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87" name="Group 21">
            <a:extLst>
              <a:ext uri="{FF2B5EF4-FFF2-40B4-BE49-F238E27FC236}">
                <a16:creationId xmlns:a16="http://schemas.microsoft.com/office/drawing/2014/main" id="{E8355021-32B5-4372-8D05-94E63C37E711}"/>
              </a:ext>
            </a:extLst>
          </p:cNvPr>
          <p:cNvGrpSpPr/>
          <p:nvPr/>
        </p:nvGrpSpPr>
        <p:grpSpPr>
          <a:xfrm>
            <a:off x="6405094" y="3822101"/>
            <a:ext cx="2336431" cy="1088782"/>
            <a:chOff x="395534" y="3737445"/>
            <a:chExt cx="3972999" cy="1088782"/>
          </a:xfrm>
        </p:grpSpPr>
        <p:sp>
          <p:nvSpPr>
            <p:cNvPr id="1688" name="TextBox 1687">
              <a:extLst>
                <a:ext uri="{FF2B5EF4-FFF2-40B4-BE49-F238E27FC236}">
                  <a16:creationId xmlns:a16="http://schemas.microsoft.com/office/drawing/2014/main" id="{B10225F0-938B-4F27-B325-9FEB65EACD0E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89" name="TextBox 1688">
              <a:extLst>
                <a:ext uri="{FF2B5EF4-FFF2-40B4-BE49-F238E27FC236}">
                  <a16:creationId xmlns:a16="http://schemas.microsoft.com/office/drawing/2014/main" id="{A5D2941C-1A70-4E85-895E-5F312354EF9A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grpSp>
        <p:nvGrpSpPr>
          <p:cNvPr id="1690" name="Group 24">
            <a:extLst>
              <a:ext uri="{FF2B5EF4-FFF2-40B4-BE49-F238E27FC236}">
                <a16:creationId xmlns:a16="http://schemas.microsoft.com/office/drawing/2014/main" id="{A1E15155-F17E-4217-9320-3A386D08F32F}"/>
              </a:ext>
            </a:extLst>
          </p:cNvPr>
          <p:cNvGrpSpPr/>
          <p:nvPr/>
        </p:nvGrpSpPr>
        <p:grpSpPr>
          <a:xfrm>
            <a:off x="9074754" y="3822101"/>
            <a:ext cx="2336431" cy="1088782"/>
            <a:chOff x="395534" y="3737445"/>
            <a:chExt cx="3972999" cy="1088782"/>
          </a:xfrm>
        </p:grpSpPr>
        <p:sp>
          <p:nvSpPr>
            <p:cNvPr id="1691" name="TextBox 1690">
              <a:extLst>
                <a:ext uri="{FF2B5EF4-FFF2-40B4-BE49-F238E27FC236}">
                  <a16:creationId xmlns:a16="http://schemas.microsoft.com/office/drawing/2014/main" id="{6B4FC63A-8D58-4625-91F4-D6E2517192FC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92" name="TextBox 1691">
              <a:extLst>
                <a:ext uri="{FF2B5EF4-FFF2-40B4-BE49-F238E27FC236}">
                  <a16:creationId xmlns:a16="http://schemas.microsoft.com/office/drawing/2014/main" id="{AEDD20E3-569F-4562-AE81-E7C9E1E90879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grpSp>
        <p:nvGrpSpPr>
          <p:cNvPr id="1693" name="Group 30">
            <a:extLst>
              <a:ext uri="{FF2B5EF4-FFF2-40B4-BE49-F238E27FC236}">
                <a16:creationId xmlns:a16="http://schemas.microsoft.com/office/drawing/2014/main" id="{0D2437F4-204C-4FF4-8067-E670B65C6858}"/>
              </a:ext>
            </a:extLst>
          </p:cNvPr>
          <p:cNvGrpSpPr/>
          <p:nvPr/>
        </p:nvGrpSpPr>
        <p:grpSpPr>
          <a:xfrm>
            <a:off x="6405094" y="5196754"/>
            <a:ext cx="2336431" cy="1088782"/>
            <a:chOff x="395534" y="3737445"/>
            <a:chExt cx="3972999" cy="1088782"/>
          </a:xfrm>
        </p:grpSpPr>
        <p:sp>
          <p:nvSpPr>
            <p:cNvPr id="1694" name="TextBox 1693">
              <a:extLst>
                <a:ext uri="{FF2B5EF4-FFF2-40B4-BE49-F238E27FC236}">
                  <a16:creationId xmlns:a16="http://schemas.microsoft.com/office/drawing/2014/main" id="{8572A81C-F190-42E4-AB88-DC6FE9AC091E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95" name="TextBox 1694">
              <a:extLst>
                <a:ext uri="{FF2B5EF4-FFF2-40B4-BE49-F238E27FC236}">
                  <a16:creationId xmlns:a16="http://schemas.microsoft.com/office/drawing/2014/main" id="{B97958D9-8D7A-4B15-9153-07E148E3CCD3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grpSp>
        <p:nvGrpSpPr>
          <p:cNvPr id="1696" name="Group 33">
            <a:extLst>
              <a:ext uri="{FF2B5EF4-FFF2-40B4-BE49-F238E27FC236}">
                <a16:creationId xmlns:a16="http://schemas.microsoft.com/office/drawing/2014/main" id="{30FD9A59-12EA-4F7F-B58D-9A0CA9BFB2A7}"/>
              </a:ext>
            </a:extLst>
          </p:cNvPr>
          <p:cNvGrpSpPr/>
          <p:nvPr/>
        </p:nvGrpSpPr>
        <p:grpSpPr>
          <a:xfrm>
            <a:off x="9074754" y="5196754"/>
            <a:ext cx="2336431" cy="1088782"/>
            <a:chOff x="395534" y="3737445"/>
            <a:chExt cx="3972999" cy="1088782"/>
          </a:xfrm>
        </p:grpSpPr>
        <p:sp>
          <p:nvSpPr>
            <p:cNvPr id="1697" name="TextBox 1696">
              <a:extLst>
                <a:ext uri="{FF2B5EF4-FFF2-40B4-BE49-F238E27FC236}">
                  <a16:creationId xmlns:a16="http://schemas.microsoft.com/office/drawing/2014/main" id="{2643A61E-6749-4F41-ACC0-C095A5009745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98" name="TextBox 1697">
              <a:extLst>
                <a:ext uri="{FF2B5EF4-FFF2-40B4-BE49-F238E27FC236}">
                  <a16:creationId xmlns:a16="http://schemas.microsoft.com/office/drawing/2014/main" id="{5148E180-9A70-46AF-B127-0B0EF7D4B0D5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grpSp>
        <p:nvGrpSpPr>
          <p:cNvPr id="1699" name="Group 18">
            <a:extLst>
              <a:ext uri="{FF2B5EF4-FFF2-40B4-BE49-F238E27FC236}">
                <a16:creationId xmlns:a16="http://schemas.microsoft.com/office/drawing/2014/main" id="{6C78E025-B8B4-4FC5-94A5-8D863C464BA0}"/>
              </a:ext>
            </a:extLst>
          </p:cNvPr>
          <p:cNvGrpSpPr/>
          <p:nvPr/>
        </p:nvGrpSpPr>
        <p:grpSpPr>
          <a:xfrm>
            <a:off x="6338726" y="1716715"/>
            <a:ext cx="5006091" cy="1745035"/>
            <a:chOff x="4822352" y="1916832"/>
            <a:chExt cx="3422056" cy="1745035"/>
          </a:xfrm>
        </p:grpSpPr>
        <p:sp>
          <p:nvSpPr>
            <p:cNvPr id="1700" name="Text Placeholder 10">
              <a:extLst>
                <a:ext uri="{FF2B5EF4-FFF2-40B4-BE49-F238E27FC236}">
                  <a16:creationId xmlns:a16="http://schemas.microsoft.com/office/drawing/2014/main" id="{09AC685B-D5F3-4820-8D0E-01E075AA03D0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1701" name="TextBox 1700">
              <a:extLst>
                <a:ext uri="{FF2B5EF4-FFF2-40B4-BE49-F238E27FC236}">
                  <a16:creationId xmlns:a16="http://schemas.microsoft.com/office/drawing/2014/main" id="{52F814FA-F328-4518-B450-500AB315820D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Get a modern PowerPoint  Presentation that is beautifully designed. You can simply impress your audience and add a unique zing and appeal to your Presentations.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 </a:t>
              </a:r>
            </a:p>
          </p:txBody>
        </p:sp>
      </p:grpSp>
      <p:grpSp>
        <p:nvGrpSpPr>
          <p:cNvPr id="1702" name="Graphic 14">
            <a:extLst>
              <a:ext uri="{FF2B5EF4-FFF2-40B4-BE49-F238E27FC236}">
                <a16:creationId xmlns:a16="http://schemas.microsoft.com/office/drawing/2014/main" id="{8D7AE1C5-F450-4BD1-9D6E-262415FA9E66}"/>
              </a:ext>
            </a:extLst>
          </p:cNvPr>
          <p:cNvGrpSpPr/>
          <p:nvPr/>
        </p:nvGrpSpPr>
        <p:grpSpPr>
          <a:xfrm>
            <a:off x="1122924" y="3428951"/>
            <a:ext cx="3538433" cy="2783038"/>
            <a:chOff x="2444748" y="555045"/>
            <a:chExt cx="7282048" cy="5727454"/>
          </a:xfrm>
        </p:grpSpPr>
        <p:sp>
          <p:nvSpPr>
            <p:cNvPr id="1703" name="Freeform: Shape 1702">
              <a:extLst>
                <a:ext uri="{FF2B5EF4-FFF2-40B4-BE49-F238E27FC236}">
                  <a16:creationId xmlns:a16="http://schemas.microsoft.com/office/drawing/2014/main" id="{227AE1ED-338C-4EE1-8E37-45A1AD28EC36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4" name="Freeform: Shape 1703">
              <a:extLst>
                <a:ext uri="{FF2B5EF4-FFF2-40B4-BE49-F238E27FC236}">
                  <a16:creationId xmlns:a16="http://schemas.microsoft.com/office/drawing/2014/main" id="{7E9E669C-E063-49DB-907A-AD0B034B232E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5" name="Freeform: Shape 1704">
              <a:extLst>
                <a:ext uri="{FF2B5EF4-FFF2-40B4-BE49-F238E27FC236}">
                  <a16:creationId xmlns:a16="http://schemas.microsoft.com/office/drawing/2014/main" id="{106FC736-9AFB-4DE3-BD97-F4FCA109AC9E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6" name="Freeform: Shape 1705">
              <a:extLst>
                <a:ext uri="{FF2B5EF4-FFF2-40B4-BE49-F238E27FC236}">
                  <a16:creationId xmlns:a16="http://schemas.microsoft.com/office/drawing/2014/main" id="{B442B4BB-46D4-46CE-B2FE-50898F97AC23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7" name="Freeform: Shape 1706">
              <a:extLst>
                <a:ext uri="{FF2B5EF4-FFF2-40B4-BE49-F238E27FC236}">
                  <a16:creationId xmlns:a16="http://schemas.microsoft.com/office/drawing/2014/main" id="{FA6250D0-7CFA-4A43-BE5E-C91FBEDBC041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8" name="Freeform: Shape 1707">
              <a:extLst>
                <a:ext uri="{FF2B5EF4-FFF2-40B4-BE49-F238E27FC236}">
                  <a16:creationId xmlns:a16="http://schemas.microsoft.com/office/drawing/2014/main" id="{97FE9E7C-78EA-4091-A448-70F1556F592B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9" name="Freeform: Shape 1708">
              <a:extLst>
                <a:ext uri="{FF2B5EF4-FFF2-40B4-BE49-F238E27FC236}">
                  <a16:creationId xmlns:a16="http://schemas.microsoft.com/office/drawing/2014/main" id="{246CF8C3-4F39-4278-B9A6-75CFD6DD691E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0" name="Freeform: Shape 1709">
              <a:extLst>
                <a:ext uri="{FF2B5EF4-FFF2-40B4-BE49-F238E27FC236}">
                  <a16:creationId xmlns:a16="http://schemas.microsoft.com/office/drawing/2014/main" id="{9E3613F5-55DC-44A6-A28D-24FC3A8B5A89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711" name="Group 1710">
            <a:extLst>
              <a:ext uri="{FF2B5EF4-FFF2-40B4-BE49-F238E27FC236}">
                <a16:creationId xmlns:a16="http://schemas.microsoft.com/office/drawing/2014/main" id="{DD88583B-B243-4522-8807-7EDD8D5AFBD2}"/>
              </a:ext>
            </a:extLst>
          </p:cNvPr>
          <p:cNvGrpSpPr/>
          <p:nvPr/>
        </p:nvGrpSpPr>
        <p:grpSpPr>
          <a:xfrm>
            <a:off x="1911095" y="1272963"/>
            <a:ext cx="1521945" cy="2327284"/>
            <a:chOff x="8914819" y="435632"/>
            <a:chExt cx="3989594" cy="6100695"/>
          </a:xfrm>
        </p:grpSpPr>
        <p:sp>
          <p:nvSpPr>
            <p:cNvPr id="1712" name="Oval 1711">
              <a:extLst>
                <a:ext uri="{FF2B5EF4-FFF2-40B4-BE49-F238E27FC236}">
                  <a16:creationId xmlns:a16="http://schemas.microsoft.com/office/drawing/2014/main" id="{851D7796-EB9B-4A02-97C0-F3218CBAA2A5}"/>
                </a:ext>
              </a:extLst>
            </p:cNvPr>
            <p:cNvSpPr/>
            <p:nvPr/>
          </p:nvSpPr>
          <p:spPr>
            <a:xfrm>
              <a:off x="9780778" y="1418602"/>
              <a:ext cx="2273181" cy="263210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13" name="Group 1712">
              <a:extLst>
                <a:ext uri="{FF2B5EF4-FFF2-40B4-BE49-F238E27FC236}">
                  <a16:creationId xmlns:a16="http://schemas.microsoft.com/office/drawing/2014/main" id="{FEAA1C00-62DC-4F59-AE48-D1369FCFA8B9}"/>
                </a:ext>
              </a:extLst>
            </p:cNvPr>
            <p:cNvGrpSpPr/>
            <p:nvPr/>
          </p:nvGrpSpPr>
          <p:grpSpPr>
            <a:xfrm>
              <a:off x="9516004" y="435632"/>
              <a:ext cx="3090610" cy="3338513"/>
              <a:chOff x="9516004" y="435632"/>
              <a:chExt cx="3090610" cy="3338513"/>
            </a:xfrm>
          </p:grpSpPr>
          <p:sp>
            <p:nvSpPr>
              <p:cNvPr id="1723" name="Block Arc 1722">
                <a:extLst>
                  <a:ext uri="{FF2B5EF4-FFF2-40B4-BE49-F238E27FC236}">
                    <a16:creationId xmlns:a16="http://schemas.microsoft.com/office/drawing/2014/main" id="{611E649B-4D3B-4D81-8B13-C197037AE828}"/>
                  </a:ext>
                </a:extLst>
              </p:cNvPr>
              <p:cNvSpPr/>
              <p:nvPr/>
            </p:nvSpPr>
            <p:spPr>
              <a:xfrm>
                <a:off x="9642314" y="1224036"/>
                <a:ext cx="2550109" cy="2550109"/>
              </a:xfrm>
              <a:prstGeom prst="blockArc">
                <a:avLst>
                  <a:gd name="adj1" fmla="val 10800000"/>
                  <a:gd name="adj2" fmla="val 1"/>
                  <a:gd name="adj3" fmla="val 288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4" name="Rectangle: Top Corners Rounded 1723">
                <a:extLst>
                  <a:ext uri="{FF2B5EF4-FFF2-40B4-BE49-F238E27FC236}">
                    <a16:creationId xmlns:a16="http://schemas.microsoft.com/office/drawing/2014/main" id="{32BEC09A-CC7B-4F9D-8960-DBABDB581435}"/>
                  </a:ext>
                </a:extLst>
              </p:cNvPr>
              <p:cNvSpPr/>
              <p:nvPr/>
            </p:nvSpPr>
            <p:spPr>
              <a:xfrm rot="5400000">
                <a:off x="11860961" y="2637566"/>
                <a:ext cx="693350" cy="176715"/>
              </a:xfrm>
              <a:prstGeom prst="round2SameRect">
                <a:avLst>
                  <a:gd name="adj1" fmla="val 40396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5" name="Rectangle: Top Corners Rounded 1724">
                <a:extLst>
                  <a:ext uri="{FF2B5EF4-FFF2-40B4-BE49-F238E27FC236}">
                    <a16:creationId xmlns:a16="http://schemas.microsoft.com/office/drawing/2014/main" id="{973E5D3C-6DDA-4D55-85DA-78301E544938}"/>
                  </a:ext>
                </a:extLst>
              </p:cNvPr>
              <p:cNvSpPr/>
              <p:nvPr/>
            </p:nvSpPr>
            <p:spPr>
              <a:xfrm rot="16200000" flipH="1">
                <a:off x="9271656" y="2637566"/>
                <a:ext cx="693350" cy="176715"/>
              </a:xfrm>
              <a:prstGeom prst="round2SameRect">
                <a:avLst>
                  <a:gd name="adj1" fmla="val 40396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6" name="Block Arc 1725">
                <a:extLst>
                  <a:ext uri="{FF2B5EF4-FFF2-40B4-BE49-F238E27FC236}">
                    <a16:creationId xmlns:a16="http://schemas.microsoft.com/office/drawing/2014/main" id="{57B47D3B-DFC6-41A5-88A2-CF68F20AD261}"/>
                  </a:ext>
                </a:extLst>
              </p:cNvPr>
              <p:cNvSpPr/>
              <p:nvPr/>
            </p:nvSpPr>
            <p:spPr>
              <a:xfrm>
                <a:off x="9516004" y="435632"/>
                <a:ext cx="3090610" cy="3090610"/>
              </a:xfrm>
              <a:prstGeom prst="blockArc">
                <a:avLst>
                  <a:gd name="adj1" fmla="val 2577978"/>
                  <a:gd name="adj2" fmla="val 5330971"/>
                  <a:gd name="adj3" fmla="val 146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7" name="Rectangle: Rounded Corners 1726">
                <a:extLst>
                  <a:ext uri="{FF2B5EF4-FFF2-40B4-BE49-F238E27FC236}">
                    <a16:creationId xmlns:a16="http://schemas.microsoft.com/office/drawing/2014/main" id="{0AF74512-540C-4FDB-BFAC-16A00CFBD517}"/>
                  </a:ext>
                </a:extLst>
              </p:cNvPr>
              <p:cNvSpPr/>
              <p:nvPr/>
            </p:nvSpPr>
            <p:spPr>
              <a:xfrm>
                <a:off x="10761829" y="3402636"/>
                <a:ext cx="541924" cy="191435"/>
              </a:xfrm>
              <a:prstGeom prst="roundRect">
                <a:avLst>
                  <a:gd name="adj" fmla="val 3816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14" name="Graphic 222">
              <a:extLst>
                <a:ext uri="{FF2B5EF4-FFF2-40B4-BE49-F238E27FC236}">
                  <a16:creationId xmlns:a16="http://schemas.microsoft.com/office/drawing/2014/main" id="{0E488801-4314-448B-B66A-C549AC14BB0E}"/>
                </a:ext>
              </a:extLst>
            </p:cNvPr>
            <p:cNvSpPr/>
            <p:nvPr/>
          </p:nvSpPr>
          <p:spPr>
            <a:xfrm rot="10800000">
              <a:off x="9183555" y="5926727"/>
              <a:ext cx="3447127" cy="609600"/>
            </a:xfrm>
            <a:custGeom>
              <a:avLst/>
              <a:gdLst>
                <a:gd name="connsiteX0" fmla="*/ 3438624 w 3543300"/>
                <a:gd name="connsiteY0" fmla="*/ 609600 h 609600"/>
                <a:gd name="connsiteX1" fmla="*/ 112494 w 3543300"/>
                <a:gd name="connsiteY1" fmla="*/ 609600 h 609600"/>
                <a:gd name="connsiteX2" fmla="*/ 7719 w 3543300"/>
                <a:gd name="connsiteY2" fmla="*/ 456248 h 609600"/>
                <a:gd name="connsiteX3" fmla="*/ 158214 w 3543300"/>
                <a:gd name="connsiteY3" fmla="*/ 71438 h 609600"/>
                <a:gd name="connsiteX4" fmla="*/ 262989 w 3543300"/>
                <a:gd name="connsiteY4" fmla="*/ 0 h 609600"/>
                <a:gd name="connsiteX5" fmla="*/ 3282414 w 3543300"/>
                <a:gd name="connsiteY5" fmla="*/ 0 h 609600"/>
                <a:gd name="connsiteX6" fmla="*/ 3386236 w 3543300"/>
                <a:gd name="connsiteY6" fmla="*/ 69533 h 609600"/>
                <a:gd name="connsiteX7" fmla="*/ 3542446 w 3543300"/>
                <a:gd name="connsiteY7" fmla="*/ 454343 h 609600"/>
                <a:gd name="connsiteX8" fmla="*/ 3438624 w 3543300"/>
                <a:gd name="connsiteY8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3300" h="609600">
                  <a:moveTo>
                    <a:pt x="3438624" y="609600"/>
                  </a:moveTo>
                  <a:lnTo>
                    <a:pt x="112494" y="609600"/>
                  </a:lnTo>
                  <a:cubicBezTo>
                    <a:pt x="33436" y="609600"/>
                    <a:pt x="-20856" y="530543"/>
                    <a:pt x="7719" y="456248"/>
                  </a:cubicBezTo>
                  <a:lnTo>
                    <a:pt x="158214" y="71438"/>
                  </a:lnTo>
                  <a:cubicBezTo>
                    <a:pt x="175359" y="28575"/>
                    <a:pt x="216316" y="0"/>
                    <a:pt x="262989" y="0"/>
                  </a:cubicBezTo>
                  <a:lnTo>
                    <a:pt x="3282414" y="0"/>
                  </a:lnTo>
                  <a:cubicBezTo>
                    <a:pt x="3328134" y="0"/>
                    <a:pt x="3369091" y="27623"/>
                    <a:pt x="3386236" y="69533"/>
                  </a:cubicBezTo>
                  <a:lnTo>
                    <a:pt x="3542446" y="454343"/>
                  </a:lnTo>
                  <a:cubicBezTo>
                    <a:pt x="3572926" y="528638"/>
                    <a:pt x="3518634" y="609600"/>
                    <a:pt x="3438624" y="60960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5" name="Oval 1714">
              <a:extLst>
                <a:ext uri="{FF2B5EF4-FFF2-40B4-BE49-F238E27FC236}">
                  <a16:creationId xmlns:a16="http://schemas.microsoft.com/office/drawing/2014/main" id="{6F41C281-5EE1-4A1A-86F6-28EB77E27957}"/>
                </a:ext>
              </a:extLst>
            </p:cNvPr>
            <p:cNvSpPr/>
            <p:nvPr/>
          </p:nvSpPr>
          <p:spPr>
            <a:xfrm>
              <a:off x="9623474" y="4270896"/>
              <a:ext cx="2572284" cy="515531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6" name="Freeform: Shape 1715">
              <a:extLst>
                <a:ext uri="{FF2B5EF4-FFF2-40B4-BE49-F238E27FC236}">
                  <a16:creationId xmlns:a16="http://schemas.microsoft.com/office/drawing/2014/main" id="{AD22285E-8F14-416D-A690-7D71DBFBA9EC}"/>
                </a:ext>
              </a:extLst>
            </p:cNvPr>
            <p:cNvSpPr/>
            <p:nvPr/>
          </p:nvSpPr>
          <p:spPr>
            <a:xfrm>
              <a:off x="8914819" y="4353374"/>
              <a:ext cx="3989594" cy="1585955"/>
            </a:xfrm>
            <a:custGeom>
              <a:avLst/>
              <a:gdLst>
                <a:gd name="connsiteX0" fmla="*/ 792978 w 3989594"/>
                <a:gd name="connsiteY0" fmla="*/ 0 h 1585955"/>
                <a:gd name="connsiteX1" fmla="*/ 1049921 w 3989594"/>
                <a:gd name="connsiteY1" fmla="*/ 0 h 1585955"/>
                <a:gd name="connsiteX2" fmla="*/ 1085760 w 3989594"/>
                <a:gd name="connsiteY2" fmla="*/ 33651 h 1585955"/>
                <a:gd name="connsiteX3" fmla="*/ 1994796 w 3989594"/>
                <a:gd name="connsiteY3" fmla="*/ 279982 h 1585955"/>
                <a:gd name="connsiteX4" fmla="*/ 2903832 w 3989594"/>
                <a:gd name="connsiteY4" fmla="*/ 33651 h 1585955"/>
                <a:gd name="connsiteX5" fmla="*/ 2939671 w 3989594"/>
                <a:gd name="connsiteY5" fmla="*/ 0 h 1585955"/>
                <a:gd name="connsiteX6" fmla="*/ 3196616 w 3989594"/>
                <a:gd name="connsiteY6" fmla="*/ 0 h 1585955"/>
                <a:gd name="connsiteX7" fmla="*/ 3989594 w 3989594"/>
                <a:gd name="connsiteY7" fmla="*/ 792978 h 1585955"/>
                <a:gd name="connsiteX8" fmla="*/ 3989593 w 3989594"/>
                <a:gd name="connsiteY8" fmla="*/ 1585955 h 1585955"/>
                <a:gd name="connsiteX9" fmla="*/ 0 w 3989594"/>
                <a:gd name="connsiteY9" fmla="*/ 1585955 h 1585955"/>
                <a:gd name="connsiteX10" fmla="*/ 0 w 3989594"/>
                <a:gd name="connsiteY10" fmla="*/ 792978 h 1585955"/>
                <a:gd name="connsiteX11" fmla="*/ 792978 w 3989594"/>
                <a:gd name="connsiteY11" fmla="*/ 0 h 158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89594" h="1585955">
                  <a:moveTo>
                    <a:pt x="792978" y="0"/>
                  </a:moveTo>
                  <a:lnTo>
                    <a:pt x="1049921" y="0"/>
                  </a:lnTo>
                  <a:lnTo>
                    <a:pt x="1085760" y="33651"/>
                  </a:lnTo>
                  <a:cubicBezTo>
                    <a:pt x="1282766" y="182270"/>
                    <a:pt x="1616391" y="279982"/>
                    <a:pt x="1994796" y="279982"/>
                  </a:cubicBezTo>
                  <a:cubicBezTo>
                    <a:pt x="2373201" y="279982"/>
                    <a:pt x="2706826" y="182270"/>
                    <a:pt x="2903832" y="33651"/>
                  </a:cubicBezTo>
                  <a:lnTo>
                    <a:pt x="2939671" y="0"/>
                  </a:lnTo>
                  <a:lnTo>
                    <a:pt x="3196616" y="0"/>
                  </a:lnTo>
                  <a:cubicBezTo>
                    <a:pt x="3634566" y="0"/>
                    <a:pt x="3989594" y="355028"/>
                    <a:pt x="3989594" y="792978"/>
                  </a:cubicBezTo>
                  <a:cubicBezTo>
                    <a:pt x="3989594" y="1057304"/>
                    <a:pt x="3989593" y="1321629"/>
                    <a:pt x="3989593" y="1585955"/>
                  </a:cubicBezTo>
                  <a:lnTo>
                    <a:pt x="0" y="1585955"/>
                  </a:lnTo>
                  <a:lnTo>
                    <a:pt x="0" y="792978"/>
                  </a:lnTo>
                  <a:cubicBezTo>
                    <a:pt x="0" y="355028"/>
                    <a:pt x="355028" y="0"/>
                    <a:pt x="79297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7" name="Rectangle 1716">
              <a:extLst>
                <a:ext uri="{FF2B5EF4-FFF2-40B4-BE49-F238E27FC236}">
                  <a16:creationId xmlns:a16="http://schemas.microsoft.com/office/drawing/2014/main" id="{9CD0D898-F4C4-4C2C-9186-AFCCF378DD86}"/>
                </a:ext>
              </a:extLst>
            </p:cNvPr>
            <p:cNvSpPr/>
            <p:nvPr/>
          </p:nvSpPr>
          <p:spPr>
            <a:xfrm>
              <a:off x="10507964" y="3760150"/>
              <a:ext cx="803305" cy="6494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8" name="Oval 1717">
              <a:extLst>
                <a:ext uri="{FF2B5EF4-FFF2-40B4-BE49-F238E27FC236}">
                  <a16:creationId xmlns:a16="http://schemas.microsoft.com/office/drawing/2014/main" id="{723C548A-07FB-42D2-9E65-FF051F6F8B9D}"/>
                </a:ext>
              </a:extLst>
            </p:cNvPr>
            <p:cNvSpPr/>
            <p:nvPr/>
          </p:nvSpPr>
          <p:spPr>
            <a:xfrm>
              <a:off x="10417200" y="2590157"/>
              <a:ext cx="216493" cy="3076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9" name="Oval 1718">
              <a:extLst>
                <a:ext uri="{FF2B5EF4-FFF2-40B4-BE49-F238E27FC236}">
                  <a16:creationId xmlns:a16="http://schemas.microsoft.com/office/drawing/2014/main" id="{6EE6CD1C-907D-4AE5-A586-70F4A9FB4A92}"/>
                </a:ext>
              </a:extLst>
            </p:cNvPr>
            <p:cNvSpPr/>
            <p:nvPr/>
          </p:nvSpPr>
          <p:spPr>
            <a:xfrm>
              <a:off x="11311269" y="2590157"/>
              <a:ext cx="216493" cy="3076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0" name="Freeform: Shape 1719">
              <a:extLst>
                <a:ext uri="{FF2B5EF4-FFF2-40B4-BE49-F238E27FC236}">
                  <a16:creationId xmlns:a16="http://schemas.microsoft.com/office/drawing/2014/main" id="{9F39B1D8-7F48-4DC1-AFDF-20E4548ABBC0}"/>
                </a:ext>
              </a:extLst>
            </p:cNvPr>
            <p:cNvSpPr/>
            <p:nvPr/>
          </p:nvSpPr>
          <p:spPr>
            <a:xfrm>
              <a:off x="9763702" y="1401428"/>
              <a:ext cx="2225425" cy="1080137"/>
            </a:xfrm>
            <a:custGeom>
              <a:avLst/>
              <a:gdLst>
                <a:gd name="connsiteX0" fmla="*/ 0 w 2214820"/>
                <a:gd name="connsiteY0" fmla="*/ 1079766 h 1072067"/>
                <a:gd name="connsiteX1" fmla="*/ 333401 w 2214820"/>
                <a:gd name="connsiteY1" fmla="*/ 367018 h 1072067"/>
                <a:gd name="connsiteX2" fmla="*/ 2021613 w 2214820"/>
                <a:gd name="connsiteY2" fmla="*/ 453019 h 1072067"/>
                <a:gd name="connsiteX3" fmla="*/ 2225424 w 2214820"/>
                <a:gd name="connsiteY3" fmla="*/ 858284 h 1072067"/>
                <a:gd name="connsiteX4" fmla="*/ 2139423 w 2214820"/>
                <a:gd name="connsiteY4" fmla="*/ 864174 h 1072067"/>
                <a:gd name="connsiteX5" fmla="*/ 2036928 w 2214820"/>
                <a:gd name="connsiteY5" fmla="*/ 858284 h 1072067"/>
                <a:gd name="connsiteX6" fmla="*/ 1986270 w 2214820"/>
                <a:gd name="connsiteY6" fmla="*/ 848859 h 1072067"/>
                <a:gd name="connsiteX7" fmla="*/ 2006298 w 2214820"/>
                <a:gd name="connsiteY7" fmla="*/ 841791 h 1072067"/>
                <a:gd name="connsiteX8" fmla="*/ 2019257 w 2214820"/>
                <a:gd name="connsiteY8" fmla="*/ 847681 h 1072067"/>
                <a:gd name="connsiteX9" fmla="*/ 1955640 w 2214820"/>
                <a:gd name="connsiteY9" fmla="*/ 845325 h 1072067"/>
                <a:gd name="connsiteX10" fmla="*/ 1446702 w 2214820"/>
                <a:gd name="connsiteY10" fmla="*/ 747543 h 1072067"/>
                <a:gd name="connsiteX11" fmla="*/ 1412537 w 2214820"/>
                <a:gd name="connsiteY11" fmla="*/ 742831 h 1072067"/>
                <a:gd name="connsiteX12" fmla="*/ 1291193 w 2214820"/>
                <a:gd name="connsiteY12" fmla="*/ 727515 h 1072067"/>
                <a:gd name="connsiteX13" fmla="*/ 1286481 w 2214820"/>
                <a:gd name="connsiteY13" fmla="*/ 731050 h 1072067"/>
                <a:gd name="connsiteX14" fmla="*/ 1291193 w 2214820"/>
                <a:gd name="connsiteY14" fmla="*/ 727515 h 1072067"/>
                <a:gd name="connsiteX15" fmla="*/ 1328893 w 2214820"/>
                <a:gd name="connsiteY15" fmla="*/ 756968 h 1072067"/>
                <a:gd name="connsiteX16" fmla="*/ 1425497 w 2214820"/>
                <a:gd name="connsiteY16" fmla="*/ 834722 h 1072067"/>
                <a:gd name="connsiteX17" fmla="*/ 1343030 w 2214820"/>
                <a:gd name="connsiteY17" fmla="*/ 845325 h 1072067"/>
                <a:gd name="connsiteX18" fmla="*/ 658556 w 2214820"/>
                <a:gd name="connsiteY18" fmla="*/ 494252 h 1072067"/>
                <a:gd name="connsiteX19" fmla="*/ 633816 w 2214820"/>
                <a:gd name="connsiteY19" fmla="*/ 477759 h 1072067"/>
                <a:gd name="connsiteX20" fmla="*/ 625569 w 2214820"/>
                <a:gd name="connsiteY20" fmla="*/ 484827 h 1072067"/>
                <a:gd name="connsiteX21" fmla="*/ 620857 w 2214820"/>
                <a:gd name="connsiteY21" fmla="*/ 460087 h 1072067"/>
                <a:gd name="connsiteX22" fmla="*/ 622035 w 2214820"/>
                <a:gd name="connsiteY22" fmla="*/ 516636 h 1072067"/>
                <a:gd name="connsiteX23" fmla="*/ 0 w 2214820"/>
                <a:gd name="connsiteY23" fmla="*/ 1079766 h 1072067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2019257 w 2225455"/>
                <a:gd name="connsiteY7" fmla="*/ 847681 h 1080136"/>
                <a:gd name="connsiteX8" fmla="*/ 1955640 w 2225455"/>
                <a:gd name="connsiteY8" fmla="*/ 845325 h 1080136"/>
                <a:gd name="connsiteX9" fmla="*/ 1446702 w 2225455"/>
                <a:gd name="connsiteY9" fmla="*/ 747543 h 1080136"/>
                <a:gd name="connsiteX10" fmla="*/ 1412537 w 2225455"/>
                <a:gd name="connsiteY10" fmla="*/ 742831 h 1080136"/>
                <a:gd name="connsiteX11" fmla="*/ 1291193 w 2225455"/>
                <a:gd name="connsiteY11" fmla="*/ 727515 h 1080136"/>
                <a:gd name="connsiteX12" fmla="*/ 1286481 w 2225455"/>
                <a:gd name="connsiteY12" fmla="*/ 731050 h 1080136"/>
                <a:gd name="connsiteX13" fmla="*/ 1291193 w 2225455"/>
                <a:gd name="connsiteY13" fmla="*/ 727515 h 1080136"/>
                <a:gd name="connsiteX14" fmla="*/ 1328893 w 2225455"/>
                <a:gd name="connsiteY14" fmla="*/ 756968 h 1080136"/>
                <a:gd name="connsiteX15" fmla="*/ 1425497 w 2225455"/>
                <a:gd name="connsiteY15" fmla="*/ 834722 h 1080136"/>
                <a:gd name="connsiteX16" fmla="*/ 1343030 w 2225455"/>
                <a:gd name="connsiteY16" fmla="*/ 845325 h 1080136"/>
                <a:gd name="connsiteX17" fmla="*/ 658556 w 2225455"/>
                <a:gd name="connsiteY17" fmla="*/ 494252 h 1080136"/>
                <a:gd name="connsiteX18" fmla="*/ 633816 w 2225455"/>
                <a:gd name="connsiteY18" fmla="*/ 477759 h 1080136"/>
                <a:gd name="connsiteX19" fmla="*/ 625569 w 2225455"/>
                <a:gd name="connsiteY19" fmla="*/ 484827 h 1080136"/>
                <a:gd name="connsiteX20" fmla="*/ 620857 w 2225455"/>
                <a:gd name="connsiteY20" fmla="*/ 460087 h 1080136"/>
                <a:gd name="connsiteX21" fmla="*/ 622035 w 2225455"/>
                <a:gd name="connsiteY21" fmla="*/ 516636 h 1080136"/>
                <a:gd name="connsiteX22" fmla="*/ 0 w 2225455"/>
                <a:gd name="connsiteY22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2019257 w 2225455"/>
                <a:gd name="connsiteY7" fmla="*/ 847681 h 1080136"/>
                <a:gd name="connsiteX8" fmla="*/ 1446702 w 2225455"/>
                <a:gd name="connsiteY8" fmla="*/ 747543 h 1080136"/>
                <a:gd name="connsiteX9" fmla="*/ 1412537 w 2225455"/>
                <a:gd name="connsiteY9" fmla="*/ 742831 h 1080136"/>
                <a:gd name="connsiteX10" fmla="*/ 1291193 w 2225455"/>
                <a:gd name="connsiteY10" fmla="*/ 727515 h 1080136"/>
                <a:gd name="connsiteX11" fmla="*/ 1286481 w 2225455"/>
                <a:gd name="connsiteY11" fmla="*/ 731050 h 1080136"/>
                <a:gd name="connsiteX12" fmla="*/ 1291193 w 2225455"/>
                <a:gd name="connsiteY12" fmla="*/ 727515 h 1080136"/>
                <a:gd name="connsiteX13" fmla="*/ 1328893 w 2225455"/>
                <a:gd name="connsiteY13" fmla="*/ 756968 h 1080136"/>
                <a:gd name="connsiteX14" fmla="*/ 1425497 w 2225455"/>
                <a:gd name="connsiteY14" fmla="*/ 834722 h 1080136"/>
                <a:gd name="connsiteX15" fmla="*/ 1343030 w 2225455"/>
                <a:gd name="connsiteY15" fmla="*/ 845325 h 1080136"/>
                <a:gd name="connsiteX16" fmla="*/ 658556 w 2225455"/>
                <a:gd name="connsiteY16" fmla="*/ 494252 h 1080136"/>
                <a:gd name="connsiteX17" fmla="*/ 633816 w 2225455"/>
                <a:gd name="connsiteY17" fmla="*/ 477759 h 1080136"/>
                <a:gd name="connsiteX18" fmla="*/ 625569 w 2225455"/>
                <a:gd name="connsiteY18" fmla="*/ 484827 h 1080136"/>
                <a:gd name="connsiteX19" fmla="*/ 620857 w 2225455"/>
                <a:gd name="connsiteY19" fmla="*/ 460087 h 1080136"/>
                <a:gd name="connsiteX20" fmla="*/ 622035 w 2225455"/>
                <a:gd name="connsiteY20" fmla="*/ 516636 h 1080136"/>
                <a:gd name="connsiteX21" fmla="*/ 0 w 2225455"/>
                <a:gd name="connsiteY21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1446702 w 2225455"/>
                <a:gd name="connsiteY7" fmla="*/ 747543 h 1080136"/>
                <a:gd name="connsiteX8" fmla="*/ 1412537 w 2225455"/>
                <a:gd name="connsiteY8" fmla="*/ 742831 h 1080136"/>
                <a:gd name="connsiteX9" fmla="*/ 1291193 w 2225455"/>
                <a:gd name="connsiteY9" fmla="*/ 727515 h 1080136"/>
                <a:gd name="connsiteX10" fmla="*/ 1286481 w 2225455"/>
                <a:gd name="connsiteY10" fmla="*/ 731050 h 1080136"/>
                <a:gd name="connsiteX11" fmla="*/ 1291193 w 2225455"/>
                <a:gd name="connsiteY11" fmla="*/ 727515 h 1080136"/>
                <a:gd name="connsiteX12" fmla="*/ 1328893 w 2225455"/>
                <a:gd name="connsiteY12" fmla="*/ 756968 h 1080136"/>
                <a:gd name="connsiteX13" fmla="*/ 1425497 w 2225455"/>
                <a:gd name="connsiteY13" fmla="*/ 834722 h 1080136"/>
                <a:gd name="connsiteX14" fmla="*/ 1343030 w 2225455"/>
                <a:gd name="connsiteY14" fmla="*/ 845325 h 1080136"/>
                <a:gd name="connsiteX15" fmla="*/ 658556 w 2225455"/>
                <a:gd name="connsiteY15" fmla="*/ 494252 h 1080136"/>
                <a:gd name="connsiteX16" fmla="*/ 633816 w 2225455"/>
                <a:gd name="connsiteY16" fmla="*/ 477759 h 1080136"/>
                <a:gd name="connsiteX17" fmla="*/ 625569 w 2225455"/>
                <a:gd name="connsiteY17" fmla="*/ 484827 h 1080136"/>
                <a:gd name="connsiteX18" fmla="*/ 620857 w 2225455"/>
                <a:gd name="connsiteY18" fmla="*/ 460087 h 1080136"/>
                <a:gd name="connsiteX19" fmla="*/ 622035 w 2225455"/>
                <a:gd name="connsiteY19" fmla="*/ 516636 h 1080136"/>
                <a:gd name="connsiteX20" fmla="*/ 0 w 2225455"/>
                <a:gd name="connsiteY20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1446702 w 2225455"/>
                <a:gd name="connsiteY6" fmla="*/ 747543 h 1080136"/>
                <a:gd name="connsiteX7" fmla="*/ 1412537 w 2225455"/>
                <a:gd name="connsiteY7" fmla="*/ 742831 h 1080136"/>
                <a:gd name="connsiteX8" fmla="*/ 1291193 w 2225455"/>
                <a:gd name="connsiteY8" fmla="*/ 727515 h 1080136"/>
                <a:gd name="connsiteX9" fmla="*/ 1286481 w 2225455"/>
                <a:gd name="connsiteY9" fmla="*/ 731050 h 1080136"/>
                <a:gd name="connsiteX10" fmla="*/ 1291193 w 2225455"/>
                <a:gd name="connsiteY10" fmla="*/ 727515 h 1080136"/>
                <a:gd name="connsiteX11" fmla="*/ 1328893 w 2225455"/>
                <a:gd name="connsiteY11" fmla="*/ 756968 h 1080136"/>
                <a:gd name="connsiteX12" fmla="*/ 1425497 w 2225455"/>
                <a:gd name="connsiteY12" fmla="*/ 834722 h 1080136"/>
                <a:gd name="connsiteX13" fmla="*/ 1343030 w 2225455"/>
                <a:gd name="connsiteY13" fmla="*/ 845325 h 1080136"/>
                <a:gd name="connsiteX14" fmla="*/ 658556 w 2225455"/>
                <a:gd name="connsiteY14" fmla="*/ 494252 h 1080136"/>
                <a:gd name="connsiteX15" fmla="*/ 633816 w 2225455"/>
                <a:gd name="connsiteY15" fmla="*/ 477759 h 1080136"/>
                <a:gd name="connsiteX16" fmla="*/ 625569 w 2225455"/>
                <a:gd name="connsiteY16" fmla="*/ 484827 h 1080136"/>
                <a:gd name="connsiteX17" fmla="*/ 620857 w 2225455"/>
                <a:gd name="connsiteY17" fmla="*/ 460087 h 1080136"/>
                <a:gd name="connsiteX18" fmla="*/ 622035 w 2225455"/>
                <a:gd name="connsiteY18" fmla="*/ 516636 h 1080136"/>
                <a:gd name="connsiteX19" fmla="*/ 0 w 2225455"/>
                <a:gd name="connsiteY19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446702 w 2225455"/>
                <a:gd name="connsiteY5" fmla="*/ 747543 h 1080136"/>
                <a:gd name="connsiteX6" fmla="*/ 1412537 w 2225455"/>
                <a:gd name="connsiteY6" fmla="*/ 742831 h 1080136"/>
                <a:gd name="connsiteX7" fmla="*/ 1291193 w 2225455"/>
                <a:gd name="connsiteY7" fmla="*/ 727515 h 1080136"/>
                <a:gd name="connsiteX8" fmla="*/ 1286481 w 2225455"/>
                <a:gd name="connsiteY8" fmla="*/ 731050 h 1080136"/>
                <a:gd name="connsiteX9" fmla="*/ 1291193 w 2225455"/>
                <a:gd name="connsiteY9" fmla="*/ 727515 h 1080136"/>
                <a:gd name="connsiteX10" fmla="*/ 1328893 w 2225455"/>
                <a:gd name="connsiteY10" fmla="*/ 756968 h 1080136"/>
                <a:gd name="connsiteX11" fmla="*/ 1425497 w 2225455"/>
                <a:gd name="connsiteY11" fmla="*/ 834722 h 1080136"/>
                <a:gd name="connsiteX12" fmla="*/ 1343030 w 2225455"/>
                <a:gd name="connsiteY12" fmla="*/ 845325 h 1080136"/>
                <a:gd name="connsiteX13" fmla="*/ 658556 w 2225455"/>
                <a:gd name="connsiteY13" fmla="*/ 494252 h 1080136"/>
                <a:gd name="connsiteX14" fmla="*/ 633816 w 2225455"/>
                <a:gd name="connsiteY14" fmla="*/ 477759 h 1080136"/>
                <a:gd name="connsiteX15" fmla="*/ 625569 w 2225455"/>
                <a:gd name="connsiteY15" fmla="*/ 484827 h 1080136"/>
                <a:gd name="connsiteX16" fmla="*/ 620857 w 2225455"/>
                <a:gd name="connsiteY16" fmla="*/ 460087 h 1080136"/>
                <a:gd name="connsiteX17" fmla="*/ 622035 w 2225455"/>
                <a:gd name="connsiteY17" fmla="*/ 516636 h 1080136"/>
                <a:gd name="connsiteX18" fmla="*/ 0 w 2225455"/>
                <a:gd name="connsiteY18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446702 w 2225424"/>
                <a:gd name="connsiteY4" fmla="*/ 747543 h 1080136"/>
                <a:gd name="connsiteX5" fmla="*/ 1412537 w 2225424"/>
                <a:gd name="connsiteY5" fmla="*/ 742831 h 1080136"/>
                <a:gd name="connsiteX6" fmla="*/ 1291193 w 2225424"/>
                <a:gd name="connsiteY6" fmla="*/ 727515 h 1080136"/>
                <a:gd name="connsiteX7" fmla="*/ 1286481 w 2225424"/>
                <a:gd name="connsiteY7" fmla="*/ 731050 h 1080136"/>
                <a:gd name="connsiteX8" fmla="*/ 1291193 w 2225424"/>
                <a:gd name="connsiteY8" fmla="*/ 727515 h 1080136"/>
                <a:gd name="connsiteX9" fmla="*/ 1328893 w 2225424"/>
                <a:gd name="connsiteY9" fmla="*/ 756968 h 1080136"/>
                <a:gd name="connsiteX10" fmla="*/ 1425497 w 2225424"/>
                <a:gd name="connsiteY10" fmla="*/ 834722 h 1080136"/>
                <a:gd name="connsiteX11" fmla="*/ 1343030 w 2225424"/>
                <a:gd name="connsiteY11" fmla="*/ 845325 h 1080136"/>
                <a:gd name="connsiteX12" fmla="*/ 658556 w 2225424"/>
                <a:gd name="connsiteY12" fmla="*/ 494252 h 1080136"/>
                <a:gd name="connsiteX13" fmla="*/ 633816 w 2225424"/>
                <a:gd name="connsiteY13" fmla="*/ 477759 h 1080136"/>
                <a:gd name="connsiteX14" fmla="*/ 625569 w 2225424"/>
                <a:gd name="connsiteY14" fmla="*/ 484827 h 1080136"/>
                <a:gd name="connsiteX15" fmla="*/ 620857 w 2225424"/>
                <a:gd name="connsiteY15" fmla="*/ 460087 h 1080136"/>
                <a:gd name="connsiteX16" fmla="*/ 622035 w 2225424"/>
                <a:gd name="connsiteY16" fmla="*/ 516636 h 1080136"/>
                <a:gd name="connsiteX17" fmla="*/ 0 w 2225424"/>
                <a:gd name="connsiteY1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412537 w 2225424"/>
                <a:gd name="connsiteY4" fmla="*/ 742831 h 1080136"/>
                <a:gd name="connsiteX5" fmla="*/ 1291193 w 2225424"/>
                <a:gd name="connsiteY5" fmla="*/ 727515 h 1080136"/>
                <a:gd name="connsiteX6" fmla="*/ 1286481 w 2225424"/>
                <a:gd name="connsiteY6" fmla="*/ 731050 h 1080136"/>
                <a:gd name="connsiteX7" fmla="*/ 1291193 w 2225424"/>
                <a:gd name="connsiteY7" fmla="*/ 727515 h 1080136"/>
                <a:gd name="connsiteX8" fmla="*/ 1328893 w 2225424"/>
                <a:gd name="connsiteY8" fmla="*/ 756968 h 1080136"/>
                <a:gd name="connsiteX9" fmla="*/ 1425497 w 2225424"/>
                <a:gd name="connsiteY9" fmla="*/ 834722 h 1080136"/>
                <a:gd name="connsiteX10" fmla="*/ 1343030 w 2225424"/>
                <a:gd name="connsiteY10" fmla="*/ 845325 h 1080136"/>
                <a:gd name="connsiteX11" fmla="*/ 658556 w 2225424"/>
                <a:gd name="connsiteY11" fmla="*/ 494252 h 1080136"/>
                <a:gd name="connsiteX12" fmla="*/ 633816 w 2225424"/>
                <a:gd name="connsiteY12" fmla="*/ 477759 h 1080136"/>
                <a:gd name="connsiteX13" fmla="*/ 625569 w 2225424"/>
                <a:gd name="connsiteY13" fmla="*/ 484827 h 1080136"/>
                <a:gd name="connsiteX14" fmla="*/ 620857 w 2225424"/>
                <a:gd name="connsiteY14" fmla="*/ 460087 h 1080136"/>
                <a:gd name="connsiteX15" fmla="*/ 622035 w 2225424"/>
                <a:gd name="connsiteY15" fmla="*/ 516636 h 1080136"/>
                <a:gd name="connsiteX16" fmla="*/ 0 w 2225424"/>
                <a:gd name="connsiteY16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291193 w 2225424"/>
                <a:gd name="connsiteY6" fmla="*/ 727515 h 1080136"/>
                <a:gd name="connsiteX7" fmla="*/ 1328893 w 2225424"/>
                <a:gd name="connsiteY7" fmla="*/ 756968 h 1080136"/>
                <a:gd name="connsiteX8" fmla="*/ 1425497 w 2225424"/>
                <a:gd name="connsiteY8" fmla="*/ 834722 h 1080136"/>
                <a:gd name="connsiteX9" fmla="*/ 1343030 w 2225424"/>
                <a:gd name="connsiteY9" fmla="*/ 845325 h 1080136"/>
                <a:gd name="connsiteX10" fmla="*/ 658556 w 2225424"/>
                <a:gd name="connsiteY10" fmla="*/ 494252 h 1080136"/>
                <a:gd name="connsiteX11" fmla="*/ 633816 w 2225424"/>
                <a:gd name="connsiteY11" fmla="*/ 477759 h 1080136"/>
                <a:gd name="connsiteX12" fmla="*/ 625569 w 2225424"/>
                <a:gd name="connsiteY12" fmla="*/ 484827 h 1080136"/>
                <a:gd name="connsiteX13" fmla="*/ 620857 w 2225424"/>
                <a:gd name="connsiteY13" fmla="*/ 460087 h 1080136"/>
                <a:gd name="connsiteX14" fmla="*/ 622035 w 2225424"/>
                <a:gd name="connsiteY14" fmla="*/ 516636 h 1080136"/>
                <a:gd name="connsiteX15" fmla="*/ 0 w 2225424"/>
                <a:gd name="connsiteY15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328893 w 2225424"/>
                <a:gd name="connsiteY6" fmla="*/ 756968 h 1080136"/>
                <a:gd name="connsiteX7" fmla="*/ 1425497 w 2225424"/>
                <a:gd name="connsiteY7" fmla="*/ 834722 h 1080136"/>
                <a:gd name="connsiteX8" fmla="*/ 1343030 w 2225424"/>
                <a:gd name="connsiteY8" fmla="*/ 845325 h 1080136"/>
                <a:gd name="connsiteX9" fmla="*/ 658556 w 2225424"/>
                <a:gd name="connsiteY9" fmla="*/ 494252 h 1080136"/>
                <a:gd name="connsiteX10" fmla="*/ 633816 w 2225424"/>
                <a:gd name="connsiteY10" fmla="*/ 477759 h 1080136"/>
                <a:gd name="connsiteX11" fmla="*/ 625569 w 2225424"/>
                <a:gd name="connsiteY11" fmla="*/ 484827 h 1080136"/>
                <a:gd name="connsiteX12" fmla="*/ 620857 w 2225424"/>
                <a:gd name="connsiteY12" fmla="*/ 460087 h 1080136"/>
                <a:gd name="connsiteX13" fmla="*/ 622035 w 2225424"/>
                <a:gd name="connsiteY13" fmla="*/ 516636 h 1080136"/>
                <a:gd name="connsiteX14" fmla="*/ 0 w 2225424"/>
                <a:gd name="connsiteY14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425497 w 2225424"/>
                <a:gd name="connsiteY6" fmla="*/ 834722 h 1080136"/>
                <a:gd name="connsiteX7" fmla="*/ 1343030 w 2225424"/>
                <a:gd name="connsiteY7" fmla="*/ 845325 h 1080136"/>
                <a:gd name="connsiteX8" fmla="*/ 658556 w 2225424"/>
                <a:gd name="connsiteY8" fmla="*/ 494252 h 1080136"/>
                <a:gd name="connsiteX9" fmla="*/ 633816 w 2225424"/>
                <a:gd name="connsiteY9" fmla="*/ 477759 h 1080136"/>
                <a:gd name="connsiteX10" fmla="*/ 625569 w 2225424"/>
                <a:gd name="connsiteY10" fmla="*/ 484827 h 1080136"/>
                <a:gd name="connsiteX11" fmla="*/ 620857 w 2225424"/>
                <a:gd name="connsiteY11" fmla="*/ 460087 h 1080136"/>
                <a:gd name="connsiteX12" fmla="*/ 622035 w 2225424"/>
                <a:gd name="connsiteY12" fmla="*/ 516636 h 1080136"/>
                <a:gd name="connsiteX13" fmla="*/ 0 w 2225424"/>
                <a:gd name="connsiteY13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25497 w 2225424"/>
                <a:gd name="connsiteY5" fmla="*/ 834722 h 1080136"/>
                <a:gd name="connsiteX6" fmla="*/ 1343030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25497 w 2225424"/>
                <a:gd name="connsiteY5" fmla="*/ 834722 h 1080136"/>
                <a:gd name="connsiteX6" fmla="*/ 1291755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1291755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93742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34042 w 2225424"/>
                <a:gd name="connsiteY5" fmla="*/ 843267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5569 w 2225424"/>
                <a:gd name="connsiteY7" fmla="*/ 484827 h 1080136"/>
                <a:gd name="connsiteX8" fmla="*/ 620857 w 2225424"/>
                <a:gd name="connsiteY8" fmla="*/ 460087 h 1080136"/>
                <a:gd name="connsiteX9" fmla="*/ 622035 w 2225424"/>
                <a:gd name="connsiteY9" fmla="*/ 516636 h 1080136"/>
                <a:gd name="connsiteX10" fmla="*/ 0 w 2225424"/>
                <a:gd name="connsiteY10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5569 w 2225424"/>
                <a:gd name="connsiteY7" fmla="*/ 484827 h 1080136"/>
                <a:gd name="connsiteX8" fmla="*/ 622035 w 2225424"/>
                <a:gd name="connsiteY8" fmla="*/ 516636 h 1080136"/>
                <a:gd name="connsiteX9" fmla="*/ 0 w 2225424"/>
                <a:gd name="connsiteY9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2035 w 2225424"/>
                <a:gd name="connsiteY7" fmla="*/ 516636 h 1080136"/>
                <a:gd name="connsiteX8" fmla="*/ 0 w 2225424"/>
                <a:gd name="connsiteY8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25496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25496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25424" h="1080136">
                  <a:moveTo>
                    <a:pt x="0" y="1079766"/>
                  </a:moveTo>
                  <a:cubicBezTo>
                    <a:pt x="41233" y="809982"/>
                    <a:pt x="146084" y="568472"/>
                    <a:pt x="333401" y="367018"/>
                  </a:cubicBezTo>
                  <a:cubicBezTo>
                    <a:pt x="816421" y="-154879"/>
                    <a:pt x="1592786" y="-114824"/>
                    <a:pt x="2021613" y="453019"/>
                  </a:cubicBezTo>
                  <a:cubicBezTo>
                    <a:pt x="2114683" y="574363"/>
                    <a:pt x="2190081" y="706310"/>
                    <a:pt x="2225424" y="858284"/>
                  </a:cubicBezTo>
                  <a:cubicBezTo>
                    <a:pt x="2103687" y="904033"/>
                    <a:pt x="1464776" y="723083"/>
                    <a:pt x="1308285" y="701877"/>
                  </a:cubicBezTo>
                  <a:cubicBezTo>
                    <a:pt x="1174964" y="697950"/>
                    <a:pt x="1365582" y="797995"/>
                    <a:pt x="1425496" y="911633"/>
                  </a:cubicBezTo>
                  <a:cubicBezTo>
                    <a:pt x="1311121" y="880760"/>
                    <a:pt x="940803" y="796262"/>
                    <a:pt x="622035" y="516636"/>
                  </a:cubicBezTo>
                  <a:cubicBezTo>
                    <a:pt x="587870" y="820585"/>
                    <a:pt x="288634" y="1091547"/>
                    <a:pt x="0" y="1079766"/>
                  </a:cubicBezTo>
                  <a:close/>
                </a:path>
              </a:pathLst>
            </a:custGeom>
            <a:solidFill>
              <a:srgbClr val="94643F"/>
            </a:solidFill>
            <a:ln w="117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1" name="Rectangle: Rounded Corners 1720">
              <a:extLst>
                <a:ext uri="{FF2B5EF4-FFF2-40B4-BE49-F238E27FC236}">
                  <a16:creationId xmlns:a16="http://schemas.microsoft.com/office/drawing/2014/main" id="{E4D79690-80FE-4E31-A6B4-7980B8AB98C9}"/>
                </a:ext>
              </a:extLst>
            </p:cNvPr>
            <p:cNvSpPr/>
            <p:nvPr/>
          </p:nvSpPr>
          <p:spPr>
            <a:xfrm>
              <a:off x="9282053" y="4494044"/>
              <a:ext cx="3246833" cy="2040236"/>
            </a:xfrm>
            <a:prstGeom prst="roundRect">
              <a:avLst>
                <a:gd name="adj" fmla="val 947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2" name="Oval 1721">
              <a:extLst>
                <a:ext uri="{FF2B5EF4-FFF2-40B4-BE49-F238E27FC236}">
                  <a16:creationId xmlns:a16="http://schemas.microsoft.com/office/drawing/2014/main" id="{EB08A878-B2D3-4D2D-9F89-5E6B535E3F0E}"/>
                </a:ext>
              </a:extLst>
            </p:cNvPr>
            <p:cNvSpPr/>
            <p:nvPr/>
          </p:nvSpPr>
          <p:spPr>
            <a:xfrm>
              <a:off x="10755306" y="5266934"/>
              <a:ext cx="300327" cy="30032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8" name="Group 1727">
            <a:extLst>
              <a:ext uri="{FF2B5EF4-FFF2-40B4-BE49-F238E27FC236}">
                <a16:creationId xmlns:a16="http://schemas.microsoft.com/office/drawing/2014/main" id="{6F005F1D-070C-4F96-93AB-1DC76B9CF906}"/>
              </a:ext>
            </a:extLst>
          </p:cNvPr>
          <p:cNvGrpSpPr/>
          <p:nvPr/>
        </p:nvGrpSpPr>
        <p:grpSpPr>
          <a:xfrm>
            <a:off x="2545002" y="4196320"/>
            <a:ext cx="707850" cy="719235"/>
            <a:chOff x="9271661" y="927087"/>
            <a:chExt cx="1690381" cy="1717565"/>
          </a:xfrm>
          <a:solidFill>
            <a:schemeClr val="accent4"/>
          </a:solidFill>
        </p:grpSpPr>
        <p:sp>
          <p:nvSpPr>
            <p:cNvPr id="1729" name="Freeform: Shape 1728">
              <a:extLst>
                <a:ext uri="{FF2B5EF4-FFF2-40B4-BE49-F238E27FC236}">
                  <a16:creationId xmlns:a16="http://schemas.microsoft.com/office/drawing/2014/main" id="{E885E239-29B5-4C0D-B3A1-B56FF706B844}"/>
                </a:ext>
              </a:extLst>
            </p:cNvPr>
            <p:cNvSpPr/>
            <p:nvPr/>
          </p:nvSpPr>
          <p:spPr>
            <a:xfrm rot="2411044">
              <a:off x="9825722" y="927087"/>
              <a:ext cx="487932" cy="1717565"/>
            </a:xfrm>
            <a:custGeom>
              <a:avLst/>
              <a:gdLst>
                <a:gd name="connsiteX0" fmla="*/ 398295 w 480600"/>
                <a:gd name="connsiteY0" fmla="*/ 1046026 h 1345680"/>
                <a:gd name="connsiteX1" fmla="*/ 348313 w 480600"/>
                <a:gd name="connsiteY1" fmla="*/ 1015268 h 1345680"/>
                <a:gd name="connsiteX2" fmla="*/ 329088 w 480600"/>
                <a:gd name="connsiteY2" fmla="*/ 334738 h 1345680"/>
                <a:gd name="connsiteX3" fmla="*/ 379071 w 480600"/>
                <a:gd name="connsiteY3" fmla="*/ 303980 h 1345680"/>
                <a:gd name="connsiteX4" fmla="*/ 440588 w 480600"/>
                <a:gd name="connsiteY4" fmla="*/ 167489 h 1345680"/>
                <a:gd name="connsiteX5" fmla="*/ 430976 w 480600"/>
                <a:gd name="connsiteY5" fmla="*/ 109817 h 1345680"/>
                <a:gd name="connsiteX6" fmla="*/ 334856 w 480600"/>
                <a:gd name="connsiteY6" fmla="*/ 29076 h 1345680"/>
                <a:gd name="connsiteX7" fmla="*/ 309864 w 480600"/>
                <a:gd name="connsiteY7" fmla="*/ 54068 h 1345680"/>
                <a:gd name="connsiteX8" fmla="*/ 309864 w 480600"/>
                <a:gd name="connsiteY8" fmla="*/ 173256 h 1345680"/>
                <a:gd name="connsiteX9" fmla="*/ 271416 w 480600"/>
                <a:gd name="connsiteY9" fmla="*/ 211704 h 1345680"/>
                <a:gd name="connsiteX10" fmla="*/ 219512 w 480600"/>
                <a:gd name="connsiteY10" fmla="*/ 211704 h 1345680"/>
                <a:gd name="connsiteX11" fmla="*/ 181064 w 480600"/>
                <a:gd name="connsiteY11" fmla="*/ 173256 h 1345680"/>
                <a:gd name="connsiteX12" fmla="*/ 181064 w 480600"/>
                <a:gd name="connsiteY12" fmla="*/ 55990 h 1345680"/>
                <a:gd name="connsiteX13" fmla="*/ 156072 w 480600"/>
                <a:gd name="connsiteY13" fmla="*/ 30999 h 1345680"/>
                <a:gd name="connsiteX14" fmla="*/ 59952 w 480600"/>
                <a:gd name="connsiteY14" fmla="*/ 111740 h 1345680"/>
                <a:gd name="connsiteX15" fmla="*/ 50340 w 480600"/>
                <a:gd name="connsiteY15" fmla="*/ 169412 h 1345680"/>
                <a:gd name="connsiteX16" fmla="*/ 111857 w 480600"/>
                <a:gd name="connsiteY16" fmla="*/ 305902 h 1345680"/>
                <a:gd name="connsiteX17" fmla="*/ 161840 w 480600"/>
                <a:gd name="connsiteY17" fmla="*/ 336660 h 1345680"/>
                <a:gd name="connsiteX18" fmla="*/ 142616 w 480600"/>
                <a:gd name="connsiteY18" fmla="*/ 1017190 h 1345680"/>
                <a:gd name="connsiteX19" fmla="*/ 92633 w 480600"/>
                <a:gd name="connsiteY19" fmla="*/ 1047949 h 1345680"/>
                <a:gd name="connsiteX20" fmla="*/ 31116 w 480600"/>
                <a:gd name="connsiteY20" fmla="*/ 1184439 h 1345680"/>
                <a:gd name="connsiteX21" fmla="*/ 40728 w 480600"/>
                <a:gd name="connsiteY21" fmla="*/ 1242111 h 1345680"/>
                <a:gd name="connsiteX22" fmla="*/ 136848 w 480600"/>
                <a:gd name="connsiteY22" fmla="*/ 1322852 h 1345680"/>
                <a:gd name="connsiteX23" fmla="*/ 161840 w 480600"/>
                <a:gd name="connsiteY23" fmla="*/ 1297861 h 1345680"/>
                <a:gd name="connsiteX24" fmla="*/ 161840 w 480600"/>
                <a:gd name="connsiteY24" fmla="*/ 1178672 h 1345680"/>
                <a:gd name="connsiteX25" fmla="*/ 200288 w 480600"/>
                <a:gd name="connsiteY25" fmla="*/ 1140224 h 1345680"/>
                <a:gd name="connsiteX26" fmla="*/ 290640 w 480600"/>
                <a:gd name="connsiteY26" fmla="*/ 1140224 h 1345680"/>
                <a:gd name="connsiteX27" fmla="*/ 329088 w 480600"/>
                <a:gd name="connsiteY27" fmla="*/ 1178672 h 1345680"/>
                <a:gd name="connsiteX28" fmla="*/ 329088 w 480600"/>
                <a:gd name="connsiteY28" fmla="*/ 1297861 h 1345680"/>
                <a:gd name="connsiteX29" fmla="*/ 354080 w 480600"/>
                <a:gd name="connsiteY29" fmla="*/ 1322852 h 1345680"/>
                <a:gd name="connsiteX30" fmla="*/ 450200 w 480600"/>
                <a:gd name="connsiteY30" fmla="*/ 1242111 h 1345680"/>
                <a:gd name="connsiteX31" fmla="*/ 459812 w 480600"/>
                <a:gd name="connsiteY31" fmla="*/ 1184439 h 1345680"/>
                <a:gd name="connsiteX32" fmla="*/ 398295 w 480600"/>
                <a:gd name="connsiteY32" fmla="*/ 1046026 h 134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80600" h="1345680">
                  <a:moveTo>
                    <a:pt x="398295" y="1046026"/>
                  </a:moveTo>
                  <a:lnTo>
                    <a:pt x="348313" y="1015268"/>
                  </a:lnTo>
                  <a:lnTo>
                    <a:pt x="329088" y="334738"/>
                  </a:lnTo>
                  <a:lnTo>
                    <a:pt x="379071" y="303980"/>
                  </a:lnTo>
                  <a:cubicBezTo>
                    <a:pt x="425209" y="275144"/>
                    <a:pt x="450200" y="221316"/>
                    <a:pt x="440588" y="167489"/>
                  </a:cubicBezTo>
                  <a:lnTo>
                    <a:pt x="430976" y="109817"/>
                  </a:lnTo>
                  <a:cubicBezTo>
                    <a:pt x="423286" y="63680"/>
                    <a:pt x="382916" y="29076"/>
                    <a:pt x="334856" y="29076"/>
                  </a:cubicBezTo>
                  <a:cubicBezTo>
                    <a:pt x="321399" y="29076"/>
                    <a:pt x="309864" y="40611"/>
                    <a:pt x="309864" y="54068"/>
                  </a:cubicBezTo>
                  <a:lnTo>
                    <a:pt x="309864" y="173256"/>
                  </a:lnTo>
                  <a:cubicBezTo>
                    <a:pt x="309864" y="194403"/>
                    <a:pt x="292563" y="211704"/>
                    <a:pt x="271416" y="211704"/>
                  </a:cubicBezTo>
                  <a:lnTo>
                    <a:pt x="219512" y="211704"/>
                  </a:lnTo>
                  <a:cubicBezTo>
                    <a:pt x="198365" y="211704"/>
                    <a:pt x="181064" y="194403"/>
                    <a:pt x="181064" y="173256"/>
                  </a:cubicBezTo>
                  <a:lnTo>
                    <a:pt x="181064" y="55990"/>
                  </a:lnTo>
                  <a:cubicBezTo>
                    <a:pt x="181064" y="42533"/>
                    <a:pt x="169529" y="30999"/>
                    <a:pt x="156072" y="30999"/>
                  </a:cubicBezTo>
                  <a:cubicBezTo>
                    <a:pt x="108012" y="30999"/>
                    <a:pt x="67642" y="65602"/>
                    <a:pt x="59952" y="111740"/>
                  </a:cubicBezTo>
                  <a:lnTo>
                    <a:pt x="50340" y="169412"/>
                  </a:lnTo>
                  <a:cubicBezTo>
                    <a:pt x="40728" y="223239"/>
                    <a:pt x="65720" y="277066"/>
                    <a:pt x="111857" y="305902"/>
                  </a:cubicBezTo>
                  <a:lnTo>
                    <a:pt x="161840" y="336660"/>
                  </a:lnTo>
                  <a:lnTo>
                    <a:pt x="142616" y="1017190"/>
                  </a:lnTo>
                  <a:lnTo>
                    <a:pt x="92633" y="1047949"/>
                  </a:lnTo>
                  <a:cubicBezTo>
                    <a:pt x="46496" y="1076785"/>
                    <a:pt x="21504" y="1130612"/>
                    <a:pt x="31116" y="1184439"/>
                  </a:cubicBezTo>
                  <a:lnTo>
                    <a:pt x="40728" y="1242111"/>
                  </a:lnTo>
                  <a:cubicBezTo>
                    <a:pt x="48418" y="1288249"/>
                    <a:pt x="88788" y="1322852"/>
                    <a:pt x="136848" y="1322852"/>
                  </a:cubicBezTo>
                  <a:cubicBezTo>
                    <a:pt x="150305" y="1322852"/>
                    <a:pt x="161840" y="1311317"/>
                    <a:pt x="161840" y="1297861"/>
                  </a:cubicBezTo>
                  <a:lnTo>
                    <a:pt x="161840" y="1178672"/>
                  </a:lnTo>
                  <a:cubicBezTo>
                    <a:pt x="161840" y="1157525"/>
                    <a:pt x="179141" y="1140224"/>
                    <a:pt x="200288" y="1140224"/>
                  </a:cubicBezTo>
                  <a:lnTo>
                    <a:pt x="290640" y="1140224"/>
                  </a:lnTo>
                  <a:cubicBezTo>
                    <a:pt x="311787" y="1140224"/>
                    <a:pt x="329088" y="1157525"/>
                    <a:pt x="329088" y="1178672"/>
                  </a:cubicBezTo>
                  <a:lnTo>
                    <a:pt x="329088" y="1297861"/>
                  </a:lnTo>
                  <a:cubicBezTo>
                    <a:pt x="329088" y="1311317"/>
                    <a:pt x="340623" y="1322852"/>
                    <a:pt x="354080" y="1322852"/>
                  </a:cubicBezTo>
                  <a:cubicBezTo>
                    <a:pt x="402140" y="1322852"/>
                    <a:pt x="442510" y="1288249"/>
                    <a:pt x="450200" y="1242111"/>
                  </a:cubicBezTo>
                  <a:lnTo>
                    <a:pt x="459812" y="1184439"/>
                  </a:lnTo>
                  <a:cubicBezTo>
                    <a:pt x="469424" y="1128689"/>
                    <a:pt x="446355" y="1074862"/>
                    <a:pt x="398295" y="104602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0" name="Freeform: Shape 1729">
              <a:extLst>
                <a:ext uri="{FF2B5EF4-FFF2-40B4-BE49-F238E27FC236}">
                  <a16:creationId xmlns:a16="http://schemas.microsoft.com/office/drawing/2014/main" id="{764AE417-855F-4C57-A9EB-F413BACF98DB}"/>
                </a:ext>
              </a:extLst>
            </p:cNvPr>
            <p:cNvSpPr/>
            <p:nvPr/>
          </p:nvSpPr>
          <p:spPr>
            <a:xfrm rot="18712925">
              <a:off x="9675227" y="1020217"/>
              <a:ext cx="883249" cy="1690381"/>
            </a:xfrm>
            <a:custGeom>
              <a:avLst/>
              <a:gdLst>
                <a:gd name="connsiteX0" fmla="*/ 335181 w 883249"/>
                <a:gd name="connsiteY0" fmla="*/ 0 h 1563687"/>
                <a:gd name="connsiteX1" fmla="*/ 631293 w 883249"/>
                <a:gd name="connsiteY1" fmla="*/ 0 h 1563687"/>
                <a:gd name="connsiteX2" fmla="*/ 665062 w 883249"/>
                <a:gd name="connsiteY2" fmla="*/ 49352 h 1563687"/>
                <a:gd name="connsiteX3" fmla="*/ 717011 w 883249"/>
                <a:gd name="connsiteY3" fmla="*/ 49352 h 1563687"/>
                <a:gd name="connsiteX4" fmla="*/ 750778 w 883249"/>
                <a:gd name="connsiteY4" fmla="*/ 0 h 1563687"/>
                <a:gd name="connsiteX5" fmla="*/ 844287 w 883249"/>
                <a:gd name="connsiteY5" fmla="*/ 0 h 1563687"/>
                <a:gd name="connsiteX6" fmla="*/ 883249 w 883249"/>
                <a:gd name="connsiteY6" fmla="*/ 111692 h 1563687"/>
                <a:gd name="connsiteX7" fmla="*/ 844287 w 883249"/>
                <a:gd name="connsiteY7" fmla="*/ 223384 h 1563687"/>
                <a:gd name="connsiteX8" fmla="*/ 750778 w 883249"/>
                <a:gd name="connsiteY8" fmla="*/ 223384 h 1563687"/>
                <a:gd name="connsiteX9" fmla="*/ 750777 w 883249"/>
                <a:gd name="connsiteY9" fmla="*/ 223384 h 1563687"/>
                <a:gd name="connsiteX10" fmla="*/ 748180 w 883249"/>
                <a:gd name="connsiteY10" fmla="*/ 223384 h 1563687"/>
                <a:gd name="connsiteX11" fmla="*/ 714413 w 883249"/>
                <a:gd name="connsiteY11" fmla="*/ 174032 h 1563687"/>
                <a:gd name="connsiteX12" fmla="*/ 665062 w 883249"/>
                <a:gd name="connsiteY12" fmla="*/ 174032 h 1563687"/>
                <a:gd name="connsiteX13" fmla="*/ 659785 w 883249"/>
                <a:gd name="connsiteY13" fmla="*/ 200372 h 1563687"/>
                <a:gd name="connsiteX14" fmla="*/ 631293 w 883249"/>
                <a:gd name="connsiteY14" fmla="*/ 223384 h 1563687"/>
                <a:gd name="connsiteX15" fmla="*/ 532589 w 883249"/>
                <a:gd name="connsiteY15" fmla="*/ 223384 h 1563687"/>
                <a:gd name="connsiteX16" fmla="*/ 532589 w 883249"/>
                <a:gd name="connsiteY16" fmla="*/ 737686 h 1563687"/>
                <a:gd name="connsiteX17" fmla="*/ 529992 w 883249"/>
                <a:gd name="connsiteY17" fmla="*/ 737686 h 1563687"/>
                <a:gd name="connsiteX18" fmla="*/ 529992 w 883249"/>
                <a:gd name="connsiteY18" fmla="*/ 748076 h 1563687"/>
                <a:gd name="connsiteX19" fmla="*/ 558564 w 883249"/>
                <a:gd name="connsiteY19" fmla="*/ 781843 h 1563687"/>
                <a:gd name="connsiteX20" fmla="*/ 581942 w 883249"/>
                <a:gd name="connsiteY20" fmla="*/ 1355888 h 1563687"/>
                <a:gd name="connsiteX21" fmla="*/ 537784 w 883249"/>
                <a:gd name="connsiteY21" fmla="*/ 1501346 h 1563687"/>
                <a:gd name="connsiteX22" fmla="*/ 467652 w 883249"/>
                <a:gd name="connsiteY22" fmla="*/ 1563687 h 1563687"/>
                <a:gd name="connsiteX23" fmla="*/ 397520 w 883249"/>
                <a:gd name="connsiteY23" fmla="*/ 1501346 h 1563687"/>
                <a:gd name="connsiteX24" fmla="*/ 353363 w 883249"/>
                <a:gd name="connsiteY24" fmla="*/ 1355888 h 1563687"/>
                <a:gd name="connsiteX25" fmla="*/ 376740 w 883249"/>
                <a:gd name="connsiteY25" fmla="*/ 781843 h 1563687"/>
                <a:gd name="connsiteX26" fmla="*/ 405313 w 883249"/>
                <a:gd name="connsiteY26" fmla="*/ 748076 h 1563687"/>
                <a:gd name="connsiteX27" fmla="*/ 405313 w 883249"/>
                <a:gd name="connsiteY27" fmla="*/ 225982 h 1563687"/>
                <a:gd name="connsiteX28" fmla="*/ 332583 w 883249"/>
                <a:gd name="connsiteY28" fmla="*/ 225982 h 1563687"/>
                <a:gd name="connsiteX29" fmla="*/ 327389 w 883249"/>
                <a:gd name="connsiteY29" fmla="*/ 223384 h 1563687"/>
                <a:gd name="connsiteX30" fmla="*/ 114395 w 883249"/>
                <a:gd name="connsiteY30" fmla="*/ 238969 h 1563687"/>
                <a:gd name="connsiteX31" fmla="*/ 41665 w 883249"/>
                <a:gd name="connsiteY31" fmla="*/ 277932 h 1563687"/>
                <a:gd name="connsiteX32" fmla="*/ 28678 w 883249"/>
                <a:gd name="connsiteY32" fmla="*/ 280529 h 1563687"/>
                <a:gd name="connsiteX33" fmla="*/ 2703 w 883249"/>
                <a:gd name="connsiteY33" fmla="*/ 262346 h 1563687"/>
                <a:gd name="connsiteX34" fmla="*/ 430 w 883249"/>
                <a:gd name="connsiteY34" fmla="*/ 245788 h 1563687"/>
                <a:gd name="connsiteX35" fmla="*/ 711 w 883249"/>
                <a:gd name="connsiteY35" fmla="*/ 245238 h 1563687"/>
                <a:gd name="connsiteX36" fmla="*/ 430 w 883249"/>
                <a:gd name="connsiteY36" fmla="*/ 243190 h 1563687"/>
                <a:gd name="connsiteX37" fmla="*/ 7897 w 883249"/>
                <a:gd name="connsiteY37" fmla="*/ 228579 h 1563687"/>
                <a:gd name="connsiteX38" fmla="*/ 54653 w 883249"/>
                <a:gd name="connsiteY38" fmla="*/ 176630 h 1563687"/>
                <a:gd name="connsiteX39" fmla="*/ 335181 w 883249"/>
                <a:gd name="connsiteY39" fmla="*/ 0 h 156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83249" h="1563687">
                  <a:moveTo>
                    <a:pt x="335181" y="0"/>
                  </a:moveTo>
                  <a:lnTo>
                    <a:pt x="631293" y="0"/>
                  </a:lnTo>
                  <a:cubicBezTo>
                    <a:pt x="646879" y="0"/>
                    <a:pt x="659866" y="5195"/>
                    <a:pt x="665062" y="49352"/>
                  </a:cubicBezTo>
                  <a:lnTo>
                    <a:pt x="717011" y="49352"/>
                  </a:lnTo>
                  <a:cubicBezTo>
                    <a:pt x="722205" y="5195"/>
                    <a:pt x="735193" y="0"/>
                    <a:pt x="750778" y="0"/>
                  </a:cubicBezTo>
                  <a:lnTo>
                    <a:pt x="844287" y="0"/>
                  </a:lnTo>
                  <a:cubicBezTo>
                    <a:pt x="865067" y="0"/>
                    <a:pt x="883249" y="36365"/>
                    <a:pt x="883249" y="111692"/>
                  </a:cubicBezTo>
                  <a:cubicBezTo>
                    <a:pt x="883249" y="187019"/>
                    <a:pt x="865067" y="223384"/>
                    <a:pt x="844287" y="223384"/>
                  </a:cubicBezTo>
                  <a:lnTo>
                    <a:pt x="750778" y="223384"/>
                  </a:lnTo>
                  <a:lnTo>
                    <a:pt x="750777" y="223384"/>
                  </a:lnTo>
                  <a:lnTo>
                    <a:pt x="748180" y="223384"/>
                  </a:lnTo>
                  <a:cubicBezTo>
                    <a:pt x="732596" y="223384"/>
                    <a:pt x="719608" y="218190"/>
                    <a:pt x="714413" y="174032"/>
                  </a:cubicBezTo>
                  <a:lnTo>
                    <a:pt x="665062" y="174032"/>
                  </a:lnTo>
                  <a:lnTo>
                    <a:pt x="659785" y="200372"/>
                  </a:lnTo>
                  <a:cubicBezTo>
                    <a:pt x="653210" y="220462"/>
                    <a:pt x="642982" y="223384"/>
                    <a:pt x="631293" y="223384"/>
                  </a:cubicBezTo>
                  <a:lnTo>
                    <a:pt x="532589" y="223384"/>
                  </a:lnTo>
                  <a:lnTo>
                    <a:pt x="532589" y="737686"/>
                  </a:lnTo>
                  <a:lnTo>
                    <a:pt x="529992" y="737686"/>
                  </a:lnTo>
                  <a:lnTo>
                    <a:pt x="529992" y="748076"/>
                  </a:lnTo>
                  <a:cubicBezTo>
                    <a:pt x="545576" y="750674"/>
                    <a:pt x="555967" y="763662"/>
                    <a:pt x="558564" y="781843"/>
                  </a:cubicBezTo>
                  <a:lnTo>
                    <a:pt x="581942" y="1355888"/>
                  </a:lnTo>
                  <a:cubicBezTo>
                    <a:pt x="584539" y="1410434"/>
                    <a:pt x="568954" y="1462384"/>
                    <a:pt x="537784" y="1501346"/>
                  </a:cubicBezTo>
                  <a:cubicBezTo>
                    <a:pt x="506614" y="1540309"/>
                    <a:pt x="514406" y="1563687"/>
                    <a:pt x="467652" y="1563687"/>
                  </a:cubicBezTo>
                  <a:cubicBezTo>
                    <a:pt x="420898" y="1563687"/>
                    <a:pt x="428690" y="1540309"/>
                    <a:pt x="397520" y="1501346"/>
                  </a:cubicBezTo>
                  <a:cubicBezTo>
                    <a:pt x="363753" y="1462384"/>
                    <a:pt x="348168" y="1407837"/>
                    <a:pt x="353363" y="1355888"/>
                  </a:cubicBezTo>
                  <a:lnTo>
                    <a:pt x="376740" y="781843"/>
                  </a:lnTo>
                  <a:cubicBezTo>
                    <a:pt x="376740" y="763662"/>
                    <a:pt x="389727" y="750674"/>
                    <a:pt x="405313" y="748076"/>
                  </a:cubicBezTo>
                  <a:lnTo>
                    <a:pt x="405313" y="225982"/>
                  </a:lnTo>
                  <a:lnTo>
                    <a:pt x="332583" y="225982"/>
                  </a:lnTo>
                  <a:lnTo>
                    <a:pt x="327389" y="223384"/>
                  </a:lnTo>
                  <a:cubicBezTo>
                    <a:pt x="241671" y="189617"/>
                    <a:pt x="197514" y="197409"/>
                    <a:pt x="114395" y="238969"/>
                  </a:cubicBezTo>
                  <a:lnTo>
                    <a:pt x="41665" y="277932"/>
                  </a:lnTo>
                  <a:cubicBezTo>
                    <a:pt x="39067" y="280529"/>
                    <a:pt x="33872" y="280529"/>
                    <a:pt x="28678" y="280529"/>
                  </a:cubicBezTo>
                  <a:cubicBezTo>
                    <a:pt x="18288" y="280529"/>
                    <a:pt x="7897" y="272737"/>
                    <a:pt x="2703" y="262346"/>
                  </a:cubicBezTo>
                  <a:cubicBezTo>
                    <a:pt x="106" y="257151"/>
                    <a:pt x="-544" y="251307"/>
                    <a:pt x="430" y="245788"/>
                  </a:cubicBezTo>
                  <a:lnTo>
                    <a:pt x="711" y="245238"/>
                  </a:lnTo>
                  <a:lnTo>
                    <a:pt x="430" y="243190"/>
                  </a:lnTo>
                  <a:cubicBezTo>
                    <a:pt x="1404" y="237670"/>
                    <a:pt x="4001" y="232475"/>
                    <a:pt x="7897" y="228579"/>
                  </a:cubicBezTo>
                  <a:lnTo>
                    <a:pt x="54653" y="176630"/>
                  </a:lnTo>
                  <a:cubicBezTo>
                    <a:pt x="145565" y="75327"/>
                    <a:pt x="207904" y="49352"/>
                    <a:pt x="335181" y="0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31" name="Freeform: Shape 1730">
            <a:extLst>
              <a:ext uri="{FF2B5EF4-FFF2-40B4-BE49-F238E27FC236}">
                <a16:creationId xmlns:a16="http://schemas.microsoft.com/office/drawing/2014/main" id="{9BBB60E4-663C-427A-9DF4-883FA5E79CF0}"/>
              </a:ext>
            </a:extLst>
          </p:cNvPr>
          <p:cNvSpPr/>
          <p:nvPr/>
        </p:nvSpPr>
        <p:spPr>
          <a:xfrm>
            <a:off x="2163744" y="3855033"/>
            <a:ext cx="1420880" cy="1412986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1732" name="Group 1731">
            <a:extLst>
              <a:ext uri="{FF2B5EF4-FFF2-40B4-BE49-F238E27FC236}">
                <a16:creationId xmlns:a16="http://schemas.microsoft.com/office/drawing/2014/main" id="{67AED0F9-9997-4950-8C1D-F4D7C8CEA4CD}"/>
              </a:ext>
            </a:extLst>
          </p:cNvPr>
          <p:cNvGrpSpPr/>
          <p:nvPr/>
        </p:nvGrpSpPr>
        <p:grpSpPr>
          <a:xfrm>
            <a:off x="4051471" y="2035129"/>
            <a:ext cx="1781788" cy="2593958"/>
            <a:chOff x="3941816" y="1814078"/>
            <a:chExt cx="1781788" cy="2593958"/>
          </a:xfrm>
        </p:grpSpPr>
        <p:grpSp>
          <p:nvGrpSpPr>
            <p:cNvPr id="1733" name="Group 1732">
              <a:extLst>
                <a:ext uri="{FF2B5EF4-FFF2-40B4-BE49-F238E27FC236}">
                  <a16:creationId xmlns:a16="http://schemas.microsoft.com/office/drawing/2014/main" id="{C13D266C-07AA-4800-B71D-A40B7DBA68CC}"/>
                </a:ext>
              </a:extLst>
            </p:cNvPr>
            <p:cNvGrpSpPr/>
            <p:nvPr/>
          </p:nvGrpSpPr>
          <p:grpSpPr>
            <a:xfrm>
              <a:off x="3941816" y="1814078"/>
              <a:ext cx="1781788" cy="2593958"/>
              <a:chOff x="2371069" y="2877253"/>
              <a:chExt cx="416267" cy="606009"/>
            </a:xfrm>
          </p:grpSpPr>
          <p:sp>
            <p:nvSpPr>
              <p:cNvPr id="1738" name="Freeform 21">
                <a:extLst>
                  <a:ext uri="{FF2B5EF4-FFF2-40B4-BE49-F238E27FC236}">
                    <a16:creationId xmlns:a16="http://schemas.microsoft.com/office/drawing/2014/main" id="{B7613AD5-7C66-434B-BB4B-7BA8B628E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069" y="2912822"/>
                <a:ext cx="416267" cy="570440"/>
              </a:xfrm>
              <a:custGeom>
                <a:avLst/>
                <a:gdLst>
                  <a:gd name="T0" fmla="*/ 353 w 353"/>
                  <a:gd name="T1" fmla="*/ 461 h 485"/>
                  <a:gd name="T2" fmla="*/ 329 w 353"/>
                  <a:gd name="T3" fmla="*/ 485 h 485"/>
                  <a:gd name="T4" fmla="*/ 24 w 353"/>
                  <a:gd name="T5" fmla="*/ 485 h 485"/>
                  <a:gd name="T6" fmla="*/ 0 w 353"/>
                  <a:gd name="T7" fmla="*/ 461 h 485"/>
                  <a:gd name="T8" fmla="*/ 0 w 353"/>
                  <a:gd name="T9" fmla="*/ 24 h 485"/>
                  <a:gd name="T10" fmla="*/ 24 w 353"/>
                  <a:gd name="T11" fmla="*/ 0 h 485"/>
                  <a:gd name="T12" fmla="*/ 329 w 353"/>
                  <a:gd name="T13" fmla="*/ 0 h 485"/>
                  <a:gd name="T14" fmla="*/ 353 w 353"/>
                  <a:gd name="T15" fmla="*/ 24 h 485"/>
                  <a:gd name="T16" fmla="*/ 353 w 353"/>
                  <a:gd name="T17" fmla="*/ 461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485">
                    <a:moveTo>
                      <a:pt x="353" y="461"/>
                    </a:moveTo>
                    <a:cubicBezTo>
                      <a:pt x="353" y="475"/>
                      <a:pt x="343" y="485"/>
                      <a:pt x="329" y="485"/>
                    </a:cubicBezTo>
                    <a:cubicBezTo>
                      <a:pt x="24" y="485"/>
                      <a:pt x="24" y="485"/>
                      <a:pt x="24" y="485"/>
                    </a:cubicBezTo>
                    <a:cubicBezTo>
                      <a:pt x="11" y="485"/>
                      <a:pt x="0" y="475"/>
                      <a:pt x="0" y="461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29" y="0"/>
                      <a:pt x="329" y="0"/>
                      <a:pt x="329" y="0"/>
                    </a:cubicBezTo>
                    <a:cubicBezTo>
                      <a:pt x="343" y="0"/>
                      <a:pt x="353" y="11"/>
                      <a:pt x="353" y="24"/>
                    </a:cubicBezTo>
                    <a:lnTo>
                      <a:pt x="353" y="46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9" name="Rectangle 1738">
                <a:extLst>
                  <a:ext uri="{FF2B5EF4-FFF2-40B4-BE49-F238E27FC236}">
                    <a16:creationId xmlns:a16="http://schemas.microsoft.com/office/drawing/2014/main" id="{3BAB15CF-106E-42AF-9D30-74F3A6E1E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8866" y="2956587"/>
                <a:ext cx="340673" cy="47147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0" name="Freeform 23">
                <a:extLst>
                  <a:ext uri="{FF2B5EF4-FFF2-40B4-BE49-F238E27FC236}">
                    <a16:creationId xmlns:a16="http://schemas.microsoft.com/office/drawing/2014/main" id="{4713CDF9-93DB-4723-B622-7E3D73149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6877" y="2954100"/>
                <a:ext cx="345148" cy="476444"/>
              </a:xfrm>
              <a:custGeom>
                <a:avLst/>
                <a:gdLst>
                  <a:gd name="T0" fmla="*/ 689 w 694"/>
                  <a:gd name="T1" fmla="*/ 953 h 958"/>
                  <a:gd name="T2" fmla="*/ 689 w 694"/>
                  <a:gd name="T3" fmla="*/ 948 h 958"/>
                  <a:gd name="T4" fmla="*/ 9 w 694"/>
                  <a:gd name="T5" fmla="*/ 948 h 958"/>
                  <a:gd name="T6" fmla="*/ 9 w 694"/>
                  <a:gd name="T7" fmla="*/ 9 h 958"/>
                  <a:gd name="T8" fmla="*/ 684 w 694"/>
                  <a:gd name="T9" fmla="*/ 9 h 958"/>
                  <a:gd name="T10" fmla="*/ 684 w 694"/>
                  <a:gd name="T11" fmla="*/ 953 h 958"/>
                  <a:gd name="T12" fmla="*/ 689 w 694"/>
                  <a:gd name="T13" fmla="*/ 953 h 958"/>
                  <a:gd name="T14" fmla="*/ 689 w 694"/>
                  <a:gd name="T15" fmla="*/ 948 h 958"/>
                  <a:gd name="T16" fmla="*/ 689 w 694"/>
                  <a:gd name="T17" fmla="*/ 953 h 958"/>
                  <a:gd name="T18" fmla="*/ 694 w 694"/>
                  <a:gd name="T19" fmla="*/ 953 h 958"/>
                  <a:gd name="T20" fmla="*/ 694 w 694"/>
                  <a:gd name="T21" fmla="*/ 0 h 958"/>
                  <a:gd name="T22" fmla="*/ 0 w 694"/>
                  <a:gd name="T23" fmla="*/ 0 h 958"/>
                  <a:gd name="T24" fmla="*/ 0 w 694"/>
                  <a:gd name="T25" fmla="*/ 958 h 958"/>
                  <a:gd name="T26" fmla="*/ 694 w 694"/>
                  <a:gd name="T27" fmla="*/ 958 h 958"/>
                  <a:gd name="T28" fmla="*/ 694 w 694"/>
                  <a:gd name="T29" fmla="*/ 953 h 958"/>
                  <a:gd name="T30" fmla="*/ 689 w 694"/>
                  <a:gd name="T31" fmla="*/ 953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4" h="958">
                    <a:moveTo>
                      <a:pt x="689" y="953"/>
                    </a:moveTo>
                    <a:lnTo>
                      <a:pt x="689" y="948"/>
                    </a:lnTo>
                    <a:lnTo>
                      <a:pt x="9" y="948"/>
                    </a:lnTo>
                    <a:lnTo>
                      <a:pt x="9" y="9"/>
                    </a:lnTo>
                    <a:lnTo>
                      <a:pt x="684" y="9"/>
                    </a:lnTo>
                    <a:lnTo>
                      <a:pt x="684" y="953"/>
                    </a:lnTo>
                    <a:lnTo>
                      <a:pt x="689" y="953"/>
                    </a:lnTo>
                    <a:lnTo>
                      <a:pt x="689" y="948"/>
                    </a:lnTo>
                    <a:lnTo>
                      <a:pt x="689" y="953"/>
                    </a:lnTo>
                    <a:lnTo>
                      <a:pt x="694" y="953"/>
                    </a:lnTo>
                    <a:lnTo>
                      <a:pt x="694" y="0"/>
                    </a:lnTo>
                    <a:lnTo>
                      <a:pt x="0" y="0"/>
                    </a:lnTo>
                    <a:lnTo>
                      <a:pt x="0" y="958"/>
                    </a:lnTo>
                    <a:lnTo>
                      <a:pt x="694" y="958"/>
                    </a:lnTo>
                    <a:lnTo>
                      <a:pt x="694" y="953"/>
                    </a:lnTo>
                    <a:lnTo>
                      <a:pt x="689" y="9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1" name="Freeform: Shape 1740">
                <a:extLst>
                  <a:ext uri="{FF2B5EF4-FFF2-40B4-BE49-F238E27FC236}">
                    <a16:creationId xmlns:a16="http://schemas.microsoft.com/office/drawing/2014/main" id="{6F711892-011D-4731-B1FB-4136C127E2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261" y="3056183"/>
                <a:ext cx="220670" cy="301384"/>
              </a:xfrm>
              <a:custGeom>
                <a:avLst/>
                <a:gdLst>
                  <a:gd name="connsiteX0" fmla="*/ 27458 w 277014"/>
                  <a:gd name="connsiteY0" fmla="*/ 286961 h 301384"/>
                  <a:gd name="connsiteX1" fmla="*/ 250055 w 277014"/>
                  <a:gd name="connsiteY1" fmla="*/ 286961 h 301384"/>
                  <a:gd name="connsiteX2" fmla="*/ 257121 w 277014"/>
                  <a:gd name="connsiteY2" fmla="*/ 294173 h 301384"/>
                  <a:gd name="connsiteX3" fmla="*/ 250055 w 277014"/>
                  <a:gd name="connsiteY3" fmla="*/ 301384 h 301384"/>
                  <a:gd name="connsiteX4" fmla="*/ 27458 w 277014"/>
                  <a:gd name="connsiteY4" fmla="*/ 301384 h 301384"/>
                  <a:gd name="connsiteX5" fmla="*/ 20391 w 277014"/>
                  <a:gd name="connsiteY5" fmla="*/ 294173 h 301384"/>
                  <a:gd name="connsiteX6" fmla="*/ 27458 w 277014"/>
                  <a:gd name="connsiteY6" fmla="*/ 286961 h 301384"/>
                  <a:gd name="connsiteX7" fmla="*/ 7073 w 277014"/>
                  <a:gd name="connsiteY7" fmla="*/ 238720 h 301384"/>
                  <a:gd name="connsiteX8" fmla="*/ 269941 w 277014"/>
                  <a:gd name="connsiteY8" fmla="*/ 238720 h 301384"/>
                  <a:gd name="connsiteX9" fmla="*/ 277014 w 277014"/>
                  <a:gd name="connsiteY9" fmla="*/ 245932 h 301384"/>
                  <a:gd name="connsiteX10" fmla="*/ 269941 w 277014"/>
                  <a:gd name="connsiteY10" fmla="*/ 253143 h 301384"/>
                  <a:gd name="connsiteX11" fmla="*/ 7073 w 277014"/>
                  <a:gd name="connsiteY11" fmla="*/ 253143 h 301384"/>
                  <a:gd name="connsiteX12" fmla="*/ 0 w 277014"/>
                  <a:gd name="connsiteY12" fmla="*/ 245932 h 301384"/>
                  <a:gd name="connsiteX13" fmla="*/ 7073 w 277014"/>
                  <a:gd name="connsiteY13" fmla="*/ 238720 h 301384"/>
                  <a:gd name="connsiteX14" fmla="*/ 27458 w 277014"/>
                  <a:gd name="connsiteY14" fmla="*/ 191971 h 301384"/>
                  <a:gd name="connsiteX15" fmla="*/ 250055 w 277014"/>
                  <a:gd name="connsiteY15" fmla="*/ 191971 h 301384"/>
                  <a:gd name="connsiteX16" fmla="*/ 257121 w 277014"/>
                  <a:gd name="connsiteY16" fmla="*/ 198933 h 301384"/>
                  <a:gd name="connsiteX17" fmla="*/ 250055 w 277014"/>
                  <a:gd name="connsiteY17" fmla="*/ 205896 h 301384"/>
                  <a:gd name="connsiteX18" fmla="*/ 27458 w 277014"/>
                  <a:gd name="connsiteY18" fmla="*/ 205896 h 301384"/>
                  <a:gd name="connsiteX19" fmla="*/ 20391 w 277014"/>
                  <a:gd name="connsiteY19" fmla="*/ 198933 h 301384"/>
                  <a:gd name="connsiteX20" fmla="*/ 27458 w 277014"/>
                  <a:gd name="connsiteY20" fmla="*/ 191971 h 301384"/>
                  <a:gd name="connsiteX21" fmla="*/ 7073 w 277014"/>
                  <a:gd name="connsiteY21" fmla="*/ 143729 h 301384"/>
                  <a:gd name="connsiteX22" fmla="*/ 269941 w 277014"/>
                  <a:gd name="connsiteY22" fmla="*/ 143729 h 301384"/>
                  <a:gd name="connsiteX23" fmla="*/ 277014 w 277014"/>
                  <a:gd name="connsiteY23" fmla="*/ 150691 h 301384"/>
                  <a:gd name="connsiteX24" fmla="*/ 269941 w 277014"/>
                  <a:gd name="connsiteY24" fmla="*/ 157654 h 301384"/>
                  <a:gd name="connsiteX25" fmla="*/ 7073 w 277014"/>
                  <a:gd name="connsiteY25" fmla="*/ 157654 h 301384"/>
                  <a:gd name="connsiteX26" fmla="*/ 0 w 277014"/>
                  <a:gd name="connsiteY26" fmla="*/ 150691 h 301384"/>
                  <a:gd name="connsiteX27" fmla="*/ 7073 w 277014"/>
                  <a:gd name="connsiteY27" fmla="*/ 143729 h 301384"/>
                  <a:gd name="connsiteX28" fmla="*/ 27458 w 277014"/>
                  <a:gd name="connsiteY28" fmla="*/ 95488 h 301384"/>
                  <a:gd name="connsiteX29" fmla="*/ 250055 w 277014"/>
                  <a:gd name="connsiteY29" fmla="*/ 95488 h 301384"/>
                  <a:gd name="connsiteX30" fmla="*/ 257121 w 277014"/>
                  <a:gd name="connsiteY30" fmla="*/ 102450 h 301384"/>
                  <a:gd name="connsiteX31" fmla="*/ 250055 w 277014"/>
                  <a:gd name="connsiteY31" fmla="*/ 109413 h 301384"/>
                  <a:gd name="connsiteX32" fmla="*/ 27458 w 277014"/>
                  <a:gd name="connsiteY32" fmla="*/ 109413 h 301384"/>
                  <a:gd name="connsiteX33" fmla="*/ 20391 w 277014"/>
                  <a:gd name="connsiteY33" fmla="*/ 102450 h 301384"/>
                  <a:gd name="connsiteX34" fmla="*/ 27458 w 277014"/>
                  <a:gd name="connsiteY34" fmla="*/ 95488 h 301384"/>
                  <a:gd name="connsiteX35" fmla="*/ 7073 w 277014"/>
                  <a:gd name="connsiteY35" fmla="*/ 47247 h 301384"/>
                  <a:gd name="connsiteX36" fmla="*/ 269941 w 277014"/>
                  <a:gd name="connsiteY36" fmla="*/ 47247 h 301384"/>
                  <a:gd name="connsiteX37" fmla="*/ 277014 w 277014"/>
                  <a:gd name="connsiteY37" fmla="*/ 54209 h 301384"/>
                  <a:gd name="connsiteX38" fmla="*/ 269941 w 277014"/>
                  <a:gd name="connsiteY38" fmla="*/ 61172 h 301384"/>
                  <a:gd name="connsiteX39" fmla="*/ 7073 w 277014"/>
                  <a:gd name="connsiteY39" fmla="*/ 61172 h 301384"/>
                  <a:gd name="connsiteX40" fmla="*/ 0 w 277014"/>
                  <a:gd name="connsiteY40" fmla="*/ 54209 h 301384"/>
                  <a:gd name="connsiteX41" fmla="*/ 7073 w 277014"/>
                  <a:gd name="connsiteY41" fmla="*/ 47247 h 301384"/>
                  <a:gd name="connsiteX42" fmla="*/ 27458 w 277014"/>
                  <a:gd name="connsiteY42" fmla="*/ 0 h 301384"/>
                  <a:gd name="connsiteX43" fmla="*/ 250055 w 277014"/>
                  <a:gd name="connsiteY43" fmla="*/ 0 h 301384"/>
                  <a:gd name="connsiteX44" fmla="*/ 257121 w 277014"/>
                  <a:gd name="connsiteY44" fmla="*/ 7211 h 301384"/>
                  <a:gd name="connsiteX45" fmla="*/ 250055 w 277014"/>
                  <a:gd name="connsiteY45" fmla="*/ 14423 h 301384"/>
                  <a:gd name="connsiteX46" fmla="*/ 27458 w 277014"/>
                  <a:gd name="connsiteY46" fmla="*/ 14423 h 301384"/>
                  <a:gd name="connsiteX47" fmla="*/ 20391 w 277014"/>
                  <a:gd name="connsiteY47" fmla="*/ 7211 h 301384"/>
                  <a:gd name="connsiteX48" fmla="*/ 27458 w 277014"/>
                  <a:gd name="connsiteY48" fmla="*/ 0 h 301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77014" h="301384">
                    <a:moveTo>
                      <a:pt x="27458" y="286961"/>
                    </a:moveTo>
                    <a:cubicBezTo>
                      <a:pt x="27458" y="286961"/>
                      <a:pt x="27458" y="286961"/>
                      <a:pt x="250055" y="286961"/>
                    </a:cubicBezTo>
                    <a:cubicBezTo>
                      <a:pt x="254766" y="286961"/>
                      <a:pt x="257121" y="290567"/>
                      <a:pt x="257121" y="294173"/>
                    </a:cubicBezTo>
                    <a:cubicBezTo>
                      <a:pt x="257121" y="297778"/>
                      <a:pt x="254766" y="301384"/>
                      <a:pt x="250055" y="301384"/>
                    </a:cubicBezTo>
                    <a:cubicBezTo>
                      <a:pt x="250055" y="301384"/>
                      <a:pt x="250055" y="301384"/>
                      <a:pt x="27458" y="301384"/>
                    </a:cubicBezTo>
                    <a:cubicBezTo>
                      <a:pt x="23924" y="301384"/>
                      <a:pt x="20391" y="297778"/>
                      <a:pt x="20391" y="294173"/>
                    </a:cubicBezTo>
                    <a:cubicBezTo>
                      <a:pt x="20391" y="290567"/>
                      <a:pt x="23924" y="286961"/>
                      <a:pt x="27458" y="286961"/>
                    </a:cubicBezTo>
                    <a:close/>
                    <a:moveTo>
                      <a:pt x="7073" y="238720"/>
                    </a:moveTo>
                    <a:cubicBezTo>
                      <a:pt x="7073" y="238720"/>
                      <a:pt x="7073" y="238720"/>
                      <a:pt x="269941" y="238720"/>
                    </a:cubicBezTo>
                    <a:cubicBezTo>
                      <a:pt x="273478" y="238720"/>
                      <a:pt x="277014" y="242326"/>
                      <a:pt x="277014" y="245932"/>
                    </a:cubicBezTo>
                    <a:cubicBezTo>
                      <a:pt x="277014" y="250739"/>
                      <a:pt x="273478" y="253143"/>
                      <a:pt x="269941" y="253143"/>
                    </a:cubicBezTo>
                    <a:cubicBezTo>
                      <a:pt x="269941" y="253143"/>
                      <a:pt x="269941" y="253143"/>
                      <a:pt x="7073" y="253143"/>
                    </a:cubicBezTo>
                    <a:cubicBezTo>
                      <a:pt x="3536" y="253143"/>
                      <a:pt x="0" y="250739"/>
                      <a:pt x="0" y="245932"/>
                    </a:cubicBezTo>
                    <a:cubicBezTo>
                      <a:pt x="0" y="242326"/>
                      <a:pt x="3536" y="238720"/>
                      <a:pt x="7073" y="238720"/>
                    </a:cubicBezTo>
                    <a:close/>
                    <a:moveTo>
                      <a:pt x="27458" y="191971"/>
                    </a:moveTo>
                    <a:cubicBezTo>
                      <a:pt x="27458" y="191971"/>
                      <a:pt x="27458" y="191971"/>
                      <a:pt x="250055" y="191971"/>
                    </a:cubicBezTo>
                    <a:cubicBezTo>
                      <a:pt x="254766" y="191971"/>
                      <a:pt x="257121" y="194292"/>
                      <a:pt x="257121" y="198933"/>
                    </a:cubicBezTo>
                    <a:cubicBezTo>
                      <a:pt x="257121" y="202415"/>
                      <a:pt x="254766" y="205896"/>
                      <a:pt x="250055" y="205896"/>
                    </a:cubicBezTo>
                    <a:cubicBezTo>
                      <a:pt x="250055" y="205896"/>
                      <a:pt x="250055" y="205896"/>
                      <a:pt x="27458" y="205896"/>
                    </a:cubicBezTo>
                    <a:cubicBezTo>
                      <a:pt x="23924" y="205896"/>
                      <a:pt x="20391" y="202415"/>
                      <a:pt x="20391" y="198933"/>
                    </a:cubicBezTo>
                    <a:cubicBezTo>
                      <a:pt x="20391" y="194292"/>
                      <a:pt x="23924" y="191971"/>
                      <a:pt x="27458" y="191971"/>
                    </a:cubicBezTo>
                    <a:close/>
                    <a:moveTo>
                      <a:pt x="7073" y="143729"/>
                    </a:moveTo>
                    <a:cubicBezTo>
                      <a:pt x="7073" y="143729"/>
                      <a:pt x="7073" y="143729"/>
                      <a:pt x="269941" y="143729"/>
                    </a:cubicBezTo>
                    <a:cubicBezTo>
                      <a:pt x="273478" y="143729"/>
                      <a:pt x="277014" y="147210"/>
                      <a:pt x="277014" y="150691"/>
                    </a:cubicBezTo>
                    <a:cubicBezTo>
                      <a:pt x="277014" y="154173"/>
                      <a:pt x="273478" y="157654"/>
                      <a:pt x="269941" y="157654"/>
                    </a:cubicBezTo>
                    <a:cubicBezTo>
                      <a:pt x="269941" y="157654"/>
                      <a:pt x="269941" y="157654"/>
                      <a:pt x="7073" y="157654"/>
                    </a:cubicBezTo>
                    <a:cubicBezTo>
                      <a:pt x="3536" y="157654"/>
                      <a:pt x="0" y="154173"/>
                      <a:pt x="0" y="150691"/>
                    </a:cubicBezTo>
                    <a:cubicBezTo>
                      <a:pt x="0" y="147210"/>
                      <a:pt x="3536" y="143729"/>
                      <a:pt x="7073" y="143729"/>
                    </a:cubicBezTo>
                    <a:close/>
                    <a:moveTo>
                      <a:pt x="27458" y="95488"/>
                    </a:moveTo>
                    <a:cubicBezTo>
                      <a:pt x="27458" y="95488"/>
                      <a:pt x="27458" y="95488"/>
                      <a:pt x="250055" y="95488"/>
                    </a:cubicBezTo>
                    <a:cubicBezTo>
                      <a:pt x="254766" y="95488"/>
                      <a:pt x="257121" y="98969"/>
                      <a:pt x="257121" y="102450"/>
                    </a:cubicBezTo>
                    <a:cubicBezTo>
                      <a:pt x="257121" y="107092"/>
                      <a:pt x="254766" y="109413"/>
                      <a:pt x="250055" y="109413"/>
                    </a:cubicBezTo>
                    <a:cubicBezTo>
                      <a:pt x="250055" y="109413"/>
                      <a:pt x="250055" y="109413"/>
                      <a:pt x="27458" y="109413"/>
                    </a:cubicBezTo>
                    <a:cubicBezTo>
                      <a:pt x="23924" y="109413"/>
                      <a:pt x="20391" y="107092"/>
                      <a:pt x="20391" y="102450"/>
                    </a:cubicBezTo>
                    <a:cubicBezTo>
                      <a:pt x="20391" y="98969"/>
                      <a:pt x="23924" y="95488"/>
                      <a:pt x="27458" y="95488"/>
                    </a:cubicBezTo>
                    <a:close/>
                    <a:moveTo>
                      <a:pt x="7073" y="47247"/>
                    </a:moveTo>
                    <a:cubicBezTo>
                      <a:pt x="7073" y="47247"/>
                      <a:pt x="7073" y="47247"/>
                      <a:pt x="269941" y="47247"/>
                    </a:cubicBezTo>
                    <a:cubicBezTo>
                      <a:pt x="273478" y="47247"/>
                      <a:pt x="277014" y="50728"/>
                      <a:pt x="277014" y="54209"/>
                    </a:cubicBezTo>
                    <a:cubicBezTo>
                      <a:pt x="277014" y="58851"/>
                      <a:pt x="273478" y="61172"/>
                      <a:pt x="269941" y="61172"/>
                    </a:cubicBezTo>
                    <a:cubicBezTo>
                      <a:pt x="269941" y="61172"/>
                      <a:pt x="269941" y="61172"/>
                      <a:pt x="7073" y="61172"/>
                    </a:cubicBezTo>
                    <a:cubicBezTo>
                      <a:pt x="3536" y="61172"/>
                      <a:pt x="0" y="58851"/>
                      <a:pt x="0" y="54209"/>
                    </a:cubicBezTo>
                    <a:cubicBezTo>
                      <a:pt x="0" y="50728"/>
                      <a:pt x="3536" y="47247"/>
                      <a:pt x="7073" y="47247"/>
                    </a:cubicBezTo>
                    <a:close/>
                    <a:moveTo>
                      <a:pt x="27458" y="0"/>
                    </a:moveTo>
                    <a:cubicBezTo>
                      <a:pt x="27458" y="0"/>
                      <a:pt x="27458" y="0"/>
                      <a:pt x="250055" y="0"/>
                    </a:cubicBezTo>
                    <a:cubicBezTo>
                      <a:pt x="254766" y="0"/>
                      <a:pt x="257121" y="2404"/>
                      <a:pt x="257121" y="7211"/>
                    </a:cubicBezTo>
                    <a:cubicBezTo>
                      <a:pt x="257121" y="10817"/>
                      <a:pt x="254766" y="14423"/>
                      <a:pt x="250055" y="14423"/>
                    </a:cubicBezTo>
                    <a:cubicBezTo>
                      <a:pt x="250055" y="14423"/>
                      <a:pt x="250055" y="14423"/>
                      <a:pt x="27458" y="14423"/>
                    </a:cubicBezTo>
                    <a:cubicBezTo>
                      <a:pt x="23924" y="14423"/>
                      <a:pt x="20391" y="10817"/>
                      <a:pt x="20391" y="7211"/>
                    </a:cubicBezTo>
                    <a:cubicBezTo>
                      <a:pt x="20391" y="2404"/>
                      <a:pt x="23924" y="0"/>
                      <a:pt x="274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42" name="Freeform: Shape 1741">
                <a:extLst>
                  <a:ext uri="{FF2B5EF4-FFF2-40B4-BE49-F238E27FC236}">
                    <a16:creationId xmlns:a16="http://schemas.microsoft.com/office/drawing/2014/main" id="{AE83F334-F613-4477-936F-DCB11AC54908}"/>
                  </a:ext>
                </a:extLst>
              </p:cNvPr>
              <p:cNvSpPr/>
              <p:nvPr/>
            </p:nvSpPr>
            <p:spPr>
              <a:xfrm>
                <a:off x="2484461" y="2877253"/>
                <a:ext cx="189484" cy="105196"/>
              </a:xfrm>
              <a:custGeom>
                <a:avLst/>
                <a:gdLst>
                  <a:gd name="connsiteX0" fmla="*/ 94742 w 189484"/>
                  <a:gd name="connsiteY0" fmla="*/ 19975 h 105196"/>
                  <a:gd name="connsiteX1" fmla="*/ 68758 w 189484"/>
                  <a:gd name="connsiteY1" fmla="*/ 30738 h 105196"/>
                  <a:gd name="connsiteX2" fmla="*/ 61813 w 189484"/>
                  <a:gd name="connsiteY2" fmla="*/ 47505 h 105196"/>
                  <a:gd name="connsiteX3" fmla="*/ 87055 w 189484"/>
                  <a:gd name="connsiteY3" fmla="*/ 47505 h 105196"/>
                  <a:gd name="connsiteX4" fmla="*/ 127671 w 189484"/>
                  <a:gd name="connsiteY4" fmla="*/ 47505 h 105196"/>
                  <a:gd name="connsiteX5" fmla="*/ 120726 w 189484"/>
                  <a:gd name="connsiteY5" fmla="*/ 30738 h 105196"/>
                  <a:gd name="connsiteX6" fmla="*/ 94742 w 189484"/>
                  <a:gd name="connsiteY6" fmla="*/ 19975 h 105196"/>
                  <a:gd name="connsiteX7" fmla="*/ 94742 w 189484"/>
                  <a:gd name="connsiteY7" fmla="*/ 0 h 105196"/>
                  <a:gd name="connsiteX8" fmla="*/ 134851 w 189484"/>
                  <a:gd name="connsiteY8" fmla="*/ 16614 h 105196"/>
                  <a:gd name="connsiteX9" fmla="*/ 147646 w 189484"/>
                  <a:gd name="connsiteY9" fmla="*/ 47505 h 105196"/>
                  <a:gd name="connsiteX10" fmla="*/ 148292 w 189484"/>
                  <a:gd name="connsiteY10" fmla="*/ 47505 h 105196"/>
                  <a:gd name="connsiteX11" fmla="*/ 189484 w 189484"/>
                  <a:gd name="connsiteY11" fmla="*/ 89890 h 105196"/>
                  <a:gd name="connsiteX12" fmla="*/ 174184 w 189484"/>
                  <a:gd name="connsiteY12" fmla="*/ 105196 h 105196"/>
                  <a:gd name="connsiteX13" fmla="*/ 15300 w 189484"/>
                  <a:gd name="connsiteY13" fmla="*/ 105196 h 105196"/>
                  <a:gd name="connsiteX14" fmla="*/ 0 w 189484"/>
                  <a:gd name="connsiteY14" fmla="*/ 89890 h 105196"/>
                  <a:gd name="connsiteX15" fmla="*/ 12358 w 189484"/>
                  <a:gd name="connsiteY15" fmla="*/ 59868 h 105196"/>
                  <a:gd name="connsiteX16" fmla="*/ 41729 w 189484"/>
                  <a:gd name="connsiteY16" fmla="*/ 47769 h 105196"/>
                  <a:gd name="connsiteX17" fmla="*/ 54634 w 189484"/>
                  <a:gd name="connsiteY17" fmla="*/ 16614 h 105196"/>
                  <a:gd name="connsiteX18" fmla="*/ 94742 w 189484"/>
                  <a:gd name="connsiteY18" fmla="*/ 0 h 105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9484" h="105196">
                    <a:moveTo>
                      <a:pt x="94742" y="19975"/>
                    </a:moveTo>
                    <a:cubicBezTo>
                      <a:pt x="84595" y="19975"/>
                      <a:pt x="75408" y="24088"/>
                      <a:pt x="68758" y="30738"/>
                    </a:cubicBezTo>
                    <a:lnTo>
                      <a:pt x="61813" y="47505"/>
                    </a:lnTo>
                    <a:lnTo>
                      <a:pt x="87055" y="47505"/>
                    </a:lnTo>
                    <a:lnTo>
                      <a:pt x="127671" y="47505"/>
                    </a:lnTo>
                    <a:lnTo>
                      <a:pt x="120726" y="30738"/>
                    </a:lnTo>
                    <a:cubicBezTo>
                      <a:pt x="114076" y="24088"/>
                      <a:pt x="104890" y="19975"/>
                      <a:pt x="94742" y="19975"/>
                    </a:cubicBezTo>
                    <a:close/>
                    <a:moveTo>
                      <a:pt x="94742" y="0"/>
                    </a:moveTo>
                    <a:cubicBezTo>
                      <a:pt x="110406" y="0"/>
                      <a:pt x="124586" y="6349"/>
                      <a:pt x="134851" y="16614"/>
                    </a:cubicBezTo>
                    <a:lnTo>
                      <a:pt x="147646" y="47505"/>
                    </a:lnTo>
                    <a:lnTo>
                      <a:pt x="148292" y="47505"/>
                    </a:lnTo>
                    <a:cubicBezTo>
                      <a:pt x="171830" y="47505"/>
                      <a:pt x="189484" y="66343"/>
                      <a:pt x="189484" y="89890"/>
                    </a:cubicBezTo>
                    <a:cubicBezTo>
                      <a:pt x="189484" y="98132"/>
                      <a:pt x="182423" y="105196"/>
                      <a:pt x="174184" y="105196"/>
                    </a:cubicBezTo>
                    <a:cubicBezTo>
                      <a:pt x="174184" y="105196"/>
                      <a:pt x="174184" y="105196"/>
                      <a:pt x="15300" y="105196"/>
                    </a:cubicBezTo>
                    <a:cubicBezTo>
                      <a:pt x="7061" y="105196"/>
                      <a:pt x="0" y="98132"/>
                      <a:pt x="0" y="89890"/>
                    </a:cubicBezTo>
                    <a:cubicBezTo>
                      <a:pt x="0" y="78117"/>
                      <a:pt x="4708" y="67520"/>
                      <a:pt x="12358" y="59868"/>
                    </a:cubicBezTo>
                    <a:lnTo>
                      <a:pt x="41729" y="47769"/>
                    </a:lnTo>
                    <a:lnTo>
                      <a:pt x="54634" y="16614"/>
                    </a:lnTo>
                    <a:cubicBezTo>
                      <a:pt x="64898" y="6349"/>
                      <a:pt x="79079" y="0"/>
                      <a:pt x="94742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34" name="Chevron 2">
              <a:extLst>
                <a:ext uri="{FF2B5EF4-FFF2-40B4-BE49-F238E27FC236}">
                  <a16:creationId xmlns:a16="http://schemas.microsoft.com/office/drawing/2014/main" id="{F66BF842-4AA1-4B99-844E-2CF5CE8B8E09}"/>
                </a:ext>
              </a:extLst>
            </p:cNvPr>
            <p:cNvSpPr/>
            <p:nvPr/>
          </p:nvSpPr>
          <p:spPr>
            <a:xfrm rot="5400000">
              <a:off x="4198486" y="2547223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35" name="Chevron 2">
              <a:extLst>
                <a:ext uri="{FF2B5EF4-FFF2-40B4-BE49-F238E27FC236}">
                  <a16:creationId xmlns:a16="http://schemas.microsoft.com/office/drawing/2014/main" id="{52C33254-C136-4A0B-9577-3DC65649723A}"/>
                </a:ext>
              </a:extLst>
            </p:cNvPr>
            <p:cNvSpPr/>
            <p:nvPr/>
          </p:nvSpPr>
          <p:spPr>
            <a:xfrm rot="5400000">
              <a:off x="4201989" y="2898837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36" name="Chevron 2">
              <a:extLst>
                <a:ext uri="{FF2B5EF4-FFF2-40B4-BE49-F238E27FC236}">
                  <a16:creationId xmlns:a16="http://schemas.microsoft.com/office/drawing/2014/main" id="{FCBA977D-B415-4602-9E13-E72F71C98A6D}"/>
                </a:ext>
              </a:extLst>
            </p:cNvPr>
            <p:cNvSpPr/>
            <p:nvPr/>
          </p:nvSpPr>
          <p:spPr>
            <a:xfrm rot="5400000">
              <a:off x="4205492" y="3250451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737" name="Chevron 2">
              <a:extLst>
                <a:ext uri="{FF2B5EF4-FFF2-40B4-BE49-F238E27FC236}">
                  <a16:creationId xmlns:a16="http://schemas.microsoft.com/office/drawing/2014/main" id="{9404740B-8ACF-4278-8854-9C40803D8F46}"/>
                </a:ext>
              </a:extLst>
            </p:cNvPr>
            <p:cNvSpPr/>
            <p:nvPr/>
          </p:nvSpPr>
          <p:spPr>
            <a:xfrm rot="5400000">
              <a:off x="4208995" y="3602065"/>
              <a:ext cx="270623" cy="267207"/>
            </a:xfrm>
            <a:custGeom>
              <a:avLst/>
              <a:gdLst/>
              <a:ahLst/>
              <a:cxnLst/>
              <a:rect l="l" t="t" r="r" b="b"/>
              <a:pathLst>
                <a:path w="3830741" h="3782395">
                  <a:moveTo>
                    <a:pt x="272737" y="3782395"/>
                  </a:moveTo>
                  <a:lnTo>
                    <a:pt x="272737" y="1129329"/>
                  </a:lnTo>
                  <a:cubicBezTo>
                    <a:pt x="368718" y="1192933"/>
                    <a:pt x="457831" y="1251924"/>
                    <a:pt x="541946" y="1307175"/>
                  </a:cubicBezTo>
                  <a:lnTo>
                    <a:pt x="541946" y="3513186"/>
                  </a:lnTo>
                  <a:lnTo>
                    <a:pt x="3561532" y="3513186"/>
                  </a:lnTo>
                  <a:lnTo>
                    <a:pt x="3561532" y="1985872"/>
                  </a:lnTo>
                  <a:lnTo>
                    <a:pt x="3590324" y="1967561"/>
                  </a:lnTo>
                  <a:cubicBezTo>
                    <a:pt x="3580733" y="1962993"/>
                    <a:pt x="3571122" y="1958413"/>
                    <a:pt x="3561532" y="1953733"/>
                  </a:cubicBezTo>
                  <a:lnTo>
                    <a:pt x="3561532" y="522839"/>
                  </a:lnTo>
                  <a:lnTo>
                    <a:pt x="881682" y="522839"/>
                  </a:lnTo>
                  <a:cubicBezTo>
                    <a:pt x="739027" y="434224"/>
                    <a:pt x="600115" y="344664"/>
                    <a:pt x="466828" y="253630"/>
                  </a:cubicBezTo>
                  <a:lnTo>
                    <a:pt x="3830741" y="253630"/>
                  </a:lnTo>
                  <a:lnTo>
                    <a:pt x="3830741" y="3782395"/>
                  </a:lnTo>
                  <a:close/>
                  <a:moveTo>
                    <a:pt x="0" y="0"/>
                  </a:moveTo>
                  <a:cubicBezTo>
                    <a:pt x="678168" y="716943"/>
                    <a:pt x="2221880" y="1454406"/>
                    <a:pt x="3416058" y="1983649"/>
                  </a:cubicBezTo>
                  <a:cubicBezTo>
                    <a:pt x="2906515" y="2315100"/>
                    <a:pt x="1976707" y="2643252"/>
                    <a:pt x="1914290" y="3355250"/>
                  </a:cubicBezTo>
                  <a:lnTo>
                    <a:pt x="1318205" y="3154450"/>
                  </a:lnTo>
                  <a:cubicBezTo>
                    <a:pt x="1531531" y="2503259"/>
                    <a:pt x="1765419" y="2324696"/>
                    <a:pt x="2221606" y="1999551"/>
                  </a:cubicBezTo>
                  <a:cubicBezTo>
                    <a:pt x="1369032" y="1616387"/>
                    <a:pt x="1025337" y="1447905"/>
                    <a:pt x="21688" y="786442"/>
                  </a:cubicBezTo>
                  <a:cubicBezTo>
                    <a:pt x="14534" y="524743"/>
                    <a:pt x="14718" y="3517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176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53</cp:revision>
  <dcterms:created xsi:type="dcterms:W3CDTF">2018-02-18T19:39:47Z</dcterms:created>
  <dcterms:modified xsi:type="dcterms:W3CDTF">2019-04-24T06:56:18Z</dcterms:modified>
</cp:coreProperties>
</file>