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87" name="Group 21">
            <a:extLst>
              <a:ext uri="{FF2B5EF4-FFF2-40B4-BE49-F238E27FC236}">
                <a16:creationId xmlns:a16="http://schemas.microsoft.com/office/drawing/2014/main" id="{E8355021-32B5-4372-8D05-94E63C37E711}"/>
              </a:ext>
            </a:extLst>
          </p:cNvPr>
          <p:cNvGrpSpPr/>
          <p:nvPr/>
        </p:nvGrpSpPr>
        <p:grpSpPr>
          <a:xfrm>
            <a:off x="6405094" y="3822101"/>
            <a:ext cx="2336431" cy="1088782"/>
            <a:chOff x="395534" y="3737445"/>
            <a:chExt cx="3972999" cy="1088782"/>
          </a:xfrm>
        </p:grpSpPr>
        <p:sp>
          <p:nvSpPr>
            <p:cNvPr id="1688" name="TextBox 1687">
              <a:extLst>
                <a:ext uri="{FF2B5EF4-FFF2-40B4-BE49-F238E27FC236}">
                  <a16:creationId xmlns:a16="http://schemas.microsoft.com/office/drawing/2014/main" id="{B10225F0-938B-4F27-B325-9FEB65EACD0E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89" name="TextBox 1688">
              <a:extLst>
                <a:ext uri="{FF2B5EF4-FFF2-40B4-BE49-F238E27FC236}">
                  <a16:creationId xmlns:a16="http://schemas.microsoft.com/office/drawing/2014/main" id="{A5D2941C-1A70-4E85-895E-5F312354EF9A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1690" name="Group 24">
            <a:extLst>
              <a:ext uri="{FF2B5EF4-FFF2-40B4-BE49-F238E27FC236}">
                <a16:creationId xmlns:a16="http://schemas.microsoft.com/office/drawing/2014/main" id="{A1E15155-F17E-4217-9320-3A386D08F32F}"/>
              </a:ext>
            </a:extLst>
          </p:cNvPr>
          <p:cNvGrpSpPr/>
          <p:nvPr/>
        </p:nvGrpSpPr>
        <p:grpSpPr>
          <a:xfrm>
            <a:off x="9074754" y="3822101"/>
            <a:ext cx="2336431" cy="1088782"/>
            <a:chOff x="395534" y="3737445"/>
            <a:chExt cx="3972999" cy="1088782"/>
          </a:xfrm>
        </p:grpSpPr>
        <p:sp>
          <p:nvSpPr>
            <p:cNvPr id="1691" name="TextBox 1690">
              <a:extLst>
                <a:ext uri="{FF2B5EF4-FFF2-40B4-BE49-F238E27FC236}">
                  <a16:creationId xmlns:a16="http://schemas.microsoft.com/office/drawing/2014/main" id="{6B4FC63A-8D58-4625-91F4-D6E2517192FC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92" name="TextBox 1691">
              <a:extLst>
                <a:ext uri="{FF2B5EF4-FFF2-40B4-BE49-F238E27FC236}">
                  <a16:creationId xmlns:a16="http://schemas.microsoft.com/office/drawing/2014/main" id="{AEDD20E3-569F-4562-AE81-E7C9E1E90879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1693" name="Group 30">
            <a:extLst>
              <a:ext uri="{FF2B5EF4-FFF2-40B4-BE49-F238E27FC236}">
                <a16:creationId xmlns:a16="http://schemas.microsoft.com/office/drawing/2014/main" id="{0D2437F4-204C-4FF4-8067-E670B65C6858}"/>
              </a:ext>
            </a:extLst>
          </p:cNvPr>
          <p:cNvGrpSpPr/>
          <p:nvPr/>
        </p:nvGrpSpPr>
        <p:grpSpPr>
          <a:xfrm>
            <a:off x="6405094" y="5196754"/>
            <a:ext cx="2336431" cy="1088782"/>
            <a:chOff x="395534" y="3737445"/>
            <a:chExt cx="3972999" cy="1088782"/>
          </a:xfrm>
        </p:grpSpPr>
        <p:sp>
          <p:nvSpPr>
            <p:cNvPr id="1694" name="TextBox 1693">
              <a:extLst>
                <a:ext uri="{FF2B5EF4-FFF2-40B4-BE49-F238E27FC236}">
                  <a16:creationId xmlns:a16="http://schemas.microsoft.com/office/drawing/2014/main" id="{8572A81C-F190-42E4-AB88-DC6FE9AC091E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95" name="TextBox 1694">
              <a:extLst>
                <a:ext uri="{FF2B5EF4-FFF2-40B4-BE49-F238E27FC236}">
                  <a16:creationId xmlns:a16="http://schemas.microsoft.com/office/drawing/2014/main" id="{B97958D9-8D7A-4B15-9153-07E148E3CCD3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1696" name="Group 33">
            <a:extLst>
              <a:ext uri="{FF2B5EF4-FFF2-40B4-BE49-F238E27FC236}">
                <a16:creationId xmlns:a16="http://schemas.microsoft.com/office/drawing/2014/main" id="{30FD9A59-12EA-4F7F-B58D-9A0CA9BFB2A7}"/>
              </a:ext>
            </a:extLst>
          </p:cNvPr>
          <p:cNvGrpSpPr/>
          <p:nvPr/>
        </p:nvGrpSpPr>
        <p:grpSpPr>
          <a:xfrm>
            <a:off x="9074754" y="5196754"/>
            <a:ext cx="2336431" cy="1088782"/>
            <a:chOff x="395534" y="3737445"/>
            <a:chExt cx="3972999" cy="1088782"/>
          </a:xfrm>
        </p:grpSpPr>
        <p:sp>
          <p:nvSpPr>
            <p:cNvPr id="1697" name="TextBox 1696">
              <a:extLst>
                <a:ext uri="{FF2B5EF4-FFF2-40B4-BE49-F238E27FC236}">
                  <a16:creationId xmlns:a16="http://schemas.microsoft.com/office/drawing/2014/main" id="{2643A61E-6749-4F41-ACC0-C095A5009745}"/>
                </a:ext>
              </a:extLst>
            </p:cNvPr>
            <p:cNvSpPr txBox="1"/>
            <p:nvPr/>
          </p:nvSpPr>
          <p:spPr>
            <a:xfrm>
              <a:off x="395534" y="3737445"/>
              <a:ext cx="3972999" cy="276999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698" name="TextBox 1697">
              <a:extLst>
                <a:ext uri="{FF2B5EF4-FFF2-40B4-BE49-F238E27FC236}">
                  <a16:creationId xmlns:a16="http://schemas.microsoft.com/office/drawing/2014/main" id="{5148E180-9A70-46AF-B127-0B0EF7D4B0D5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</a:p>
          </p:txBody>
        </p:sp>
      </p:grpSp>
      <p:grpSp>
        <p:nvGrpSpPr>
          <p:cNvPr id="1699" name="Group 18">
            <a:extLst>
              <a:ext uri="{FF2B5EF4-FFF2-40B4-BE49-F238E27FC236}">
                <a16:creationId xmlns:a16="http://schemas.microsoft.com/office/drawing/2014/main" id="{6C78E025-B8B4-4FC5-94A5-8D863C464BA0}"/>
              </a:ext>
            </a:extLst>
          </p:cNvPr>
          <p:cNvGrpSpPr/>
          <p:nvPr/>
        </p:nvGrpSpPr>
        <p:grpSpPr>
          <a:xfrm>
            <a:off x="6338726" y="1716715"/>
            <a:ext cx="5006091" cy="1745035"/>
            <a:chOff x="4822352" y="1916832"/>
            <a:chExt cx="3422056" cy="1745035"/>
          </a:xfrm>
        </p:grpSpPr>
        <p:sp>
          <p:nvSpPr>
            <p:cNvPr id="1700" name="Text Placeholder 10">
              <a:extLst>
                <a:ext uri="{FF2B5EF4-FFF2-40B4-BE49-F238E27FC236}">
                  <a16:creationId xmlns:a16="http://schemas.microsoft.com/office/drawing/2014/main" id="{09AC685B-D5F3-4820-8D0E-01E075AA03D0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1701" name="TextBox 1700">
              <a:extLst>
                <a:ext uri="{FF2B5EF4-FFF2-40B4-BE49-F238E27FC236}">
                  <a16:creationId xmlns:a16="http://schemas.microsoft.com/office/drawing/2014/main" id="{52F814FA-F328-4518-B450-500AB315820D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Get a modern PowerPoint  Presentation that is beautifully designed. You can simply impress your audience and add a unique zing and appeal to your Presentations.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 </a:t>
              </a:r>
            </a:p>
          </p:txBody>
        </p:sp>
      </p:grpSp>
      <p:grpSp>
        <p:nvGrpSpPr>
          <p:cNvPr id="1702" name="Graphic 14">
            <a:extLst>
              <a:ext uri="{FF2B5EF4-FFF2-40B4-BE49-F238E27FC236}">
                <a16:creationId xmlns:a16="http://schemas.microsoft.com/office/drawing/2014/main" id="{8D7AE1C5-F450-4BD1-9D6E-262415FA9E66}"/>
              </a:ext>
            </a:extLst>
          </p:cNvPr>
          <p:cNvGrpSpPr/>
          <p:nvPr/>
        </p:nvGrpSpPr>
        <p:grpSpPr>
          <a:xfrm>
            <a:off x="1122924" y="3428951"/>
            <a:ext cx="3538433" cy="2783038"/>
            <a:chOff x="2444748" y="555045"/>
            <a:chExt cx="7282048" cy="5727454"/>
          </a:xfrm>
        </p:grpSpPr>
        <p:sp>
          <p:nvSpPr>
            <p:cNvPr id="1703" name="Freeform: Shape 1702">
              <a:extLst>
                <a:ext uri="{FF2B5EF4-FFF2-40B4-BE49-F238E27FC236}">
                  <a16:creationId xmlns:a16="http://schemas.microsoft.com/office/drawing/2014/main" id="{227AE1ED-338C-4EE1-8E37-45A1AD28EC36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4" name="Freeform: Shape 1703">
              <a:extLst>
                <a:ext uri="{FF2B5EF4-FFF2-40B4-BE49-F238E27FC236}">
                  <a16:creationId xmlns:a16="http://schemas.microsoft.com/office/drawing/2014/main" id="{7E9E669C-E063-49DB-907A-AD0B034B232E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5" name="Freeform: Shape 1704">
              <a:extLst>
                <a:ext uri="{FF2B5EF4-FFF2-40B4-BE49-F238E27FC236}">
                  <a16:creationId xmlns:a16="http://schemas.microsoft.com/office/drawing/2014/main" id="{106FC736-9AFB-4DE3-BD97-F4FCA109AC9E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6" name="Freeform: Shape 1705">
              <a:extLst>
                <a:ext uri="{FF2B5EF4-FFF2-40B4-BE49-F238E27FC236}">
                  <a16:creationId xmlns:a16="http://schemas.microsoft.com/office/drawing/2014/main" id="{B442B4BB-46D4-46CE-B2FE-50898F97AC23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7" name="Freeform: Shape 1706">
              <a:extLst>
                <a:ext uri="{FF2B5EF4-FFF2-40B4-BE49-F238E27FC236}">
                  <a16:creationId xmlns:a16="http://schemas.microsoft.com/office/drawing/2014/main" id="{FA6250D0-7CFA-4A43-BE5E-C91FBEDBC041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08" name="Freeform: Shape 1707">
              <a:extLst>
                <a:ext uri="{FF2B5EF4-FFF2-40B4-BE49-F238E27FC236}">
                  <a16:creationId xmlns:a16="http://schemas.microsoft.com/office/drawing/2014/main" id="{97FE9E7C-78EA-4091-A448-70F1556F592B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9" name="Freeform: Shape 1708">
              <a:extLst>
                <a:ext uri="{FF2B5EF4-FFF2-40B4-BE49-F238E27FC236}">
                  <a16:creationId xmlns:a16="http://schemas.microsoft.com/office/drawing/2014/main" id="{246CF8C3-4F39-4278-B9A6-75CFD6DD691E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0" name="Freeform: Shape 1709">
              <a:extLst>
                <a:ext uri="{FF2B5EF4-FFF2-40B4-BE49-F238E27FC236}">
                  <a16:creationId xmlns:a16="http://schemas.microsoft.com/office/drawing/2014/main" id="{9E3613F5-55DC-44A6-A28D-24FC3A8B5A89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711" name="Group 1710">
            <a:extLst>
              <a:ext uri="{FF2B5EF4-FFF2-40B4-BE49-F238E27FC236}">
                <a16:creationId xmlns:a16="http://schemas.microsoft.com/office/drawing/2014/main" id="{DD88583B-B243-4522-8807-7EDD8D5AFBD2}"/>
              </a:ext>
            </a:extLst>
          </p:cNvPr>
          <p:cNvGrpSpPr/>
          <p:nvPr/>
        </p:nvGrpSpPr>
        <p:grpSpPr>
          <a:xfrm>
            <a:off x="1911095" y="1272963"/>
            <a:ext cx="1521945" cy="2327284"/>
            <a:chOff x="8914819" y="435632"/>
            <a:chExt cx="3989594" cy="6100695"/>
          </a:xfrm>
        </p:grpSpPr>
        <p:sp>
          <p:nvSpPr>
            <p:cNvPr id="1712" name="Oval 1711">
              <a:extLst>
                <a:ext uri="{FF2B5EF4-FFF2-40B4-BE49-F238E27FC236}">
                  <a16:creationId xmlns:a16="http://schemas.microsoft.com/office/drawing/2014/main" id="{851D7796-EB9B-4A02-97C0-F3218CBAA2A5}"/>
                </a:ext>
              </a:extLst>
            </p:cNvPr>
            <p:cNvSpPr/>
            <p:nvPr/>
          </p:nvSpPr>
          <p:spPr>
            <a:xfrm>
              <a:off x="9780778" y="1418602"/>
              <a:ext cx="2273181" cy="263210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713" name="Group 1712">
              <a:extLst>
                <a:ext uri="{FF2B5EF4-FFF2-40B4-BE49-F238E27FC236}">
                  <a16:creationId xmlns:a16="http://schemas.microsoft.com/office/drawing/2014/main" id="{FEAA1C00-62DC-4F59-AE48-D1369FCFA8B9}"/>
                </a:ext>
              </a:extLst>
            </p:cNvPr>
            <p:cNvGrpSpPr/>
            <p:nvPr/>
          </p:nvGrpSpPr>
          <p:grpSpPr>
            <a:xfrm>
              <a:off x="9516004" y="435632"/>
              <a:ext cx="3090610" cy="3338513"/>
              <a:chOff x="9516004" y="435632"/>
              <a:chExt cx="3090610" cy="3338513"/>
            </a:xfrm>
          </p:grpSpPr>
          <p:sp>
            <p:nvSpPr>
              <p:cNvPr id="1723" name="Block Arc 1722">
                <a:extLst>
                  <a:ext uri="{FF2B5EF4-FFF2-40B4-BE49-F238E27FC236}">
                    <a16:creationId xmlns:a16="http://schemas.microsoft.com/office/drawing/2014/main" id="{611E649B-4D3B-4D81-8B13-C197037AE828}"/>
                  </a:ext>
                </a:extLst>
              </p:cNvPr>
              <p:cNvSpPr/>
              <p:nvPr/>
            </p:nvSpPr>
            <p:spPr>
              <a:xfrm>
                <a:off x="9642314" y="1224036"/>
                <a:ext cx="2550109" cy="2550109"/>
              </a:xfrm>
              <a:prstGeom prst="blockArc">
                <a:avLst>
                  <a:gd name="adj1" fmla="val 10800000"/>
                  <a:gd name="adj2" fmla="val 1"/>
                  <a:gd name="adj3" fmla="val 2882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4" name="Rectangle: Top Corners Rounded 1723">
                <a:extLst>
                  <a:ext uri="{FF2B5EF4-FFF2-40B4-BE49-F238E27FC236}">
                    <a16:creationId xmlns:a16="http://schemas.microsoft.com/office/drawing/2014/main" id="{32BEC09A-CC7B-4F9D-8960-DBABDB581435}"/>
                  </a:ext>
                </a:extLst>
              </p:cNvPr>
              <p:cNvSpPr/>
              <p:nvPr/>
            </p:nvSpPr>
            <p:spPr>
              <a:xfrm rot="5400000">
                <a:off x="11860961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5" name="Rectangle: Top Corners Rounded 1724">
                <a:extLst>
                  <a:ext uri="{FF2B5EF4-FFF2-40B4-BE49-F238E27FC236}">
                    <a16:creationId xmlns:a16="http://schemas.microsoft.com/office/drawing/2014/main" id="{973E5D3C-6DDA-4D55-85DA-78301E544938}"/>
                  </a:ext>
                </a:extLst>
              </p:cNvPr>
              <p:cNvSpPr/>
              <p:nvPr/>
            </p:nvSpPr>
            <p:spPr>
              <a:xfrm rot="16200000" flipH="1">
                <a:off x="9271656" y="2637566"/>
                <a:ext cx="693350" cy="176715"/>
              </a:xfrm>
              <a:prstGeom prst="round2SameRect">
                <a:avLst>
                  <a:gd name="adj1" fmla="val 40396"/>
                  <a:gd name="adj2" fmla="val 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6" name="Block Arc 1725">
                <a:extLst>
                  <a:ext uri="{FF2B5EF4-FFF2-40B4-BE49-F238E27FC236}">
                    <a16:creationId xmlns:a16="http://schemas.microsoft.com/office/drawing/2014/main" id="{57B47D3B-DFC6-41A5-88A2-CF68F20AD261}"/>
                  </a:ext>
                </a:extLst>
              </p:cNvPr>
              <p:cNvSpPr/>
              <p:nvPr/>
            </p:nvSpPr>
            <p:spPr>
              <a:xfrm>
                <a:off x="9516004" y="435632"/>
                <a:ext cx="3090610" cy="3090610"/>
              </a:xfrm>
              <a:prstGeom prst="blockArc">
                <a:avLst>
                  <a:gd name="adj1" fmla="val 2577978"/>
                  <a:gd name="adj2" fmla="val 5330971"/>
                  <a:gd name="adj3" fmla="val 1468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27" name="Rectangle: Rounded Corners 1726">
                <a:extLst>
                  <a:ext uri="{FF2B5EF4-FFF2-40B4-BE49-F238E27FC236}">
                    <a16:creationId xmlns:a16="http://schemas.microsoft.com/office/drawing/2014/main" id="{0AF74512-540C-4FDB-BFAC-16A00CFBD517}"/>
                  </a:ext>
                </a:extLst>
              </p:cNvPr>
              <p:cNvSpPr/>
              <p:nvPr/>
            </p:nvSpPr>
            <p:spPr>
              <a:xfrm>
                <a:off x="10761829" y="3402636"/>
                <a:ext cx="541924" cy="191435"/>
              </a:xfrm>
              <a:prstGeom prst="roundRect">
                <a:avLst>
                  <a:gd name="adj" fmla="val 38160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14" name="Graphic 222">
              <a:extLst>
                <a:ext uri="{FF2B5EF4-FFF2-40B4-BE49-F238E27FC236}">
                  <a16:creationId xmlns:a16="http://schemas.microsoft.com/office/drawing/2014/main" id="{0E488801-4314-448B-B66A-C549AC14BB0E}"/>
                </a:ext>
              </a:extLst>
            </p:cNvPr>
            <p:cNvSpPr/>
            <p:nvPr/>
          </p:nvSpPr>
          <p:spPr>
            <a:xfrm rot="10800000">
              <a:off x="9183555" y="5926727"/>
              <a:ext cx="3447127" cy="609600"/>
            </a:xfrm>
            <a:custGeom>
              <a:avLst/>
              <a:gdLst>
                <a:gd name="connsiteX0" fmla="*/ 3438624 w 3543300"/>
                <a:gd name="connsiteY0" fmla="*/ 609600 h 609600"/>
                <a:gd name="connsiteX1" fmla="*/ 112494 w 3543300"/>
                <a:gd name="connsiteY1" fmla="*/ 609600 h 609600"/>
                <a:gd name="connsiteX2" fmla="*/ 7719 w 3543300"/>
                <a:gd name="connsiteY2" fmla="*/ 456248 h 609600"/>
                <a:gd name="connsiteX3" fmla="*/ 158214 w 3543300"/>
                <a:gd name="connsiteY3" fmla="*/ 71438 h 609600"/>
                <a:gd name="connsiteX4" fmla="*/ 262989 w 3543300"/>
                <a:gd name="connsiteY4" fmla="*/ 0 h 609600"/>
                <a:gd name="connsiteX5" fmla="*/ 3282414 w 3543300"/>
                <a:gd name="connsiteY5" fmla="*/ 0 h 609600"/>
                <a:gd name="connsiteX6" fmla="*/ 3386236 w 3543300"/>
                <a:gd name="connsiteY6" fmla="*/ 69533 h 609600"/>
                <a:gd name="connsiteX7" fmla="*/ 3542446 w 3543300"/>
                <a:gd name="connsiteY7" fmla="*/ 454343 h 609600"/>
                <a:gd name="connsiteX8" fmla="*/ 3438624 w 3543300"/>
                <a:gd name="connsiteY8" fmla="*/ 609600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43300" h="609600">
                  <a:moveTo>
                    <a:pt x="3438624" y="609600"/>
                  </a:moveTo>
                  <a:lnTo>
                    <a:pt x="112494" y="609600"/>
                  </a:lnTo>
                  <a:cubicBezTo>
                    <a:pt x="33436" y="609600"/>
                    <a:pt x="-20856" y="530543"/>
                    <a:pt x="7719" y="456248"/>
                  </a:cubicBezTo>
                  <a:lnTo>
                    <a:pt x="158214" y="71438"/>
                  </a:lnTo>
                  <a:cubicBezTo>
                    <a:pt x="175359" y="28575"/>
                    <a:pt x="216316" y="0"/>
                    <a:pt x="262989" y="0"/>
                  </a:cubicBezTo>
                  <a:lnTo>
                    <a:pt x="3282414" y="0"/>
                  </a:lnTo>
                  <a:cubicBezTo>
                    <a:pt x="3328134" y="0"/>
                    <a:pt x="3369091" y="27623"/>
                    <a:pt x="3386236" y="69533"/>
                  </a:cubicBezTo>
                  <a:lnTo>
                    <a:pt x="3542446" y="454343"/>
                  </a:lnTo>
                  <a:cubicBezTo>
                    <a:pt x="3572926" y="528638"/>
                    <a:pt x="3518634" y="609600"/>
                    <a:pt x="3438624" y="60960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5" name="Oval 1714">
              <a:extLst>
                <a:ext uri="{FF2B5EF4-FFF2-40B4-BE49-F238E27FC236}">
                  <a16:creationId xmlns:a16="http://schemas.microsoft.com/office/drawing/2014/main" id="{6F41C281-5EE1-4A1A-86F6-28EB77E27957}"/>
                </a:ext>
              </a:extLst>
            </p:cNvPr>
            <p:cNvSpPr/>
            <p:nvPr/>
          </p:nvSpPr>
          <p:spPr>
            <a:xfrm>
              <a:off x="9623474" y="4270896"/>
              <a:ext cx="2572284" cy="515531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6" name="Freeform: Shape 1715">
              <a:extLst>
                <a:ext uri="{FF2B5EF4-FFF2-40B4-BE49-F238E27FC236}">
                  <a16:creationId xmlns:a16="http://schemas.microsoft.com/office/drawing/2014/main" id="{AD22285E-8F14-416D-A690-7D71DBFBA9EC}"/>
                </a:ext>
              </a:extLst>
            </p:cNvPr>
            <p:cNvSpPr/>
            <p:nvPr/>
          </p:nvSpPr>
          <p:spPr>
            <a:xfrm>
              <a:off x="8914819" y="4353374"/>
              <a:ext cx="3989594" cy="1585955"/>
            </a:xfrm>
            <a:custGeom>
              <a:avLst/>
              <a:gdLst>
                <a:gd name="connsiteX0" fmla="*/ 792978 w 3989594"/>
                <a:gd name="connsiteY0" fmla="*/ 0 h 1585955"/>
                <a:gd name="connsiteX1" fmla="*/ 1049921 w 3989594"/>
                <a:gd name="connsiteY1" fmla="*/ 0 h 1585955"/>
                <a:gd name="connsiteX2" fmla="*/ 1085760 w 3989594"/>
                <a:gd name="connsiteY2" fmla="*/ 33651 h 1585955"/>
                <a:gd name="connsiteX3" fmla="*/ 1994796 w 3989594"/>
                <a:gd name="connsiteY3" fmla="*/ 279982 h 1585955"/>
                <a:gd name="connsiteX4" fmla="*/ 2903832 w 3989594"/>
                <a:gd name="connsiteY4" fmla="*/ 33651 h 1585955"/>
                <a:gd name="connsiteX5" fmla="*/ 2939671 w 3989594"/>
                <a:gd name="connsiteY5" fmla="*/ 0 h 1585955"/>
                <a:gd name="connsiteX6" fmla="*/ 3196616 w 3989594"/>
                <a:gd name="connsiteY6" fmla="*/ 0 h 1585955"/>
                <a:gd name="connsiteX7" fmla="*/ 3989594 w 3989594"/>
                <a:gd name="connsiteY7" fmla="*/ 792978 h 1585955"/>
                <a:gd name="connsiteX8" fmla="*/ 3989593 w 3989594"/>
                <a:gd name="connsiteY8" fmla="*/ 1585955 h 1585955"/>
                <a:gd name="connsiteX9" fmla="*/ 0 w 3989594"/>
                <a:gd name="connsiteY9" fmla="*/ 1585955 h 1585955"/>
                <a:gd name="connsiteX10" fmla="*/ 0 w 3989594"/>
                <a:gd name="connsiteY10" fmla="*/ 792978 h 1585955"/>
                <a:gd name="connsiteX11" fmla="*/ 792978 w 3989594"/>
                <a:gd name="connsiteY11" fmla="*/ 0 h 1585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89594" h="1585955">
                  <a:moveTo>
                    <a:pt x="792978" y="0"/>
                  </a:moveTo>
                  <a:lnTo>
                    <a:pt x="1049921" y="0"/>
                  </a:lnTo>
                  <a:lnTo>
                    <a:pt x="1085760" y="33651"/>
                  </a:lnTo>
                  <a:cubicBezTo>
                    <a:pt x="1282766" y="182270"/>
                    <a:pt x="1616391" y="279982"/>
                    <a:pt x="1994796" y="279982"/>
                  </a:cubicBezTo>
                  <a:cubicBezTo>
                    <a:pt x="2373201" y="279982"/>
                    <a:pt x="2706826" y="182270"/>
                    <a:pt x="2903832" y="33651"/>
                  </a:cubicBezTo>
                  <a:lnTo>
                    <a:pt x="2939671" y="0"/>
                  </a:lnTo>
                  <a:lnTo>
                    <a:pt x="3196616" y="0"/>
                  </a:lnTo>
                  <a:cubicBezTo>
                    <a:pt x="3634566" y="0"/>
                    <a:pt x="3989594" y="355028"/>
                    <a:pt x="3989594" y="792978"/>
                  </a:cubicBezTo>
                  <a:cubicBezTo>
                    <a:pt x="3989594" y="1057304"/>
                    <a:pt x="3989593" y="1321629"/>
                    <a:pt x="3989593" y="1585955"/>
                  </a:cubicBezTo>
                  <a:lnTo>
                    <a:pt x="0" y="1585955"/>
                  </a:lnTo>
                  <a:lnTo>
                    <a:pt x="0" y="792978"/>
                  </a:lnTo>
                  <a:cubicBezTo>
                    <a:pt x="0" y="355028"/>
                    <a:pt x="355028" y="0"/>
                    <a:pt x="792978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7" name="Rectangle 1716">
              <a:extLst>
                <a:ext uri="{FF2B5EF4-FFF2-40B4-BE49-F238E27FC236}">
                  <a16:creationId xmlns:a16="http://schemas.microsoft.com/office/drawing/2014/main" id="{9CD0D898-F4C4-4C2C-9186-AFCCF378DD86}"/>
                </a:ext>
              </a:extLst>
            </p:cNvPr>
            <p:cNvSpPr/>
            <p:nvPr/>
          </p:nvSpPr>
          <p:spPr>
            <a:xfrm>
              <a:off x="10507964" y="3760150"/>
              <a:ext cx="803305" cy="64948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8" name="Oval 1717">
              <a:extLst>
                <a:ext uri="{FF2B5EF4-FFF2-40B4-BE49-F238E27FC236}">
                  <a16:creationId xmlns:a16="http://schemas.microsoft.com/office/drawing/2014/main" id="{723C548A-07FB-42D2-9E65-FF051F6F8B9D}"/>
                </a:ext>
              </a:extLst>
            </p:cNvPr>
            <p:cNvSpPr/>
            <p:nvPr/>
          </p:nvSpPr>
          <p:spPr>
            <a:xfrm>
              <a:off x="10417200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9" name="Oval 1718">
              <a:extLst>
                <a:ext uri="{FF2B5EF4-FFF2-40B4-BE49-F238E27FC236}">
                  <a16:creationId xmlns:a16="http://schemas.microsoft.com/office/drawing/2014/main" id="{6EE6CD1C-907D-4AE5-A586-70F4A9FB4A92}"/>
                </a:ext>
              </a:extLst>
            </p:cNvPr>
            <p:cNvSpPr/>
            <p:nvPr/>
          </p:nvSpPr>
          <p:spPr>
            <a:xfrm>
              <a:off x="11311269" y="2590157"/>
              <a:ext cx="216493" cy="30764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0" name="Freeform: Shape 1719">
              <a:extLst>
                <a:ext uri="{FF2B5EF4-FFF2-40B4-BE49-F238E27FC236}">
                  <a16:creationId xmlns:a16="http://schemas.microsoft.com/office/drawing/2014/main" id="{9F39B1D8-7F48-4DC1-AFDF-20E4548ABBC0}"/>
                </a:ext>
              </a:extLst>
            </p:cNvPr>
            <p:cNvSpPr/>
            <p:nvPr/>
          </p:nvSpPr>
          <p:spPr>
            <a:xfrm>
              <a:off x="9763702" y="1401428"/>
              <a:ext cx="2225425" cy="1080137"/>
            </a:xfrm>
            <a:custGeom>
              <a:avLst/>
              <a:gdLst>
                <a:gd name="connsiteX0" fmla="*/ 0 w 2214820"/>
                <a:gd name="connsiteY0" fmla="*/ 1079766 h 1072067"/>
                <a:gd name="connsiteX1" fmla="*/ 333401 w 2214820"/>
                <a:gd name="connsiteY1" fmla="*/ 367018 h 1072067"/>
                <a:gd name="connsiteX2" fmla="*/ 2021613 w 2214820"/>
                <a:gd name="connsiteY2" fmla="*/ 453019 h 1072067"/>
                <a:gd name="connsiteX3" fmla="*/ 2225424 w 2214820"/>
                <a:gd name="connsiteY3" fmla="*/ 858284 h 1072067"/>
                <a:gd name="connsiteX4" fmla="*/ 2139423 w 2214820"/>
                <a:gd name="connsiteY4" fmla="*/ 864174 h 1072067"/>
                <a:gd name="connsiteX5" fmla="*/ 2036928 w 2214820"/>
                <a:gd name="connsiteY5" fmla="*/ 858284 h 1072067"/>
                <a:gd name="connsiteX6" fmla="*/ 1986270 w 2214820"/>
                <a:gd name="connsiteY6" fmla="*/ 848859 h 1072067"/>
                <a:gd name="connsiteX7" fmla="*/ 2006298 w 2214820"/>
                <a:gd name="connsiteY7" fmla="*/ 841791 h 1072067"/>
                <a:gd name="connsiteX8" fmla="*/ 2019257 w 2214820"/>
                <a:gd name="connsiteY8" fmla="*/ 847681 h 1072067"/>
                <a:gd name="connsiteX9" fmla="*/ 1955640 w 2214820"/>
                <a:gd name="connsiteY9" fmla="*/ 845325 h 1072067"/>
                <a:gd name="connsiteX10" fmla="*/ 1446702 w 2214820"/>
                <a:gd name="connsiteY10" fmla="*/ 747543 h 1072067"/>
                <a:gd name="connsiteX11" fmla="*/ 1412537 w 2214820"/>
                <a:gd name="connsiteY11" fmla="*/ 742831 h 1072067"/>
                <a:gd name="connsiteX12" fmla="*/ 1291193 w 2214820"/>
                <a:gd name="connsiteY12" fmla="*/ 727515 h 1072067"/>
                <a:gd name="connsiteX13" fmla="*/ 1286481 w 2214820"/>
                <a:gd name="connsiteY13" fmla="*/ 731050 h 1072067"/>
                <a:gd name="connsiteX14" fmla="*/ 1291193 w 2214820"/>
                <a:gd name="connsiteY14" fmla="*/ 727515 h 1072067"/>
                <a:gd name="connsiteX15" fmla="*/ 1328893 w 2214820"/>
                <a:gd name="connsiteY15" fmla="*/ 756968 h 1072067"/>
                <a:gd name="connsiteX16" fmla="*/ 1425497 w 2214820"/>
                <a:gd name="connsiteY16" fmla="*/ 834722 h 1072067"/>
                <a:gd name="connsiteX17" fmla="*/ 1343030 w 2214820"/>
                <a:gd name="connsiteY17" fmla="*/ 845325 h 1072067"/>
                <a:gd name="connsiteX18" fmla="*/ 658556 w 2214820"/>
                <a:gd name="connsiteY18" fmla="*/ 494252 h 1072067"/>
                <a:gd name="connsiteX19" fmla="*/ 633816 w 2214820"/>
                <a:gd name="connsiteY19" fmla="*/ 477759 h 1072067"/>
                <a:gd name="connsiteX20" fmla="*/ 625569 w 2214820"/>
                <a:gd name="connsiteY20" fmla="*/ 484827 h 1072067"/>
                <a:gd name="connsiteX21" fmla="*/ 620857 w 2214820"/>
                <a:gd name="connsiteY21" fmla="*/ 460087 h 1072067"/>
                <a:gd name="connsiteX22" fmla="*/ 622035 w 2214820"/>
                <a:gd name="connsiteY22" fmla="*/ 516636 h 1072067"/>
                <a:gd name="connsiteX23" fmla="*/ 0 w 2214820"/>
                <a:gd name="connsiteY23" fmla="*/ 1079766 h 1072067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955640 w 2225455"/>
                <a:gd name="connsiteY8" fmla="*/ 845325 h 1080136"/>
                <a:gd name="connsiteX9" fmla="*/ 1446702 w 2225455"/>
                <a:gd name="connsiteY9" fmla="*/ 747543 h 1080136"/>
                <a:gd name="connsiteX10" fmla="*/ 1412537 w 2225455"/>
                <a:gd name="connsiteY10" fmla="*/ 742831 h 1080136"/>
                <a:gd name="connsiteX11" fmla="*/ 1291193 w 2225455"/>
                <a:gd name="connsiteY11" fmla="*/ 727515 h 1080136"/>
                <a:gd name="connsiteX12" fmla="*/ 1286481 w 2225455"/>
                <a:gd name="connsiteY12" fmla="*/ 731050 h 1080136"/>
                <a:gd name="connsiteX13" fmla="*/ 1291193 w 2225455"/>
                <a:gd name="connsiteY13" fmla="*/ 727515 h 1080136"/>
                <a:gd name="connsiteX14" fmla="*/ 1328893 w 2225455"/>
                <a:gd name="connsiteY14" fmla="*/ 756968 h 1080136"/>
                <a:gd name="connsiteX15" fmla="*/ 1425497 w 2225455"/>
                <a:gd name="connsiteY15" fmla="*/ 834722 h 1080136"/>
                <a:gd name="connsiteX16" fmla="*/ 1343030 w 2225455"/>
                <a:gd name="connsiteY16" fmla="*/ 845325 h 1080136"/>
                <a:gd name="connsiteX17" fmla="*/ 658556 w 2225455"/>
                <a:gd name="connsiteY17" fmla="*/ 494252 h 1080136"/>
                <a:gd name="connsiteX18" fmla="*/ 633816 w 2225455"/>
                <a:gd name="connsiteY18" fmla="*/ 477759 h 1080136"/>
                <a:gd name="connsiteX19" fmla="*/ 625569 w 2225455"/>
                <a:gd name="connsiteY19" fmla="*/ 484827 h 1080136"/>
                <a:gd name="connsiteX20" fmla="*/ 620857 w 2225455"/>
                <a:gd name="connsiteY20" fmla="*/ 460087 h 1080136"/>
                <a:gd name="connsiteX21" fmla="*/ 622035 w 2225455"/>
                <a:gd name="connsiteY21" fmla="*/ 516636 h 1080136"/>
                <a:gd name="connsiteX22" fmla="*/ 0 w 2225455"/>
                <a:gd name="connsiteY22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2019257 w 2225455"/>
                <a:gd name="connsiteY7" fmla="*/ 847681 h 1080136"/>
                <a:gd name="connsiteX8" fmla="*/ 1446702 w 2225455"/>
                <a:gd name="connsiteY8" fmla="*/ 747543 h 1080136"/>
                <a:gd name="connsiteX9" fmla="*/ 1412537 w 2225455"/>
                <a:gd name="connsiteY9" fmla="*/ 742831 h 1080136"/>
                <a:gd name="connsiteX10" fmla="*/ 1291193 w 2225455"/>
                <a:gd name="connsiteY10" fmla="*/ 727515 h 1080136"/>
                <a:gd name="connsiteX11" fmla="*/ 1286481 w 2225455"/>
                <a:gd name="connsiteY11" fmla="*/ 731050 h 1080136"/>
                <a:gd name="connsiteX12" fmla="*/ 1291193 w 2225455"/>
                <a:gd name="connsiteY12" fmla="*/ 727515 h 1080136"/>
                <a:gd name="connsiteX13" fmla="*/ 1328893 w 2225455"/>
                <a:gd name="connsiteY13" fmla="*/ 756968 h 1080136"/>
                <a:gd name="connsiteX14" fmla="*/ 1425497 w 2225455"/>
                <a:gd name="connsiteY14" fmla="*/ 834722 h 1080136"/>
                <a:gd name="connsiteX15" fmla="*/ 1343030 w 2225455"/>
                <a:gd name="connsiteY15" fmla="*/ 845325 h 1080136"/>
                <a:gd name="connsiteX16" fmla="*/ 658556 w 2225455"/>
                <a:gd name="connsiteY16" fmla="*/ 494252 h 1080136"/>
                <a:gd name="connsiteX17" fmla="*/ 633816 w 2225455"/>
                <a:gd name="connsiteY17" fmla="*/ 477759 h 1080136"/>
                <a:gd name="connsiteX18" fmla="*/ 625569 w 2225455"/>
                <a:gd name="connsiteY18" fmla="*/ 484827 h 1080136"/>
                <a:gd name="connsiteX19" fmla="*/ 620857 w 2225455"/>
                <a:gd name="connsiteY19" fmla="*/ 460087 h 1080136"/>
                <a:gd name="connsiteX20" fmla="*/ 622035 w 2225455"/>
                <a:gd name="connsiteY20" fmla="*/ 516636 h 1080136"/>
                <a:gd name="connsiteX21" fmla="*/ 0 w 2225455"/>
                <a:gd name="connsiteY21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2006298 w 2225455"/>
                <a:gd name="connsiteY6" fmla="*/ 841791 h 1080136"/>
                <a:gd name="connsiteX7" fmla="*/ 1446702 w 2225455"/>
                <a:gd name="connsiteY7" fmla="*/ 747543 h 1080136"/>
                <a:gd name="connsiteX8" fmla="*/ 1412537 w 2225455"/>
                <a:gd name="connsiteY8" fmla="*/ 742831 h 1080136"/>
                <a:gd name="connsiteX9" fmla="*/ 1291193 w 2225455"/>
                <a:gd name="connsiteY9" fmla="*/ 727515 h 1080136"/>
                <a:gd name="connsiteX10" fmla="*/ 1286481 w 2225455"/>
                <a:gd name="connsiteY10" fmla="*/ 731050 h 1080136"/>
                <a:gd name="connsiteX11" fmla="*/ 1291193 w 2225455"/>
                <a:gd name="connsiteY11" fmla="*/ 727515 h 1080136"/>
                <a:gd name="connsiteX12" fmla="*/ 1328893 w 2225455"/>
                <a:gd name="connsiteY12" fmla="*/ 756968 h 1080136"/>
                <a:gd name="connsiteX13" fmla="*/ 1425497 w 2225455"/>
                <a:gd name="connsiteY13" fmla="*/ 834722 h 1080136"/>
                <a:gd name="connsiteX14" fmla="*/ 1343030 w 2225455"/>
                <a:gd name="connsiteY14" fmla="*/ 845325 h 1080136"/>
                <a:gd name="connsiteX15" fmla="*/ 658556 w 2225455"/>
                <a:gd name="connsiteY15" fmla="*/ 494252 h 1080136"/>
                <a:gd name="connsiteX16" fmla="*/ 633816 w 2225455"/>
                <a:gd name="connsiteY16" fmla="*/ 477759 h 1080136"/>
                <a:gd name="connsiteX17" fmla="*/ 625569 w 2225455"/>
                <a:gd name="connsiteY17" fmla="*/ 484827 h 1080136"/>
                <a:gd name="connsiteX18" fmla="*/ 620857 w 2225455"/>
                <a:gd name="connsiteY18" fmla="*/ 460087 h 1080136"/>
                <a:gd name="connsiteX19" fmla="*/ 622035 w 2225455"/>
                <a:gd name="connsiteY19" fmla="*/ 516636 h 1080136"/>
                <a:gd name="connsiteX20" fmla="*/ 0 w 2225455"/>
                <a:gd name="connsiteY20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986270 w 2225455"/>
                <a:gd name="connsiteY5" fmla="*/ 848859 h 1080136"/>
                <a:gd name="connsiteX6" fmla="*/ 1446702 w 2225455"/>
                <a:gd name="connsiteY6" fmla="*/ 747543 h 1080136"/>
                <a:gd name="connsiteX7" fmla="*/ 1412537 w 2225455"/>
                <a:gd name="connsiteY7" fmla="*/ 742831 h 1080136"/>
                <a:gd name="connsiteX8" fmla="*/ 1291193 w 2225455"/>
                <a:gd name="connsiteY8" fmla="*/ 727515 h 1080136"/>
                <a:gd name="connsiteX9" fmla="*/ 1286481 w 2225455"/>
                <a:gd name="connsiteY9" fmla="*/ 731050 h 1080136"/>
                <a:gd name="connsiteX10" fmla="*/ 1291193 w 2225455"/>
                <a:gd name="connsiteY10" fmla="*/ 727515 h 1080136"/>
                <a:gd name="connsiteX11" fmla="*/ 1328893 w 2225455"/>
                <a:gd name="connsiteY11" fmla="*/ 756968 h 1080136"/>
                <a:gd name="connsiteX12" fmla="*/ 1425497 w 2225455"/>
                <a:gd name="connsiteY12" fmla="*/ 834722 h 1080136"/>
                <a:gd name="connsiteX13" fmla="*/ 1343030 w 2225455"/>
                <a:gd name="connsiteY13" fmla="*/ 845325 h 1080136"/>
                <a:gd name="connsiteX14" fmla="*/ 658556 w 2225455"/>
                <a:gd name="connsiteY14" fmla="*/ 494252 h 1080136"/>
                <a:gd name="connsiteX15" fmla="*/ 633816 w 2225455"/>
                <a:gd name="connsiteY15" fmla="*/ 477759 h 1080136"/>
                <a:gd name="connsiteX16" fmla="*/ 625569 w 2225455"/>
                <a:gd name="connsiteY16" fmla="*/ 484827 h 1080136"/>
                <a:gd name="connsiteX17" fmla="*/ 620857 w 2225455"/>
                <a:gd name="connsiteY17" fmla="*/ 460087 h 1080136"/>
                <a:gd name="connsiteX18" fmla="*/ 622035 w 2225455"/>
                <a:gd name="connsiteY18" fmla="*/ 516636 h 1080136"/>
                <a:gd name="connsiteX19" fmla="*/ 0 w 2225455"/>
                <a:gd name="connsiteY19" fmla="*/ 1079766 h 1080136"/>
                <a:gd name="connsiteX0" fmla="*/ 0 w 2225455"/>
                <a:gd name="connsiteY0" fmla="*/ 1079766 h 1080136"/>
                <a:gd name="connsiteX1" fmla="*/ 333401 w 2225455"/>
                <a:gd name="connsiteY1" fmla="*/ 367018 h 1080136"/>
                <a:gd name="connsiteX2" fmla="*/ 2021613 w 2225455"/>
                <a:gd name="connsiteY2" fmla="*/ 453019 h 1080136"/>
                <a:gd name="connsiteX3" fmla="*/ 2225424 w 2225455"/>
                <a:gd name="connsiteY3" fmla="*/ 858284 h 1080136"/>
                <a:gd name="connsiteX4" fmla="*/ 2036928 w 2225455"/>
                <a:gd name="connsiteY4" fmla="*/ 858284 h 1080136"/>
                <a:gd name="connsiteX5" fmla="*/ 1446702 w 2225455"/>
                <a:gd name="connsiteY5" fmla="*/ 747543 h 1080136"/>
                <a:gd name="connsiteX6" fmla="*/ 1412537 w 2225455"/>
                <a:gd name="connsiteY6" fmla="*/ 742831 h 1080136"/>
                <a:gd name="connsiteX7" fmla="*/ 1291193 w 2225455"/>
                <a:gd name="connsiteY7" fmla="*/ 727515 h 1080136"/>
                <a:gd name="connsiteX8" fmla="*/ 1286481 w 2225455"/>
                <a:gd name="connsiteY8" fmla="*/ 731050 h 1080136"/>
                <a:gd name="connsiteX9" fmla="*/ 1291193 w 2225455"/>
                <a:gd name="connsiteY9" fmla="*/ 727515 h 1080136"/>
                <a:gd name="connsiteX10" fmla="*/ 1328893 w 2225455"/>
                <a:gd name="connsiteY10" fmla="*/ 756968 h 1080136"/>
                <a:gd name="connsiteX11" fmla="*/ 1425497 w 2225455"/>
                <a:gd name="connsiteY11" fmla="*/ 834722 h 1080136"/>
                <a:gd name="connsiteX12" fmla="*/ 1343030 w 2225455"/>
                <a:gd name="connsiteY12" fmla="*/ 845325 h 1080136"/>
                <a:gd name="connsiteX13" fmla="*/ 658556 w 2225455"/>
                <a:gd name="connsiteY13" fmla="*/ 494252 h 1080136"/>
                <a:gd name="connsiteX14" fmla="*/ 633816 w 2225455"/>
                <a:gd name="connsiteY14" fmla="*/ 477759 h 1080136"/>
                <a:gd name="connsiteX15" fmla="*/ 625569 w 2225455"/>
                <a:gd name="connsiteY15" fmla="*/ 484827 h 1080136"/>
                <a:gd name="connsiteX16" fmla="*/ 620857 w 2225455"/>
                <a:gd name="connsiteY16" fmla="*/ 460087 h 1080136"/>
                <a:gd name="connsiteX17" fmla="*/ 622035 w 2225455"/>
                <a:gd name="connsiteY17" fmla="*/ 516636 h 1080136"/>
                <a:gd name="connsiteX18" fmla="*/ 0 w 2225455"/>
                <a:gd name="connsiteY1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46702 w 2225424"/>
                <a:gd name="connsiteY4" fmla="*/ 747543 h 1080136"/>
                <a:gd name="connsiteX5" fmla="*/ 1412537 w 2225424"/>
                <a:gd name="connsiteY5" fmla="*/ 742831 h 1080136"/>
                <a:gd name="connsiteX6" fmla="*/ 1291193 w 2225424"/>
                <a:gd name="connsiteY6" fmla="*/ 727515 h 1080136"/>
                <a:gd name="connsiteX7" fmla="*/ 1286481 w 2225424"/>
                <a:gd name="connsiteY7" fmla="*/ 731050 h 1080136"/>
                <a:gd name="connsiteX8" fmla="*/ 1291193 w 2225424"/>
                <a:gd name="connsiteY8" fmla="*/ 727515 h 1080136"/>
                <a:gd name="connsiteX9" fmla="*/ 1328893 w 2225424"/>
                <a:gd name="connsiteY9" fmla="*/ 756968 h 1080136"/>
                <a:gd name="connsiteX10" fmla="*/ 1425497 w 2225424"/>
                <a:gd name="connsiteY10" fmla="*/ 834722 h 1080136"/>
                <a:gd name="connsiteX11" fmla="*/ 1343030 w 2225424"/>
                <a:gd name="connsiteY11" fmla="*/ 845325 h 1080136"/>
                <a:gd name="connsiteX12" fmla="*/ 658556 w 2225424"/>
                <a:gd name="connsiteY12" fmla="*/ 494252 h 1080136"/>
                <a:gd name="connsiteX13" fmla="*/ 633816 w 2225424"/>
                <a:gd name="connsiteY13" fmla="*/ 477759 h 1080136"/>
                <a:gd name="connsiteX14" fmla="*/ 625569 w 2225424"/>
                <a:gd name="connsiteY14" fmla="*/ 484827 h 1080136"/>
                <a:gd name="connsiteX15" fmla="*/ 620857 w 2225424"/>
                <a:gd name="connsiteY15" fmla="*/ 460087 h 1080136"/>
                <a:gd name="connsiteX16" fmla="*/ 622035 w 2225424"/>
                <a:gd name="connsiteY16" fmla="*/ 516636 h 1080136"/>
                <a:gd name="connsiteX17" fmla="*/ 0 w 2225424"/>
                <a:gd name="connsiteY1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412537 w 2225424"/>
                <a:gd name="connsiteY4" fmla="*/ 742831 h 1080136"/>
                <a:gd name="connsiteX5" fmla="*/ 1291193 w 2225424"/>
                <a:gd name="connsiteY5" fmla="*/ 727515 h 1080136"/>
                <a:gd name="connsiteX6" fmla="*/ 1286481 w 2225424"/>
                <a:gd name="connsiteY6" fmla="*/ 731050 h 1080136"/>
                <a:gd name="connsiteX7" fmla="*/ 1291193 w 2225424"/>
                <a:gd name="connsiteY7" fmla="*/ 727515 h 1080136"/>
                <a:gd name="connsiteX8" fmla="*/ 1328893 w 2225424"/>
                <a:gd name="connsiteY8" fmla="*/ 756968 h 1080136"/>
                <a:gd name="connsiteX9" fmla="*/ 1425497 w 2225424"/>
                <a:gd name="connsiteY9" fmla="*/ 834722 h 1080136"/>
                <a:gd name="connsiteX10" fmla="*/ 1343030 w 2225424"/>
                <a:gd name="connsiteY10" fmla="*/ 845325 h 1080136"/>
                <a:gd name="connsiteX11" fmla="*/ 658556 w 2225424"/>
                <a:gd name="connsiteY11" fmla="*/ 494252 h 1080136"/>
                <a:gd name="connsiteX12" fmla="*/ 633816 w 2225424"/>
                <a:gd name="connsiteY12" fmla="*/ 477759 h 1080136"/>
                <a:gd name="connsiteX13" fmla="*/ 625569 w 2225424"/>
                <a:gd name="connsiteY13" fmla="*/ 484827 h 1080136"/>
                <a:gd name="connsiteX14" fmla="*/ 620857 w 2225424"/>
                <a:gd name="connsiteY14" fmla="*/ 460087 h 1080136"/>
                <a:gd name="connsiteX15" fmla="*/ 622035 w 2225424"/>
                <a:gd name="connsiteY15" fmla="*/ 516636 h 1080136"/>
                <a:gd name="connsiteX16" fmla="*/ 0 w 2225424"/>
                <a:gd name="connsiteY16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291193 w 2225424"/>
                <a:gd name="connsiteY6" fmla="*/ 727515 h 1080136"/>
                <a:gd name="connsiteX7" fmla="*/ 1328893 w 2225424"/>
                <a:gd name="connsiteY7" fmla="*/ 756968 h 1080136"/>
                <a:gd name="connsiteX8" fmla="*/ 1425497 w 2225424"/>
                <a:gd name="connsiteY8" fmla="*/ 834722 h 1080136"/>
                <a:gd name="connsiteX9" fmla="*/ 1343030 w 2225424"/>
                <a:gd name="connsiteY9" fmla="*/ 845325 h 1080136"/>
                <a:gd name="connsiteX10" fmla="*/ 658556 w 2225424"/>
                <a:gd name="connsiteY10" fmla="*/ 494252 h 1080136"/>
                <a:gd name="connsiteX11" fmla="*/ 633816 w 2225424"/>
                <a:gd name="connsiteY11" fmla="*/ 477759 h 1080136"/>
                <a:gd name="connsiteX12" fmla="*/ 625569 w 2225424"/>
                <a:gd name="connsiteY12" fmla="*/ 484827 h 1080136"/>
                <a:gd name="connsiteX13" fmla="*/ 620857 w 2225424"/>
                <a:gd name="connsiteY13" fmla="*/ 460087 h 1080136"/>
                <a:gd name="connsiteX14" fmla="*/ 622035 w 2225424"/>
                <a:gd name="connsiteY14" fmla="*/ 516636 h 1080136"/>
                <a:gd name="connsiteX15" fmla="*/ 0 w 2225424"/>
                <a:gd name="connsiteY15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328893 w 2225424"/>
                <a:gd name="connsiteY6" fmla="*/ 756968 h 1080136"/>
                <a:gd name="connsiteX7" fmla="*/ 1425497 w 2225424"/>
                <a:gd name="connsiteY7" fmla="*/ 834722 h 1080136"/>
                <a:gd name="connsiteX8" fmla="*/ 1343030 w 2225424"/>
                <a:gd name="connsiteY8" fmla="*/ 845325 h 1080136"/>
                <a:gd name="connsiteX9" fmla="*/ 658556 w 2225424"/>
                <a:gd name="connsiteY9" fmla="*/ 494252 h 1080136"/>
                <a:gd name="connsiteX10" fmla="*/ 633816 w 2225424"/>
                <a:gd name="connsiteY10" fmla="*/ 477759 h 1080136"/>
                <a:gd name="connsiteX11" fmla="*/ 625569 w 2225424"/>
                <a:gd name="connsiteY11" fmla="*/ 484827 h 1080136"/>
                <a:gd name="connsiteX12" fmla="*/ 620857 w 2225424"/>
                <a:gd name="connsiteY12" fmla="*/ 460087 h 1080136"/>
                <a:gd name="connsiteX13" fmla="*/ 622035 w 2225424"/>
                <a:gd name="connsiteY13" fmla="*/ 516636 h 1080136"/>
                <a:gd name="connsiteX14" fmla="*/ 0 w 2225424"/>
                <a:gd name="connsiteY14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286481 w 2225424"/>
                <a:gd name="connsiteY5" fmla="*/ 731050 h 1080136"/>
                <a:gd name="connsiteX6" fmla="*/ 1425497 w 2225424"/>
                <a:gd name="connsiteY6" fmla="*/ 834722 h 1080136"/>
                <a:gd name="connsiteX7" fmla="*/ 1343030 w 2225424"/>
                <a:gd name="connsiteY7" fmla="*/ 845325 h 1080136"/>
                <a:gd name="connsiteX8" fmla="*/ 658556 w 2225424"/>
                <a:gd name="connsiteY8" fmla="*/ 494252 h 1080136"/>
                <a:gd name="connsiteX9" fmla="*/ 633816 w 2225424"/>
                <a:gd name="connsiteY9" fmla="*/ 477759 h 1080136"/>
                <a:gd name="connsiteX10" fmla="*/ 625569 w 2225424"/>
                <a:gd name="connsiteY10" fmla="*/ 484827 h 1080136"/>
                <a:gd name="connsiteX11" fmla="*/ 620857 w 2225424"/>
                <a:gd name="connsiteY11" fmla="*/ 460087 h 1080136"/>
                <a:gd name="connsiteX12" fmla="*/ 622035 w 2225424"/>
                <a:gd name="connsiteY12" fmla="*/ 516636 h 1080136"/>
                <a:gd name="connsiteX13" fmla="*/ 0 w 2225424"/>
                <a:gd name="connsiteY13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343030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25497 w 2225424"/>
                <a:gd name="connsiteY5" fmla="*/ 834722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1291755 w 2225424"/>
                <a:gd name="connsiteY6" fmla="*/ 845325 h 1080136"/>
                <a:gd name="connsiteX7" fmla="*/ 658556 w 2225424"/>
                <a:gd name="connsiteY7" fmla="*/ 494252 h 1080136"/>
                <a:gd name="connsiteX8" fmla="*/ 633816 w 2225424"/>
                <a:gd name="connsiteY8" fmla="*/ 477759 h 1080136"/>
                <a:gd name="connsiteX9" fmla="*/ 625569 w 2225424"/>
                <a:gd name="connsiteY9" fmla="*/ 484827 h 1080136"/>
                <a:gd name="connsiteX10" fmla="*/ 620857 w 2225424"/>
                <a:gd name="connsiteY10" fmla="*/ 460087 h 1080136"/>
                <a:gd name="connsiteX11" fmla="*/ 622035 w 2225424"/>
                <a:gd name="connsiteY11" fmla="*/ 516636 h 1080136"/>
                <a:gd name="connsiteX12" fmla="*/ 0 w 2225424"/>
                <a:gd name="connsiteY12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291193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93742 w 2225424"/>
                <a:gd name="connsiteY4" fmla="*/ 727515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9680 w 2225424"/>
                <a:gd name="connsiteY5" fmla="*/ 885996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34042 w 2225424"/>
                <a:gd name="connsiteY5" fmla="*/ 843267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58556 w 2225424"/>
                <a:gd name="connsiteY6" fmla="*/ 494252 h 1080136"/>
                <a:gd name="connsiteX7" fmla="*/ 633816 w 2225424"/>
                <a:gd name="connsiteY7" fmla="*/ 477759 h 1080136"/>
                <a:gd name="connsiteX8" fmla="*/ 625569 w 2225424"/>
                <a:gd name="connsiteY8" fmla="*/ 484827 h 1080136"/>
                <a:gd name="connsiteX9" fmla="*/ 620857 w 2225424"/>
                <a:gd name="connsiteY9" fmla="*/ 460087 h 1080136"/>
                <a:gd name="connsiteX10" fmla="*/ 622035 w 2225424"/>
                <a:gd name="connsiteY10" fmla="*/ 516636 h 1080136"/>
                <a:gd name="connsiteX11" fmla="*/ 0 w 2225424"/>
                <a:gd name="connsiteY11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0857 w 2225424"/>
                <a:gd name="connsiteY8" fmla="*/ 460087 h 1080136"/>
                <a:gd name="connsiteX9" fmla="*/ 622035 w 2225424"/>
                <a:gd name="connsiteY9" fmla="*/ 516636 h 1080136"/>
                <a:gd name="connsiteX10" fmla="*/ 0 w 2225424"/>
                <a:gd name="connsiteY10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5569 w 2225424"/>
                <a:gd name="connsiteY7" fmla="*/ 484827 h 1080136"/>
                <a:gd name="connsiteX8" fmla="*/ 622035 w 2225424"/>
                <a:gd name="connsiteY8" fmla="*/ 516636 h 1080136"/>
                <a:gd name="connsiteX9" fmla="*/ 0 w 2225424"/>
                <a:gd name="connsiteY9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33816 w 2225424"/>
                <a:gd name="connsiteY6" fmla="*/ 477759 h 1080136"/>
                <a:gd name="connsiteX7" fmla="*/ 622035 w 2225424"/>
                <a:gd name="connsiteY7" fmla="*/ 516636 h 1080136"/>
                <a:gd name="connsiteX8" fmla="*/ 0 w 2225424"/>
                <a:gd name="connsiteY8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51134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  <a:gd name="connsiteX0" fmla="*/ 0 w 2225424"/>
                <a:gd name="connsiteY0" fmla="*/ 1079766 h 1080136"/>
                <a:gd name="connsiteX1" fmla="*/ 333401 w 2225424"/>
                <a:gd name="connsiteY1" fmla="*/ 367018 h 1080136"/>
                <a:gd name="connsiteX2" fmla="*/ 2021613 w 2225424"/>
                <a:gd name="connsiteY2" fmla="*/ 453019 h 1080136"/>
                <a:gd name="connsiteX3" fmla="*/ 2225424 w 2225424"/>
                <a:gd name="connsiteY3" fmla="*/ 858284 h 1080136"/>
                <a:gd name="connsiteX4" fmla="*/ 1308285 w 2225424"/>
                <a:gd name="connsiteY4" fmla="*/ 701877 h 1080136"/>
                <a:gd name="connsiteX5" fmla="*/ 1425496 w 2225424"/>
                <a:gd name="connsiteY5" fmla="*/ 911633 h 1080136"/>
                <a:gd name="connsiteX6" fmla="*/ 622035 w 2225424"/>
                <a:gd name="connsiteY6" fmla="*/ 516636 h 1080136"/>
                <a:gd name="connsiteX7" fmla="*/ 0 w 2225424"/>
                <a:gd name="connsiteY7" fmla="*/ 1079766 h 1080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25424" h="1080136">
                  <a:moveTo>
                    <a:pt x="0" y="1079766"/>
                  </a:moveTo>
                  <a:cubicBezTo>
                    <a:pt x="41233" y="809982"/>
                    <a:pt x="146084" y="568472"/>
                    <a:pt x="333401" y="367018"/>
                  </a:cubicBezTo>
                  <a:cubicBezTo>
                    <a:pt x="816421" y="-154879"/>
                    <a:pt x="1592786" y="-114824"/>
                    <a:pt x="2021613" y="453019"/>
                  </a:cubicBezTo>
                  <a:cubicBezTo>
                    <a:pt x="2114683" y="574363"/>
                    <a:pt x="2190081" y="706310"/>
                    <a:pt x="2225424" y="858284"/>
                  </a:cubicBezTo>
                  <a:cubicBezTo>
                    <a:pt x="2103687" y="904033"/>
                    <a:pt x="1464776" y="723083"/>
                    <a:pt x="1308285" y="701877"/>
                  </a:cubicBezTo>
                  <a:cubicBezTo>
                    <a:pt x="1174964" y="697950"/>
                    <a:pt x="1365582" y="797995"/>
                    <a:pt x="1425496" y="911633"/>
                  </a:cubicBezTo>
                  <a:cubicBezTo>
                    <a:pt x="1311121" y="880760"/>
                    <a:pt x="940803" y="796262"/>
                    <a:pt x="622035" y="516636"/>
                  </a:cubicBezTo>
                  <a:cubicBezTo>
                    <a:pt x="587870" y="820585"/>
                    <a:pt x="288634" y="1091547"/>
                    <a:pt x="0" y="1079766"/>
                  </a:cubicBezTo>
                  <a:close/>
                </a:path>
              </a:pathLst>
            </a:custGeom>
            <a:solidFill>
              <a:srgbClr val="94643F"/>
            </a:solidFill>
            <a:ln w="1177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1" name="Rectangle: Rounded Corners 1720">
              <a:extLst>
                <a:ext uri="{FF2B5EF4-FFF2-40B4-BE49-F238E27FC236}">
                  <a16:creationId xmlns:a16="http://schemas.microsoft.com/office/drawing/2014/main" id="{E4D79690-80FE-4E31-A6B4-7980B8AB98C9}"/>
                </a:ext>
              </a:extLst>
            </p:cNvPr>
            <p:cNvSpPr/>
            <p:nvPr/>
          </p:nvSpPr>
          <p:spPr>
            <a:xfrm>
              <a:off x="9282053" y="4494044"/>
              <a:ext cx="3246833" cy="2040236"/>
            </a:xfrm>
            <a:prstGeom prst="roundRect">
              <a:avLst>
                <a:gd name="adj" fmla="val 947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2" name="Oval 1721">
              <a:extLst>
                <a:ext uri="{FF2B5EF4-FFF2-40B4-BE49-F238E27FC236}">
                  <a16:creationId xmlns:a16="http://schemas.microsoft.com/office/drawing/2014/main" id="{EB08A878-B2D3-4D2D-9F89-5E6B535E3F0E}"/>
                </a:ext>
              </a:extLst>
            </p:cNvPr>
            <p:cNvSpPr/>
            <p:nvPr/>
          </p:nvSpPr>
          <p:spPr>
            <a:xfrm>
              <a:off x="10755306" y="5266934"/>
              <a:ext cx="300327" cy="30032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28" name="Group 1727">
            <a:extLst>
              <a:ext uri="{FF2B5EF4-FFF2-40B4-BE49-F238E27FC236}">
                <a16:creationId xmlns:a16="http://schemas.microsoft.com/office/drawing/2014/main" id="{6F005F1D-070C-4F96-93AB-1DC76B9CF906}"/>
              </a:ext>
            </a:extLst>
          </p:cNvPr>
          <p:cNvGrpSpPr/>
          <p:nvPr/>
        </p:nvGrpSpPr>
        <p:grpSpPr>
          <a:xfrm>
            <a:off x="2545002" y="4196320"/>
            <a:ext cx="707850" cy="719235"/>
            <a:chOff x="9271661" y="927087"/>
            <a:chExt cx="1690381" cy="1717565"/>
          </a:xfrm>
          <a:solidFill>
            <a:schemeClr val="accent4"/>
          </a:solidFill>
        </p:grpSpPr>
        <p:sp>
          <p:nvSpPr>
            <p:cNvPr id="1729" name="Freeform: Shape 1728">
              <a:extLst>
                <a:ext uri="{FF2B5EF4-FFF2-40B4-BE49-F238E27FC236}">
                  <a16:creationId xmlns:a16="http://schemas.microsoft.com/office/drawing/2014/main" id="{E885E239-29B5-4C0D-B3A1-B56FF706B844}"/>
                </a:ext>
              </a:extLst>
            </p:cNvPr>
            <p:cNvSpPr/>
            <p:nvPr/>
          </p:nvSpPr>
          <p:spPr>
            <a:xfrm rot="2411044">
              <a:off x="9825722" y="927087"/>
              <a:ext cx="487932" cy="1717565"/>
            </a:xfrm>
            <a:custGeom>
              <a:avLst/>
              <a:gdLst>
                <a:gd name="connsiteX0" fmla="*/ 398295 w 480600"/>
                <a:gd name="connsiteY0" fmla="*/ 1046026 h 1345680"/>
                <a:gd name="connsiteX1" fmla="*/ 348313 w 480600"/>
                <a:gd name="connsiteY1" fmla="*/ 1015268 h 1345680"/>
                <a:gd name="connsiteX2" fmla="*/ 329088 w 480600"/>
                <a:gd name="connsiteY2" fmla="*/ 334738 h 1345680"/>
                <a:gd name="connsiteX3" fmla="*/ 379071 w 480600"/>
                <a:gd name="connsiteY3" fmla="*/ 303980 h 1345680"/>
                <a:gd name="connsiteX4" fmla="*/ 440588 w 480600"/>
                <a:gd name="connsiteY4" fmla="*/ 167489 h 1345680"/>
                <a:gd name="connsiteX5" fmla="*/ 430976 w 480600"/>
                <a:gd name="connsiteY5" fmla="*/ 109817 h 1345680"/>
                <a:gd name="connsiteX6" fmla="*/ 334856 w 480600"/>
                <a:gd name="connsiteY6" fmla="*/ 29076 h 1345680"/>
                <a:gd name="connsiteX7" fmla="*/ 309864 w 480600"/>
                <a:gd name="connsiteY7" fmla="*/ 54068 h 1345680"/>
                <a:gd name="connsiteX8" fmla="*/ 309864 w 480600"/>
                <a:gd name="connsiteY8" fmla="*/ 173256 h 1345680"/>
                <a:gd name="connsiteX9" fmla="*/ 271416 w 480600"/>
                <a:gd name="connsiteY9" fmla="*/ 211704 h 1345680"/>
                <a:gd name="connsiteX10" fmla="*/ 219512 w 480600"/>
                <a:gd name="connsiteY10" fmla="*/ 211704 h 1345680"/>
                <a:gd name="connsiteX11" fmla="*/ 181064 w 480600"/>
                <a:gd name="connsiteY11" fmla="*/ 173256 h 1345680"/>
                <a:gd name="connsiteX12" fmla="*/ 181064 w 480600"/>
                <a:gd name="connsiteY12" fmla="*/ 55990 h 1345680"/>
                <a:gd name="connsiteX13" fmla="*/ 156072 w 480600"/>
                <a:gd name="connsiteY13" fmla="*/ 30999 h 1345680"/>
                <a:gd name="connsiteX14" fmla="*/ 59952 w 480600"/>
                <a:gd name="connsiteY14" fmla="*/ 111740 h 1345680"/>
                <a:gd name="connsiteX15" fmla="*/ 50340 w 480600"/>
                <a:gd name="connsiteY15" fmla="*/ 169412 h 1345680"/>
                <a:gd name="connsiteX16" fmla="*/ 111857 w 480600"/>
                <a:gd name="connsiteY16" fmla="*/ 305902 h 1345680"/>
                <a:gd name="connsiteX17" fmla="*/ 161840 w 480600"/>
                <a:gd name="connsiteY17" fmla="*/ 336660 h 1345680"/>
                <a:gd name="connsiteX18" fmla="*/ 142616 w 480600"/>
                <a:gd name="connsiteY18" fmla="*/ 1017190 h 1345680"/>
                <a:gd name="connsiteX19" fmla="*/ 92633 w 480600"/>
                <a:gd name="connsiteY19" fmla="*/ 1047949 h 1345680"/>
                <a:gd name="connsiteX20" fmla="*/ 31116 w 480600"/>
                <a:gd name="connsiteY20" fmla="*/ 1184439 h 1345680"/>
                <a:gd name="connsiteX21" fmla="*/ 40728 w 480600"/>
                <a:gd name="connsiteY21" fmla="*/ 1242111 h 1345680"/>
                <a:gd name="connsiteX22" fmla="*/ 136848 w 480600"/>
                <a:gd name="connsiteY22" fmla="*/ 1322852 h 1345680"/>
                <a:gd name="connsiteX23" fmla="*/ 161840 w 480600"/>
                <a:gd name="connsiteY23" fmla="*/ 1297861 h 1345680"/>
                <a:gd name="connsiteX24" fmla="*/ 161840 w 480600"/>
                <a:gd name="connsiteY24" fmla="*/ 1178672 h 1345680"/>
                <a:gd name="connsiteX25" fmla="*/ 200288 w 480600"/>
                <a:gd name="connsiteY25" fmla="*/ 1140224 h 1345680"/>
                <a:gd name="connsiteX26" fmla="*/ 290640 w 480600"/>
                <a:gd name="connsiteY26" fmla="*/ 1140224 h 1345680"/>
                <a:gd name="connsiteX27" fmla="*/ 329088 w 480600"/>
                <a:gd name="connsiteY27" fmla="*/ 1178672 h 1345680"/>
                <a:gd name="connsiteX28" fmla="*/ 329088 w 480600"/>
                <a:gd name="connsiteY28" fmla="*/ 1297861 h 1345680"/>
                <a:gd name="connsiteX29" fmla="*/ 354080 w 480600"/>
                <a:gd name="connsiteY29" fmla="*/ 1322852 h 1345680"/>
                <a:gd name="connsiteX30" fmla="*/ 450200 w 480600"/>
                <a:gd name="connsiteY30" fmla="*/ 1242111 h 1345680"/>
                <a:gd name="connsiteX31" fmla="*/ 459812 w 480600"/>
                <a:gd name="connsiteY31" fmla="*/ 1184439 h 1345680"/>
                <a:gd name="connsiteX32" fmla="*/ 398295 w 480600"/>
                <a:gd name="connsiteY32" fmla="*/ 1046026 h 1345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480600" h="1345680">
                  <a:moveTo>
                    <a:pt x="398295" y="1046026"/>
                  </a:moveTo>
                  <a:lnTo>
                    <a:pt x="348313" y="1015268"/>
                  </a:lnTo>
                  <a:lnTo>
                    <a:pt x="329088" y="334738"/>
                  </a:lnTo>
                  <a:lnTo>
                    <a:pt x="379071" y="303980"/>
                  </a:lnTo>
                  <a:cubicBezTo>
                    <a:pt x="425209" y="275144"/>
                    <a:pt x="450200" y="221316"/>
                    <a:pt x="440588" y="167489"/>
                  </a:cubicBezTo>
                  <a:lnTo>
                    <a:pt x="430976" y="109817"/>
                  </a:lnTo>
                  <a:cubicBezTo>
                    <a:pt x="423286" y="63680"/>
                    <a:pt x="382916" y="29076"/>
                    <a:pt x="334856" y="29076"/>
                  </a:cubicBezTo>
                  <a:cubicBezTo>
                    <a:pt x="321399" y="29076"/>
                    <a:pt x="309864" y="40611"/>
                    <a:pt x="309864" y="54068"/>
                  </a:cubicBezTo>
                  <a:lnTo>
                    <a:pt x="309864" y="173256"/>
                  </a:lnTo>
                  <a:cubicBezTo>
                    <a:pt x="309864" y="194403"/>
                    <a:pt x="292563" y="211704"/>
                    <a:pt x="271416" y="211704"/>
                  </a:cubicBezTo>
                  <a:lnTo>
                    <a:pt x="219512" y="211704"/>
                  </a:lnTo>
                  <a:cubicBezTo>
                    <a:pt x="198365" y="211704"/>
                    <a:pt x="181064" y="194403"/>
                    <a:pt x="181064" y="173256"/>
                  </a:cubicBezTo>
                  <a:lnTo>
                    <a:pt x="181064" y="55990"/>
                  </a:lnTo>
                  <a:cubicBezTo>
                    <a:pt x="181064" y="42533"/>
                    <a:pt x="169529" y="30999"/>
                    <a:pt x="156072" y="30999"/>
                  </a:cubicBezTo>
                  <a:cubicBezTo>
                    <a:pt x="108012" y="30999"/>
                    <a:pt x="67642" y="65602"/>
                    <a:pt x="59952" y="111740"/>
                  </a:cubicBezTo>
                  <a:lnTo>
                    <a:pt x="50340" y="169412"/>
                  </a:lnTo>
                  <a:cubicBezTo>
                    <a:pt x="40728" y="223239"/>
                    <a:pt x="65720" y="277066"/>
                    <a:pt x="111857" y="305902"/>
                  </a:cubicBezTo>
                  <a:lnTo>
                    <a:pt x="161840" y="336660"/>
                  </a:lnTo>
                  <a:lnTo>
                    <a:pt x="142616" y="1017190"/>
                  </a:lnTo>
                  <a:lnTo>
                    <a:pt x="92633" y="1047949"/>
                  </a:lnTo>
                  <a:cubicBezTo>
                    <a:pt x="46496" y="1076785"/>
                    <a:pt x="21504" y="1130612"/>
                    <a:pt x="31116" y="1184439"/>
                  </a:cubicBezTo>
                  <a:lnTo>
                    <a:pt x="40728" y="1242111"/>
                  </a:lnTo>
                  <a:cubicBezTo>
                    <a:pt x="48418" y="1288249"/>
                    <a:pt x="88788" y="1322852"/>
                    <a:pt x="136848" y="1322852"/>
                  </a:cubicBezTo>
                  <a:cubicBezTo>
                    <a:pt x="150305" y="1322852"/>
                    <a:pt x="161840" y="1311317"/>
                    <a:pt x="161840" y="1297861"/>
                  </a:cubicBezTo>
                  <a:lnTo>
                    <a:pt x="161840" y="1178672"/>
                  </a:lnTo>
                  <a:cubicBezTo>
                    <a:pt x="161840" y="1157525"/>
                    <a:pt x="179141" y="1140224"/>
                    <a:pt x="200288" y="1140224"/>
                  </a:cubicBezTo>
                  <a:lnTo>
                    <a:pt x="290640" y="1140224"/>
                  </a:lnTo>
                  <a:cubicBezTo>
                    <a:pt x="311787" y="1140224"/>
                    <a:pt x="329088" y="1157525"/>
                    <a:pt x="329088" y="1178672"/>
                  </a:cubicBezTo>
                  <a:lnTo>
                    <a:pt x="329088" y="1297861"/>
                  </a:lnTo>
                  <a:cubicBezTo>
                    <a:pt x="329088" y="1311317"/>
                    <a:pt x="340623" y="1322852"/>
                    <a:pt x="354080" y="1322852"/>
                  </a:cubicBezTo>
                  <a:cubicBezTo>
                    <a:pt x="402140" y="1322852"/>
                    <a:pt x="442510" y="1288249"/>
                    <a:pt x="450200" y="1242111"/>
                  </a:cubicBezTo>
                  <a:lnTo>
                    <a:pt x="459812" y="1184439"/>
                  </a:lnTo>
                  <a:cubicBezTo>
                    <a:pt x="469424" y="1128689"/>
                    <a:pt x="446355" y="1074862"/>
                    <a:pt x="398295" y="1046026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0" name="Freeform: Shape 1729">
              <a:extLst>
                <a:ext uri="{FF2B5EF4-FFF2-40B4-BE49-F238E27FC236}">
                  <a16:creationId xmlns:a16="http://schemas.microsoft.com/office/drawing/2014/main" id="{764AE417-855F-4C57-A9EB-F413BACF98DB}"/>
                </a:ext>
              </a:extLst>
            </p:cNvPr>
            <p:cNvSpPr/>
            <p:nvPr/>
          </p:nvSpPr>
          <p:spPr>
            <a:xfrm rot="18712925">
              <a:off x="9675227" y="1020217"/>
              <a:ext cx="883249" cy="1690381"/>
            </a:xfrm>
            <a:custGeom>
              <a:avLst/>
              <a:gdLst>
                <a:gd name="connsiteX0" fmla="*/ 335181 w 883249"/>
                <a:gd name="connsiteY0" fmla="*/ 0 h 1563687"/>
                <a:gd name="connsiteX1" fmla="*/ 631293 w 883249"/>
                <a:gd name="connsiteY1" fmla="*/ 0 h 1563687"/>
                <a:gd name="connsiteX2" fmla="*/ 665062 w 883249"/>
                <a:gd name="connsiteY2" fmla="*/ 49352 h 1563687"/>
                <a:gd name="connsiteX3" fmla="*/ 717011 w 883249"/>
                <a:gd name="connsiteY3" fmla="*/ 49352 h 1563687"/>
                <a:gd name="connsiteX4" fmla="*/ 750778 w 883249"/>
                <a:gd name="connsiteY4" fmla="*/ 0 h 1563687"/>
                <a:gd name="connsiteX5" fmla="*/ 844287 w 883249"/>
                <a:gd name="connsiteY5" fmla="*/ 0 h 1563687"/>
                <a:gd name="connsiteX6" fmla="*/ 883249 w 883249"/>
                <a:gd name="connsiteY6" fmla="*/ 111692 h 1563687"/>
                <a:gd name="connsiteX7" fmla="*/ 844287 w 883249"/>
                <a:gd name="connsiteY7" fmla="*/ 223384 h 1563687"/>
                <a:gd name="connsiteX8" fmla="*/ 750778 w 883249"/>
                <a:gd name="connsiteY8" fmla="*/ 223384 h 1563687"/>
                <a:gd name="connsiteX9" fmla="*/ 750777 w 883249"/>
                <a:gd name="connsiteY9" fmla="*/ 223384 h 1563687"/>
                <a:gd name="connsiteX10" fmla="*/ 748180 w 883249"/>
                <a:gd name="connsiteY10" fmla="*/ 223384 h 1563687"/>
                <a:gd name="connsiteX11" fmla="*/ 714413 w 883249"/>
                <a:gd name="connsiteY11" fmla="*/ 174032 h 1563687"/>
                <a:gd name="connsiteX12" fmla="*/ 665062 w 883249"/>
                <a:gd name="connsiteY12" fmla="*/ 174032 h 1563687"/>
                <a:gd name="connsiteX13" fmla="*/ 659785 w 883249"/>
                <a:gd name="connsiteY13" fmla="*/ 200372 h 1563687"/>
                <a:gd name="connsiteX14" fmla="*/ 631293 w 883249"/>
                <a:gd name="connsiteY14" fmla="*/ 223384 h 1563687"/>
                <a:gd name="connsiteX15" fmla="*/ 532589 w 883249"/>
                <a:gd name="connsiteY15" fmla="*/ 223384 h 1563687"/>
                <a:gd name="connsiteX16" fmla="*/ 532589 w 883249"/>
                <a:gd name="connsiteY16" fmla="*/ 737686 h 1563687"/>
                <a:gd name="connsiteX17" fmla="*/ 529992 w 883249"/>
                <a:gd name="connsiteY17" fmla="*/ 737686 h 1563687"/>
                <a:gd name="connsiteX18" fmla="*/ 529992 w 883249"/>
                <a:gd name="connsiteY18" fmla="*/ 748076 h 1563687"/>
                <a:gd name="connsiteX19" fmla="*/ 558564 w 883249"/>
                <a:gd name="connsiteY19" fmla="*/ 781843 h 1563687"/>
                <a:gd name="connsiteX20" fmla="*/ 581942 w 883249"/>
                <a:gd name="connsiteY20" fmla="*/ 1355888 h 1563687"/>
                <a:gd name="connsiteX21" fmla="*/ 537784 w 883249"/>
                <a:gd name="connsiteY21" fmla="*/ 1501346 h 1563687"/>
                <a:gd name="connsiteX22" fmla="*/ 467652 w 883249"/>
                <a:gd name="connsiteY22" fmla="*/ 1563687 h 1563687"/>
                <a:gd name="connsiteX23" fmla="*/ 397520 w 883249"/>
                <a:gd name="connsiteY23" fmla="*/ 1501346 h 1563687"/>
                <a:gd name="connsiteX24" fmla="*/ 353363 w 883249"/>
                <a:gd name="connsiteY24" fmla="*/ 1355888 h 1563687"/>
                <a:gd name="connsiteX25" fmla="*/ 376740 w 883249"/>
                <a:gd name="connsiteY25" fmla="*/ 781843 h 1563687"/>
                <a:gd name="connsiteX26" fmla="*/ 405313 w 883249"/>
                <a:gd name="connsiteY26" fmla="*/ 748076 h 1563687"/>
                <a:gd name="connsiteX27" fmla="*/ 405313 w 883249"/>
                <a:gd name="connsiteY27" fmla="*/ 225982 h 1563687"/>
                <a:gd name="connsiteX28" fmla="*/ 332583 w 883249"/>
                <a:gd name="connsiteY28" fmla="*/ 225982 h 1563687"/>
                <a:gd name="connsiteX29" fmla="*/ 327389 w 883249"/>
                <a:gd name="connsiteY29" fmla="*/ 223384 h 1563687"/>
                <a:gd name="connsiteX30" fmla="*/ 114395 w 883249"/>
                <a:gd name="connsiteY30" fmla="*/ 238969 h 1563687"/>
                <a:gd name="connsiteX31" fmla="*/ 41665 w 883249"/>
                <a:gd name="connsiteY31" fmla="*/ 277932 h 1563687"/>
                <a:gd name="connsiteX32" fmla="*/ 28678 w 883249"/>
                <a:gd name="connsiteY32" fmla="*/ 280529 h 1563687"/>
                <a:gd name="connsiteX33" fmla="*/ 2703 w 883249"/>
                <a:gd name="connsiteY33" fmla="*/ 262346 h 1563687"/>
                <a:gd name="connsiteX34" fmla="*/ 430 w 883249"/>
                <a:gd name="connsiteY34" fmla="*/ 245788 h 1563687"/>
                <a:gd name="connsiteX35" fmla="*/ 711 w 883249"/>
                <a:gd name="connsiteY35" fmla="*/ 245238 h 1563687"/>
                <a:gd name="connsiteX36" fmla="*/ 430 w 883249"/>
                <a:gd name="connsiteY36" fmla="*/ 243190 h 1563687"/>
                <a:gd name="connsiteX37" fmla="*/ 7897 w 883249"/>
                <a:gd name="connsiteY37" fmla="*/ 228579 h 1563687"/>
                <a:gd name="connsiteX38" fmla="*/ 54653 w 883249"/>
                <a:gd name="connsiteY38" fmla="*/ 176630 h 1563687"/>
                <a:gd name="connsiteX39" fmla="*/ 335181 w 883249"/>
                <a:gd name="connsiteY39" fmla="*/ 0 h 1563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883249" h="1563687">
                  <a:moveTo>
                    <a:pt x="335181" y="0"/>
                  </a:moveTo>
                  <a:lnTo>
                    <a:pt x="631293" y="0"/>
                  </a:lnTo>
                  <a:cubicBezTo>
                    <a:pt x="646879" y="0"/>
                    <a:pt x="659866" y="5195"/>
                    <a:pt x="665062" y="49352"/>
                  </a:cubicBezTo>
                  <a:lnTo>
                    <a:pt x="717011" y="49352"/>
                  </a:lnTo>
                  <a:cubicBezTo>
                    <a:pt x="722205" y="5195"/>
                    <a:pt x="735193" y="0"/>
                    <a:pt x="750778" y="0"/>
                  </a:cubicBezTo>
                  <a:lnTo>
                    <a:pt x="844287" y="0"/>
                  </a:lnTo>
                  <a:cubicBezTo>
                    <a:pt x="865067" y="0"/>
                    <a:pt x="883249" y="36365"/>
                    <a:pt x="883249" y="111692"/>
                  </a:cubicBezTo>
                  <a:cubicBezTo>
                    <a:pt x="883249" y="187019"/>
                    <a:pt x="865067" y="223384"/>
                    <a:pt x="844287" y="223384"/>
                  </a:cubicBezTo>
                  <a:lnTo>
                    <a:pt x="750778" y="223384"/>
                  </a:lnTo>
                  <a:lnTo>
                    <a:pt x="750777" y="223384"/>
                  </a:lnTo>
                  <a:lnTo>
                    <a:pt x="748180" y="223384"/>
                  </a:lnTo>
                  <a:cubicBezTo>
                    <a:pt x="732596" y="223384"/>
                    <a:pt x="719608" y="218190"/>
                    <a:pt x="714413" y="174032"/>
                  </a:cubicBezTo>
                  <a:lnTo>
                    <a:pt x="665062" y="174032"/>
                  </a:lnTo>
                  <a:lnTo>
                    <a:pt x="659785" y="200372"/>
                  </a:lnTo>
                  <a:cubicBezTo>
                    <a:pt x="653210" y="220462"/>
                    <a:pt x="642982" y="223384"/>
                    <a:pt x="631293" y="223384"/>
                  </a:cubicBezTo>
                  <a:lnTo>
                    <a:pt x="532589" y="223384"/>
                  </a:lnTo>
                  <a:lnTo>
                    <a:pt x="532589" y="737686"/>
                  </a:lnTo>
                  <a:lnTo>
                    <a:pt x="529992" y="737686"/>
                  </a:lnTo>
                  <a:lnTo>
                    <a:pt x="529992" y="748076"/>
                  </a:lnTo>
                  <a:cubicBezTo>
                    <a:pt x="545576" y="750674"/>
                    <a:pt x="555967" y="763662"/>
                    <a:pt x="558564" y="781843"/>
                  </a:cubicBezTo>
                  <a:lnTo>
                    <a:pt x="581942" y="1355888"/>
                  </a:lnTo>
                  <a:cubicBezTo>
                    <a:pt x="584539" y="1410434"/>
                    <a:pt x="568954" y="1462384"/>
                    <a:pt x="537784" y="1501346"/>
                  </a:cubicBezTo>
                  <a:cubicBezTo>
                    <a:pt x="506614" y="1540309"/>
                    <a:pt x="514406" y="1563687"/>
                    <a:pt x="467652" y="1563687"/>
                  </a:cubicBezTo>
                  <a:cubicBezTo>
                    <a:pt x="420898" y="1563687"/>
                    <a:pt x="428690" y="1540309"/>
                    <a:pt x="397520" y="1501346"/>
                  </a:cubicBezTo>
                  <a:cubicBezTo>
                    <a:pt x="363753" y="1462384"/>
                    <a:pt x="348168" y="1407837"/>
                    <a:pt x="353363" y="1355888"/>
                  </a:cubicBezTo>
                  <a:lnTo>
                    <a:pt x="376740" y="781843"/>
                  </a:lnTo>
                  <a:cubicBezTo>
                    <a:pt x="376740" y="763662"/>
                    <a:pt x="389727" y="750674"/>
                    <a:pt x="405313" y="748076"/>
                  </a:cubicBezTo>
                  <a:lnTo>
                    <a:pt x="405313" y="225982"/>
                  </a:lnTo>
                  <a:lnTo>
                    <a:pt x="332583" y="225982"/>
                  </a:lnTo>
                  <a:lnTo>
                    <a:pt x="327389" y="223384"/>
                  </a:lnTo>
                  <a:cubicBezTo>
                    <a:pt x="241671" y="189617"/>
                    <a:pt x="197514" y="197409"/>
                    <a:pt x="114395" y="238969"/>
                  </a:cubicBezTo>
                  <a:lnTo>
                    <a:pt x="41665" y="277932"/>
                  </a:lnTo>
                  <a:cubicBezTo>
                    <a:pt x="39067" y="280529"/>
                    <a:pt x="33872" y="280529"/>
                    <a:pt x="28678" y="280529"/>
                  </a:cubicBezTo>
                  <a:cubicBezTo>
                    <a:pt x="18288" y="280529"/>
                    <a:pt x="7897" y="272737"/>
                    <a:pt x="2703" y="262346"/>
                  </a:cubicBezTo>
                  <a:cubicBezTo>
                    <a:pt x="106" y="257151"/>
                    <a:pt x="-544" y="251307"/>
                    <a:pt x="430" y="245788"/>
                  </a:cubicBezTo>
                  <a:lnTo>
                    <a:pt x="711" y="245238"/>
                  </a:lnTo>
                  <a:lnTo>
                    <a:pt x="430" y="243190"/>
                  </a:lnTo>
                  <a:cubicBezTo>
                    <a:pt x="1404" y="237670"/>
                    <a:pt x="4001" y="232475"/>
                    <a:pt x="7897" y="228579"/>
                  </a:cubicBezTo>
                  <a:lnTo>
                    <a:pt x="54653" y="176630"/>
                  </a:lnTo>
                  <a:cubicBezTo>
                    <a:pt x="145565" y="75327"/>
                    <a:pt x="207904" y="49352"/>
                    <a:pt x="335181" y="0"/>
                  </a:cubicBezTo>
                  <a:close/>
                </a:path>
              </a:pathLst>
            </a:custGeom>
            <a:grpFill/>
            <a:ln w="192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31" name="Freeform: Shape 1730">
            <a:extLst>
              <a:ext uri="{FF2B5EF4-FFF2-40B4-BE49-F238E27FC236}">
                <a16:creationId xmlns:a16="http://schemas.microsoft.com/office/drawing/2014/main" id="{9BBB60E4-663C-427A-9DF4-883FA5E79CF0}"/>
              </a:ext>
            </a:extLst>
          </p:cNvPr>
          <p:cNvSpPr/>
          <p:nvPr/>
        </p:nvSpPr>
        <p:spPr>
          <a:xfrm>
            <a:off x="2163744" y="3855033"/>
            <a:ext cx="1420880" cy="1412986"/>
          </a:xfrm>
          <a:custGeom>
            <a:avLst/>
            <a:gdLst>
              <a:gd name="connsiteX0" fmla="*/ 959201 w 1857518"/>
              <a:gd name="connsiteY0" fmla="*/ 1852264 h 1847198"/>
              <a:gd name="connsiteX1" fmla="*/ 910700 w 1857518"/>
              <a:gd name="connsiteY1" fmla="*/ 1852264 h 1847198"/>
              <a:gd name="connsiteX2" fmla="*/ 891608 w 1857518"/>
              <a:gd name="connsiteY2" fmla="*/ 1830593 h 1847198"/>
              <a:gd name="connsiteX3" fmla="*/ 838463 w 1857518"/>
              <a:gd name="connsiteY3" fmla="*/ 1669608 h 1847198"/>
              <a:gd name="connsiteX4" fmla="*/ 813180 w 1857518"/>
              <a:gd name="connsiteY4" fmla="*/ 1646905 h 1847198"/>
              <a:gd name="connsiteX5" fmla="*/ 730624 w 1857518"/>
              <a:gd name="connsiteY5" fmla="*/ 1628330 h 1847198"/>
              <a:gd name="connsiteX6" fmla="*/ 693990 w 1857518"/>
              <a:gd name="connsiteY6" fmla="*/ 1639165 h 1847198"/>
              <a:gd name="connsiteX7" fmla="*/ 573251 w 1857518"/>
              <a:gd name="connsiteY7" fmla="*/ 1761452 h 1847198"/>
              <a:gd name="connsiteX8" fmla="*/ 542292 w 1857518"/>
              <a:gd name="connsiteY8" fmla="*/ 1766612 h 1847198"/>
              <a:gd name="connsiteX9" fmla="*/ 412782 w 1857518"/>
              <a:gd name="connsiteY9" fmla="*/ 1693859 h 1847198"/>
              <a:gd name="connsiteX10" fmla="*/ 398334 w 1857518"/>
              <a:gd name="connsiteY10" fmla="*/ 1660836 h 1847198"/>
              <a:gd name="connsiteX11" fmla="*/ 440644 w 1857518"/>
              <a:gd name="connsiteY11" fmla="*/ 1494176 h 1847198"/>
              <a:gd name="connsiteX12" fmla="*/ 432904 w 1857518"/>
              <a:gd name="connsiteY12" fmla="*/ 1462185 h 1847198"/>
              <a:gd name="connsiteX13" fmla="*/ 370471 w 1857518"/>
              <a:gd name="connsiteY13" fmla="*/ 1397172 h 1847198"/>
              <a:gd name="connsiteX14" fmla="*/ 340545 w 1857518"/>
              <a:gd name="connsiteY14" fmla="*/ 1388400 h 1847198"/>
              <a:gd name="connsiteX15" fmla="*/ 310618 w 1857518"/>
              <a:gd name="connsiteY15" fmla="*/ 1395108 h 1847198"/>
              <a:gd name="connsiteX16" fmla="*/ 170273 w 1857518"/>
              <a:gd name="connsiteY16" fmla="*/ 1426583 h 1847198"/>
              <a:gd name="connsiteX17" fmla="*/ 141377 w 1857518"/>
              <a:gd name="connsiteY17" fmla="*/ 1413683 h 1847198"/>
              <a:gd name="connsiteX18" fmla="*/ 70689 w 1857518"/>
              <a:gd name="connsiteY18" fmla="*/ 1276949 h 1847198"/>
              <a:gd name="connsiteX19" fmla="*/ 75848 w 1857518"/>
              <a:gd name="connsiteY19" fmla="*/ 1247539 h 1847198"/>
              <a:gd name="connsiteX20" fmla="*/ 206391 w 1857518"/>
              <a:gd name="connsiteY20" fmla="*/ 1126284 h 1847198"/>
              <a:gd name="connsiteX21" fmla="*/ 216710 w 1857518"/>
              <a:gd name="connsiteY21" fmla="*/ 1096873 h 1847198"/>
              <a:gd name="connsiteX22" fmla="*/ 201231 w 1857518"/>
              <a:gd name="connsiteY22" fmla="*/ 1012769 h 1847198"/>
              <a:gd name="connsiteX23" fmla="*/ 181108 w 1857518"/>
              <a:gd name="connsiteY23" fmla="*/ 989034 h 1847198"/>
              <a:gd name="connsiteX24" fmla="*/ 67077 w 1857518"/>
              <a:gd name="connsiteY24" fmla="*/ 947240 h 1847198"/>
              <a:gd name="connsiteX25" fmla="*/ 0 w 1857518"/>
              <a:gd name="connsiteY25" fmla="*/ 921957 h 1847198"/>
              <a:gd name="connsiteX26" fmla="*/ 0 w 1857518"/>
              <a:gd name="connsiteY26" fmla="*/ 893062 h 1847198"/>
              <a:gd name="connsiteX27" fmla="*/ 4643 w 1857518"/>
              <a:gd name="connsiteY27" fmla="*/ 842496 h 1847198"/>
              <a:gd name="connsiteX28" fmla="*/ 17543 w 1857518"/>
              <a:gd name="connsiteY28" fmla="*/ 743945 h 1847198"/>
              <a:gd name="connsiteX29" fmla="*/ 38182 w 1857518"/>
              <a:gd name="connsiteY29" fmla="*/ 723305 h 1847198"/>
              <a:gd name="connsiteX30" fmla="*/ 214131 w 1857518"/>
              <a:gd name="connsiteY30" fmla="*/ 691315 h 1847198"/>
              <a:gd name="connsiteX31" fmla="*/ 239929 w 1857518"/>
              <a:gd name="connsiteY31" fmla="*/ 671192 h 1847198"/>
              <a:gd name="connsiteX32" fmla="*/ 266760 w 1857518"/>
              <a:gd name="connsiteY32" fmla="*/ 606695 h 1847198"/>
              <a:gd name="connsiteX33" fmla="*/ 262116 w 1857518"/>
              <a:gd name="connsiteY33" fmla="*/ 570060 h 1847198"/>
              <a:gd name="connsiteX34" fmla="*/ 159437 w 1857518"/>
              <a:gd name="connsiteY34" fmla="*/ 434874 h 1847198"/>
              <a:gd name="connsiteX35" fmla="*/ 159953 w 1857518"/>
              <a:gd name="connsiteY35" fmla="*/ 401336 h 1847198"/>
              <a:gd name="connsiteX36" fmla="*/ 259536 w 1857518"/>
              <a:gd name="connsiteY36" fmla="*/ 278017 h 1847198"/>
              <a:gd name="connsiteX37" fmla="*/ 294623 w 1857518"/>
              <a:gd name="connsiteY37" fmla="*/ 268729 h 1847198"/>
              <a:gd name="connsiteX38" fmla="*/ 457672 w 1857518"/>
              <a:gd name="connsiteY38" fmla="*/ 336322 h 1847198"/>
              <a:gd name="connsiteX39" fmla="*/ 489146 w 1857518"/>
              <a:gd name="connsiteY39" fmla="*/ 333743 h 1847198"/>
              <a:gd name="connsiteX40" fmla="*/ 540744 w 1857518"/>
              <a:gd name="connsiteY40" fmla="*/ 298140 h 1847198"/>
              <a:gd name="connsiteX41" fmla="*/ 553127 w 1857518"/>
              <a:gd name="connsiteY41" fmla="*/ 273889 h 1847198"/>
              <a:gd name="connsiteX42" fmla="*/ 552096 w 1857518"/>
              <a:gd name="connsiteY42" fmla="*/ 255830 h 1847198"/>
              <a:gd name="connsiteX43" fmla="*/ 545904 w 1857518"/>
              <a:gd name="connsiteY43" fmla="*/ 175854 h 1847198"/>
              <a:gd name="connsiteX44" fmla="*/ 539712 w 1857518"/>
              <a:gd name="connsiteY44" fmla="*/ 95877 h 1847198"/>
              <a:gd name="connsiteX45" fmla="*/ 556739 w 1857518"/>
              <a:gd name="connsiteY45" fmla="*/ 69562 h 1847198"/>
              <a:gd name="connsiteX46" fmla="*/ 716176 w 1857518"/>
              <a:gd name="connsiteY46" fmla="*/ 15901 h 1847198"/>
              <a:gd name="connsiteX47" fmla="*/ 726496 w 1857518"/>
              <a:gd name="connsiteY47" fmla="*/ 14353 h 1847198"/>
              <a:gd name="connsiteX48" fmla="*/ 748167 w 1857518"/>
              <a:gd name="connsiteY48" fmla="*/ 28800 h 1847198"/>
              <a:gd name="connsiteX49" fmla="*/ 847750 w 1857518"/>
              <a:gd name="connsiteY49" fmla="*/ 172758 h 1847198"/>
              <a:gd name="connsiteX50" fmla="*/ 878709 w 1857518"/>
              <a:gd name="connsiteY50" fmla="*/ 187721 h 1847198"/>
              <a:gd name="connsiteX51" fmla="*/ 931855 w 1857518"/>
              <a:gd name="connsiteY51" fmla="*/ 185657 h 1847198"/>
              <a:gd name="connsiteX52" fmla="*/ 948366 w 1857518"/>
              <a:gd name="connsiteY52" fmla="*/ 177401 h 1847198"/>
              <a:gd name="connsiteX53" fmla="*/ 954042 w 1857518"/>
              <a:gd name="connsiteY53" fmla="*/ 169146 h 1847198"/>
              <a:gd name="connsiteX54" fmla="*/ 979840 w 1857518"/>
              <a:gd name="connsiteY54" fmla="*/ 121676 h 1847198"/>
              <a:gd name="connsiteX55" fmla="*/ 1037630 w 1857518"/>
              <a:gd name="connsiteY55" fmla="*/ 13837 h 1847198"/>
              <a:gd name="connsiteX56" fmla="*/ 1066525 w 1857518"/>
              <a:gd name="connsiteY56" fmla="*/ 937 h 1847198"/>
              <a:gd name="connsiteX57" fmla="*/ 1233702 w 1857518"/>
              <a:gd name="connsiteY57" fmla="*/ 40667 h 1847198"/>
              <a:gd name="connsiteX58" fmla="*/ 1253309 w 1857518"/>
              <a:gd name="connsiteY58" fmla="*/ 64918 h 1847198"/>
              <a:gd name="connsiteX59" fmla="*/ 1254341 w 1857518"/>
              <a:gd name="connsiteY59" fmla="*/ 85042 h 1847198"/>
              <a:gd name="connsiteX60" fmla="*/ 1258468 w 1857518"/>
              <a:gd name="connsiteY60" fmla="*/ 209908 h 1847198"/>
              <a:gd name="connsiteX61" fmla="*/ 1260016 w 1857518"/>
              <a:gd name="connsiteY61" fmla="*/ 244478 h 1847198"/>
              <a:gd name="connsiteX62" fmla="*/ 1276012 w 1857518"/>
              <a:gd name="connsiteY62" fmla="*/ 270277 h 1847198"/>
              <a:gd name="connsiteX63" fmla="*/ 1313678 w 1857518"/>
              <a:gd name="connsiteY63" fmla="*/ 291948 h 1847198"/>
              <a:gd name="connsiteX64" fmla="*/ 1349797 w 1857518"/>
              <a:gd name="connsiteY64" fmla="*/ 291948 h 1847198"/>
              <a:gd name="connsiteX65" fmla="*/ 1502526 w 1857518"/>
              <a:gd name="connsiteY65" fmla="*/ 206812 h 1847198"/>
              <a:gd name="connsiteX66" fmla="*/ 1535033 w 1857518"/>
              <a:gd name="connsiteY66" fmla="*/ 211456 h 1847198"/>
              <a:gd name="connsiteX67" fmla="*/ 1653707 w 1857518"/>
              <a:gd name="connsiteY67" fmla="*/ 332711 h 1847198"/>
              <a:gd name="connsiteX68" fmla="*/ 1657835 w 1857518"/>
              <a:gd name="connsiteY68" fmla="*/ 366249 h 1847198"/>
              <a:gd name="connsiteX69" fmla="*/ 1569087 w 1857518"/>
              <a:gd name="connsiteY69" fmla="*/ 515883 h 1847198"/>
              <a:gd name="connsiteX70" fmla="*/ 1568571 w 1857518"/>
              <a:gd name="connsiteY70" fmla="*/ 550453 h 1847198"/>
              <a:gd name="connsiteX71" fmla="*/ 1591274 w 1857518"/>
              <a:gd name="connsiteY71" fmla="*/ 592247 h 1847198"/>
              <a:gd name="connsiteX72" fmla="*/ 1617589 w 1857518"/>
              <a:gd name="connsiteY72" fmla="*/ 608759 h 1847198"/>
              <a:gd name="connsiteX73" fmla="*/ 1676926 w 1857518"/>
              <a:gd name="connsiteY73" fmla="*/ 612886 h 1847198"/>
              <a:gd name="connsiteX74" fmla="*/ 1797665 w 1857518"/>
              <a:gd name="connsiteY74" fmla="*/ 620626 h 1847198"/>
              <a:gd name="connsiteX75" fmla="*/ 1820884 w 1857518"/>
              <a:gd name="connsiteY75" fmla="*/ 640233 h 1847198"/>
              <a:gd name="connsiteX76" fmla="*/ 1857518 w 1857518"/>
              <a:gd name="connsiteY76" fmla="*/ 808442 h 1847198"/>
              <a:gd name="connsiteX77" fmla="*/ 1851842 w 1857518"/>
              <a:gd name="connsiteY77" fmla="*/ 829081 h 1847198"/>
              <a:gd name="connsiteX78" fmla="*/ 1841523 w 1857518"/>
              <a:gd name="connsiteY78" fmla="*/ 836305 h 1847198"/>
              <a:gd name="connsiteX79" fmla="*/ 1686214 w 1857518"/>
              <a:gd name="connsiteY79" fmla="*/ 913701 h 1847198"/>
              <a:gd name="connsiteX80" fmla="*/ 1668670 w 1857518"/>
              <a:gd name="connsiteY80" fmla="*/ 940016 h 1847198"/>
              <a:gd name="connsiteX81" fmla="*/ 1665059 w 1857518"/>
              <a:gd name="connsiteY81" fmla="*/ 998322 h 1847198"/>
              <a:gd name="connsiteX82" fmla="*/ 1678474 w 1857518"/>
              <a:gd name="connsiteY82" fmla="*/ 1026184 h 1847198"/>
              <a:gd name="connsiteX83" fmla="*/ 1821916 w 1857518"/>
              <a:gd name="connsiteY83" fmla="*/ 1131960 h 1847198"/>
              <a:gd name="connsiteX84" fmla="*/ 1831720 w 1857518"/>
              <a:gd name="connsiteY84" fmla="*/ 1163950 h 1847198"/>
              <a:gd name="connsiteX85" fmla="*/ 1805404 w 1857518"/>
              <a:gd name="connsiteY85" fmla="*/ 1236703 h 1847198"/>
              <a:gd name="connsiteX86" fmla="*/ 1775478 w 1857518"/>
              <a:gd name="connsiteY86" fmla="*/ 1317711 h 1847198"/>
              <a:gd name="connsiteX87" fmla="*/ 1750195 w 1857518"/>
              <a:gd name="connsiteY87" fmla="*/ 1334223 h 1847198"/>
              <a:gd name="connsiteX88" fmla="*/ 1685698 w 1857518"/>
              <a:gd name="connsiteY88" fmla="*/ 1327515 h 1847198"/>
              <a:gd name="connsiteX89" fmla="*/ 1574247 w 1857518"/>
              <a:gd name="connsiteY89" fmla="*/ 1315648 h 1847198"/>
              <a:gd name="connsiteX90" fmla="*/ 1545868 w 1857518"/>
              <a:gd name="connsiteY90" fmla="*/ 1328547 h 1847198"/>
              <a:gd name="connsiteX91" fmla="*/ 1505622 w 1857518"/>
              <a:gd name="connsiteY91" fmla="*/ 1383241 h 1847198"/>
              <a:gd name="connsiteX92" fmla="*/ 1500978 w 1857518"/>
              <a:gd name="connsiteY92" fmla="*/ 1417811 h 1847198"/>
              <a:gd name="connsiteX93" fmla="*/ 1563411 w 1857518"/>
              <a:gd name="connsiteY93" fmla="*/ 1581892 h 1847198"/>
              <a:gd name="connsiteX94" fmla="*/ 1554124 w 1857518"/>
              <a:gd name="connsiteY94" fmla="*/ 1615430 h 1847198"/>
              <a:gd name="connsiteX95" fmla="*/ 1430805 w 1857518"/>
              <a:gd name="connsiteY95" fmla="*/ 1708822 h 1847198"/>
              <a:gd name="connsiteX96" fmla="*/ 1397266 w 1857518"/>
              <a:gd name="connsiteY96" fmla="*/ 1708306 h 1847198"/>
              <a:gd name="connsiteX97" fmla="*/ 1263628 w 1857518"/>
              <a:gd name="connsiteY97" fmla="*/ 1600467 h 1847198"/>
              <a:gd name="connsiteX98" fmla="*/ 1232154 w 1857518"/>
              <a:gd name="connsiteY98" fmla="*/ 1594275 h 1847198"/>
              <a:gd name="connsiteX99" fmla="*/ 1153725 w 1857518"/>
              <a:gd name="connsiteY99" fmla="*/ 1624202 h 1847198"/>
              <a:gd name="connsiteX100" fmla="*/ 1134634 w 1857518"/>
              <a:gd name="connsiteY100" fmla="*/ 1646905 h 1847198"/>
              <a:gd name="connsiteX101" fmla="*/ 1123798 w 1857518"/>
              <a:gd name="connsiteY101" fmla="*/ 1698503 h 1847198"/>
              <a:gd name="connsiteX102" fmla="*/ 1097999 w 1857518"/>
              <a:gd name="connsiteY102" fmla="*/ 1821821 h 1847198"/>
              <a:gd name="connsiteX103" fmla="*/ 1076329 w 1857518"/>
              <a:gd name="connsiteY103" fmla="*/ 1842460 h 1847198"/>
              <a:gd name="connsiteX104" fmla="*/ 994288 w 1857518"/>
              <a:gd name="connsiteY104" fmla="*/ 1851232 h 1847198"/>
              <a:gd name="connsiteX105" fmla="*/ 959201 w 1857518"/>
              <a:gd name="connsiteY105" fmla="*/ 1852264 h 1847198"/>
              <a:gd name="connsiteX106" fmla="*/ 928759 w 1857518"/>
              <a:gd name="connsiteY106" fmla="*/ 382245 h 1847198"/>
              <a:gd name="connsiteX107" fmla="*/ 386983 w 1857518"/>
              <a:gd name="connsiteY107" fmla="*/ 921957 h 1847198"/>
              <a:gd name="connsiteX108" fmla="*/ 926695 w 1857518"/>
              <a:gd name="connsiteY108" fmla="*/ 1465797 h 1847198"/>
              <a:gd name="connsiteX109" fmla="*/ 1470535 w 1857518"/>
              <a:gd name="connsiteY109" fmla="*/ 924537 h 1847198"/>
              <a:gd name="connsiteX110" fmla="*/ 928759 w 1857518"/>
              <a:gd name="connsiteY110" fmla="*/ 382245 h 1847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1857518" h="1847198">
                <a:moveTo>
                  <a:pt x="959201" y="1852264"/>
                </a:moveTo>
                <a:cubicBezTo>
                  <a:pt x="943206" y="1852264"/>
                  <a:pt x="927211" y="1852264"/>
                  <a:pt x="910700" y="1852264"/>
                </a:cubicBezTo>
                <a:cubicBezTo>
                  <a:pt x="900380" y="1848652"/>
                  <a:pt x="894704" y="1840913"/>
                  <a:pt x="891608" y="1830593"/>
                </a:cubicBezTo>
                <a:cubicBezTo>
                  <a:pt x="874065" y="1776931"/>
                  <a:pt x="856006" y="1723270"/>
                  <a:pt x="838463" y="1669608"/>
                </a:cubicBezTo>
                <a:cubicBezTo>
                  <a:pt x="834335" y="1657224"/>
                  <a:pt x="826080" y="1649485"/>
                  <a:pt x="813180" y="1646905"/>
                </a:cubicBezTo>
                <a:cubicBezTo>
                  <a:pt x="785833" y="1640713"/>
                  <a:pt x="757970" y="1635037"/>
                  <a:pt x="730624" y="1628330"/>
                </a:cubicBezTo>
                <a:cubicBezTo>
                  <a:pt x="716176" y="1624718"/>
                  <a:pt x="704309" y="1628330"/>
                  <a:pt x="693990" y="1639165"/>
                </a:cubicBezTo>
                <a:cubicBezTo>
                  <a:pt x="654259" y="1680443"/>
                  <a:pt x="613497" y="1720690"/>
                  <a:pt x="573251" y="1761452"/>
                </a:cubicBezTo>
                <a:cubicBezTo>
                  <a:pt x="563963" y="1770739"/>
                  <a:pt x="553127" y="1772804"/>
                  <a:pt x="542292" y="1766612"/>
                </a:cubicBezTo>
                <a:cubicBezTo>
                  <a:pt x="498950" y="1742361"/>
                  <a:pt x="456123" y="1718110"/>
                  <a:pt x="412782" y="1693859"/>
                </a:cubicBezTo>
                <a:cubicBezTo>
                  <a:pt x="397818" y="1685603"/>
                  <a:pt x="394206" y="1676832"/>
                  <a:pt x="398334" y="1660836"/>
                </a:cubicBezTo>
                <a:cubicBezTo>
                  <a:pt x="412265" y="1605111"/>
                  <a:pt x="426713" y="1549901"/>
                  <a:pt x="440644" y="1494176"/>
                </a:cubicBezTo>
                <a:cubicBezTo>
                  <a:pt x="443741" y="1482308"/>
                  <a:pt x="441676" y="1471473"/>
                  <a:pt x="432904" y="1462185"/>
                </a:cubicBezTo>
                <a:cubicBezTo>
                  <a:pt x="412265" y="1440514"/>
                  <a:pt x="391110" y="1418843"/>
                  <a:pt x="370471" y="1397172"/>
                </a:cubicBezTo>
                <a:cubicBezTo>
                  <a:pt x="362216" y="1388400"/>
                  <a:pt x="351896" y="1385820"/>
                  <a:pt x="340545" y="1388400"/>
                </a:cubicBezTo>
                <a:cubicBezTo>
                  <a:pt x="330226" y="1390464"/>
                  <a:pt x="320422" y="1393044"/>
                  <a:pt x="310618" y="1395108"/>
                </a:cubicBezTo>
                <a:cubicBezTo>
                  <a:pt x="263664" y="1405428"/>
                  <a:pt x="217226" y="1416263"/>
                  <a:pt x="170273" y="1426583"/>
                </a:cubicBezTo>
                <a:cubicBezTo>
                  <a:pt x="157373" y="1429679"/>
                  <a:pt x="147054" y="1425035"/>
                  <a:pt x="141377" y="1413683"/>
                </a:cubicBezTo>
                <a:cubicBezTo>
                  <a:pt x="117642" y="1368277"/>
                  <a:pt x="94423" y="1322355"/>
                  <a:pt x="70689" y="1276949"/>
                </a:cubicBezTo>
                <a:cubicBezTo>
                  <a:pt x="65529" y="1266630"/>
                  <a:pt x="67593" y="1255278"/>
                  <a:pt x="75848" y="1247539"/>
                </a:cubicBezTo>
                <a:cubicBezTo>
                  <a:pt x="119191" y="1207292"/>
                  <a:pt x="163049" y="1166530"/>
                  <a:pt x="206391" y="1126284"/>
                </a:cubicBezTo>
                <a:cubicBezTo>
                  <a:pt x="215162" y="1118544"/>
                  <a:pt x="218258" y="1108225"/>
                  <a:pt x="216710" y="1096873"/>
                </a:cubicBezTo>
                <a:cubicBezTo>
                  <a:pt x="211551" y="1069010"/>
                  <a:pt x="206391" y="1040631"/>
                  <a:pt x="201231" y="1012769"/>
                </a:cubicBezTo>
                <a:cubicBezTo>
                  <a:pt x="199167" y="1000901"/>
                  <a:pt x="192459" y="993162"/>
                  <a:pt x="181108" y="989034"/>
                </a:cubicBezTo>
                <a:cubicBezTo>
                  <a:pt x="142925" y="975103"/>
                  <a:pt x="104743" y="961171"/>
                  <a:pt x="67077" y="947240"/>
                </a:cubicBezTo>
                <a:cubicBezTo>
                  <a:pt x="44890" y="938984"/>
                  <a:pt x="22187" y="931760"/>
                  <a:pt x="0" y="921957"/>
                </a:cubicBezTo>
                <a:cubicBezTo>
                  <a:pt x="0" y="912153"/>
                  <a:pt x="0" y="902866"/>
                  <a:pt x="0" y="893062"/>
                </a:cubicBezTo>
                <a:cubicBezTo>
                  <a:pt x="1548" y="876035"/>
                  <a:pt x="3096" y="859524"/>
                  <a:pt x="4643" y="842496"/>
                </a:cubicBezTo>
                <a:cubicBezTo>
                  <a:pt x="7740" y="809474"/>
                  <a:pt x="12383" y="776451"/>
                  <a:pt x="17543" y="743945"/>
                </a:cubicBezTo>
                <a:cubicBezTo>
                  <a:pt x="19091" y="733109"/>
                  <a:pt x="26831" y="725369"/>
                  <a:pt x="38182" y="723305"/>
                </a:cubicBezTo>
                <a:cubicBezTo>
                  <a:pt x="97003" y="712470"/>
                  <a:pt x="155309" y="702150"/>
                  <a:pt x="214131" y="691315"/>
                </a:cubicBezTo>
                <a:cubicBezTo>
                  <a:pt x="226514" y="689251"/>
                  <a:pt x="234770" y="682543"/>
                  <a:pt x="239929" y="671192"/>
                </a:cubicBezTo>
                <a:cubicBezTo>
                  <a:pt x="248701" y="649521"/>
                  <a:pt x="257989" y="627850"/>
                  <a:pt x="266760" y="606695"/>
                </a:cubicBezTo>
                <a:cubicBezTo>
                  <a:pt x="272436" y="593279"/>
                  <a:pt x="270888" y="581928"/>
                  <a:pt x="262116" y="570060"/>
                </a:cubicBezTo>
                <a:cubicBezTo>
                  <a:pt x="227546" y="525170"/>
                  <a:pt x="193492" y="479764"/>
                  <a:pt x="159437" y="434874"/>
                </a:cubicBezTo>
                <a:cubicBezTo>
                  <a:pt x="150665" y="423007"/>
                  <a:pt x="150665" y="412687"/>
                  <a:pt x="159953" y="401336"/>
                </a:cubicBezTo>
                <a:cubicBezTo>
                  <a:pt x="192975" y="360058"/>
                  <a:pt x="225998" y="319295"/>
                  <a:pt x="259536" y="278017"/>
                </a:cubicBezTo>
                <a:cubicBezTo>
                  <a:pt x="270372" y="265118"/>
                  <a:pt x="279144" y="262538"/>
                  <a:pt x="294623" y="268729"/>
                </a:cubicBezTo>
                <a:cubicBezTo>
                  <a:pt x="348801" y="291433"/>
                  <a:pt x="402978" y="313620"/>
                  <a:pt x="457672" y="336322"/>
                </a:cubicBezTo>
                <a:cubicBezTo>
                  <a:pt x="468507" y="340966"/>
                  <a:pt x="479342" y="340450"/>
                  <a:pt x="489146" y="333743"/>
                </a:cubicBezTo>
                <a:cubicBezTo>
                  <a:pt x="506690" y="321875"/>
                  <a:pt x="523717" y="310008"/>
                  <a:pt x="540744" y="298140"/>
                </a:cubicBezTo>
                <a:cubicBezTo>
                  <a:pt x="548999" y="292464"/>
                  <a:pt x="553127" y="284209"/>
                  <a:pt x="553127" y="273889"/>
                </a:cubicBezTo>
                <a:cubicBezTo>
                  <a:pt x="553127" y="267697"/>
                  <a:pt x="552612" y="261506"/>
                  <a:pt x="552096" y="255830"/>
                </a:cubicBezTo>
                <a:cubicBezTo>
                  <a:pt x="550032" y="228999"/>
                  <a:pt x="547968" y="202684"/>
                  <a:pt x="545904" y="175854"/>
                </a:cubicBezTo>
                <a:cubicBezTo>
                  <a:pt x="543840" y="149023"/>
                  <a:pt x="541776" y="122708"/>
                  <a:pt x="539712" y="95877"/>
                </a:cubicBezTo>
                <a:cubicBezTo>
                  <a:pt x="538680" y="83493"/>
                  <a:pt x="544872" y="73690"/>
                  <a:pt x="556739" y="69562"/>
                </a:cubicBezTo>
                <a:cubicBezTo>
                  <a:pt x="609885" y="51503"/>
                  <a:pt x="663031" y="33444"/>
                  <a:pt x="716176" y="15901"/>
                </a:cubicBezTo>
                <a:cubicBezTo>
                  <a:pt x="719788" y="14869"/>
                  <a:pt x="722884" y="14353"/>
                  <a:pt x="726496" y="14353"/>
                </a:cubicBezTo>
                <a:cubicBezTo>
                  <a:pt x="736299" y="14869"/>
                  <a:pt x="742491" y="21060"/>
                  <a:pt x="748167" y="28800"/>
                </a:cubicBezTo>
                <a:cubicBezTo>
                  <a:pt x="781189" y="76786"/>
                  <a:pt x="814728" y="124772"/>
                  <a:pt x="847750" y="172758"/>
                </a:cubicBezTo>
                <a:cubicBezTo>
                  <a:pt x="855490" y="183593"/>
                  <a:pt x="865810" y="188753"/>
                  <a:pt x="878709" y="187721"/>
                </a:cubicBezTo>
                <a:cubicBezTo>
                  <a:pt x="896252" y="186173"/>
                  <a:pt x="914312" y="185657"/>
                  <a:pt x="931855" y="185657"/>
                </a:cubicBezTo>
                <a:cubicBezTo>
                  <a:pt x="939079" y="185657"/>
                  <a:pt x="944239" y="183077"/>
                  <a:pt x="948366" y="177401"/>
                </a:cubicBezTo>
                <a:cubicBezTo>
                  <a:pt x="950430" y="174822"/>
                  <a:pt x="952494" y="171726"/>
                  <a:pt x="954042" y="169146"/>
                </a:cubicBezTo>
                <a:cubicBezTo>
                  <a:pt x="962814" y="153150"/>
                  <a:pt x="971069" y="137155"/>
                  <a:pt x="979840" y="121676"/>
                </a:cubicBezTo>
                <a:cubicBezTo>
                  <a:pt x="998932" y="85558"/>
                  <a:pt x="1018539" y="49955"/>
                  <a:pt x="1037630" y="13837"/>
                </a:cubicBezTo>
                <a:cubicBezTo>
                  <a:pt x="1043822" y="2485"/>
                  <a:pt x="1053626" y="-2159"/>
                  <a:pt x="1066525" y="937"/>
                </a:cubicBezTo>
                <a:cubicBezTo>
                  <a:pt x="1122251" y="14353"/>
                  <a:pt x="1177976" y="27252"/>
                  <a:pt x="1233702" y="40667"/>
                </a:cubicBezTo>
                <a:cubicBezTo>
                  <a:pt x="1245569" y="43763"/>
                  <a:pt x="1252793" y="52535"/>
                  <a:pt x="1253309" y="64918"/>
                </a:cubicBezTo>
                <a:cubicBezTo>
                  <a:pt x="1253825" y="71626"/>
                  <a:pt x="1253825" y="78334"/>
                  <a:pt x="1254341" y="85042"/>
                </a:cubicBezTo>
                <a:cubicBezTo>
                  <a:pt x="1255888" y="126836"/>
                  <a:pt x="1256921" y="168630"/>
                  <a:pt x="1258468" y="209908"/>
                </a:cubicBezTo>
                <a:cubicBezTo>
                  <a:pt x="1258985" y="221260"/>
                  <a:pt x="1259501" y="233127"/>
                  <a:pt x="1260016" y="244478"/>
                </a:cubicBezTo>
                <a:cubicBezTo>
                  <a:pt x="1260532" y="255830"/>
                  <a:pt x="1266208" y="264602"/>
                  <a:pt x="1276012" y="270277"/>
                </a:cubicBezTo>
                <a:cubicBezTo>
                  <a:pt x="1288395" y="277501"/>
                  <a:pt x="1301295" y="284209"/>
                  <a:pt x="1313678" y="291948"/>
                </a:cubicBezTo>
                <a:cubicBezTo>
                  <a:pt x="1326062" y="299172"/>
                  <a:pt x="1337413" y="298656"/>
                  <a:pt x="1349797" y="291948"/>
                </a:cubicBezTo>
                <a:cubicBezTo>
                  <a:pt x="1400879" y="263570"/>
                  <a:pt x="1451444" y="235191"/>
                  <a:pt x="1502526" y="206812"/>
                </a:cubicBezTo>
                <a:cubicBezTo>
                  <a:pt x="1514394" y="200105"/>
                  <a:pt x="1525745" y="202168"/>
                  <a:pt x="1535033" y="211456"/>
                </a:cubicBezTo>
                <a:cubicBezTo>
                  <a:pt x="1574763" y="251702"/>
                  <a:pt x="1613977" y="292464"/>
                  <a:pt x="1653707" y="332711"/>
                </a:cubicBezTo>
                <a:cubicBezTo>
                  <a:pt x="1664027" y="343546"/>
                  <a:pt x="1665575" y="353350"/>
                  <a:pt x="1657835" y="366249"/>
                </a:cubicBezTo>
                <a:cubicBezTo>
                  <a:pt x="1628424" y="416299"/>
                  <a:pt x="1598497" y="465833"/>
                  <a:pt x="1569087" y="515883"/>
                </a:cubicBezTo>
                <a:cubicBezTo>
                  <a:pt x="1562379" y="527234"/>
                  <a:pt x="1561863" y="539102"/>
                  <a:pt x="1568571" y="550453"/>
                </a:cubicBezTo>
                <a:cubicBezTo>
                  <a:pt x="1576311" y="564384"/>
                  <a:pt x="1583534" y="578316"/>
                  <a:pt x="1591274" y="592247"/>
                </a:cubicBezTo>
                <a:cubicBezTo>
                  <a:pt x="1596950" y="602567"/>
                  <a:pt x="1605721" y="608243"/>
                  <a:pt x="1617589" y="608759"/>
                </a:cubicBezTo>
                <a:cubicBezTo>
                  <a:pt x="1637196" y="610307"/>
                  <a:pt x="1657319" y="611339"/>
                  <a:pt x="1676926" y="612886"/>
                </a:cubicBezTo>
                <a:cubicBezTo>
                  <a:pt x="1717172" y="615466"/>
                  <a:pt x="1757419" y="618046"/>
                  <a:pt x="1797665" y="620626"/>
                </a:cubicBezTo>
                <a:cubicBezTo>
                  <a:pt x="1809016" y="621142"/>
                  <a:pt x="1818304" y="628882"/>
                  <a:pt x="1820884" y="640233"/>
                </a:cubicBezTo>
                <a:cubicBezTo>
                  <a:pt x="1833267" y="695959"/>
                  <a:pt x="1845135" y="752200"/>
                  <a:pt x="1857518" y="808442"/>
                </a:cubicBezTo>
                <a:cubicBezTo>
                  <a:pt x="1859066" y="816181"/>
                  <a:pt x="1857002" y="822889"/>
                  <a:pt x="1851842" y="829081"/>
                </a:cubicBezTo>
                <a:cubicBezTo>
                  <a:pt x="1849262" y="832177"/>
                  <a:pt x="1845135" y="834241"/>
                  <a:pt x="1841523" y="836305"/>
                </a:cubicBezTo>
                <a:cubicBezTo>
                  <a:pt x="1789925" y="862103"/>
                  <a:pt x="1738327" y="887902"/>
                  <a:pt x="1686214" y="913701"/>
                </a:cubicBezTo>
                <a:cubicBezTo>
                  <a:pt x="1675378" y="919377"/>
                  <a:pt x="1669187" y="927633"/>
                  <a:pt x="1668670" y="940016"/>
                </a:cubicBezTo>
                <a:cubicBezTo>
                  <a:pt x="1667639" y="959623"/>
                  <a:pt x="1666090" y="978714"/>
                  <a:pt x="1665059" y="998322"/>
                </a:cubicBezTo>
                <a:cubicBezTo>
                  <a:pt x="1664543" y="1009673"/>
                  <a:pt x="1668670" y="1019477"/>
                  <a:pt x="1678474" y="1026184"/>
                </a:cubicBezTo>
                <a:cubicBezTo>
                  <a:pt x="1726460" y="1061271"/>
                  <a:pt x="1773930" y="1096873"/>
                  <a:pt x="1821916" y="1131960"/>
                </a:cubicBezTo>
                <a:cubicBezTo>
                  <a:pt x="1833267" y="1140215"/>
                  <a:pt x="1836879" y="1150535"/>
                  <a:pt x="1831720" y="1163950"/>
                </a:cubicBezTo>
                <a:cubicBezTo>
                  <a:pt x="1822948" y="1188201"/>
                  <a:pt x="1814176" y="1212452"/>
                  <a:pt x="1805404" y="1236703"/>
                </a:cubicBezTo>
                <a:cubicBezTo>
                  <a:pt x="1795601" y="1263534"/>
                  <a:pt x="1785798" y="1290881"/>
                  <a:pt x="1775478" y="1317711"/>
                </a:cubicBezTo>
                <a:cubicBezTo>
                  <a:pt x="1771350" y="1329063"/>
                  <a:pt x="1761546" y="1335255"/>
                  <a:pt x="1750195" y="1334223"/>
                </a:cubicBezTo>
                <a:cubicBezTo>
                  <a:pt x="1728524" y="1332159"/>
                  <a:pt x="1707369" y="1329579"/>
                  <a:pt x="1685698" y="1327515"/>
                </a:cubicBezTo>
                <a:cubicBezTo>
                  <a:pt x="1648548" y="1323387"/>
                  <a:pt x="1611397" y="1319259"/>
                  <a:pt x="1574247" y="1315648"/>
                </a:cubicBezTo>
                <a:cubicBezTo>
                  <a:pt x="1562379" y="1314616"/>
                  <a:pt x="1553092" y="1318743"/>
                  <a:pt x="1545868" y="1328547"/>
                </a:cubicBezTo>
                <a:cubicBezTo>
                  <a:pt x="1532453" y="1346606"/>
                  <a:pt x="1519553" y="1365181"/>
                  <a:pt x="1505622" y="1383241"/>
                </a:cubicBezTo>
                <a:cubicBezTo>
                  <a:pt x="1497366" y="1394076"/>
                  <a:pt x="1496334" y="1405428"/>
                  <a:pt x="1500978" y="1417811"/>
                </a:cubicBezTo>
                <a:cubicBezTo>
                  <a:pt x="1521617" y="1472505"/>
                  <a:pt x="1542772" y="1527198"/>
                  <a:pt x="1563411" y="1581892"/>
                </a:cubicBezTo>
                <a:cubicBezTo>
                  <a:pt x="1569087" y="1596339"/>
                  <a:pt x="1565991" y="1606143"/>
                  <a:pt x="1554124" y="1615430"/>
                </a:cubicBezTo>
                <a:cubicBezTo>
                  <a:pt x="1512845" y="1646389"/>
                  <a:pt x="1472083" y="1677864"/>
                  <a:pt x="1430805" y="1708822"/>
                </a:cubicBezTo>
                <a:cubicBezTo>
                  <a:pt x="1418938" y="1717594"/>
                  <a:pt x="1408618" y="1717594"/>
                  <a:pt x="1397266" y="1708306"/>
                </a:cubicBezTo>
                <a:cubicBezTo>
                  <a:pt x="1352892" y="1672704"/>
                  <a:pt x="1308003" y="1636585"/>
                  <a:pt x="1263628" y="1600467"/>
                </a:cubicBezTo>
                <a:cubicBezTo>
                  <a:pt x="1253825" y="1592727"/>
                  <a:pt x="1243505" y="1590147"/>
                  <a:pt x="1232154" y="1594275"/>
                </a:cubicBezTo>
                <a:cubicBezTo>
                  <a:pt x="1205839" y="1604079"/>
                  <a:pt x="1179524" y="1613883"/>
                  <a:pt x="1153725" y="1624202"/>
                </a:cubicBezTo>
                <a:cubicBezTo>
                  <a:pt x="1143406" y="1628330"/>
                  <a:pt x="1137214" y="1636070"/>
                  <a:pt x="1134634" y="1646905"/>
                </a:cubicBezTo>
                <a:cubicBezTo>
                  <a:pt x="1131022" y="1663932"/>
                  <a:pt x="1127411" y="1681475"/>
                  <a:pt x="1123798" y="1698503"/>
                </a:cubicBezTo>
                <a:cubicBezTo>
                  <a:pt x="1115027" y="1739781"/>
                  <a:pt x="1106771" y="1780543"/>
                  <a:pt x="1097999" y="1821821"/>
                </a:cubicBezTo>
                <a:cubicBezTo>
                  <a:pt x="1095420" y="1833689"/>
                  <a:pt x="1088196" y="1840913"/>
                  <a:pt x="1076329" y="1842460"/>
                </a:cubicBezTo>
                <a:cubicBezTo>
                  <a:pt x="1048982" y="1846072"/>
                  <a:pt x="1021635" y="1848652"/>
                  <a:pt x="994288" y="1851232"/>
                </a:cubicBezTo>
                <a:cubicBezTo>
                  <a:pt x="980873" y="1850200"/>
                  <a:pt x="970037" y="1851232"/>
                  <a:pt x="959201" y="1852264"/>
                </a:cubicBezTo>
                <a:close/>
                <a:moveTo>
                  <a:pt x="928759" y="382245"/>
                </a:moveTo>
                <a:cubicBezTo>
                  <a:pt x="633620" y="381729"/>
                  <a:pt x="388015" y="619594"/>
                  <a:pt x="386983" y="921957"/>
                </a:cubicBezTo>
                <a:cubicBezTo>
                  <a:pt x="385951" y="1222772"/>
                  <a:pt x="627428" y="1464765"/>
                  <a:pt x="926695" y="1465797"/>
                </a:cubicBezTo>
                <a:cubicBezTo>
                  <a:pt x="1229058" y="1466829"/>
                  <a:pt x="1470019" y="1222772"/>
                  <a:pt x="1470535" y="924537"/>
                </a:cubicBezTo>
                <a:cubicBezTo>
                  <a:pt x="1470535" y="625270"/>
                  <a:pt x="1228026" y="381729"/>
                  <a:pt x="928759" y="382245"/>
                </a:cubicBezTo>
                <a:close/>
              </a:path>
            </a:pathLst>
          </a:custGeom>
          <a:solidFill>
            <a:schemeClr val="accent1"/>
          </a:solidFill>
          <a:ln w="515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1732" name="Group 1731">
            <a:extLst>
              <a:ext uri="{FF2B5EF4-FFF2-40B4-BE49-F238E27FC236}">
                <a16:creationId xmlns:a16="http://schemas.microsoft.com/office/drawing/2014/main" id="{67AED0F9-9997-4950-8C1D-F4D7C8CEA4CD}"/>
              </a:ext>
            </a:extLst>
          </p:cNvPr>
          <p:cNvGrpSpPr/>
          <p:nvPr/>
        </p:nvGrpSpPr>
        <p:grpSpPr>
          <a:xfrm>
            <a:off x="4051471" y="2035129"/>
            <a:ext cx="1781788" cy="2593958"/>
            <a:chOff x="3941816" y="1814078"/>
            <a:chExt cx="1781788" cy="2593958"/>
          </a:xfrm>
        </p:grpSpPr>
        <p:grpSp>
          <p:nvGrpSpPr>
            <p:cNvPr id="1733" name="Group 1732">
              <a:extLst>
                <a:ext uri="{FF2B5EF4-FFF2-40B4-BE49-F238E27FC236}">
                  <a16:creationId xmlns:a16="http://schemas.microsoft.com/office/drawing/2014/main" id="{C13D266C-07AA-4800-B71D-A40B7DBA68CC}"/>
                </a:ext>
              </a:extLst>
            </p:cNvPr>
            <p:cNvGrpSpPr/>
            <p:nvPr/>
          </p:nvGrpSpPr>
          <p:grpSpPr>
            <a:xfrm>
              <a:off x="3941816" y="1814078"/>
              <a:ext cx="1781788" cy="2593958"/>
              <a:chOff x="2371069" y="2877253"/>
              <a:chExt cx="416267" cy="606009"/>
            </a:xfrm>
          </p:grpSpPr>
          <p:sp>
            <p:nvSpPr>
              <p:cNvPr id="1738" name="Freeform 21">
                <a:extLst>
                  <a:ext uri="{FF2B5EF4-FFF2-40B4-BE49-F238E27FC236}">
                    <a16:creationId xmlns:a16="http://schemas.microsoft.com/office/drawing/2014/main" id="{B7613AD5-7C66-434B-BB4B-7BA8B628E3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069" y="2912822"/>
                <a:ext cx="416267" cy="570440"/>
              </a:xfrm>
              <a:custGeom>
                <a:avLst/>
                <a:gdLst>
                  <a:gd name="T0" fmla="*/ 353 w 353"/>
                  <a:gd name="T1" fmla="*/ 461 h 485"/>
                  <a:gd name="T2" fmla="*/ 329 w 353"/>
                  <a:gd name="T3" fmla="*/ 485 h 485"/>
                  <a:gd name="T4" fmla="*/ 24 w 353"/>
                  <a:gd name="T5" fmla="*/ 485 h 485"/>
                  <a:gd name="T6" fmla="*/ 0 w 353"/>
                  <a:gd name="T7" fmla="*/ 461 h 485"/>
                  <a:gd name="T8" fmla="*/ 0 w 353"/>
                  <a:gd name="T9" fmla="*/ 24 h 485"/>
                  <a:gd name="T10" fmla="*/ 24 w 353"/>
                  <a:gd name="T11" fmla="*/ 0 h 485"/>
                  <a:gd name="T12" fmla="*/ 329 w 353"/>
                  <a:gd name="T13" fmla="*/ 0 h 485"/>
                  <a:gd name="T14" fmla="*/ 353 w 353"/>
                  <a:gd name="T15" fmla="*/ 24 h 485"/>
                  <a:gd name="T16" fmla="*/ 353 w 353"/>
                  <a:gd name="T17" fmla="*/ 461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3" h="485">
                    <a:moveTo>
                      <a:pt x="353" y="461"/>
                    </a:moveTo>
                    <a:cubicBezTo>
                      <a:pt x="353" y="475"/>
                      <a:pt x="343" y="485"/>
                      <a:pt x="329" y="485"/>
                    </a:cubicBezTo>
                    <a:cubicBezTo>
                      <a:pt x="24" y="485"/>
                      <a:pt x="24" y="485"/>
                      <a:pt x="24" y="485"/>
                    </a:cubicBezTo>
                    <a:cubicBezTo>
                      <a:pt x="11" y="485"/>
                      <a:pt x="0" y="475"/>
                      <a:pt x="0" y="461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11"/>
                      <a:pt x="11" y="0"/>
                      <a:pt x="24" y="0"/>
                    </a:cubicBezTo>
                    <a:cubicBezTo>
                      <a:pt x="329" y="0"/>
                      <a:pt x="329" y="0"/>
                      <a:pt x="329" y="0"/>
                    </a:cubicBezTo>
                    <a:cubicBezTo>
                      <a:pt x="343" y="0"/>
                      <a:pt x="353" y="11"/>
                      <a:pt x="353" y="24"/>
                    </a:cubicBezTo>
                    <a:lnTo>
                      <a:pt x="353" y="46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9" name="Rectangle 1738">
                <a:extLst>
                  <a:ext uri="{FF2B5EF4-FFF2-40B4-BE49-F238E27FC236}">
                    <a16:creationId xmlns:a16="http://schemas.microsoft.com/office/drawing/2014/main" id="{3BAB15CF-106E-42AF-9D30-74F3A6E1EC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8866" y="2956587"/>
                <a:ext cx="340673" cy="47147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0" name="Freeform 23">
                <a:extLst>
                  <a:ext uri="{FF2B5EF4-FFF2-40B4-BE49-F238E27FC236}">
                    <a16:creationId xmlns:a16="http://schemas.microsoft.com/office/drawing/2014/main" id="{4713CDF9-93DB-4723-B622-7E3D73149E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6877" y="2954100"/>
                <a:ext cx="345148" cy="476444"/>
              </a:xfrm>
              <a:custGeom>
                <a:avLst/>
                <a:gdLst>
                  <a:gd name="T0" fmla="*/ 689 w 694"/>
                  <a:gd name="T1" fmla="*/ 953 h 958"/>
                  <a:gd name="T2" fmla="*/ 689 w 694"/>
                  <a:gd name="T3" fmla="*/ 948 h 958"/>
                  <a:gd name="T4" fmla="*/ 9 w 694"/>
                  <a:gd name="T5" fmla="*/ 948 h 958"/>
                  <a:gd name="T6" fmla="*/ 9 w 694"/>
                  <a:gd name="T7" fmla="*/ 9 h 958"/>
                  <a:gd name="T8" fmla="*/ 684 w 694"/>
                  <a:gd name="T9" fmla="*/ 9 h 958"/>
                  <a:gd name="T10" fmla="*/ 684 w 694"/>
                  <a:gd name="T11" fmla="*/ 953 h 958"/>
                  <a:gd name="T12" fmla="*/ 689 w 694"/>
                  <a:gd name="T13" fmla="*/ 953 h 958"/>
                  <a:gd name="T14" fmla="*/ 689 w 694"/>
                  <a:gd name="T15" fmla="*/ 948 h 958"/>
                  <a:gd name="T16" fmla="*/ 689 w 694"/>
                  <a:gd name="T17" fmla="*/ 953 h 958"/>
                  <a:gd name="T18" fmla="*/ 694 w 694"/>
                  <a:gd name="T19" fmla="*/ 953 h 958"/>
                  <a:gd name="T20" fmla="*/ 694 w 694"/>
                  <a:gd name="T21" fmla="*/ 0 h 958"/>
                  <a:gd name="T22" fmla="*/ 0 w 694"/>
                  <a:gd name="T23" fmla="*/ 0 h 958"/>
                  <a:gd name="T24" fmla="*/ 0 w 694"/>
                  <a:gd name="T25" fmla="*/ 958 h 958"/>
                  <a:gd name="T26" fmla="*/ 694 w 694"/>
                  <a:gd name="T27" fmla="*/ 958 h 958"/>
                  <a:gd name="T28" fmla="*/ 694 w 694"/>
                  <a:gd name="T29" fmla="*/ 953 h 958"/>
                  <a:gd name="T30" fmla="*/ 689 w 694"/>
                  <a:gd name="T31" fmla="*/ 953 h 9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94" h="958">
                    <a:moveTo>
                      <a:pt x="689" y="953"/>
                    </a:moveTo>
                    <a:lnTo>
                      <a:pt x="689" y="948"/>
                    </a:lnTo>
                    <a:lnTo>
                      <a:pt x="9" y="948"/>
                    </a:lnTo>
                    <a:lnTo>
                      <a:pt x="9" y="9"/>
                    </a:lnTo>
                    <a:lnTo>
                      <a:pt x="684" y="9"/>
                    </a:lnTo>
                    <a:lnTo>
                      <a:pt x="684" y="953"/>
                    </a:lnTo>
                    <a:lnTo>
                      <a:pt x="689" y="953"/>
                    </a:lnTo>
                    <a:lnTo>
                      <a:pt x="689" y="948"/>
                    </a:lnTo>
                    <a:lnTo>
                      <a:pt x="689" y="953"/>
                    </a:lnTo>
                    <a:lnTo>
                      <a:pt x="694" y="953"/>
                    </a:lnTo>
                    <a:lnTo>
                      <a:pt x="694" y="0"/>
                    </a:lnTo>
                    <a:lnTo>
                      <a:pt x="0" y="0"/>
                    </a:lnTo>
                    <a:lnTo>
                      <a:pt x="0" y="958"/>
                    </a:lnTo>
                    <a:lnTo>
                      <a:pt x="694" y="958"/>
                    </a:lnTo>
                    <a:lnTo>
                      <a:pt x="694" y="953"/>
                    </a:lnTo>
                    <a:lnTo>
                      <a:pt x="689" y="95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1" name="Freeform: Shape 1740">
                <a:extLst>
                  <a:ext uri="{FF2B5EF4-FFF2-40B4-BE49-F238E27FC236}">
                    <a16:creationId xmlns:a16="http://schemas.microsoft.com/office/drawing/2014/main" id="{6F711892-011D-4731-B1FB-4136C127E2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6261" y="3056183"/>
                <a:ext cx="220670" cy="301384"/>
              </a:xfrm>
              <a:custGeom>
                <a:avLst/>
                <a:gdLst>
                  <a:gd name="connsiteX0" fmla="*/ 27458 w 277014"/>
                  <a:gd name="connsiteY0" fmla="*/ 286961 h 301384"/>
                  <a:gd name="connsiteX1" fmla="*/ 250055 w 277014"/>
                  <a:gd name="connsiteY1" fmla="*/ 286961 h 301384"/>
                  <a:gd name="connsiteX2" fmla="*/ 257121 w 277014"/>
                  <a:gd name="connsiteY2" fmla="*/ 294173 h 301384"/>
                  <a:gd name="connsiteX3" fmla="*/ 250055 w 277014"/>
                  <a:gd name="connsiteY3" fmla="*/ 301384 h 301384"/>
                  <a:gd name="connsiteX4" fmla="*/ 27458 w 277014"/>
                  <a:gd name="connsiteY4" fmla="*/ 301384 h 301384"/>
                  <a:gd name="connsiteX5" fmla="*/ 20391 w 277014"/>
                  <a:gd name="connsiteY5" fmla="*/ 294173 h 301384"/>
                  <a:gd name="connsiteX6" fmla="*/ 27458 w 277014"/>
                  <a:gd name="connsiteY6" fmla="*/ 286961 h 301384"/>
                  <a:gd name="connsiteX7" fmla="*/ 7073 w 277014"/>
                  <a:gd name="connsiteY7" fmla="*/ 238720 h 301384"/>
                  <a:gd name="connsiteX8" fmla="*/ 269941 w 277014"/>
                  <a:gd name="connsiteY8" fmla="*/ 238720 h 301384"/>
                  <a:gd name="connsiteX9" fmla="*/ 277014 w 277014"/>
                  <a:gd name="connsiteY9" fmla="*/ 245932 h 301384"/>
                  <a:gd name="connsiteX10" fmla="*/ 269941 w 277014"/>
                  <a:gd name="connsiteY10" fmla="*/ 253143 h 301384"/>
                  <a:gd name="connsiteX11" fmla="*/ 7073 w 277014"/>
                  <a:gd name="connsiteY11" fmla="*/ 253143 h 301384"/>
                  <a:gd name="connsiteX12" fmla="*/ 0 w 277014"/>
                  <a:gd name="connsiteY12" fmla="*/ 245932 h 301384"/>
                  <a:gd name="connsiteX13" fmla="*/ 7073 w 277014"/>
                  <a:gd name="connsiteY13" fmla="*/ 238720 h 301384"/>
                  <a:gd name="connsiteX14" fmla="*/ 27458 w 277014"/>
                  <a:gd name="connsiteY14" fmla="*/ 191971 h 301384"/>
                  <a:gd name="connsiteX15" fmla="*/ 250055 w 277014"/>
                  <a:gd name="connsiteY15" fmla="*/ 191971 h 301384"/>
                  <a:gd name="connsiteX16" fmla="*/ 257121 w 277014"/>
                  <a:gd name="connsiteY16" fmla="*/ 198933 h 301384"/>
                  <a:gd name="connsiteX17" fmla="*/ 250055 w 277014"/>
                  <a:gd name="connsiteY17" fmla="*/ 205896 h 301384"/>
                  <a:gd name="connsiteX18" fmla="*/ 27458 w 277014"/>
                  <a:gd name="connsiteY18" fmla="*/ 205896 h 301384"/>
                  <a:gd name="connsiteX19" fmla="*/ 20391 w 277014"/>
                  <a:gd name="connsiteY19" fmla="*/ 198933 h 301384"/>
                  <a:gd name="connsiteX20" fmla="*/ 27458 w 277014"/>
                  <a:gd name="connsiteY20" fmla="*/ 191971 h 301384"/>
                  <a:gd name="connsiteX21" fmla="*/ 7073 w 277014"/>
                  <a:gd name="connsiteY21" fmla="*/ 143729 h 301384"/>
                  <a:gd name="connsiteX22" fmla="*/ 269941 w 277014"/>
                  <a:gd name="connsiteY22" fmla="*/ 143729 h 301384"/>
                  <a:gd name="connsiteX23" fmla="*/ 277014 w 277014"/>
                  <a:gd name="connsiteY23" fmla="*/ 150691 h 301384"/>
                  <a:gd name="connsiteX24" fmla="*/ 269941 w 277014"/>
                  <a:gd name="connsiteY24" fmla="*/ 157654 h 301384"/>
                  <a:gd name="connsiteX25" fmla="*/ 7073 w 277014"/>
                  <a:gd name="connsiteY25" fmla="*/ 157654 h 301384"/>
                  <a:gd name="connsiteX26" fmla="*/ 0 w 277014"/>
                  <a:gd name="connsiteY26" fmla="*/ 150691 h 301384"/>
                  <a:gd name="connsiteX27" fmla="*/ 7073 w 277014"/>
                  <a:gd name="connsiteY27" fmla="*/ 143729 h 301384"/>
                  <a:gd name="connsiteX28" fmla="*/ 27458 w 277014"/>
                  <a:gd name="connsiteY28" fmla="*/ 95488 h 301384"/>
                  <a:gd name="connsiteX29" fmla="*/ 250055 w 277014"/>
                  <a:gd name="connsiteY29" fmla="*/ 95488 h 301384"/>
                  <a:gd name="connsiteX30" fmla="*/ 257121 w 277014"/>
                  <a:gd name="connsiteY30" fmla="*/ 102450 h 301384"/>
                  <a:gd name="connsiteX31" fmla="*/ 250055 w 277014"/>
                  <a:gd name="connsiteY31" fmla="*/ 109413 h 301384"/>
                  <a:gd name="connsiteX32" fmla="*/ 27458 w 277014"/>
                  <a:gd name="connsiteY32" fmla="*/ 109413 h 301384"/>
                  <a:gd name="connsiteX33" fmla="*/ 20391 w 277014"/>
                  <a:gd name="connsiteY33" fmla="*/ 102450 h 301384"/>
                  <a:gd name="connsiteX34" fmla="*/ 27458 w 277014"/>
                  <a:gd name="connsiteY34" fmla="*/ 95488 h 301384"/>
                  <a:gd name="connsiteX35" fmla="*/ 7073 w 277014"/>
                  <a:gd name="connsiteY35" fmla="*/ 47247 h 301384"/>
                  <a:gd name="connsiteX36" fmla="*/ 269941 w 277014"/>
                  <a:gd name="connsiteY36" fmla="*/ 47247 h 301384"/>
                  <a:gd name="connsiteX37" fmla="*/ 277014 w 277014"/>
                  <a:gd name="connsiteY37" fmla="*/ 54209 h 301384"/>
                  <a:gd name="connsiteX38" fmla="*/ 269941 w 277014"/>
                  <a:gd name="connsiteY38" fmla="*/ 61172 h 301384"/>
                  <a:gd name="connsiteX39" fmla="*/ 7073 w 277014"/>
                  <a:gd name="connsiteY39" fmla="*/ 61172 h 301384"/>
                  <a:gd name="connsiteX40" fmla="*/ 0 w 277014"/>
                  <a:gd name="connsiteY40" fmla="*/ 54209 h 301384"/>
                  <a:gd name="connsiteX41" fmla="*/ 7073 w 277014"/>
                  <a:gd name="connsiteY41" fmla="*/ 47247 h 301384"/>
                  <a:gd name="connsiteX42" fmla="*/ 27458 w 277014"/>
                  <a:gd name="connsiteY42" fmla="*/ 0 h 301384"/>
                  <a:gd name="connsiteX43" fmla="*/ 250055 w 277014"/>
                  <a:gd name="connsiteY43" fmla="*/ 0 h 301384"/>
                  <a:gd name="connsiteX44" fmla="*/ 257121 w 277014"/>
                  <a:gd name="connsiteY44" fmla="*/ 7211 h 301384"/>
                  <a:gd name="connsiteX45" fmla="*/ 250055 w 277014"/>
                  <a:gd name="connsiteY45" fmla="*/ 14423 h 301384"/>
                  <a:gd name="connsiteX46" fmla="*/ 27458 w 277014"/>
                  <a:gd name="connsiteY46" fmla="*/ 14423 h 301384"/>
                  <a:gd name="connsiteX47" fmla="*/ 20391 w 277014"/>
                  <a:gd name="connsiteY47" fmla="*/ 7211 h 301384"/>
                  <a:gd name="connsiteX48" fmla="*/ 27458 w 277014"/>
                  <a:gd name="connsiteY48" fmla="*/ 0 h 3013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77014" h="301384">
                    <a:moveTo>
                      <a:pt x="27458" y="286961"/>
                    </a:moveTo>
                    <a:cubicBezTo>
                      <a:pt x="27458" y="286961"/>
                      <a:pt x="27458" y="286961"/>
                      <a:pt x="250055" y="286961"/>
                    </a:cubicBezTo>
                    <a:cubicBezTo>
                      <a:pt x="254766" y="286961"/>
                      <a:pt x="257121" y="290567"/>
                      <a:pt x="257121" y="294173"/>
                    </a:cubicBezTo>
                    <a:cubicBezTo>
                      <a:pt x="257121" y="297778"/>
                      <a:pt x="254766" y="301384"/>
                      <a:pt x="250055" y="301384"/>
                    </a:cubicBezTo>
                    <a:cubicBezTo>
                      <a:pt x="250055" y="301384"/>
                      <a:pt x="250055" y="301384"/>
                      <a:pt x="27458" y="301384"/>
                    </a:cubicBezTo>
                    <a:cubicBezTo>
                      <a:pt x="23924" y="301384"/>
                      <a:pt x="20391" y="297778"/>
                      <a:pt x="20391" y="294173"/>
                    </a:cubicBezTo>
                    <a:cubicBezTo>
                      <a:pt x="20391" y="290567"/>
                      <a:pt x="23924" y="286961"/>
                      <a:pt x="27458" y="286961"/>
                    </a:cubicBezTo>
                    <a:close/>
                    <a:moveTo>
                      <a:pt x="7073" y="238720"/>
                    </a:moveTo>
                    <a:cubicBezTo>
                      <a:pt x="7073" y="238720"/>
                      <a:pt x="7073" y="238720"/>
                      <a:pt x="269941" y="238720"/>
                    </a:cubicBezTo>
                    <a:cubicBezTo>
                      <a:pt x="273478" y="238720"/>
                      <a:pt x="277014" y="242326"/>
                      <a:pt x="277014" y="245932"/>
                    </a:cubicBezTo>
                    <a:cubicBezTo>
                      <a:pt x="277014" y="250739"/>
                      <a:pt x="273478" y="253143"/>
                      <a:pt x="269941" y="253143"/>
                    </a:cubicBezTo>
                    <a:cubicBezTo>
                      <a:pt x="269941" y="253143"/>
                      <a:pt x="269941" y="253143"/>
                      <a:pt x="7073" y="253143"/>
                    </a:cubicBezTo>
                    <a:cubicBezTo>
                      <a:pt x="3536" y="253143"/>
                      <a:pt x="0" y="250739"/>
                      <a:pt x="0" y="245932"/>
                    </a:cubicBezTo>
                    <a:cubicBezTo>
                      <a:pt x="0" y="242326"/>
                      <a:pt x="3536" y="238720"/>
                      <a:pt x="7073" y="238720"/>
                    </a:cubicBezTo>
                    <a:close/>
                    <a:moveTo>
                      <a:pt x="27458" y="191971"/>
                    </a:moveTo>
                    <a:cubicBezTo>
                      <a:pt x="27458" y="191971"/>
                      <a:pt x="27458" y="191971"/>
                      <a:pt x="250055" y="191971"/>
                    </a:cubicBezTo>
                    <a:cubicBezTo>
                      <a:pt x="254766" y="191971"/>
                      <a:pt x="257121" y="194292"/>
                      <a:pt x="257121" y="198933"/>
                    </a:cubicBezTo>
                    <a:cubicBezTo>
                      <a:pt x="257121" y="202415"/>
                      <a:pt x="254766" y="205896"/>
                      <a:pt x="250055" y="205896"/>
                    </a:cubicBezTo>
                    <a:cubicBezTo>
                      <a:pt x="250055" y="205896"/>
                      <a:pt x="250055" y="205896"/>
                      <a:pt x="27458" y="205896"/>
                    </a:cubicBezTo>
                    <a:cubicBezTo>
                      <a:pt x="23924" y="205896"/>
                      <a:pt x="20391" y="202415"/>
                      <a:pt x="20391" y="198933"/>
                    </a:cubicBezTo>
                    <a:cubicBezTo>
                      <a:pt x="20391" y="194292"/>
                      <a:pt x="23924" y="191971"/>
                      <a:pt x="27458" y="191971"/>
                    </a:cubicBezTo>
                    <a:close/>
                    <a:moveTo>
                      <a:pt x="7073" y="143729"/>
                    </a:moveTo>
                    <a:cubicBezTo>
                      <a:pt x="7073" y="143729"/>
                      <a:pt x="7073" y="143729"/>
                      <a:pt x="269941" y="143729"/>
                    </a:cubicBezTo>
                    <a:cubicBezTo>
                      <a:pt x="273478" y="143729"/>
                      <a:pt x="277014" y="147210"/>
                      <a:pt x="277014" y="150691"/>
                    </a:cubicBezTo>
                    <a:cubicBezTo>
                      <a:pt x="277014" y="154173"/>
                      <a:pt x="273478" y="157654"/>
                      <a:pt x="269941" y="157654"/>
                    </a:cubicBezTo>
                    <a:cubicBezTo>
                      <a:pt x="269941" y="157654"/>
                      <a:pt x="269941" y="157654"/>
                      <a:pt x="7073" y="157654"/>
                    </a:cubicBezTo>
                    <a:cubicBezTo>
                      <a:pt x="3536" y="157654"/>
                      <a:pt x="0" y="154173"/>
                      <a:pt x="0" y="150691"/>
                    </a:cubicBezTo>
                    <a:cubicBezTo>
                      <a:pt x="0" y="147210"/>
                      <a:pt x="3536" y="143729"/>
                      <a:pt x="7073" y="143729"/>
                    </a:cubicBezTo>
                    <a:close/>
                    <a:moveTo>
                      <a:pt x="27458" y="95488"/>
                    </a:moveTo>
                    <a:cubicBezTo>
                      <a:pt x="27458" y="95488"/>
                      <a:pt x="27458" y="95488"/>
                      <a:pt x="250055" y="95488"/>
                    </a:cubicBezTo>
                    <a:cubicBezTo>
                      <a:pt x="254766" y="95488"/>
                      <a:pt x="257121" y="98969"/>
                      <a:pt x="257121" y="102450"/>
                    </a:cubicBezTo>
                    <a:cubicBezTo>
                      <a:pt x="257121" y="107092"/>
                      <a:pt x="254766" y="109413"/>
                      <a:pt x="250055" y="109413"/>
                    </a:cubicBezTo>
                    <a:cubicBezTo>
                      <a:pt x="250055" y="109413"/>
                      <a:pt x="250055" y="109413"/>
                      <a:pt x="27458" y="109413"/>
                    </a:cubicBezTo>
                    <a:cubicBezTo>
                      <a:pt x="23924" y="109413"/>
                      <a:pt x="20391" y="107092"/>
                      <a:pt x="20391" y="102450"/>
                    </a:cubicBezTo>
                    <a:cubicBezTo>
                      <a:pt x="20391" y="98969"/>
                      <a:pt x="23924" y="95488"/>
                      <a:pt x="27458" y="95488"/>
                    </a:cubicBezTo>
                    <a:close/>
                    <a:moveTo>
                      <a:pt x="7073" y="47247"/>
                    </a:moveTo>
                    <a:cubicBezTo>
                      <a:pt x="7073" y="47247"/>
                      <a:pt x="7073" y="47247"/>
                      <a:pt x="269941" y="47247"/>
                    </a:cubicBezTo>
                    <a:cubicBezTo>
                      <a:pt x="273478" y="47247"/>
                      <a:pt x="277014" y="50728"/>
                      <a:pt x="277014" y="54209"/>
                    </a:cubicBezTo>
                    <a:cubicBezTo>
                      <a:pt x="277014" y="58851"/>
                      <a:pt x="273478" y="61172"/>
                      <a:pt x="269941" y="61172"/>
                    </a:cubicBezTo>
                    <a:cubicBezTo>
                      <a:pt x="269941" y="61172"/>
                      <a:pt x="269941" y="61172"/>
                      <a:pt x="7073" y="61172"/>
                    </a:cubicBezTo>
                    <a:cubicBezTo>
                      <a:pt x="3536" y="61172"/>
                      <a:pt x="0" y="58851"/>
                      <a:pt x="0" y="54209"/>
                    </a:cubicBezTo>
                    <a:cubicBezTo>
                      <a:pt x="0" y="50728"/>
                      <a:pt x="3536" y="47247"/>
                      <a:pt x="7073" y="47247"/>
                    </a:cubicBezTo>
                    <a:close/>
                    <a:moveTo>
                      <a:pt x="27458" y="0"/>
                    </a:moveTo>
                    <a:cubicBezTo>
                      <a:pt x="27458" y="0"/>
                      <a:pt x="27458" y="0"/>
                      <a:pt x="250055" y="0"/>
                    </a:cubicBezTo>
                    <a:cubicBezTo>
                      <a:pt x="254766" y="0"/>
                      <a:pt x="257121" y="2404"/>
                      <a:pt x="257121" y="7211"/>
                    </a:cubicBezTo>
                    <a:cubicBezTo>
                      <a:pt x="257121" y="10817"/>
                      <a:pt x="254766" y="14423"/>
                      <a:pt x="250055" y="14423"/>
                    </a:cubicBezTo>
                    <a:cubicBezTo>
                      <a:pt x="250055" y="14423"/>
                      <a:pt x="250055" y="14423"/>
                      <a:pt x="27458" y="14423"/>
                    </a:cubicBezTo>
                    <a:cubicBezTo>
                      <a:pt x="23924" y="14423"/>
                      <a:pt x="20391" y="10817"/>
                      <a:pt x="20391" y="7211"/>
                    </a:cubicBezTo>
                    <a:cubicBezTo>
                      <a:pt x="20391" y="2404"/>
                      <a:pt x="23924" y="0"/>
                      <a:pt x="2745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742" name="Freeform: Shape 1741">
                <a:extLst>
                  <a:ext uri="{FF2B5EF4-FFF2-40B4-BE49-F238E27FC236}">
                    <a16:creationId xmlns:a16="http://schemas.microsoft.com/office/drawing/2014/main" id="{AE83F334-F613-4477-936F-DCB11AC54908}"/>
                  </a:ext>
                </a:extLst>
              </p:cNvPr>
              <p:cNvSpPr/>
              <p:nvPr/>
            </p:nvSpPr>
            <p:spPr>
              <a:xfrm>
                <a:off x="2484461" y="2877253"/>
                <a:ext cx="189484" cy="105196"/>
              </a:xfrm>
              <a:custGeom>
                <a:avLst/>
                <a:gdLst>
                  <a:gd name="connsiteX0" fmla="*/ 94742 w 189484"/>
                  <a:gd name="connsiteY0" fmla="*/ 19975 h 105196"/>
                  <a:gd name="connsiteX1" fmla="*/ 68758 w 189484"/>
                  <a:gd name="connsiteY1" fmla="*/ 30738 h 105196"/>
                  <a:gd name="connsiteX2" fmla="*/ 61813 w 189484"/>
                  <a:gd name="connsiteY2" fmla="*/ 47505 h 105196"/>
                  <a:gd name="connsiteX3" fmla="*/ 87055 w 189484"/>
                  <a:gd name="connsiteY3" fmla="*/ 47505 h 105196"/>
                  <a:gd name="connsiteX4" fmla="*/ 127671 w 189484"/>
                  <a:gd name="connsiteY4" fmla="*/ 47505 h 105196"/>
                  <a:gd name="connsiteX5" fmla="*/ 120726 w 189484"/>
                  <a:gd name="connsiteY5" fmla="*/ 30738 h 105196"/>
                  <a:gd name="connsiteX6" fmla="*/ 94742 w 189484"/>
                  <a:gd name="connsiteY6" fmla="*/ 19975 h 105196"/>
                  <a:gd name="connsiteX7" fmla="*/ 94742 w 189484"/>
                  <a:gd name="connsiteY7" fmla="*/ 0 h 105196"/>
                  <a:gd name="connsiteX8" fmla="*/ 134851 w 189484"/>
                  <a:gd name="connsiteY8" fmla="*/ 16614 h 105196"/>
                  <a:gd name="connsiteX9" fmla="*/ 147646 w 189484"/>
                  <a:gd name="connsiteY9" fmla="*/ 47505 h 105196"/>
                  <a:gd name="connsiteX10" fmla="*/ 148292 w 189484"/>
                  <a:gd name="connsiteY10" fmla="*/ 47505 h 105196"/>
                  <a:gd name="connsiteX11" fmla="*/ 189484 w 189484"/>
                  <a:gd name="connsiteY11" fmla="*/ 89890 h 105196"/>
                  <a:gd name="connsiteX12" fmla="*/ 174184 w 189484"/>
                  <a:gd name="connsiteY12" fmla="*/ 105196 h 105196"/>
                  <a:gd name="connsiteX13" fmla="*/ 15300 w 189484"/>
                  <a:gd name="connsiteY13" fmla="*/ 105196 h 105196"/>
                  <a:gd name="connsiteX14" fmla="*/ 0 w 189484"/>
                  <a:gd name="connsiteY14" fmla="*/ 89890 h 105196"/>
                  <a:gd name="connsiteX15" fmla="*/ 12358 w 189484"/>
                  <a:gd name="connsiteY15" fmla="*/ 59868 h 105196"/>
                  <a:gd name="connsiteX16" fmla="*/ 41729 w 189484"/>
                  <a:gd name="connsiteY16" fmla="*/ 47769 h 105196"/>
                  <a:gd name="connsiteX17" fmla="*/ 54634 w 189484"/>
                  <a:gd name="connsiteY17" fmla="*/ 16614 h 105196"/>
                  <a:gd name="connsiteX18" fmla="*/ 94742 w 189484"/>
                  <a:gd name="connsiteY18" fmla="*/ 0 h 105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89484" h="105196">
                    <a:moveTo>
                      <a:pt x="94742" y="19975"/>
                    </a:moveTo>
                    <a:cubicBezTo>
                      <a:pt x="84595" y="19975"/>
                      <a:pt x="75408" y="24088"/>
                      <a:pt x="68758" y="30738"/>
                    </a:cubicBezTo>
                    <a:lnTo>
                      <a:pt x="61813" y="47505"/>
                    </a:lnTo>
                    <a:lnTo>
                      <a:pt x="87055" y="47505"/>
                    </a:lnTo>
                    <a:lnTo>
                      <a:pt x="127671" y="47505"/>
                    </a:lnTo>
                    <a:lnTo>
                      <a:pt x="120726" y="30738"/>
                    </a:lnTo>
                    <a:cubicBezTo>
                      <a:pt x="114076" y="24088"/>
                      <a:pt x="104890" y="19975"/>
                      <a:pt x="94742" y="19975"/>
                    </a:cubicBezTo>
                    <a:close/>
                    <a:moveTo>
                      <a:pt x="94742" y="0"/>
                    </a:moveTo>
                    <a:cubicBezTo>
                      <a:pt x="110406" y="0"/>
                      <a:pt x="124586" y="6349"/>
                      <a:pt x="134851" y="16614"/>
                    </a:cubicBezTo>
                    <a:lnTo>
                      <a:pt x="147646" y="47505"/>
                    </a:lnTo>
                    <a:lnTo>
                      <a:pt x="148292" y="47505"/>
                    </a:lnTo>
                    <a:cubicBezTo>
                      <a:pt x="171830" y="47505"/>
                      <a:pt x="189484" y="66343"/>
                      <a:pt x="189484" y="89890"/>
                    </a:cubicBezTo>
                    <a:cubicBezTo>
                      <a:pt x="189484" y="98132"/>
                      <a:pt x="182423" y="105196"/>
                      <a:pt x="174184" y="105196"/>
                    </a:cubicBezTo>
                    <a:cubicBezTo>
                      <a:pt x="174184" y="105196"/>
                      <a:pt x="174184" y="105196"/>
                      <a:pt x="15300" y="105196"/>
                    </a:cubicBezTo>
                    <a:cubicBezTo>
                      <a:pt x="7061" y="105196"/>
                      <a:pt x="0" y="98132"/>
                      <a:pt x="0" y="89890"/>
                    </a:cubicBezTo>
                    <a:cubicBezTo>
                      <a:pt x="0" y="78117"/>
                      <a:pt x="4708" y="67520"/>
                      <a:pt x="12358" y="59868"/>
                    </a:cubicBezTo>
                    <a:lnTo>
                      <a:pt x="41729" y="47769"/>
                    </a:lnTo>
                    <a:lnTo>
                      <a:pt x="54634" y="16614"/>
                    </a:lnTo>
                    <a:cubicBezTo>
                      <a:pt x="64898" y="6349"/>
                      <a:pt x="79079" y="0"/>
                      <a:pt x="94742" y="0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34" name="Chevron 2">
              <a:extLst>
                <a:ext uri="{FF2B5EF4-FFF2-40B4-BE49-F238E27FC236}">
                  <a16:creationId xmlns:a16="http://schemas.microsoft.com/office/drawing/2014/main" id="{F66BF842-4AA1-4B99-844E-2CF5CE8B8E09}"/>
                </a:ext>
              </a:extLst>
            </p:cNvPr>
            <p:cNvSpPr/>
            <p:nvPr/>
          </p:nvSpPr>
          <p:spPr>
            <a:xfrm rot="5400000">
              <a:off x="4198486" y="2547223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735" name="Chevron 2">
              <a:extLst>
                <a:ext uri="{FF2B5EF4-FFF2-40B4-BE49-F238E27FC236}">
                  <a16:creationId xmlns:a16="http://schemas.microsoft.com/office/drawing/2014/main" id="{52C33254-C136-4A0B-9577-3DC65649723A}"/>
                </a:ext>
              </a:extLst>
            </p:cNvPr>
            <p:cNvSpPr/>
            <p:nvPr/>
          </p:nvSpPr>
          <p:spPr>
            <a:xfrm rot="5400000">
              <a:off x="4201989" y="2898837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736" name="Chevron 2">
              <a:extLst>
                <a:ext uri="{FF2B5EF4-FFF2-40B4-BE49-F238E27FC236}">
                  <a16:creationId xmlns:a16="http://schemas.microsoft.com/office/drawing/2014/main" id="{FCBA977D-B415-4602-9E13-E72F71C98A6D}"/>
                </a:ext>
              </a:extLst>
            </p:cNvPr>
            <p:cNvSpPr/>
            <p:nvPr/>
          </p:nvSpPr>
          <p:spPr>
            <a:xfrm rot="5400000">
              <a:off x="4205492" y="3250451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737" name="Chevron 2">
              <a:extLst>
                <a:ext uri="{FF2B5EF4-FFF2-40B4-BE49-F238E27FC236}">
                  <a16:creationId xmlns:a16="http://schemas.microsoft.com/office/drawing/2014/main" id="{9404740B-8ACF-4278-8854-9C40803D8F46}"/>
                </a:ext>
              </a:extLst>
            </p:cNvPr>
            <p:cNvSpPr/>
            <p:nvPr/>
          </p:nvSpPr>
          <p:spPr>
            <a:xfrm rot="5400000">
              <a:off x="4208995" y="3602065"/>
              <a:ext cx="270623" cy="267207"/>
            </a:xfrm>
            <a:custGeom>
              <a:avLst/>
              <a:gdLst/>
              <a:ahLst/>
              <a:cxnLst/>
              <a:rect l="l" t="t" r="r" b="b"/>
              <a:pathLst>
                <a:path w="3830741" h="3782395">
                  <a:moveTo>
                    <a:pt x="272737" y="3782395"/>
                  </a:moveTo>
                  <a:lnTo>
                    <a:pt x="272737" y="1129329"/>
                  </a:lnTo>
                  <a:cubicBezTo>
                    <a:pt x="368718" y="1192933"/>
                    <a:pt x="457831" y="1251924"/>
                    <a:pt x="541946" y="1307175"/>
                  </a:cubicBezTo>
                  <a:lnTo>
                    <a:pt x="541946" y="3513186"/>
                  </a:lnTo>
                  <a:lnTo>
                    <a:pt x="3561532" y="3513186"/>
                  </a:lnTo>
                  <a:lnTo>
                    <a:pt x="3561532" y="1985872"/>
                  </a:lnTo>
                  <a:lnTo>
                    <a:pt x="3590324" y="1967561"/>
                  </a:lnTo>
                  <a:cubicBezTo>
                    <a:pt x="3580733" y="1962993"/>
                    <a:pt x="3571122" y="1958413"/>
                    <a:pt x="3561532" y="1953733"/>
                  </a:cubicBezTo>
                  <a:lnTo>
                    <a:pt x="3561532" y="522839"/>
                  </a:lnTo>
                  <a:lnTo>
                    <a:pt x="881682" y="522839"/>
                  </a:lnTo>
                  <a:cubicBezTo>
                    <a:pt x="739027" y="434224"/>
                    <a:pt x="600115" y="344664"/>
                    <a:pt x="466828" y="253630"/>
                  </a:cubicBezTo>
                  <a:lnTo>
                    <a:pt x="3830741" y="253630"/>
                  </a:lnTo>
                  <a:lnTo>
                    <a:pt x="3830741" y="3782395"/>
                  </a:lnTo>
                  <a:close/>
                  <a:moveTo>
                    <a:pt x="0" y="0"/>
                  </a:moveTo>
                  <a:cubicBezTo>
                    <a:pt x="678168" y="716943"/>
                    <a:pt x="2221880" y="1454406"/>
                    <a:pt x="3416058" y="1983649"/>
                  </a:cubicBezTo>
                  <a:cubicBezTo>
                    <a:pt x="2906515" y="2315100"/>
                    <a:pt x="1976707" y="2643252"/>
                    <a:pt x="1914290" y="3355250"/>
                  </a:cubicBezTo>
                  <a:lnTo>
                    <a:pt x="1318205" y="3154450"/>
                  </a:lnTo>
                  <a:cubicBezTo>
                    <a:pt x="1531531" y="2503259"/>
                    <a:pt x="1765419" y="2324696"/>
                    <a:pt x="2221606" y="1999551"/>
                  </a:cubicBezTo>
                  <a:cubicBezTo>
                    <a:pt x="1369032" y="1616387"/>
                    <a:pt x="1025337" y="1447905"/>
                    <a:pt x="21688" y="786442"/>
                  </a:cubicBezTo>
                  <a:cubicBezTo>
                    <a:pt x="14534" y="524743"/>
                    <a:pt x="14718" y="351758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176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53</cp:revision>
  <dcterms:created xsi:type="dcterms:W3CDTF">2018-02-18T19:39:47Z</dcterms:created>
  <dcterms:modified xsi:type="dcterms:W3CDTF">2019-04-24T06:56:18Z</dcterms:modified>
</cp:coreProperties>
</file>