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26751" y="200177"/>
            <a:ext cx="9765248" cy="775778"/>
          </a:xfrm>
        </p:spPr>
        <p:txBody>
          <a:bodyPr/>
          <a:lstStyle/>
          <a:p>
            <a:pPr algn="l"/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2426751" y="1005381"/>
            <a:ext cx="9765248" cy="419379"/>
          </a:xfrm>
        </p:spPr>
        <p:txBody>
          <a:bodyPr/>
          <a:lstStyle/>
          <a:p>
            <a:pPr algn="l"/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89" name="Group 1088">
            <a:extLst>
              <a:ext uri="{FF2B5EF4-FFF2-40B4-BE49-F238E27FC236}">
                <a16:creationId xmlns:a16="http://schemas.microsoft.com/office/drawing/2014/main" id="{581E2405-2A85-443F-AB76-227049E8D255}"/>
              </a:ext>
            </a:extLst>
          </p:cNvPr>
          <p:cNvGrpSpPr/>
          <p:nvPr/>
        </p:nvGrpSpPr>
        <p:grpSpPr>
          <a:xfrm>
            <a:off x="789913" y="716374"/>
            <a:ext cx="1574276" cy="2011520"/>
            <a:chOff x="563580" y="742750"/>
            <a:chExt cx="1574276" cy="2011520"/>
          </a:xfrm>
        </p:grpSpPr>
        <p:sp>
          <p:nvSpPr>
            <p:cNvPr id="1090" name="Freeform: Shape 1089">
              <a:extLst>
                <a:ext uri="{FF2B5EF4-FFF2-40B4-BE49-F238E27FC236}">
                  <a16:creationId xmlns:a16="http://schemas.microsoft.com/office/drawing/2014/main" id="{99560376-DAF8-4C5D-9454-921A38C1C44D}"/>
                </a:ext>
              </a:extLst>
            </p:cNvPr>
            <p:cNvSpPr/>
            <p:nvPr/>
          </p:nvSpPr>
          <p:spPr>
            <a:xfrm>
              <a:off x="1290016" y="742750"/>
              <a:ext cx="273211" cy="158175"/>
            </a:xfrm>
            <a:custGeom>
              <a:avLst/>
              <a:gdLst>
                <a:gd name="connsiteX0" fmla="*/ 2247 w 273210"/>
                <a:gd name="connsiteY0" fmla="*/ 48890 h 158174"/>
                <a:gd name="connsiteX1" fmla="*/ 36278 w 273210"/>
                <a:gd name="connsiteY1" fmla="*/ 11504 h 158174"/>
                <a:gd name="connsiteX2" fmla="*/ 192536 w 273210"/>
                <a:gd name="connsiteY2" fmla="*/ 2876 h 158174"/>
                <a:gd name="connsiteX3" fmla="*/ 228005 w 273210"/>
                <a:gd name="connsiteY3" fmla="*/ 0 h 158174"/>
                <a:gd name="connsiteX4" fmla="*/ 263475 w 273210"/>
                <a:gd name="connsiteY4" fmla="*/ 0 h 158174"/>
                <a:gd name="connsiteX5" fmla="*/ 272102 w 273210"/>
                <a:gd name="connsiteY5" fmla="*/ 23966 h 158174"/>
                <a:gd name="connsiteX6" fmla="*/ 277854 w 273210"/>
                <a:gd name="connsiteY6" fmla="*/ 120309 h 158174"/>
                <a:gd name="connsiteX7" fmla="*/ 257723 w 273210"/>
                <a:gd name="connsiteY7" fmla="*/ 142836 h 158174"/>
                <a:gd name="connsiteX8" fmla="*/ 161380 w 273210"/>
                <a:gd name="connsiteY8" fmla="*/ 149068 h 158174"/>
                <a:gd name="connsiteX9" fmla="*/ 123514 w 273210"/>
                <a:gd name="connsiteY9" fmla="*/ 156257 h 158174"/>
                <a:gd name="connsiteX10" fmla="*/ 37237 w 273210"/>
                <a:gd name="connsiteY10" fmla="*/ 160571 h 158174"/>
                <a:gd name="connsiteX11" fmla="*/ 809 w 273210"/>
                <a:gd name="connsiteY11" fmla="*/ 123184 h 158174"/>
                <a:gd name="connsiteX12" fmla="*/ 809 w 273210"/>
                <a:gd name="connsiteY12" fmla="*/ 92987 h 158174"/>
                <a:gd name="connsiteX13" fmla="*/ 2247 w 273210"/>
                <a:gd name="connsiteY13" fmla="*/ 48890 h 158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73210" h="158174">
                  <a:moveTo>
                    <a:pt x="2247" y="48890"/>
                  </a:moveTo>
                  <a:cubicBezTo>
                    <a:pt x="330" y="15338"/>
                    <a:pt x="2726" y="12942"/>
                    <a:pt x="36278" y="11504"/>
                  </a:cubicBezTo>
                  <a:cubicBezTo>
                    <a:pt x="88524" y="8628"/>
                    <a:pt x="140290" y="5752"/>
                    <a:pt x="192536" y="2876"/>
                  </a:cubicBezTo>
                  <a:cubicBezTo>
                    <a:pt x="204039" y="-959"/>
                    <a:pt x="216501" y="4314"/>
                    <a:pt x="228005" y="0"/>
                  </a:cubicBezTo>
                  <a:cubicBezTo>
                    <a:pt x="239988" y="0"/>
                    <a:pt x="251492" y="0"/>
                    <a:pt x="263475" y="0"/>
                  </a:cubicBezTo>
                  <a:cubicBezTo>
                    <a:pt x="268747" y="7190"/>
                    <a:pt x="271623" y="14859"/>
                    <a:pt x="272102" y="23966"/>
                  </a:cubicBezTo>
                  <a:cubicBezTo>
                    <a:pt x="273540" y="56080"/>
                    <a:pt x="275457" y="88194"/>
                    <a:pt x="277854" y="120309"/>
                  </a:cubicBezTo>
                  <a:cubicBezTo>
                    <a:pt x="278813" y="135167"/>
                    <a:pt x="272102" y="141878"/>
                    <a:pt x="257723" y="142836"/>
                  </a:cubicBezTo>
                  <a:cubicBezTo>
                    <a:pt x="225609" y="144754"/>
                    <a:pt x="193494" y="147150"/>
                    <a:pt x="161380" y="149068"/>
                  </a:cubicBezTo>
                  <a:cubicBezTo>
                    <a:pt x="149876" y="156737"/>
                    <a:pt x="136456" y="155299"/>
                    <a:pt x="123514" y="156257"/>
                  </a:cubicBezTo>
                  <a:cubicBezTo>
                    <a:pt x="94755" y="158175"/>
                    <a:pt x="65996" y="160092"/>
                    <a:pt x="37237" y="160571"/>
                  </a:cubicBezTo>
                  <a:cubicBezTo>
                    <a:pt x="8957" y="161530"/>
                    <a:pt x="809" y="151943"/>
                    <a:pt x="809" y="123184"/>
                  </a:cubicBezTo>
                  <a:cubicBezTo>
                    <a:pt x="809" y="113119"/>
                    <a:pt x="809" y="103053"/>
                    <a:pt x="809" y="92987"/>
                  </a:cubicBezTo>
                  <a:cubicBezTo>
                    <a:pt x="-629" y="78608"/>
                    <a:pt x="-150" y="63749"/>
                    <a:pt x="2247" y="4889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4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1" name="Freeform: Shape 1090">
              <a:extLst>
                <a:ext uri="{FF2B5EF4-FFF2-40B4-BE49-F238E27FC236}">
                  <a16:creationId xmlns:a16="http://schemas.microsoft.com/office/drawing/2014/main" id="{1A23FB63-090D-46F7-AEC9-7065ADEDE984}"/>
                </a:ext>
              </a:extLst>
            </p:cNvPr>
            <p:cNvSpPr/>
            <p:nvPr/>
          </p:nvSpPr>
          <p:spPr>
            <a:xfrm>
              <a:off x="1482551" y="742750"/>
              <a:ext cx="33552" cy="4793"/>
            </a:xfrm>
            <a:custGeom>
              <a:avLst/>
              <a:gdLst>
                <a:gd name="connsiteX0" fmla="*/ 35469 w 33552"/>
                <a:gd name="connsiteY0" fmla="*/ 0 h 0"/>
                <a:gd name="connsiteX1" fmla="*/ 0 w 33552"/>
                <a:gd name="connsiteY1" fmla="*/ 2876 h 0"/>
                <a:gd name="connsiteX2" fmla="*/ 479 w 33552"/>
                <a:gd name="connsiteY2" fmla="*/ 0 h 0"/>
                <a:gd name="connsiteX3" fmla="*/ 35469 w 33552"/>
                <a:gd name="connsiteY3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552">
                  <a:moveTo>
                    <a:pt x="35469" y="0"/>
                  </a:moveTo>
                  <a:cubicBezTo>
                    <a:pt x="23966" y="5752"/>
                    <a:pt x="11983" y="3835"/>
                    <a:pt x="0" y="2876"/>
                  </a:cubicBezTo>
                  <a:cubicBezTo>
                    <a:pt x="479" y="1917"/>
                    <a:pt x="479" y="959"/>
                    <a:pt x="479" y="0"/>
                  </a:cubicBezTo>
                  <a:cubicBezTo>
                    <a:pt x="11983" y="0"/>
                    <a:pt x="23966" y="0"/>
                    <a:pt x="35469" y="0"/>
                  </a:cubicBezTo>
                  <a:close/>
                </a:path>
              </a:pathLst>
            </a:custGeom>
            <a:solidFill>
              <a:srgbClr val="888888"/>
            </a:solidFill>
            <a:ln w="4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2" name="Freeform: Shape 1091">
              <a:extLst>
                <a:ext uri="{FF2B5EF4-FFF2-40B4-BE49-F238E27FC236}">
                  <a16:creationId xmlns:a16="http://schemas.microsoft.com/office/drawing/2014/main" id="{639A9CC0-2145-4EAB-8588-BC700237E49D}"/>
                </a:ext>
              </a:extLst>
            </p:cNvPr>
            <p:cNvSpPr/>
            <p:nvPr/>
          </p:nvSpPr>
          <p:spPr>
            <a:xfrm>
              <a:off x="563580" y="1720916"/>
              <a:ext cx="1574276" cy="1033354"/>
            </a:xfrm>
            <a:custGeom>
              <a:avLst/>
              <a:gdLst>
                <a:gd name="connsiteX0" fmla="*/ 1425250 w 1574276"/>
                <a:gd name="connsiteY0" fmla="*/ 0 h 1049442"/>
                <a:gd name="connsiteX1" fmla="*/ 1446220 w 1574276"/>
                <a:gd name="connsiteY1" fmla="*/ 8268 h 1049442"/>
                <a:gd name="connsiteX2" fmla="*/ 1500862 w 1574276"/>
                <a:gd name="connsiteY2" fmla="*/ 77290 h 1049442"/>
                <a:gd name="connsiteX3" fmla="*/ 1505655 w 1574276"/>
                <a:gd name="connsiteY3" fmla="*/ 647198 h 1049442"/>
                <a:gd name="connsiteX4" fmla="*/ 1166299 w 1574276"/>
                <a:gd name="connsiteY4" fmla="*/ 969778 h 1049442"/>
                <a:gd name="connsiteX5" fmla="*/ 929037 w 1574276"/>
                <a:gd name="connsiteY5" fmla="*/ 1021544 h 1049442"/>
                <a:gd name="connsiteX6" fmla="*/ 929424 w 1574276"/>
                <a:gd name="connsiteY6" fmla="*/ 1032485 h 1049442"/>
                <a:gd name="connsiteX7" fmla="*/ 929681 w 1574276"/>
                <a:gd name="connsiteY7" fmla="*/ 1049442 h 1049442"/>
                <a:gd name="connsiteX8" fmla="*/ 811682 w 1574276"/>
                <a:gd name="connsiteY8" fmla="*/ 1049442 h 1049442"/>
                <a:gd name="connsiteX9" fmla="*/ 809218 w 1574276"/>
                <a:gd name="connsiteY9" fmla="*/ 1034491 h 1049442"/>
                <a:gd name="connsiteX10" fmla="*/ 804894 w 1574276"/>
                <a:gd name="connsiteY10" fmla="*/ 1027296 h 1049442"/>
                <a:gd name="connsiteX11" fmla="*/ 13542 w 1574276"/>
                <a:gd name="connsiteY11" fmla="*/ 491899 h 1049442"/>
                <a:gd name="connsiteX12" fmla="*/ 31756 w 1574276"/>
                <a:gd name="connsiteY12" fmla="*/ 153501 h 1049442"/>
                <a:gd name="connsiteX13" fmla="*/ 73936 w 1574276"/>
                <a:gd name="connsiteY13" fmla="*/ 95983 h 1049442"/>
                <a:gd name="connsiteX14" fmla="*/ 151585 w 1574276"/>
                <a:gd name="connsiteY14" fmla="*/ 127139 h 1049442"/>
                <a:gd name="connsiteX15" fmla="*/ 151585 w 1574276"/>
                <a:gd name="connsiteY15" fmla="*/ 173633 h 1049442"/>
                <a:gd name="connsiteX16" fmla="*/ 124264 w 1574276"/>
                <a:gd name="connsiteY16" fmla="*/ 281479 h 1049442"/>
                <a:gd name="connsiteX17" fmla="*/ 238342 w 1574276"/>
                <a:gd name="connsiteY17" fmla="*/ 713343 h 1049442"/>
                <a:gd name="connsiteX18" fmla="*/ 612209 w 1574276"/>
                <a:gd name="connsiteY18" fmla="*/ 918970 h 1049442"/>
                <a:gd name="connsiteX19" fmla="*/ 1174927 w 1574276"/>
                <a:gd name="connsiteY19" fmla="*/ 839404 h 1049442"/>
                <a:gd name="connsiteX20" fmla="*/ 1440468 w 1574276"/>
                <a:gd name="connsiteY20" fmla="*/ 476561 h 1049442"/>
                <a:gd name="connsiteX21" fmla="*/ 1385826 w 1574276"/>
                <a:gd name="connsiteY21" fmla="*/ 113718 h 1049442"/>
                <a:gd name="connsiteX22" fmla="*/ 1371926 w 1574276"/>
                <a:gd name="connsiteY22" fmla="*/ 89273 h 1049442"/>
                <a:gd name="connsiteX23" fmla="*/ 1372405 w 1574276"/>
                <a:gd name="connsiteY23" fmla="*/ 35589 h 1049442"/>
                <a:gd name="connsiteX24" fmla="*/ 1403561 w 1574276"/>
                <a:gd name="connsiteY24" fmla="*/ 5392 h 1049442"/>
                <a:gd name="connsiteX25" fmla="*/ 1425250 w 1574276"/>
                <a:gd name="connsiteY25" fmla="*/ 0 h 1049442"/>
                <a:gd name="connsiteX0" fmla="*/ 1425250 w 1574276"/>
                <a:gd name="connsiteY0" fmla="*/ 0 h 1049442"/>
                <a:gd name="connsiteX1" fmla="*/ 1446220 w 1574276"/>
                <a:gd name="connsiteY1" fmla="*/ 8268 h 1049442"/>
                <a:gd name="connsiteX2" fmla="*/ 1500862 w 1574276"/>
                <a:gd name="connsiteY2" fmla="*/ 77290 h 1049442"/>
                <a:gd name="connsiteX3" fmla="*/ 1505655 w 1574276"/>
                <a:gd name="connsiteY3" fmla="*/ 647198 h 1049442"/>
                <a:gd name="connsiteX4" fmla="*/ 1166299 w 1574276"/>
                <a:gd name="connsiteY4" fmla="*/ 969778 h 1049442"/>
                <a:gd name="connsiteX5" fmla="*/ 929037 w 1574276"/>
                <a:gd name="connsiteY5" fmla="*/ 1021544 h 1049442"/>
                <a:gd name="connsiteX6" fmla="*/ 929424 w 1574276"/>
                <a:gd name="connsiteY6" fmla="*/ 1032485 h 1049442"/>
                <a:gd name="connsiteX7" fmla="*/ 811682 w 1574276"/>
                <a:gd name="connsiteY7" fmla="*/ 1049442 h 1049442"/>
                <a:gd name="connsiteX8" fmla="*/ 809218 w 1574276"/>
                <a:gd name="connsiteY8" fmla="*/ 1034491 h 1049442"/>
                <a:gd name="connsiteX9" fmla="*/ 804894 w 1574276"/>
                <a:gd name="connsiteY9" fmla="*/ 1027296 h 1049442"/>
                <a:gd name="connsiteX10" fmla="*/ 13542 w 1574276"/>
                <a:gd name="connsiteY10" fmla="*/ 491899 h 1049442"/>
                <a:gd name="connsiteX11" fmla="*/ 31756 w 1574276"/>
                <a:gd name="connsiteY11" fmla="*/ 153501 h 1049442"/>
                <a:gd name="connsiteX12" fmla="*/ 73936 w 1574276"/>
                <a:gd name="connsiteY12" fmla="*/ 95983 h 1049442"/>
                <a:gd name="connsiteX13" fmla="*/ 151585 w 1574276"/>
                <a:gd name="connsiteY13" fmla="*/ 127139 h 1049442"/>
                <a:gd name="connsiteX14" fmla="*/ 151585 w 1574276"/>
                <a:gd name="connsiteY14" fmla="*/ 173633 h 1049442"/>
                <a:gd name="connsiteX15" fmla="*/ 124264 w 1574276"/>
                <a:gd name="connsiteY15" fmla="*/ 281479 h 1049442"/>
                <a:gd name="connsiteX16" fmla="*/ 238342 w 1574276"/>
                <a:gd name="connsiteY16" fmla="*/ 713343 h 1049442"/>
                <a:gd name="connsiteX17" fmla="*/ 612209 w 1574276"/>
                <a:gd name="connsiteY17" fmla="*/ 918970 h 1049442"/>
                <a:gd name="connsiteX18" fmla="*/ 1174927 w 1574276"/>
                <a:gd name="connsiteY18" fmla="*/ 839404 h 1049442"/>
                <a:gd name="connsiteX19" fmla="*/ 1440468 w 1574276"/>
                <a:gd name="connsiteY19" fmla="*/ 476561 h 1049442"/>
                <a:gd name="connsiteX20" fmla="*/ 1385826 w 1574276"/>
                <a:gd name="connsiteY20" fmla="*/ 113718 h 1049442"/>
                <a:gd name="connsiteX21" fmla="*/ 1371926 w 1574276"/>
                <a:gd name="connsiteY21" fmla="*/ 89273 h 1049442"/>
                <a:gd name="connsiteX22" fmla="*/ 1372405 w 1574276"/>
                <a:gd name="connsiteY22" fmla="*/ 35589 h 1049442"/>
                <a:gd name="connsiteX23" fmla="*/ 1403561 w 1574276"/>
                <a:gd name="connsiteY23" fmla="*/ 5392 h 1049442"/>
                <a:gd name="connsiteX24" fmla="*/ 1425250 w 1574276"/>
                <a:gd name="connsiteY24" fmla="*/ 0 h 1049442"/>
                <a:gd name="connsiteX0" fmla="*/ 1425250 w 1574276"/>
                <a:gd name="connsiteY0" fmla="*/ 0 h 1049442"/>
                <a:gd name="connsiteX1" fmla="*/ 1446220 w 1574276"/>
                <a:gd name="connsiteY1" fmla="*/ 8268 h 1049442"/>
                <a:gd name="connsiteX2" fmla="*/ 1500862 w 1574276"/>
                <a:gd name="connsiteY2" fmla="*/ 77290 h 1049442"/>
                <a:gd name="connsiteX3" fmla="*/ 1505655 w 1574276"/>
                <a:gd name="connsiteY3" fmla="*/ 647198 h 1049442"/>
                <a:gd name="connsiteX4" fmla="*/ 1166299 w 1574276"/>
                <a:gd name="connsiteY4" fmla="*/ 969778 h 1049442"/>
                <a:gd name="connsiteX5" fmla="*/ 929037 w 1574276"/>
                <a:gd name="connsiteY5" fmla="*/ 1021544 h 1049442"/>
                <a:gd name="connsiteX6" fmla="*/ 811682 w 1574276"/>
                <a:gd name="connsiteY6" fmla="*/ 1049442 h 1049442"/>
                <a:gd name="connsiteX7" fmla="*/ 809218 w 1574276"/>
                <a:gd name="connsiteY7" fmla="*/ 1034491 h 1049442"/>
                <a:gd name="connsiteX8" fmla="*/ 804894 w 1574276"/>
                <a:gd name="connsiteY8" fmla="*/ 1027296 h 1049442"/>
                <a:gd name="connsiteX9" fmla="*/ 13542 w 1574276"/>
                <a:gd name="connsiteY9" fmla="*/ 491899 h 1049442"/>
                <a:gd name="connsiteX10" fmla="*/ 31756 w 1574276"/>
                <a:gd name="connsiteY10" fmla="*/ 153501 h 1049442"/>
                <a:gd name="connsiteX11" fmla="*/ 73936 w 1574276"/>
                <a:gd name="connsiteY11" fmla="*/ 95983 h 1049442"/>
                <a:gd name="connsiteX12" fmla="*/ 151585 w 1574276"/>
                <a:gd name="connsiteY12" fmla="*/ 127139 h 1049442"/>
                <a:gd name="connsiteX13" fmla="*/ 151585 w 1574276"/>
                <a:gd name="connsiteY13" fmla="*/ 173633 h 1049442"/>
                <a:gd name="connsiteX14" fmla="*/ 124264 w 1574276"/>
                <a:gd name="connsiteY14" fmla="*/ 281479 h 1049442"/>
                <a:gd name="connsiteX15" fmla="*/ 238342 w 1574276"/>
                <a:gd name="connsiteY15" fmla="*/ 713343 h 1049442"/>
                <a:gd name="connsiteX16" fmla="*/ 612209 w 1574276"/>
                <a:gd name="connsiteY16" fmla="*/ 918970 h 1049442"/>
                <a:gd name="connsiteX17" fmla="*/ 1174927 w 1574276"/>
                <a:gd name="connsiteY17" fmla="*/ 839404 h 1049442"/>
                <a:gd name="connsiteX18" fmla="*/ 1440468 w 1574276"/>
                <a:gd name="connsiteY18" fmla="*/ 476561 h 1049442"/>
                <a:gd name="connsiteX19" fmla="*/ 1385826 w 1574276"/>
                <a:gd name="connsiteY19" fmla="*/ 113718 h 1049442"/>
                <a:gd name="connsiteX20" fmla="*/ 1371926 w 1574276"/>
                <a:gd name="connsiteY20" fmla="*/ 89273 h 1049442"/>
                <a:gd name="connsiteX21" fmla="*/ 1372405 w 1574276"/>
                <a:gd name="connsiteY21" fmla="*/ 35589 h 1049442"/>
                <a:gd name="connsiteX22" fmla="*/ 1403561 w 1574276"/>
                <a:gd name="connsiteY22" fmla="*/ 5392 h 1049442"/>
                <a:gd name="connsiteX23" fmla="*/ 1425250 w 1574276"/>
                <a:gd name="connsiteY23" fmla="*/ 0 h 1049442"/>
                <a:gd name="connsiteX0" fmla="*/ 1425250 w 1574276"/>
                <a:gd name="connsiteY0" fmla="*/ 0 h 1039056"/>
                <a:gd name="connsiteX1" fmla="*/ 1446220 w 1574276"/>
                <a:gd name="connsiteY1" fmla="*/ 8268 h 1039056"/>
                <a:gd name="connsiteX2" fmla="*/ 1500862 w 1574276"/>
                <a:gd name="connsiteY2" fmla="*/ 77290 h 1039056"/>
                <a:gd name="connsiteX3" fmla="*/ 1505655 w 1574276"/>
                <a:gd name="connsiteY3" fmla="*/ 647198 h 1039056"/>
                <a:gd name="connsiteX4" fmla="*/ 1166299 w 1574276"/>
                <a:gd name="connsiteY4" fmla="*/ 969778 h 1039056"/>
                <a:gd name="connsiteX5" fmla="*/ 929037 w 1574276"/>
                <a:gd name="connsiteY5" fmla="*/ 1021544 h 1039056"/>
                <a:gd name="connsiteX6" fmla="*/ 809218 w 1574276"/>
                <a:gd name="connsiteY6" fmla="*/ 1034491 h 1039056"/>
                <a:gd name="connsiteX7" fmla="*/ 804894 w 1574276"/>
                <a:gd name="connsiteY7" fmla="*/ 1027296 h 1039056"/>
                <a:gd name="connsiteX8" fmla="*/ 13542 w 1574276"/>
                <a:gd name="connsiteY8" fmla="*/ 491899 h 1039056"/>
                <a:gd name="connsiteX9" fmla="*/ 31756 w 1574276"/>
                <a:gd name="connsiteY9" fmla="*/ 153501 h 1039056"/>
                <a:gd name="connsiteX10" fmla="*/ 73936 w 1574276"/>
                <a:gd name="connsiteY10" fmla="*/ 95983 h 1039056"/>
                <a:gd name="connsiteX11" fmla="*/ 151585 w 1574276"/>
                <a:gd name="connsiteY11" fmla="*/ 127139 h 1039056"/>
                <a:gd name="connsiteX12" fmla="*/ 151585 w 1574276"/>
                <a:gd name="connsiteY12" fmla="*/ 173633 h 1039056"/>
                <a:gd name="connsiteX13" fmla="*/ 124264 w 1574276"/>
                <a:gd name="connsiteY13" fmla="*/ 281479 h 1039056"/>
                <a:gd name="connsiteX14" fmla="*/ 238342 w 1574276"/>
                <a:gd name="connsiteY14" fmla="*/ 713343 h 1039056"/>
                <a:gd name="connsiteX15" fmla="*/ 612209 w 1574276"/>
                <a:gd name="connsiteY15" fmla="*/ 918970 h 1039056"/>
                <a:gd name="connsiteX16" fmla="*/ 1174927 w 1574276"/>
                <a:gd name="connsiteY16" fmla="*/ 839404 h 1039056"/>
                <a:gd name="connsiteX17" fmla="*/ 1440468 w 1574276"/>
                <a:gd name="connsiteY17" fmla="*/ 476561 h 1039056"/>
                <a:gd name="connsiteX18" fmla="*/ 1385826 w 1574276"/>
                <a:gd name="connsiteY18" fmla="*/ 113718 h 1039056"/>
                <a:gd name="connsiteX19" fmla="*/ 1371926 w 1574276"/>
                <a:gd name="connsiteY19" fmla="*/ 89273 h 1039056"/>
                <a:gd name="connsiteX20" fmla="*/ 1372405 w 1574276"/>
                <a:gd name="connsiteY20" fmla="*/ 35589 h 1039056"/>
                <a:gd name="connsiteX21" fmla="*/ 1403561 w 1574276"/>
                <a:gd name="connsiteY21" fmla="*/ 5392 h 1039056"/>
                <a:gd name="connsiteX22" fmla="*/ 1425250 w 1574276"/>
                <a:gd name="connsiteY22" fmla="*/ 0 h 1039056"/>
                <a:gd name="connsiteX0" fmla="*/ 1425250 w 1574276"/>
                <a:gd name="connsiteY0" fmla="*/ 0 h 1043626"/>
                <a:gd name="connsiteX1" fmla="*/ 1446220 w 1574276"/>
                <a:gd name="connsiteY1" fmla="*/ 8268 h 1043626"/>
                <a:gd name="connsiteX2" fmla="*/ 1500862 w 1574276"/>
                <a:gd name="connsiteY2" fmla="*/ 77290 h 1043626"/>
                <a:gd name="connsiteX3" fmla="*/ 1505655 w 1574276"/>
                <a:gd name="connsiteY3" fmla="*/ 647198 h 1043626"/>
                <a:gd name="connsiteX4" fmla="*/ 1166299 w 1574276"/>
                <a:gd name="connsiteY4" fmla="*/ 969778 h 1043626"/>
                <a:gd name="connsiteX5" fmla="*/ 929037 w 1574276"/>
                <a:gd name="connsiteY5" fmla="*/ 1021544 h 1043626"/>
                <a:gd name="connsiteX6" fmla="*/ 809218 w 1574276"/>
                <a:gd name="connsiteY6" fmla="*/ 1034491 h 1043626"/>
                <a:gd name="connsiteX7" fmla="*/ 797750 w 1574276"/>
                <a:gd name="connsiteY7" fmla="*/ 1032059 h 1043626"/>
                <a:gd name="connsiteX8" fmla="*/ 13542 w 1574276"/>
                <a:gd name="connsiteY8" fmla="*/ 491899 h 1043626"/>
                <a:gd name="connsiteX9" fmla="*/ 31756 w 1574276"/>
                <a:gd name="connsiteY9" fmla="*/ 153501 h 1043626"/>
                <a:gd name="connsiteX10" fmla="*/ 73936 w 1574276"/>
                <a:gd name="connsiteY10" fmla="*/ 95983 h 1043626"/>
                <a:gd name="connsiteX11" fmla="*/ 151585 w 1574276"/>
                <a:gd name="connsiteY11" fmla="*/ 127139 h 1043626"/>
                <a:gd name="connsiteX12" fmla="*/ 151585 w 1574276"/>
                <a:gd name="connsiteY12" fmla="*/ 173633 h 1043626"/>
                <a:gd name="connsiteX13" fmla="*/ 124264 w 1574276"/>
                <a:gd name="connsiteY13" fmla="*/ 281479 h 1043626"/>
                <a:gd name="connsiteX14" fmla="*/ 238342 w 1574276"/>
                <a:gd name="connsiteY14" fmla="*/ 713343 h 1043626"/>
                <a:gd name="connsiteX15" fmla="*/ 612209 w 1574276"/>
                <a:gd name="connsiteY15" fmla="*/ 918970 h 1043626"/>
                <a:gd name="connsiteX16" fmla="*/ 1174927 w 1574276"/>
                <a:gd name="connsiteY16" fmla="*/ 839404 h 1043626"/>
                <a:gd name="connsiteX17" fmla="*/ 1440468 w 1574276"/>
                <a:gd name="connsiteY17" fmla="*/ 476561 h 1043626"/>
                <a:gd name="connsiteX18" fmla="*/ 1385826 w 1574276"/>
                <a:gd name="connsiteY18" fmla="*/ 113718 h 1043626"/>
                <a:gd name="connsiteX19" fmla="*/ 1371926 w 1574276"/>
                <a:gd name="connsiteY19" fmla="*/ 89273 h 1043626"/>
                <a:gd name="connsiteX20" fmla="*/ 1372405 w 1574276"/>
                <a:gd name="connsiteY20" fmla="*/ 35589 h 1043626"/>
                <a:gd name="connsiteX21" fmla="*/ 1403561 w 1574276"/>
                <a:gd name="connsiteY21" fmla="*/ 5392 h 1043626"/>
                <a:gd name="connsiteX22" fmla="*/ 1425250 w 1574276"/>
                <a:gd name="connsiteY22" fmla="*/ 0 h 1043626"/>
                <a:gd name="connsiteX0" fmla="*/ 1425250 w 1574276"/>
                <a:gd name="connsiteY0" fmla="*/ 0 h 1070884"/>
                <a:gd name="connsiteX1" fmla="*/ 1446220 w 1574276"/>
                <a:gd name="connsiteY1" fmla="*/ 8268 h 1070884"/>
                <a:gd name="connsiteX2" fmla="*/ 1500862 w 1574276"/>
                <a:gd name="connsiteY2" fmla="*/ 77290 h 1070884"/>
                <a:gd name="connsiteX3" fmla="*/ 1505655 w 1574276"/>
                <a:gd name="connsiteY3" fmla="*/ 647198 h 1070884"/>
                <a:gd name="connsiteX4" fmla="*/ 1166299 w 1574276"/>
                <a:gd name="connsiteY4" fmla="*/ 969778 h 1070884"/>
                <a:gd name="connsiteX5" fmla="*/ 929037 w 1574276"/>
                <a:gd name="connsiteY5" fmla="*/ 1021544 h 1070884"/>
                <a:gd name="connsiteX6" fmla="*/ 797750 w 1574276"/>
                <a:gd name="connsiteY6" fmla="*/ 1032059 h 1070884"/>
                <a:gd name="connsiteX7" fmla="*/ 13542 w 1574276"/>
                <a:gd name="connsiteY7" fmla="*/ 491899 h 1070884"/>
                <a:gd name="connsiteX8" fmla="*/ 31756 w 1574276"/>
                <a:gd name="connsiteY8" fmla="*/ 153501 h 1070884"/>
                <a:gd name="connsiteX9" fmla="*/ 73936 w 1574276"/>
                <a:gd name="connsiteY9" fmla="*/ 95983 h 1070884"/>
                <a:gd name="connsiteX10" fmla="*/ 151585 w 1574276"/>
                <a:gd name="connsiteY10" fmla="*/ 127139 h 1070884"/>
                <a:gd name="connsiteX11" fmla="*/ 151585 w 1574276"/>
                <a:gd name="connsiteY11" fmla="*/ 173633 h 1070884"/>
                <a:gd name="connsiteX12" fmla="*/ 124264 w 1574276"/>
                <a:gd name="connsiteY12" fmla="*/ 281479 h 1070884"/>
                <a:gd name="connsiteX13" fmla="*/ 238342 w 1574276"/>
                <a:gd name="connsiteY13" fmla="*/ 713343 h 1070884"/>
                <a:gd name="connsiteX14" fmla="*/ 612209 w 1574276"/>
                <a:gd name="connsiteY14" fmla="*/ 918970 h 1070884"/>
                <a:gd name="connsiteX15" fmla="*/ 1174927 w 1574276"/>
                <a:gd name="connsiteY15" fmla="*/ 839404 h 1070884"/>
                <a:gd name="connsiteX16" fmla="*/ 1440468 w 1574276"/>
                <a:gd name="connsiteY16" fmla="*/ 476561 h 1070884"/>
                <a:gd name="connsiteX17" fmla="*/ 1385826 w 1574276"/>
                <a:gd name="connsiteY17" fmla="*/ 113718 h 1070884"/>
                <a:gd name="connsiteX18" fmla="*/ 1371926 w 1574276"/>
                <a:gd name="connsiteY18" fmla="*/ 89273 h 1070884"/>
                <a:gd name="connsiteX19" fmla="*/ 1372405 w 1574276"/>
                <a:gd name="connsiteY19" fmla="*/ 35589 h 1070884"/>
                <a:gd name="connsiteX20" fmla="*/ 1403561 w 1574276"/>
                <a:gd name="connsiteY20" fmla="*/ 5392 h 1070884"/>
                <a:gd name="connsiteX21" fmla="*/ 1425250 w 1574276"/>
                <a:gd name="connsiteY21" fmla="*/ 0 h 1070884"/>
                <a:gd name="connsiteX0" fmla="*/ 1425250 w 1574276"/>
                <a:gd name="connsiteY0" fmla="*/ 0 h 1039446"/>
                <a:gd name="connsiteX1" fmla="*/ 1446220 w 1574276"/>
                <a:gd name="connsiteY1" fmla="*/ 8268 h 1039446"/>
                <a:gd name="connsiteX2" fmla="*/ 1500862 w 1574276"/>
                <a:gd name="connsiteY2" fmla="*/ 77290 h 1039446"/>
                <a:gd name="connsiteX3" fmla="*/ 1505655 w 1574276"/>
                <a:gd name="connsiteY3" fmla="*/ 647198 h 1039446"/>
                <a:gd name="connsiteX4" fmla="*/ 1166299 w 1574276"/>
                <a:gd name="connsiteY4" fmla="*/ 969778 h 1039446"/>
                <a:gd name="connsiteX5" fmla="*/ 929037 w 1574276"/>
                <a:gd name="connsiteY5" fmla="*/ 1021544 h 1039446"/>
                <a:gd name="connsiteX6" fmla="*/ 797750 w 1574276"/>
                <a:gd name="connsiteY6" fmla="*/ 1032059 h 1039446"/>
                <a:gd name="connsiteX7" fmla="*/ 13542 w 1574276"/>
                <a:gd name="connsiteY7" fmla="*/ 491899 h 1039446"/>
                <a:gd name="connsiteX8" fmla="*/ 31756 w 1574276"/>
                <a:gd name="connsiteY8" fmla="*/ 153501 h 1039446"/>
                <a:gd name="connsiteX9" fmla="*/ 73936 w 1574276"/>
                <a:gd name="connsiteY9" fmla="*/ 95983 h 1039446"/>
                <a:gd name="connsiteX10" fmla="*/ 151585 w 1574276"/>
                <a:gd name="connsiteY10" fmla="*/ 127139 h 1039446"/>
                <a:gd name="connsiteX11" fmla="*/ 151585 w 1574276"/>
                <a:gd name="connsiteY11" fmla="*/ 173633 h 1039446"/>
                <a:gd name="connsiteX12" fmla="*/ 124264 w 1574276"/>
                <a:gd name="connsiteY12" fmla="*/ 281479 h 1039446"/>
                <a:gd name="connsiteX13" fmla="*/ 238342 w 1574276"/>
                <a:gd name="connsiteY13" fmla="*/ 713343 h 1039446"/>
                <a:gd name="connsiteX14" fmla="*/ 612209 w 1574276"/>
                <a:gd name="connsiteY14" fmla="*/ 918970 h 1039446"/>
                <a:gd name="connsiteX15" fmla="*/ 1174927 w 1574276"/>
                <a:gd name="connsiteY15" fmla="*/ 839404 h 1039446"/>
                <a:gd name="connsiteX16" fmla="*/ 1440468 w 1574276"/>
                <a:gd name="connsiteY16" fmla="*/ 476561 h 1039446"/>
                <a:gd name="connsiteX17" fmla="*/ 1385826 w 1574276"/>
                <a:gd name="connsiteY17" fmla="*/ 113718 h 1039446"/>
                <a:gd name="connsiteX18" fmla="*/ 1371926 w 1574276"/>
                <a:gd name="connsiteY18" fmla="*/ 89273 h 1039446"/>
                <a:gd name="connsiteX19" fmla="*/ 1372405 w 1574276"/>
                <a:gd name="connsiteY19" fmla="*/ 35589 h 1039446"/>
                <a:gd name="connsiteX20" fmla="*/ 1403561 w 1574276"/>
                <a:gd name="connsiteY20" fmla="*/ 5392 h 1039446"/>
                <a:gd name="connsiteX21" fmla="*/ 1425250 w 1574276"/>
                <a:gd name="connsiteY21" fmla="*/ 0 h 1039446"/>
                <a:gd name="connsiteX0" fmla="*/ 1425250 w 1574276"/>
                <a:gd name="connsiteY0" fmla="*/ 0 h 1032286"/>
                <a:gd name="connsiteX1" fmla="*/ 1446220 w 1574276"/>
                <a:gd name="connsiteY1" fmla="*/ 8268 h 1032286"/>
                <a:gd name="connsiteX2" fmla="*/ 1500862 w 1574276"/>
                <a:gd name="connsiteY2" fmla="*/ 77290 h 1032286"/>
                <a:gd name="connsiteX3" fmla="*/ 1505655 w 1574276"/>
                <a:gd name="connsiteY3" fmla="*/ 647198 h 1032286"/>
                <a:gd name="connsiteX4" fmla="*/ 1166299 w 1574276"/>
                <a:gd name="connsiteY4" fmla="*/ 969778 h 1032286"/>
                <a:gd name="connsiteX5" fmla="*/ 929037 w 1574276"/>
                <a:gd name="connsiteY5" fmla="*/ 1021544 h 1032286"/>
                <a:gd name="connsiteX6" fmla="*/ 797750 w 1574276"/>
                <a:gd name="connsiteY6" fmla="*/ 1032059 h 1032286"/>
                <a:gd name="connsiteX7" fmla="*/ 13542 w 1574276"/>
                <a:gd name="connsiteY7" fmla="*/ 491899 h 1032286"/>
                <a:gd name="connsiteX8" fmla="*/ 31756 w 1574276"/>
                <a:gd name="connsiteY8" fmla="*/ 153501 h 1032286"/>
                <a:gd name="connsiteX9" fmla="*/ 73936 w 1574276"/>
                <a:gd name="connsiteY9" fmla="*/ 95983 h 1032286"/>
                <a:gd name="connsiteX10" fmla="*/ 151585 w 1574276"/>
                <a:gd name="connsiteY10" fmla="*/ 127139 h 1032286"/>
                <a:gd name="connsiteX11" fmla="*/ 151585 w 1574276"/>
                <a:gd name="connsiteY11" fmla="*/ 173633 h 1032286"/>
                <a:gd name="connsiteX12" fmla="*/ 124264 w 1574276"/>
                <a:gd name="connsiteY12" fmla="*/ 281479 h 1032286"/>
                <a:gd name="connsiteX13" fmla="*/ 238342 w 1574276"/>
                <a:gd name="connsiteY13" fmla="*/ 713343 h 1032286"/>
                <a:gd name="connsiteX14" fmla="*/ 612209 w 1574276"/>
                <a:gd name="connsiteY14" fmla="*/ 918970 h 1032286"/>
                <a:gd name="connsiteX15" fmla="*/ 1174927 w 1574276"/>
                <a:gd name="connsiteY15" fmla="*/ 839404 h 1032286"/>
                <a:gd name="connsiteX16" fmla="*/ 1440468 w 1574276"/>
                <a:gd name="connsiteY16" fmla="*/ 476561 h 1032286"/>
                <a:gd name="connsiteX17" fmla="*/ 1385826 w 1574276"/>
                <a:gd name="connsiteY17" fmla="*/ 113718 h 1032286"/>
                <a:gd name="connsiteX18" fmla="*/ 1371926 w 1574276"/>
                <a:gd name="connsiteY18" fmla="*/ 89273 h 1032286"/>
                <a:gd name="connsiteX19" fmla="*/ 1372405 w 1574276"/>
                <a:gd name="connsiteY19" fmla="*/ 35589 h 1032286"/>
                <a:gd name="connsiteX20" fmla="*/ 1403561 w 1574276"/>
                <a:gd name="connsiteY20" fmla="*/ 5392 h 1032286"/>
                <a:gd name="connsiteX21" fmla="*/ 1425250 w 1574276"/>
                <a:gd name="connsiteY21" fmla="*/ 0 h 1032286"/>
                <a:gd name="connsiteX0" fmla="*/ 1425250 w 1574276"/>
                <a:gd name="connsiteY0" fmla="*/ 0 h 1032456"/>
                <a:gd name="connsiteX1" fmla="*/ 1446220 w 1574276"/>
                <a:gd name="connsiteY1" fmla="*/ 8268 h 1032456"/>
                <a:gd name="connsiteX2" fmla="*/ 1500862 w 1574276"/>
                <a:gd name="connsiteY2" fmla="*/ 77290 h 1032456"/>
                <a:gd name="connsiteX3" fmla="*/ 1505655 w 1574276"/>
                <a:gd name="connsiteY3" fmla="*/ 647198 h 1032456"/>
                <a:gd name="connsiteX4" fmla="*/ 1166299 w 1574276"/>
                <a:gd name="connsiteY4" fmla="*/ 969778 h 1032456"/>
                <a:gd name="connsiteX5" fmla="*/ 929037 w 1574276"/>
                <a:gd name="connsiteY5" fmla="*/ 1021544 h 1032456"/>
                <a:gd name="connsiteX6" fmla="*/ 797750 w 1574276"/>
                <a:gd name="connsiteY6" fmla="*/ 1032059 h 1032456"/>
                <a:gd name="connsiteX7" fmla="*/ 13542 w 1574276"/>
                <a:gd name="connsiteY7" fmla="*/ 491899 h 1032456"/>
                <a:gd name="connsiteX8" fmla="*/ 31756 w 1574276"/>
                <a:gd name="connsiteY8" fmla="*/ 153501 h 1032456"/>
                <a:gd name="connsiteX9" fmla="*/ 73936 w 1574276"/>
                <a:gd name="connsiteY9" fmla="*/ 95983 h 1032456"/>
                <a:gd name="connsiteX10" fmla="*/ 151585 w 1574276"/>
                <a:gd name="connsiteY10" fmla="*/ 127139 h 1032456"/>
                <a:gd name="connsiteX11" fmla="*/ 151585 w 1574276"/>
                <a:gd name="connsiteY11" fmla="*/ 173633 h 1032456"/>
                <a:gd name="connsiteX12" fmla="*/ 124264 w 1574276"/>
                <a:gd name="connsiteY12" fmla="*/ 281479 h 1032456"/>
                <a:gd name="connsiteX13" fmla="*/ 238342 w 1574276"/>
                <a:gd name="connsiteY13" fmla="*/ 713343 h 1032456"/>
                <a:gd name="connsiteX14" fmla="*/ 612209 w 1574276"/>
                <a:gd name="connsiteY14" fmla="*/ 918970 h 1032456"/>
                <a:gd name="connsiteX15" fmla="*/ 1174927 w 1574276"/>
                <a:gd name="connsiteY15" fmla="*/ 839404 h 1032456"/>
                <a:gd name="connsiteX16" fmla="*/ 1440468 w 1574276"/>
                <a:gd name="connsiteY16" fmla="*/ 476561 h 1032456"/>
                <a:gd name="connsiteX17" fmla="*/ 1385826 w 1574276"/>
                <a:gd name="connsiteY17" fmla="*/ 113718 h 1032456"/>
                <a:gd name="connsiteX18" fmla="*/ 1371926 w 1574276"/>
                <a:gd name="connsiteY18" fmla="*/ 89273 h 1032456"/>
                <a:gd name="connsiteX19" fmla="*/ 1372405 w 1574276"/>
                <a:gd name="connsiteY19" fmla="*/ 35589 h 1032456"/>
                <a:gd name="connsiteX20" fmla="*/ 1403561 w 1574276"/>
                <a:gd name="connsiteY20" fmla="*/ 5392 h 1032456"/>
                <a:gd name="connsiteX21" fmla="*/ 1425250 w 1574276"/>
                <a:gd name="connsiteY21" fmla="*/ 0 h 1032456"/>
                <a:gd name="connsiteX0" fmla="*/ 1425250 w 1574276"/>
                <a:gd name="connsiteY0" fmla="*/ 0 h 1032095"/>
                <a:gd name="connsiteX1" fmla="*/ 1446220 w 1574276"/>
                <a:gd name="connsiteY1" fmla="*/ 8268 h 1032095"/>
                <a:gd name="connsiteX2" fmla="*/ 1500862 w 1574276"/>
                <a:gd name="connsiteY2" fmla="*/ 77290 h 1032095"/>
                <a:gd name="connsiteX3" fmla="*/ 1505655 w 1574276"/>
                <a:gd name="connsiteY3" fmla="*/ 647198 h 1032095"/>
                <a:gd name="connsiteX4" fmla="*/ 1166299 w 1574276"/>
                <a:gd name="connsiteY4" fmla="*/ 969778 h 1032095"/>
                <a:gd name="connsiteX5" fmla="*/ 929037 w 1574276"/>
                <a:gd name="connsiteY5" fmla="*/ 1021544 h 1032095"/>
                <a:gd name="connsiteX6" fmla="*/ 797750 w 1574276"/>
                <a:gd name="connsiteY6" fmla="*/ 1032059 h 1032095"/>
                <a:gd name="connsiteX7" fmla="*/ 13542 w 1574276"/>
                <a:gd name="connsiteY7" fmla="*/ 491899 h 1032095"/>
                <a:gd name="connsiteX8" fmla="*/ 31756 w 1574276"/>
                <a:gd name="connsiteY8" fmla="*/ 153501 h 1032095"/>
                <a:gd name="connsiteX9" fmla="*/ 73936 w 1574276"/>
                <a:gd name="connsiteY9" fmla="*/ 95983 h 1032095"/>
                <a:gd name="connsiteX10" fmla="*/ 151585 w 1574276"/>
                <a:gd name="connsiteY10" fmla="*/ 127139 h 1032095"/>
                <a:gd name="connsiteX11" fmla="*/ 151585 w 1574276"/>
                <a:gd name="connsiteY11" fmla="*/ 173633 h 1032095"/>
                <a:gd name="connsiteX12" fmla="*/ 124264 w 1574276"/>
                <a:gd name="connsiteY12" fmla="*/ 281479 h 1032095"/>
                <a:gd name="connsiteX13" fmla="*/ 238342 w 1574276"/>
                <a:gd name="connsiteY13" fmla="*/ 713343 h 1032095"/>
                <a:gd name="connsiteX14" fmla="*/ 612209 w 1574276"/>
                <a:gd name="connsiteY14" fmla="*/ 918970 h 1032095"/>
                <a:gd name="connsiteX15" fmla="*/ 1174927 w 1574276"/>
                <a:gd name="connsiteY15" fmla="*/ 839404 h 1032095"/>
                <a:gd name="connsiteX16" fmla="*/ 1440468 w 1574276"/>
                <a:gd name="connsiteY16" fmla="*/ 476561 h 1032095"/>
                <a:gd name="connsiteX17" fmla="*/ 1385826 w 1574276"/>
                <a:gd name="connsiteY17" fmla="*/ 113718 h 1032095"/>
                <a:gd name="connsiteX18" fmla="*/ 1371926 w 1574276"/>
                <a:gd name="connsiteY18" fmla="*/ 89273 h 1032095"/>
                <a:gd name="connsiteX19" fmla="*/ 1372405 w 1574276"/>
                <a:gd name="connsiteY19" fmla="*/ 35589 h 1032095"/>
                <a:gd name="connsiteX20" fmla="*/ 1403561 w 1574276"/>
                <a:gd name="connsiteY20" fmla="*/ 5392 h 1032095"/>
                <a:gd name="connsiteX21" fmla="*/ 1425250 w 1574276"/>
                <a:gd name="connsiteY21" fmla="*/ 0 h 1032095"/>
                <a:gd name="connsiteX0" fmla="*/ 1425250 w 1574276"/>
                <a:gd name="connsiteY0" fmla="*/ 0 h 1034834"/>
                <a:gd name="connsiteX1" fmla="*/ 1446220 w 1574276"/>
                <a:gd name="connsiteY1" fmla="*/ 8268 h 1034834"/>
                <a:gd name="connsiteX2" fmla="*/ 1500862 w 1574276"/>
                <a:gd name="connsiteY2" fmla="*/ 77290 h 1034834"/>
                <a:gd name="connsiteX3" fmla="*/ 1505655 w 1574276"/>
                <a:gd name="connsiteY3" fmla="*/ 647198 h 1034834"/>
                <a:gd name="connsiteX4" fmla="*/ 1166299 w 1574276"/>
                <a:gd name="connsiteY4" fmla="*/ 969778 h 1034834"/>
                <a:gd name="connsiteX5" fmla="*/ 929037 w 1574276"/>
                <a:gd name="connsiteY5" fmla="*/ 1021544 h 1034834"/>
                <a:gd name="connsiteX6" fmla="*/ 797750 w 1574276"/>
                <a:gd name="connsiteY6" fmla="*/ 1032059 h 1034834"/>
                <a:gd name="connsiteX7" fmla="*/ 13542 w 1574276"/>
                <a:gd name="connsiteY7" fmla="*/ 491899 h 1034834"/>
                <a:gd name="connsiteX8" fmla="*/ 31756 w 1574276"/>
                <a:gd name="connsiteY8" fmla="*/ 153501 h 1034834"/>
                <a:gd name="connsiteX9" fmla="*/ 73936 w 1574276"/>
                <a:gd name="connsiteY9" fmla="*/ 95983 h 1034834"/>
                <a:gd name="connsiteX10" fmla="*/ 151585 w 1574276"/>
                <a:gd name="connsiteY10" fmla="*/ 127139 h 1034834"/>
                <a:gd name="connsiteX11" fmla="*/ 151585 w 1574276"/>
                <a:gd name="connsiteY11" fmla="*/ 173633 h 1034834"/>
                <a:gd name="connsiteX12" fmla="*/ 124264 w 1574276"/>
                <a:gd name="connsiteY12" fmla="*/ 281479 h 1034834"/>
                <a:gd name="connsiteX13" fmla="*/ 238342 w 1574276"/>
                <a:gd name="connsiteY13" fmla="*/ 713343 h 1034834"/>
                <a:gd name="connsiteX14" fmla="*/ 612209 w 1574276"/>
                <a:gd name="connsiteY14" fmla="*/ 918970 h 1034834"/>
                <a:gd name="connsiteX15" fmla="*/ 1174927 w 1574276"/>
                <a:gd name="connsiteY15" fmla="*/ 839404 h 1034834"/>
                <a:gd name="connsiteX16" fmla="*/ 1440468 w 1574276"/>
                <a:gd name="connsiteY16" fmla="*/ 476561 h 1034834"/>
                <a:gd name="connsiteX17" fmla="*/ 1385826 w 1574276"/>
                <a:gd name="connsiteY17" fmla="*/ 113718 h 1034834"/>
                <a:gd name="connsiteX18" fmla="*/ 1371926 w 1574276"/>
                <a:gd name="connsiteY18" fmla="*/ 89273 h 1034834"/>
                <a:gd name="connsiteX19" fmla="*/ 1372405 w 1574276"/>
                <a:gd name="connsiteY19" fmla="*/ 35589 h 1034834"/>
                <a:gd name="connsiteX20" fmla="*/ 1403561 w 1574276"/>
                <a:gd name="connsiteY20" fmla="*/ 5392 h 1034834"/>
                <a:gd name="connsiteX21" fmla="*/ 1425250 w 1574276"/>
                <a:gd name="connsiteY21" fmla="*/ 0 h 1034834"/>
                <a:gd name="connsiteX0" fmla="*/ 1425250 w 1574276"/>
                <a:gd name="connsiteY0" fmla="*/ 0 h 1033354"/>
                <a:gd name="connsiteX1" fmla="*/ 1446220 w 1574276"/>
                <a:gd name="connsiteY1" fmla="*/ 8268 h 1033354"/>
                <a:gd name="connsiteX2" fmla="*/ 1500862 w 1574276"/>
                <a:gd name="connsiteY2" fmla="*/ 77290 h 1033354"/>
                <a:gd name="connsiteX3" fmla="*/ 1505655 w 1574276"/>
                <a:gd name="connsiteY3" fmla="*/ 647198 h 1033354"/>
                <a:gd name="connsiteX4" fmla="*/ 1166299 w 1574276"/>
                <a:gd name="connsiteY4" fmla="*/ 969778 h 1033354"/>
                <a:gd name="connsiteX5" fmla="*/ 929037 w 1574276"/>
                <a:gd name="connsiteY5" fmla="*/ 1021544 h 1033354"/>
                <a:gd name="connsiteX6" fmla="*/ 797750 w 1574276"/>
                <a:gd name="connsiteY6" fmla="*/ 1032059 h 1033354"/>
                <a:gd name="connsiteX7" fmla="*/ 13542 w 1574276"/>
                <a:gd name="connsiteY7" fmla="*/ 491899 h 1033354"/>
                <a:gd name="connsiteX8" fmla="*/ 31756 w 1574276"/>
                <a:gd name="connsiteY8" fmla="*/ 153501 h 1033354"/>
                <a:gd name="connsiteX9" fmla="*/ 73936 w 1574276"/>
                <a:gd name="connsiteY9" fmla="*/ 95983 h 1033354"/>
                <a:gd name="connsiteX10" fmla="*/ 151585 w 1574276"/>
                <a:gd name="connsiteY10" fmla="*/ 127139 h 1033354"/>
                <a:gd name="connsiteX11" fmla="*/ 151585 w 1574276"/>
                <a:gd name="connsiteY11" fmla="*/ 173633 h 1033354"/>
                <a:gd name="connsiteX12" fmla="*/ 124264 w 1574276"/>
                <a:gd name="connsiteY12" fmla="*/ 281479 h 1033354"/>
                <a:gd name="connsiteX13" fmla="*/ 238342 w 1574276"/>
                <a:gd name="connsiteY13" fmla="*/ 713343 h 1033354"/>
                <a:gd name="connsiteX14" fmla="*/ 612209 w 1574276"/>
                <a:gd name="connsiteY14" fmla="*/ 918970 h 1033354"/>
                <a:gd name="connsiteX15" fmla="*/ 1174927 w 1574276"/>
                <a:gd name="connsiteY15" fmla="*/ 839404 h 1033354"/>
                <a:gd name="connsiteX16" fmla="*/ 1440468 w 1574276"/>
                <a:gd name="connsiteY16" fmla="*/ 476561 h 1033354"/>
                <a:gd name="connsiteX17" fmla="*/ 1385826 w 1574276"/>
                <a:gd name="connsiteY17" fmla="*/ 113718 h 1033354"/>
                <a:gd name="connsiteX18" fmla="*/ 1371926 w 1574276"/>
                <a:gd name="connsiteY18" fmla="*/ 89273 h 1033354"/>
                <a:gd name="connsiteX19" fmla="*/ 1372405 w 1574276"/>
                <a:gd name="connsiteY19" fmla="*/ 35589 h 1033354"/>
                <a:gd name="connsiteX20" fmla="*/ 1403561 w 1574276"/>
                <a:gd name="connsiteY20" fmla="*/ 5392 h 1033354"/>
                <a:gd name="connsiteX21" fmla="*/ 1425250 w 1574276"/>
                <a:gd name="connsiteY21" fmla="*/ 0 h 1033354"/>
                <a:gd name="connsiteX0" fmla="*/ 1425250 w 1574276"/>
                <a:gd name="connsiteY0" fmla="*/ 0 h 1033354"/>
                <a:gd name="connsiteX1" fmla="*/ 1446220 w 1574276"/>
                <a:gd name="connsiteY1" fmla="*/ 8268 h 1033354"/>
                <a:gd name="connsiteX2" fmla="*/ 1500862 w 1574276"/>
                <a:gd name="connsiteY2" fmla="*/ 77290 h 1033354"/>
                <a:gd name="connsiteX3" fmla="*/ 1505655 w 1574276"/>
                <a:gd name="connsiteY3" fmla="*/ 647198 h 1033354"/>
                <a:gd name="connsiteX4" fmla="*/ 1166299 w 1574276"/>
                <a:gd name="connsiteY4" fmla="*/ 969778 h 1033354"/>
                <a:gd name="connsiteX5" fmla="*/ 929037 w 1574276"/>
                <a:gd name="connsiteY5" fmla="*/ 1021544 h 1033354"/>
                <a:gd name="connsiteX6" fmla="*/ 797750 w 1574276"/>
                <a:gd name="connsiteY6" fmla="*/ 1032059 h 1033354"/>
                <a:gd name="connsiteX7" fmla="*/ 13542 w 1574276"/>
                <a:gd name="connsiteY7" fmla="*/ 491899 h 1033354"/>
                <a:gd name="connsiteX8" fmla="*/ 31756 w 1574276"/>
                <a:gd name="connsiteY8" fmla="*/ 153501 h 1033354"/>
                <a:gd name="connsiteX9" fmla="*/ 73936 w 1574276"/>
                <a:gd name="connsiteY9" fmla="*/ 95983 h 1033354"/>
                <a:gd name="connsiteX10" fmla="*/ 151585 w 1574276"/>
                <a:gd name="connsiteY10" fmla="*/ 127139 h 1033354"/>
                <a:gd name="connsiteX11" fmla="*/ 151585 w 1574276"/>
                <a:gd name="connsiteY11" fmla="*/ 173633 h 1033354"/>
                <a:gd name="connsiteX12" fmla="*/ 124264 w 1574276"/>
                <a:gd name="connsiteY12" fmla="*/ 281479 h 1033354"/>
                <a:gd name="connsiteX13" fmla="*/ 238342 w 1574276"/>
                <a:gd name="connsiteY13" fmla="*/ 713343 h 1033354"/>
                <a:gd name="connsiteX14" fmla="*/ 612209 w 1574276"/>
                <a:gd name="connsiteY14" fmla="*/ 918970 h 1033354"/>
                <a:gd name="connsiteX15" fmla="*/ 1174927 w 1574276"/>
                <a:gd name="connsiteY15" fmla="*/ 839404 h 1033354"/>
                <a:gd name="connsiteX16" fmla="*/ 1440468 w 1574276"/>
                <a:gd name="connsiteY16" fmla="*/ 476561 h 1033354"/>
                <a:gd name="connsiteX17" fmla="*/ 1385826 w 1574276"/>
                <a:gd name="connsiteY17" fmla="*/ 113718 h 1033354"/>
                <a:gd name="connsiteX18" fmla="*/ 1371926 w 1574276"/>
                <a:gd name="connsiteY18" fmla="*/ 89273 h 1033354"/>
                <a:gd name="connsiteX19" fmla="*/ 1372405 w 1574276"/>
                <a:gd name="connsiteY19" fmla="*/ 35589 h 1033354"/>
                <a:gd name="connsiteX20" fmla="*/ 1403561 w 1574276"/>
                <a:gd name="connsiteY20" fmla="*/ 5392 h 1033354"/>
                <a:gd name="connsiteX21" fmla="*/ 1425250 w 1574276"/>
                <a:gd name="connsiteY21" fmla="*/ 0 h 1033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574276" h="1033354">
                  <a:moveTo>
                    <a:pt x="1425250" y="0"/>
                  </a:moveTo>
                  <a:cubicBezTo>
                    <a:pt x="1432440" y="0"/>
                    <a:pt x="1439510" y="2277"/>
                    <a:pt x="1446220" y="8268"/>
                  </a:cubicBezTo>
                  <a:cubicBezTo>
                    <a:pt x="1476417" y="21689"/>
                    <a:pt x="1487441" y="50927"/>
                    <a:pt x="1500862" y="77290"/>
                  </a:cubicBezTo>
                  <a:cubicBezTo>
                    <a:pt x="1597205" y="266141"/>
                    <a:pt x="1598643" y="456909"/>
                    <a:pt x="1505655" y="647198"/>
                  </a:cubicBezTo>
                  <a:cubicBezTo>
                    <a:pt x="1433279" y="795786"/>
                    <a:pt x="1317284" y="900277"/>
                    <a:pt x="1166299" y="969778"/>
                  </a:cubicBezTo>
                  <a:cubicBezTo>
                    <a:pt x="1080981" y="1003330"/>
                    <a:pt x="999987" y="1013545"/>
                    <a:pt x="929037" y="1021544"/>
                  </a:cubicBezTo>
                  <a:cubicBezTo>
                    <a:pt x="858087" y="1029543"/>
                    <a:pt x="854856" y="1029686"/>
                    <a:pt x="797750" y="1032059"/>
                  </a:cubicBezTo>
                  <a:cubicBezTo>
                    <a:pt x="371206" y="1049784"/>
                    <a:pt x="87357" y="886377"/>
                    <a:pt x="13542" y="491899"/>
                  </a:cubicBezTo>
                  <a:cubicBezTo>
                    <a:pt x="-8027" y="377342"/>
                    <a:pt x="-5151" y="264703"/>
                    <a:pt x="31756" y="153501"/>
                  </a:cubicBezTo>
                  <a:cubicBezTo>
                    <a:pt x="39425" y="130015"/>
                    <a:pt x="47573" y="106049"/>
                    <a:pt x="73936" y="95983"/>
                  </a:cubicBezTo>
                  <a:cubicBezTo>
                    <a:pt x="110843" y="81124"/>
                    <a:pt x="131454" y="89273"/>
                    <a:pt x="151585" y="127139"/>
                  </a:cubicBezTo>
                  <a:cubicBezTo>
                    <a:pt x="158775" y="142477"/>
                    <a:pt x="157337" y="157815"/>
                    <a:pt x="151585" y="173633"/>
                  </a:cubicBezTo>
                  <a:cubicBezTo>
                    <a:pt x="139123" y="208623"/>
                    <a:pt x="128578" y="244092"/>
                    <a:pt x="124264" y="281479"/>
                  </a:cubicBezTo>
                  <a:cubicBezTo>
                    <a:pt x="103654" y="441091"/>
                    <a:pt x="139123" y="586324"/>
                    <a:pt x="238342" y="713343"/>
                  </a:cubicBezTo>
                  <a:cubicBezTo>
                    <a:pt x="332767" y="834611"/>
                    <a:pt x="460745" y="899318"/>
                    <a:pt x="612209" y="918970"/>
                  </a:cubicBezTo>
                  <a:cubicBezTo>
                    <a:pt x="687941" y="928557"/>
                    <a:pt x="1002373" y="925681"/>
                    <a:pt x="1174927" y="839404"/>
                  </a:cubicBezTo>
                  <a:cubicBezTo>
                    <a:pt x="1303863" y="754085"/>
                    <a:pt x="1405478" y="630422"/>
                    <a:pt x="1440468" y="476561"/>
                  </a:cubicBezTo>
                  <a:cubicBezTo>
                    <a:pt x="1469707" y="349062"/>
                    <a:pt x="1451013" y="227316"/>
                    <a:pt x="1385826" y="113718"/>
                  </a:cubicBezTo>
                  <a:cubicBezTo>
                    <a:pt x="1381033" y="105570"/>
                    <a:pt x="1376240" y="97421"/>
                    <a:pt x="1371926" y="89273"/>
                  </a:cubicBezTo>
                  <a:cubicBezTo>
                    <a:pt x="1362819" y="71059"/>
                    <a:pt x="1361860" y="53324"/>
                    <a:pt x="1372405" y="35589"/>
                  </a:cubicBezTo>
                  <a:cubicBezTo>
                    <a:pt x="1381033" y="23606"/>
                    <a:pt x="1389661" y="11623"/>
                    <a:pt x="1403561" y="5392"/>
                  </a:cubicBezTo>
                  <a:cubicBezTo>
                    <a:pt x="1410751" y="2277"/>
                    <a:pt x="1418060" y="0"/>
                    <a:pt x="1425250" y="0"/>
                  </a:cubicBezTo>
                  <a:close/>
                </a:path>
              </a:pathLst>
            </a:custGeom>
            <a:solidFill>
              <a:schemeClr val="accent3"/>
            </a:solidFill>
            <a:ln w="478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093" name="Freeform: Shape 1092">
              <a:extLst>
                <a:ext uri="{FF2B5EF4-FFF2-40B4-BE49-F238E27FC236}">
                  <a16:creationId xmlns:a16="http://schemas.microsoft.com/office/drawing/2014/main" id="{7B981CE0-E578-4FE4-BF78-1730F720050D}"/>
                </a:ext>
              </a:extLst>
            </p:cNvPr>
            <p:cNvSpPr/>
            <p:nvPr/>
          </p:nvSpPr>
          <p:spPr>
            <a:xfrm>
              <a:off x="1217010" y="833820"/>
              <a:ext cx="790873" cy="920288"/>
            </a:xfrm>
            <a:custGeom>
              <a:avLst/>
              <a:gdLst>
                <a:gd name="connsiteX0" fmla="*/ 792790 w 790872"/>
                <a:gd name="connsiteY0" fmla="*/ 894885 h 920288"/>
                <a:gd name="connsiteX1" fmla="*/ 722331 w 790872"/>
                <a:gd name="connsiteY1" fmla="*/ 923644 h 920288"/>
                <a:gd name="connsiteX2" fmla="*/ 707951 w 790872"/>
                <a:gd name="connsiteY2" fmla="*/ 904471 h 920288"/>
                <a:gd name="connsiteX3" fmla="*/ 583329 w 790872"/>
                <a:gd name="connsiteY3" fmla="*/ 645161 h 920288"/>
                <a:gd name="connsiteX4" fmla="*/ 425154 w 790872"/>
                <a:gd name="connsiteY4" fmla="*/ 363322 h 920288"/>
                <a:gd name="connsiteX5" fmla="*/ 307721 w 790872"/>
                <a:gd name="connsiteY5" fmla="*/ 220006 h 920288"/>
                <a:gd name="connsiteX6" fmla="*/ 15817 w 790872"/>
                <a:gd name="connsiteY6" fmla="*/ 65187 h 920288"/>
                <a:gd name="connsiteX7" fmla="*/ 0 w 790872"/>
                <a:gd name="connsiteY7" fmla="*/ 58956 h 920288"/>
                <a:gd name="connsiteX8" fmla="*/ 46973 w 790872"/>
                <a:gd name="connsiteY8" fmla="*/ 38345 h 920288"/>
                <a:gd name="connsiteX9" fmla="*/ 70939 w 790872"/>
                <a:gd name="connsiteY9" fmla="*/ 10066 h 920288"/>
                <a:gd name="connsiteX10" fmla="*/ 78129 w 790872"/>
                <a:gd name="connsiteY10" fmla="*/ 0 h 920288"/>
                <a:gd name="connsiteX11" fmla="*/ 79087 w 790872"/>
                <a:gd name="connsiteY11" fmla="*/ 33552 h 920288"/>
                <a:gd name="connsiteX12" fmla="*/ 107846 w 790872"/>
                <a:gd name="connsiteY12" fmla="*/ 63749 h 920288"/>
                <a:gd name="connsiteX13" fmla="*/ 234386 w 790872"/>
                <a:gd name="connsiteY13" fmla="*/ 57039 h 920288"/>
                <a:gd name="connsiteX14" fmla="*/ 249724 w 790872"/>
                <a:gd name="connsiteY14" fmla="*/ 72377 h 920288"/>
                <a:gd name="connsiteX15" fmla="*/ 464458 w 790872"/>
                <a:gd name="connsiteY15" fmla="*/ 278962 h 920288"/>
                <a:gd name="connsiteX16" fmla="*/ 621674 w 790872"/>
                <a:gd name="connsiteY16" fmla="*/ 544504 h 920288"/>
                <a:gd name="connsiteX17" fmla="*/ 784162 w 790872"/>
                <a:gd name="connsiteY17" fmla="*/ 869481 h 920288"/>
                <a:gd name="connsiteX18" fmla="*/ 792790 w 790872"/>
                <a:gd name="connsiteY18" fmla="*/ 894885 h 920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790872" h="920288">
                  <a:moveTo>
                    <a:pt x="792790" y="894885"/>
                  </a:moveTo>
                  <a:cubicBezTo>
                    <a:pt x="760676" y="883860"/>
                    <a:pt x="739586" y="898240"/>
                    <a:pt x="722331" y="923644"/>
                  </a:cubicBezTo>
                  <a:cubicBezTo>
                    <a:pt x="713224" y="920768"/>
                    <a:pt x="711306" y="911661"/>
                    <a:pt x="707951" y="904471"/>
                  </a:cubicBezTo>
                  <a:cubicBezTo>
                    <a:pt x="668647" y="816756"/>
                    <a:pt x="626946" y="730479"/>
                    <a:pt x="583329" y="645161"/>
                  </a:cubicBezTo>
                  <a:cubicBezTo>
                    <a:pt x="533959" y="549297"/>
                    <a:pt x="485548" y="452954"/>
                    <a:pt x="425154" y="363322"/>
                  </a:cubicBezTo>
                  <a:cubicBezTo>
                    <a:pt x="390164" y="312035"/>
                    <a:pt x="352777" y="262666"/>
                    <a:pt x="307721" y="220006"/>
                  </a:cubicBezTo>
                  <a:cubicBezTo>
                    <a:pt x="224800" y="141398"/>
                    <a:pt x="130374" y="84360"/>
                    <a:pt x="15817" y="65187"/>
                  </a:cubicBezTo>
                  <a:cubicBezTo>
                    <a:pt x="10066" y="64228"/>
                    <a:pt x="3835" y="65187"/>
                    <a:pt x="0" y="58956"/>
                  </a:cubicBezTo>
                  <a:cubicBezTo>
                    <a:pt x="12942" y="45535"/>
                    <a:pt x="30676" y="43139"/>
                    <a:pt x="46973" y="38345"/>
                  </a:cubicBezTo>
                  <a:cubicBezTo>
                    <a:pt x="61832" y="33552"/>
                    <a:pt x="72856" y="28280"/>
                    <a:pt x="70939" y="10066"/>
                  </a:cubicBezTo>
                  <a:cubicBezTo>
                    <a:pt x="70460" y="6231"/>
                    <a:pt x="71418" y="479"/>
                    <a:pt x="78129" y="0"/>
                  </a:cubicBezTo>
                  <a:cubicBezTo>
                    <a:pt x="79087" y="11024"/>
                    <a:pt x="80046" y="22049"/>
                    <a:pt x="79087" y="33552"/>
                  </a:cubicBezTo>
                  <a:cubicBezTo>
                    <a:pt x="77170" y="57518"/>
                    <a:pt x="83880" y="64708"/>
                    <a:pt x="107846" y="63749"/>
                  </a:cubicBezTo>
                  <a:cubicBezTo>
                    <a:pt x="150026" y="61832"/>
                    <a:pt x="192206" y="59435"/>
                    <a:pt x="234386" y="57039"/>
                  </a:cubicBezTo>
                  <a:cubicBezTo>
                    <a:pt x="233907" y="67104"/>
                    <a:pt x="243972" y="68542"/>
                    <a:pt x="249724" y="72377"/>
                  </a:cubicBezTo>
                  <a:cubicBezTo>
                    <a:pt x="335042" y="127498"/>
                    <a:pt x="404064" y="198437"/>
                    <a:pt x="464458" y="278962"/>
                  </a:cubicBezTo>
                  <a:cubicBezTo>
                    <a:pt x="526290" y="361884"/>
                    <a:pt x="573742" y="453434"/>
                    <a:pt x="621674" y="544504"/>
                  </a:cubicBezTo>
                  <a:cubicBezTo>
                    <a:pt x="677754" y="651871"/>
                    <a:pt x="731437" y="760676"/>
                    <a:pt x="784162" y="869481"/>
                  </a:cubicBezTo>
                  <a:cubicBezTo>
                    <a:pt x="787518" y="878108"/>
                    <a:pt x="793269" y="885778"/>
                    <a:pt x="792790" y="894885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4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4" name="Freeform: Shape 1093">
              <a:extLst>
                <a:ext uri="{FF2B5EF4-FFF2-40B4-BE49-F238E27FC236}">
                  <a16:creationId xmlns:a16="http://schemas.microsoft.com/office/drawing/2014/main" id="{F7CCDC73-FCD5-4785-AB66-CE74C9C89254}"/>
                </a:ext>
              </a:extLst>
            </p:cNvPr>
            <p:cNvSpPr/>
            <p:nvPr/>
          </p:nvSpPr>
          <p:spPr>
            <a:xfrm>
              <a:off x="637516" y="792599"/>
              <a:ext cx="656664" cy="1054497"/>
            </a:xfrm>
            <a:custGeom>
              <a:avLst/>
              <a:gdLst>
                <a:gd name="connsiteX0" fmla="*/ 657143 w 656664"/>
                <a:gd name="connsiteY0" fmla="*/ 42180 h 1054497"/>
                <a:gd name="connsiteX1" fmla="*/ 654747 w 656664"/>
                <a:gd name="connsiteY1" fmla="*/ 46494 h 1054497"/>
                <a:gd name="connsiteX2" fmla="*/ 622633 w 656664"/>
                <a:gd name="connsiteY2" fmla="*/ 86756 h 1054497"/>
                <a:gd name="connsiteX3" fmla="*/ 579973 w 656664"/>
                <a:gd name="connsiteY3" fmla="*/ 102094 h 1054497"/>
                <a:gd name="connsiteX4" fmla="*/ 535397 w 656664"/>
                <a:gd name="connsiteY4" fmla="*/ 132291 h 1054497"/>
                <a:gd name="connsiteX5" fmla="*/ 389685 w 656664"/>
                <a:gd name="connsiteY5" fmla="*/ 256435 h 1054497"/>
                <a:gd name="connsiteX6" fmla="*/ 228634 w 656664"/>
                <a:gd name="connsiteY6" fmla="*/ 555049 h 1054497"/>
                <a:gd name="connsiteX7" fmla="*/ 92029 w 656664"/>
                <a:gd name="connsiteY7" fmla="*/ 996979 h 1054497"/>
                <a:gd name="connsiteX8" fmla="*/ 74294 w 656664"/>
                <a:gd name="connsiteY8" fmla="*/ 1057373 h 1054497"/>
                <a:gd name="connsiteX9" fmla="*/ 0 w 656664"/>
                <a:gd name="connsiteY9" fmla="*/ 1025259 h 1054497"/>
                <a:gd name="connsiteX10" fmla="*/ 9107 w 656664"/>
                <a:gd name="connsiteY10" fmla="*/ 1009441 h 1054497"/>
                <a:gd name="connsiteX11" fmla="*/ 130854 w 656664"/>
                <a:gd name="connsiteY11" fmla="*/ 601063 h 1054497"/>
                <a:gd name="connsiteX12" fmla="*/ 286152 w 656664"/>
                <a:gd name="connsiteY12" fmla="*/ 266500 h 1054497"/>
                <a:gd name="connsiteX13" fmla="*/ 382495 w 656664"/>
                <a:gd name="connsiteY13" fmla="*/ 153381 h 1054497"/>
                <a:gd name="connsiteX14" fmla="*/ 363802 w 656664"/>
                <a:gd name="connsiteY14" fmla="*/ 151464 h 1054497"/>
                <a:gd name="connsiteX15" fmla="*/ 366198 w 656664"/>
                <a:gd name="connsiteY15" fmla="*/ 147150 h 1054497"/>
                <a:gd name="connsiteX16" fmla="*/ 416047 w 656664"/>
                <a:gd name="connsiteY16" fmla="*/ 115995 h 1054497"/>
                <a:gd name="connsiteX17" fmla="*/ 546421 w 656664"/>
                <a:gd name="connsiteY17" fmla="*/ 32594 h 1054497"/>
                <a:gd name="connsiteX18" fmla="*/ 551694 w 656664"/>
                <a:gd name="connsiteY18" fmla="*/ 32114 h 1054497"/>
                <a:gd name="connsiteX19" fmla="*/ 654747 w 656664"/>
                <a:gd name="connsiteY19" fmla="*/ 0 h 1054497"/>
                <a:gd name="connsiteX20" fmla="*/ 657143 w 656664"/>
                <a:gd name="connsiteY20" fmla="*/ 42180 h 1054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56664" h="1054497">
                  <a:moveTo>
                    <a:pt x="657143" y="42180"/>
                  </a:moveTo>
                  <a:cubicBezTo>
                    <a:pt x="656185" y="43618"/>
                    <a:pt x="654267" y="45535"/>
                    <a:pt x="654747" y="46494"/>
                  </a:cubicBezTo>
                  <a:cubicBezTo>
                    <a:pt x="660019" y="72856"/>
                    <a:pt x="645640" y="81963"/>
                    <a:pt x="622633" y="86756"/>
                  </a:cubicBezTo>
                  <a:cubicBezTo>
                    <a:pt x="608253" y="89632"/>
                    <a:pt x="594353" y="96822"/>
                    <a:pt x="579973" y="102094"/>
                  </a:cubicBezTo>
                  <a:cubicBezTo>
                    <a:pt x="569428" y="118391"/>
                    <a:pt x="551214" y="123664"/>
                    <a:pt x="535397" y="132291"/>
                  </a:cubicBezTo>
                  <a:cubicBezTo>
                    <a:pt x="477879" y="163447"/>
                    <a:pt x="431385" y="206106"/>
                    <a:pt x="389685" y="256435"/>
                  </a:cubicBezTo>
                  <a:cubicBezTo>
                    <a:pt x="315870" y="345108"/>
                    <a:pt x="266979" y="447203"/>
                    <a:pt x="228634" y="555049"/>
                  </a:cubicBezTo>
                  <a:cubicBezTo>
                    <a:pt x="176389" y="700282"/>
                    <a:pt x="132291" y="847912"/>
                    <a:pt x="92029" y="996979"/>
                  </a:cubicBezTo>
                  <a:cubicBezTo>
                    <a:pt x="86756" y="1017110"/>
                    <a:pt x="83880" y="1038200"/>
                    <a:pt x="74294" y="1057373"/>
                  </a:cubicBezTo>
                  <a:cubicBezTo>
                    <a:pt x="58477" y="1026217"/>
                    <a:pt x="33552" y="1016152"/>
                    <a:pt x="0" y="1025259"/>
                  </a:cubicBezTo>
                  <a:cubicBezTo>
                    <a:pt x="6231" y="1021904"/>
                    <a:pt x="7190" y="1015672"/>
                    <a:pt x="9107" y="1009441"/>
                  </a:cubicBezTo>
                  <a:cubicBezTo>
                    <a:pt x="46014" y="872357"/>
                    <a:pt x="85318" y="735751"/>
                    <a:pt x="130854" y="601063"/>
                  </a:cubicBezTo>
                  <a:cubicBezTo>
                    <a:pt x="170637" y="484110"/>
                    <a:pt x="215693" y="369074"/>
                    <a:pt x="286152" y="266500"/>
                  </a:cubicBezTo>
                  <a:cubicBezTo>
                    <a:pt x="313953" y="226238"/>
                    <a:pt x="345108" y="189330"/>
                    <a:pt x="382495" y="153381"/>
                  </a:cubicBezTo>
                  <a:cubicBezTo>
                    <a:pt x="374826" y="152423"/>
                    <a:pt x="369074" y="151943"/>
                    <a:pt x="363802" y="151464"/>
                  </a:cubicBezTo>
                  <a:cubicBezTo>
                    <a:pt x="363802" y="149547"/>
                    <a:pt x="364760" y="147150"/>
                    <a:pt x="366198" y="147150"/>
                  </a:cubicBezTo>
                  <a:cubicBezTo>
                    <a:pt x="387767" y="144274"/>
                    <a:pt x="400709" y="128457"/>
                    <a:pt x="416047" y="115995"/>
                  </a:cubicBezTo>
                  <a:cubicBezTo>
                    <a:pt x="455830" y="82443"/>
                    <a:pt x="500886" y="57039"/>
                    <a:pt x="546421" y="32594"/>
                  </a:cubicBezTo>
                  <a:cubicBezTo>
                    <a:pt x="547859" y="31635"/>
                    <a:pt x="549776" y="31635"/>
                    <a:pt x="551694" y="32114"/>
                  </a:cubicBezTo>
                  <a:cubicBezTo>
                    <a:pt x="587163" y="24924"/>
                    <a:pt x="621195" y="12462"/>
                    <a:pt x="654747" y="0"/>
                  </a:cubicBezTo>
                  <a:cubicBezTo>
                    <a:pt x="658102" y="13421"/>
                    <a:pt x="657623" y="27800"/>
                    <a:pt x="657143" y="4218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4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5" name="Freeform: Shape 1094">
              <a:extLst>
                <a:ext uri="{FF2B5EF4-FFF2-40B4-BE49-F238E27FC236}">
                  <a16:creationId xmlns:a16="http://schemas.microsoft.com/office/drawing/2014/main" id="{07FC2E14-637D-4879-AEBA-F10D135E27BA}"/>
                </a:ext>
              </a:extLst>
            </p:cNvPr>
            <p:cNvSpPr/>
            <p:nvPr/>
          </p:nvSpPr>
          <p:spPr>
            <a:xfrm>
              <a:off x="915646" y="781284"/>
              <a:ext cx="273211" cy="167761"/>
            </a:xfrm>
            <a:custGeom>
              <a:avLst/>
              <a:gdLst>
                <a:gd name="connsiteX0" fmla="*/ 273564 w 273210"/>
                <a:gd name="connsiteY0" fmla="*/ 42950 h 167760"/>
                <a:gd name="connsiteX1" fmla="*/ 258226 w 273210"/>
                <a:gd name="connsiteY1" fmla="*/ 54454 h 167760"/>
                <a:gd name="connsiteX2" fmla="*/ 120662 w 273210"/>
                <a:gd name="connsiteY2" fmla="*/ 148400 h 167760"/>
                <a:gd name="connsiteX3" fmla="*/ 85672 w 273210"/>
                <a:gd name="connsiteY3" fmla="*/ 162779 h 167760"/>
                <a:gd name="connsiteX4" fmla="*/ 36302 w 273210"/>
                <a:gd name="connsiteY4" fmla="*/ 167573 h 167760"/>
                <a:gd name="connsiteX5" fmla="*/ 11377 w 273210"/>
                <a:gd name="connsiteY5" fmla="*/ 147441 h 167760"/>
                <a:gd name="connsiteX6" fmla="*/ 353 w 273210"/>
                <a:gd name="connsiteY6" fmla="*/ 51099 h 167760"/>
                <a:gd name="connsiteX7" fmla="*/ 20964 w 273210"/>
                <a:gd name="connsiteY7" fmla="*/ 25216 h 167760"/>
                <a:gd name="connsiteX8" fmla="*/ 236656 w 273210"/>
                <a:gd name="connsiteY8" fmla="*/ 770 h 167760"/>
                <a:gd name="connsiteX9" fmla="*/ 269250 w 273210"/>
                <a:gd name="connsiteY9" fmla="*/ 28571 h 167760"/>
                <a:gd name="connsiteX10" fmla="*/ 273564 w 273210"/>
                <a:gd name="connsiteY10" fmla="*/ 42950 h 167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73210" h="167760">
                  <a:moveTo>
                    <a:pt x="273564" y="42950"/>
                  </a:moveTo>
                  <a:cubicBezTo>
                    <a:pt x="269729" y="48223"/>
                    <a:pt x="264457" y="51578"/>
                    <a:pt x="258226" y="54454"/>
                  </a:cubicBezTo>
                  <a:cubicBezTo>
                    <a:pt x="207897" y="78899"/>
                    <a:pt x="161404" y="110055"/>
                    <a:pt x="120662" y="148400"/>
                  </a:cubicBezTo>
                  <a:cubicBezTo>
                    <a:pt x="110117" y="157986"/>
                    <a:pt x="97655" y="158466"/>
                    <a:pt x="85672" y="162779"/>
                  </a:cubicBezTo>
                  <a:cubicBezTo>
                    <a:pt x="69375" y="164217"/>
                    <a:pt x="52599" y="165655"/>
                    <a:pt x="36302" y="167573"/>
                  </a:cubicBezTo>
                  <a:cubicBezTo>
                    <a:pt x="20964" y="169011"/>
                    <a:pt x="13295" y="163259"/>
                    <a:pt x="11377" y="147441"/>
                  </a:cubicBezTo>
                  <a:cubicBezTo>
                    <a:pt x="8022" y="115327"/>
                    <a:pt x="4667" y="83213"/>
                    <a:pt x="353" y="51099"/>
                  </a:cubicBezTo>
                  <a:cubicBezTo>
                    <a:pt x="-1564" y="34802"/>
                    <a:pt x="4188" y="27133"/>
                    <a:pt x="20964" y="25216"/>
                  </a:cubicBezTo>
                  <a:cubicBezTo>
                    <a:pt x="92861" y="17546"/>
                    <a:pt x="164759" y="8919"/>
                    <a:pt x="236656" y="770"/>
                  </a:cubicBezTo>
                  <a:cubicBezTo>
                    <a:pt x="263019" y="-2106"/>
                    <a:pt x="267812" y="2208"/>
                    <a:pt x="269250" y="28571"/>
                  </a:cubicBezTo>
                  <a:cubicBezTo>
                    <a:pt x="270209" y="32885"/>
                    <a:pt x="269729" y="38157"/>
                    <a:pt x="273564" y="4295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4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96" name="Group 1095">
            <a:extLst>
              <a:ext uri="{FF2B5EF4-FFF2-40B4-BE49-F238E27FC236}">
                <a16:creationId xmlns:a16="http://schemas.microsoft.com/office/drawing/2014/main" id="{94833DE3-4F6E-45F0-B069-9CAE086BF7B7}"/>
              </a:ext>
            </a:extLst>
          </p:cNvPr>
          <p:cNvGrpSpPr/>
          <p:nvPr/>
        </p:nvGrpSpPr>
        <p:grpSpPr>
          <a:xfrm>
            <a:off x="1443343" y="2703621"/>
            <a:ext cx="9981236" cy="3119513"/>
            <a:chOff x="1443343" y="2729997"/>
            <a:chExt cx="9981236" cy="3119513"/>
          </a:xfrm>
          <a:solidFill>
            <a:schemeClr val="accent3"/>
          </a:solidFill>
        </p:grpSpPr>
        <p:sp>
          <p:nvSpPr>
            <p:cNvPr id="1097" name="Arrow: Bent 1096">
              <a:extLst>
                <a:ext uri="{FF2B5EF4-FFF2-40B4-BE49-F238E27FC236}">
                  <a16:creationId xmlns:a16="http://schemas.microsoft.com/office/drawing/2014/main" id="{6CF060DA-890B-4EF3-A298-F5A6944BA89D}"/>
                </a:ext>
              </a:extLst>
            </p:cNvPr>
            <p:cNvSpPr/>
            <p:nvPr/>
          </p:nvSpPr>
          <p:spPr>
            <a:xfrm rot="5400000" flipH="1">
              <a:off x="6412065" y="846049"/>
              <a:ext cx="565464" cy="9441457"/>
            </a:xfrm>
            <a:prstGeom prst="bentArrow">
              <a:avLst>
                <a:gd name="adj1" fmla="val 25000"/>
                <a:gd name="adj2" fmla="val 29787"/>
                <a:gd name="adj3" fmla="val 0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98" name="Arrow: Bent 1097">
              <a:extLst>
                <a:ext uri="{FF2B5EF4-FFF2-40B4-BE49-F238E27FC236}">
                  <a16:creationId xmlns:a16="http://schemas.microsoft.com/office/drawing/2014/main" id="{4CA61EA4-EF6B-4F5D-927F-CCCC0381B485}"/>
                </a:ext>
              </a:extLst>
            </p:cNvPr>
            <p:cNvSpPr/>
            <p:nvPr/>
          </p:nvSpPr>
          <p:spPr>
            <a:xfrm rot="16200000">
              <a:off x="5499825" y="-1326485"/>
              <a:ext cx="565464" cy="8678428"/>
            </a:xfrm>
            <a:prstGeom prst="bentArrow">
              <a:avLst>
                <a:gd name="adj1" fmla="val 25000"/>
                <a:gd name="adj2" fmla="val 29787"/>
                <a:gd name="adj3" fmla="val 0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99" name="Arrow: Bent 1098">
              <a:extLst>
                <a:ext uri="{FF2B5EF4-FFF2-40B4-BE49-F238E27FC236}">
                  <a16:creationId xmlns:a16="http://schemas.microsoft.com/office/drawing/2014/main" id="{DA305CD7-F980-4DE3-BEE6-D129F099F790}"/>
                </a:ext>
              </a:extLst>
            </p:cNvPr>
            <p:cNvSpPr/>
            <p:nvPr/>
          </p:nvSpPr>
          <p:spPr>
            <a:xfrm rot="5400000">
              <a:off x="10490443" y="2782688"/>
              <a:ext cx="565464" cy="1302808"/>
            </a:xfrm>
            <a:prstGeom prst="bentArrow">
              <a:avLst>
                <a:gd name="adj1" fmla="val 25000"/>
                <a:gd name="adj2" fmla="val 29787"/>
                <a:gd name="adj3" fmla="val 0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00" name="Rectangle 1099">
              <a:extLst>
                <a:ext uri="{FF2B5EF4-FFF2-40B4-BE49-F238E27FC236}">
                  <a16:creationId xmlns:a16="http://schemas.microsoft.com/office/drawing/2014/main" id="{5AC2EA68-1391-42A3-B55A-7046D3086948}"/>
                </a:ext>
              </a:extLst>
            </p:cNvPr>
            <p:cNvSpPr/>
            <p:nvPr/>
          </p:nvSpPr>
          <p:spPr>
            <a:xfrm>
              <a:off x="11181026" y="3707770"/>
              <a:ext cx="144850" cy="1645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01" name="그룹 5">
            <a:extLst>
              <a:ext uri="{FF2B5EF4-FFF2-40B4-BE49-F238E27FC236}">
                <a16:creationId xmlns:a16="http://schemas.microsoft.com/office/drawing/2014/main" id="{DA56C9D5-D80C-42EE-9A42-41B95F2A2C5B}"/>
              </a:ext>
            </a:extLst>
          </p:cNvPr>
          <p:cNvGrpSpPr/>
          <p:nvPr/>
        </p:nvGrpSpPr>
        <p:grpSpPr>
          <a:xfrm>
            <a:off x="3431184" y="2710791"/>
            <a:ext cx="407813" cy="697932"/>
            <a:chOff x="4137552" y="3133232"/>
            <a:chExt cx="648072" cy="1109112"/>
          </a:xfrm>
        </p:grpSpPr>
        <p:cxnSp>
          <p:nvCxnSpPr>
            <p:cNvPr id="1102" name="Straight Connector 1101">
              <a:extLst>
                <a:ext uri="{FF2B5EF4-FFF2-40B4-BE49-F238E27FC236}">
                  <a16:creationId xmlns:a16="http://schemas.microsoft.com/office/drawing/2014/main" id="{DB7CE2D1-E0CC-4C4C-AE9A-4CAA46DCB2D5}"/>
                </a:ext>
              </a:extLst>
            </p:cNvPr>
            <p:cNvCxnSpPr/>
            <p:nvPr/>
          </p:nvCxnSpPr>
          <p:spPr>
            <a:xfrm flipV="1">
              <a:off x="4461588" y="3133232"/>
              <a:ext cx="0" cy="780855"/>
            </a:xfrm>
            <a:prstGeom prst="line">
              <a:avLst/>
            </a:prstGeom>
            <a:ln w="101600">
              <a:solidFill>
                <a:schemeClr val="accent2"/>
              </a:solidFill>
              <a:headEnd type="oval" w="sm" len="sm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3" name="Oval 1102">
              <a:extLst>
                <a:ext uri="{FF2B5EF4-FFF2-40B4-BE49-F238E27FC236}">
                  <a16:creationId xmlns:a16="http://schemas.microsoft.com/office/drawing/2014/main" id="{246AA7E4-F446-461F-AB6C-DA8C29156D13}"/>
                </a:ext>
              </a:extLst>
            </p:cNvPr>
            <p:cNvSpPr/>
            <p:nvPr/>
          </p:nvSpPr>
          <p:spPr>
            <a:xfrm>
              <a:off x="4137552" y="3594272"/>
              <a:ext cx="648072" cy="648072"/>
            </a:xfrm>
            <a:prstGeom prst="ellipse">
              <a:avLst/>
            </a:prstGeom>
            <a:solidFill>
              <a:schemeClr val="bg1"/>
            </a:solidFill>
            <a:ln w="889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1104" name="TextBox 1103">
            <a:extLst>
              <a:ext uri="{FF2B5EF4-FFF2-40B4-BE49-F238E27FC236}">
                <a16:creationId xmlns:a16="http://schemas.microsoft.com/office/drawing/2014/main" id="{90837D9C-358A-413E-B61F-A39612DAE042}"/>
              </a:ext>
            </a:extLst>
          </p:cNvPr>
          <p:cNvSpPr txBox="1"/>
          <p:nvPr/>
        </p:nvSpPr>
        <p:spPr>
          <a:xfrm>
            <a:off x="3095030" y="3467456"/>
            <a:ext cx="108012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2013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105" name="그룹 5">
            <a:extLst>
              <a:ext uri="{FF2B5EF4-FFF2-40B4-BE49-F238E27FC236}">
                <a16:creationId xmlns:a16="http://schemas.microsoft.com/office/drawing/2014/main" id="{F191200E-99FD-4F63-A1FF-7D9F1250849E}"/>
              </a:ext>
            </a:extLst>
          </p:cNvPr>
          <p:cNvGrpSpPr/>
          <p:nvPr/>
        </p:nvGrpSpPr>
        <p:grpSpPr>
          <a:xfrm>
            <a:off x="5512182" y="2710791"/>
            <a:ext cx="407813" cy="697932"/>
            <a:chOff x="4137552" y="3133232"/>
            <a:chExt cx="648072" cy="1109112"/>
          </a:xfrm>
        </p:grpSpPr>
        <p:cxnSp>
          <p:nvCxnSpPr>
            <p:cNvPr id="1106" name="Straight Connector 1105">
              <a:extLst>
                <a:ext uri="{FF2B5EF4-FFF2-40B4-BE49-F238E27FC236}">
                  <a16:creationId xmlns:a16="http://schemas.microsoft.com/office/drawing/2014/main" id="{6999A3FA-F708-455E-B232-A6991021285D}"/>
                </a:ext>
              </a:extLst>
            </p:cNvPr>
            <p:cNvCxnSpPr/>
            <p:nvPr/>
          </p:nvCxnSpPr>
          <p:spPr>
            <a:xfrm flipV="1">
              <a:off x="4461588" y="3133232"/>
              <a:ext cx="0" cy="780855"/>
            </a:xfrm>
            <a:prstGeom prst="line">
              <a:avLst/>
            </a:prstGeom>
            <a:ln w="101600">
              <a:solidFill>
                <a:schemeClr val="accent1"/>
              </a:solidFill>
              <a:headEnd type="oval" w="sm" len="sm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7" name="Oval 1106">
              <a:extLst>
                <a:ext uri="{FF2B5EF4-FFF2-40B4-BE49-F238E27FC236}">
                  <a16:creationId xmlns:a16="http://schemas.microsoft.com/office/drawing/2014/main" id="{A2DF4E22-3DAA-481D-BFB7-FCB3DEE6EEFB}"/>
                </a:ext>
              </a:extLst>
            </p:cNvPr>
            <p:cNvSpPr/>
            <p:nvPr/>
          </p:nvSpPr>
          <p:spPr>
            <a:xfrm>
              <a:off x="4137552" y="3594272"/>
              <a:ext cx="648072" cy="648072"/>
            </a:xfrm>
            <a:prstGeom prst="ellipse">
              <a:avLst/>
            </a:prstGeom>
            <a:solidFill>
              <a:schemeClr val="bg1"/>
            </a:solidFill>
            <a:ln w="889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1108" name="TextBox 1107">
            <a:extLst>
              <a:ext uri="{FF2B5EF4-FFF2-40B4-BE49-F238E27FC236}">
                <a16:creationId xmlns:a16="http://schemas.microsoft.com/office/drawing/2014/main" id="{95340845-F52E-49E6-AA98-7C3AF6C28505}"/>
              </a:ext>
            </a:extLst>
          </p:cNvPr>
          <p:cNvSpPr txBox="1"/>
          <p:nvPr/>
        </p:nvSpPr>
        <p:spPr>
          <a:xfrm>
            <a:off x="5176028" y="3467456"/>
            <a:ext cx="108012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2014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1109" name="그룹 5">
            <a:extLst>
              <a:ext uri="{FF2B5EF4-FFF2-40B4-BE49-F238E27FC236}">
                <a16:creationId xmlns:a16="http://schemas.microsoft.com/office/drawing/2014/main" id="{47F4F083-5441-4530-B04D-1E5EE418ED1D}"/>
              </a:ext>
            </a:extLst>
          </p:cNvPr>
          <p:cNvGrpSpPr/>
          <p:nvPr/>
        </p:nvGrpSpPr>
        <p:grpSpPr>
          <a:xfrm>
            <a:off x="7593180" y="2710791"/>
            <a:ext cx="407813" cy="697932"/>
            <a:chOff x="4137552" y="3133232"/>
            <a:chExt cx="648072" cy="1109112"/>
          </a:xfrm>
        </p:grpSpPr>
        <p:cxnSp>
          <p:nvCxnSpPr>
            <p:cNvPr id="1110" name="Straight Connector 1109">
              <a:extLst>
                <a:ext uri="{FF2B5EF4-FFF2-40B4-BE49-F238E27FC236}">
                  <a16:creationId xmlns:a16="http://schemas.microsoft.com/office/drawing/2014/main" id="{52401B4A-1DCD-41F0-818E-C5B373140B3F}"/>
                </a:ext>
              </a:extLst>
            </p:cNvPr>
            <p:cNvCxnSpPr/>
            <p:nvPr/>
          </p:nvCxnSpPr>
          <p:spPr>
            <a:xfrm flipV="1">
              <a:off x="4461588" y="3133232"/>
              <a:ext cx="0" cy="780855"/>
            </a:xfrm>
            <a:prstGeom prst="line">
              <a:avLst/>
            </a:prstGeom>
            <a:ln w="101600">
              <a:solidFill>
                <a:schemeClr val="accent2"/>
              </a:solidFill>
              <a:headEnd type="oval" w="sm" len="sm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1" name="Oval 1110">
              <a:extLst>
                <a:ext uri="{FF2B5EF4-FFF2-40B4-BE49-F238E27FC236}">
                  <a16:creationId xmlns:a16="http://schemas.microsoft.com/office/drawing/2014/main" id="{E087826F-6421-4F6B-9527-9E20CDDF8B8A}"/>
                </a:ext>
              </a:extLst>
            </p:cNvPr>
            <p:cNvSpPr/>
            <p:nvPr/>
          </p:nvSpPr>
          <p:spPr>
            <a:xfrm>
              <a:off x="4137552" y="3594272"/>
              <a:ext cx="648072" cy="648072"/>
            </a:xfrm>
            <a:prstGeom prst="ellipse">
              <a:avLst/>
            </a:prstGeom>
            <a:solidFill>
              <a:schemeClr val="bg1"/>
            </a:solidFill>
            <a:ln w="889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1112" name="TextBox 1111">
            <a:extLst>
              <a:ext uri="{FF2B5EF4-FFF2-40B4-BE49-F238E27FC236}">
                <a16:creationId xmlns:a16="http://schemas.microsoft.com/office/drawing/2014/main" id="{DF4F6345-A5A3-4B69-B751-D6CE3ACE0B6D}"/>
              </a:ext>
            </a:extLst>
          </p:cNvPr>
          <p:cNvSpPr txBox="1"/>
          <p:nvPr/>
        </p:nvSpPr>
        <p:spPr>
          <a:xfrm>
            <a:off x="7257026" y="3467456"/>
            <a:ext cx="108012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2015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113" name="그룹 5">
            <a:extLst>
              <a:ext uri="{FF2B5EF4-FFF2-40B4-BE49-F238E27FC236}">
                <a16:creationId xmlns:a16="http://schemas.microsoft.com/office/drawing/2014/main" id="{D11EA35F-DF16-40A1-9430-0CC20DA83641}"/>
              </a:ext>
            </a:extLst>
          </p:cNvPr>
          <p:cNvGrpSpPr/>
          <p:nvPr/>
        </p:nvGrpSpPr>
        <p:grpSpPr>
          <a:xfrm>
            <a:off x="9674178" y="2710791"/>
            <a:ext cx="407813" cy="697932"/>
            <a:chOff x="4137552" y="3133232"/>
            <a:chExt cx="648072" cy="1109112"/>
          </a:xfrm>
        </p:grpSpPr>
        <p:cxnSp>
          <p:nvCxnSpPr>
            <p:cNvPr id="1114" name="Straight Connector 1113">
              <a:extLst>
                <a:ext uri="{FF2B5EF4-FFF2-40B4-BE49-F238E27FC236}">
                  <a16:creationId xmlns:a16="http://schemas.microsoft.com/office/drawing/2014/main" id="{084A942B-1DF3-49E7-BBC6-C3B0FD87F884}"/>
                </a:ext>
              </a:extLst>
            </p:cNvPr>
            <p:cNvCxnSpPr/>
            <p:nvPr/>
          </p:nvCxnSpPr>
          <p:spPr>
            <a:xfrm flipV="1">
              <a:off x="4461588" y="3133232"/>
              <a:ext cx="0" cy="780855"/>
            </a:xfrm>
            <a:prstGeom prst="line">
              <a:avLst/>
            </a:prstGeom>
            <a:ln w="101600">
              <a:solidFill>
                <a:schemeClr val="accent1"/>
              </a:solidFill>
              <a:headEnd type="oval" w="sm" len="sm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5" name="Oval 1114">
              <a:extLst>
                <a:ext uri="{FF2B5EF4-FFF2-40B4-BE49-F238E27FC236}">
                  <a16:creationId xmlns:a16="http://schemas.microsoft.com/office/drawing/2014/main" id="{D9E15FED-8FDB-4884-B265-9CD10EB38B4D}"/>
                </a:ext>
              </a:extLst>
            </p:cNvPr>
            <p:cNvSpPr/>
            <p:nvPr/>
          </p:nvSpPr>
          <p:spPr>
            <a:xfrm>
              <a:off x="4137552" y="3594272"/>
              <a:ext cx="648072" cy="648072"/>
            </a:xfrm>
            <a:prstGeom prst="ellipse">
              <a:avLst/>
            </a:prstGeom>
            <a:solidFill>
              <a:schemeClr val="bg1"/>
            </a:solidFill>
            <a:ln w="889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1116" name="TextBox 1115">
            <a:extLst>
              <a:ext uri="{FF2B5EF4-FFF2-40B4-BE49-F238E27FC236}">
                <a16:creationId xmlns:a16="http://schemas.microsoft.com/office/drawing/2014/main" id="{0F7A719A-0AF3-4A16-B1F3-D64496F13297}"/>
              </a:ext>
            </a:extLst>
          </p:cNvPr>
          <p:cNvSpPr txBox="1"/>
          <p:nvPr/>
        </p:nvSpPr>
        <p:spPr>
          <a:xfrm>
            <a:off x="9338024" y="3467456"/>
            <a:ext cx="108012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2016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1117" name="Group 1116">
            <a:extLst>
              <a:ext uri="{FF2B5EF4-FFF2-40B4-BE49-F238E27FC236}">
                <a16:creationId xmlns:a16="http://schemas.microsoft.com/office/drawing/2014/main" id="{D5619ADF-03A8-4324-A025-A11940E88A26}"/>
              </a:ext>
            </a:extLst>
          </p:cNvPr>
          <p:cNvGrpSpPr/>
          <p:nvPr/>
        </p:nvGrpSpPr>
        <p:grpSpPr>
          <a:xfrm>
            <a:off x="2581259" y="1565119"/>
            <a:ext cx="2107662" cy="894132"/>
            <a:chOff x="7026501" y="4509120"/>
            <a:chExt cx="1499710" cy="894132"/>
          </a:xfrm>
        </p:grpSpPr>
        <p:sp>
          <p:nvSpPr>
            <p:cNvPr id="1118" name="TextBox 1117">
              <a:extLst>
                <a:ext uri="{FF2B5EF4-FFF2-40B4-BE49-F238E27FC236}">
                  <a16:creationId xmlns:a16="http://schemas.microsoft.com/office/drawing/2014/main" id="{EC0D8D4C-73FA-41F2-8092-9F6CCB41AF68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19" name="TextBox 1118">
              <a:extLst>
                <a:ext uri="{FF2B5EF4-FFF2-40B4-BE49-F238E27FC236}">
                  <a16:creationId xmlns:a16="http://schemas.microsoft.com/office/drawing/2014/main" id="{26D15206-6D05-4070-AD77-9EF957A24802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20" name="Group 1119">
            <a:extLst>
              <a:ext uri="{FF2B5EF4-FFF2-40B4-BE49-F238E27FC236}">
                <a16:creationId xmlns:a16="http://schemas.microsoft.com/office/drawing/2014/main" id="{6C8AB006-7834-43A4-99AB-690721E1BA26}"/>
              </a:ext>
            </a:extLst>
          </p:cNvPr>
          <p:cNvGrpSpPr/>
          <p:nvPr/>
        </p:nvGrpSpPr>
        <p:grpSpPr>
          <a:xfrm>
            <a:off x="4662257" y="1565119"/>
            <a:ext cx="2107662" cy="894132"/>
            <a:chOff x="7026501" y="4509120"/>
            <a:chExt cx="1499710" cy="894132"/>
          </a:xfrm>
        </p:grpSpPr>
        <p:sp>
          <p:nvSpPr>
            <p:cNvPr id="1121" name="TextBox 1120">
              <a:extLst>
                <a:ext uri="{FF2B5EF4-FFF2-40B4-BE49-F238E27FC236}">
                  <a16:creationId xmlns:a16="http://schemas.microsoft.com/office/drawing/2014/main" id="{55709AE9-9091-4DE4-958D-CF61D071BD69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22" name="TextBox 1121">
              <a:extLst>
                <a:ext uri="{FF2B5EF4-FFF2-40B4-BE49-F238E27FC236}">
                  <a16:creationId xmlns:a16="http://schemas.microsoft.com/office/drawing/2014/main" id="{D06AFAD3-DDEB-4440-B2F8-AF04D151B259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23" name="Group 1122">
            <a:extLst>
              <a:ext uri="{FF2B5EF4-FFF2-40B4-BE49-F238E27FC236}">
                <a16:creationId xmlns:a16="http://schemas.microsoft.com/office/drawing/2014/main" id="{E00A2584-B607-4DC4-9F98-CC28A8EE1AC3}"/>
              </a:ext>
            </a:extLst>
          </p:cNvPr>
          <p:cNvGrpSpPr/>
          <p:nvPr/>
        </p:nvGrpSpPr>
        <p:grpSpPr>
          <a:xfrm>
            <a:off x="6743255" y="1565119"/>
            <a:ext cx="2107662" cy="894132"/>
            <a:chOff x="7026501" y="4509120"/>
            <a:chExt cx="1499710" cy="894132"/>
          </a:xfrm>
        </p:grpSpPr>
        <p:sp>
          <p:nvSpPr>
            <p:cNvPr id="1124" name="TextBox 1123">
              <a:extLst>
                <a:ext uri="{FF2B5EF4-FFF2-40B4-BE49-F238E27FC236}">
                  <a16:creationId xmlns:a16="http://schemas.microsoft.com/office/drawing/2014/main" id="{9F05DCCE-7618-4E8D-916D-8A7E4F316A07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25" name="TextBox 1124">
              <a:extLst>
                <a:ext uri="{FF2B5EF4-FFF2-40B4-BE49-F238E27FC236}">
                  <a16:creationId xmlns:a16="http://schemas.microsoft.com/office/drawing/2014/main" id="{DBD5CEA0-252F-4BE1-A2D5-94E3E4D6B687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26" name="Group 1125">
            <a:extLst>
              <a:ext uri="{FF2B5EF4-FFF2-40B4-BE49-F238E27FC236}">
                <a16:creationId xmlns:a16="http://schemas.microsoft.com/office/drawing/2014/main" id="{79030FA9-8F77-4CA3-A384-4541AA738475}"/>
              </a:ext>
            </a:extLst>
          </p:cNvPr>
          <p:cNvGrpSpPr/>
          <p:nvPr/>
        </p:nvGrpSpPr>
        <p:grpSpPr>
          <a:xfrm>
            <a:off x="8824253" y="1565119"/>
            <a:ext cx="2107662" cy="894132"/>
            <a:chOff x="7026501" y="4509120"/>
            <a:chExt cx="1499710" cy="894132"/>
          </a:xfrm>
        </p:grpSpPr>
        <p:sp>
          <p:nvSpPr>
            <p:cNvPr id="1127" name="TextBox 1126">
              <a:extLst>
                <a:ext uri="{FF2B5EF4-FFF2-40B4-BE49-F238E27FC236}">
                  <a16:creationId xmlns:a16="http://schemas.microsoft.com/office/drawing/2014/main" id="{7FBF2E3D-5595-4966-86D2-1509DD92F5BF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28" name="TextBox 1127">
              <a:extLst>
                <a:ext uri="{FF2B5EF4-FFF2-40B4-BE49-F238E27FC236}">
                  <a16:creationId xmlns:a16="http://schemas.microsoft.com/office/drawing/2014/main" id="{D8826F79-942E-4175-8505-E57D35C13211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29" name="그룹 5">
            <a:extLst>
              <a:ext uri="{FF2B5EF4-FFF2-40B4-BE49-F238E27FC236}">
                <a16:creationId xmlns:a16="http://schemas.microsoft.com/office/drawing/2014/main" id="{D8508DD1-F604-4DF8-BBB2-801D658696C0}"/>
              </a:ext>
            </a:extLst>
          </p:cNvPr>
          <p:cNvGrpSpPr/>
          <p:nvPr/>
        </p:nvGrpSpPr>
        <p:grpSpPr>
          <a:xfrm>
            <a:off x="3431184" y="5262605"/>
            <a:ext cx="407813" cy="697932"/>
            <a:chOff x="4137552" y="3133232"/>
            <a:chExt cx="648072" cy="1109112"/>
          </a:xfrm>
        </p:grpSpPr>
        <p:cxnSp>
          <p:nvCxnSpPr>
            <p:cNvPr id="1130" name="Straight Connector 1129">
              <a:extLst>
                <a:ext uri="{FF2B5EF4-FFF2-40B4-BE49-F238E27FC236}">
                  <a16:creationId xmlns:a16="http://schemas.microsoft.com/office/drawing/2014/main" id="{470EB878-FDAC-44F1-8A06-78E4D2AE4520}"/>
                </a:ext>
              </a:extLst>
            </p:cNvPr>
            <p:cNvCxnSpPr/>
            <p:nvPr/>
          </p:nvCxnSpPr>
          <p:spPr>
            <a:xfrm flipV="1">
              <a:off x="4461588" y="3133232"/>
              <a:ext cx="0" cy="780855"/>
            </a:xfrm>
            <a:prstGeom prst="line">
              <a:avLst/>
            </a:prstGeom>
            <a:ln w="101600">
              <a:solidFill>
                <a:schemeClr val="accent1"/>
              </a:solidFill>
              <a:headEnd type="oval" w="sm" len="sm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1" name="Oval 1130">
              <a:extLst>
                <a:ext uri="{FF2B5EF4-FFF2-40B4-BE49-F238E27FC236}">
                  <a16:creationId xmlns:a16="http://schemas.microsoft.com/office/drawing/2014/main" id="{97527D7F-D9C4-4097-BBAC-90C239C5BA91}"/>
                </a:ext>
              </a:extLst>
            </p:cNvPr>
            <p:cNvSpPr/>
            <p:nvPr/>
          </p:nvSpPr>
          <p:spPr>
            <a:xfrm>
              <a:off x="4137552" y="3594272"/>
              <a:ext cx="648072" cy="648072"/>
            </a:xfrm>
            <a:prstGeom prst="ellipse">
              <a:avLst/>
            </a:prstGeom>
            <a:solidFill>
              <a:schemeClr val="bg1"/>
            </a:solidFill>
            <a:ln w="889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1132" name="TextBox 1131">
            <a:extLst>
              <a:ext uri="{FF2B5EF4-FFF2-40B4-BE49-F238E27FC236}">
                <a16:creationId xmlns:a16="http://schemas.microsoft.com/office/drawing/2014/main" id="{E6B875A5-5075-4F74-8836-24880E1A8876}"/>
              </a:ext>
            </a:extLst>
          </p:cNvPr>
          <p:cNvSpPr txBox="1"/>
          <p:nvPr/>
        </p:nvSpPr>
        <p:spPr>
          <a:xfrm>
            <a:off x="3095030" y="6019270"/>
            <a:ext cx="108012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2020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1133" name="그룹 5">
            <a:extLst>
              <a:ext uri="{FF2B5EF4-FFF2-40B4-BE49-F238E27FC236}">
                <a16:creationId xmlns:a16="http://schemas.microsoft.com/office/drawing/2014/main" id="{FBD98B78-4287-4E7F-9F4F-5769826AA757}"/>
              </a:ext>
            </a:extLst>
          </p:cNvPr>
          <p:cNvGrpSpPr/>
          <p:nvPr/>
        </p:nvGrpSpPr>
        <p:grpSpPr>
          <a:xfrm>
            <a:off x="5512182" y="5262605"/>
            <a:ext cx="407813" cy="697932"/>
            <a:chOff x="4137552" y="3133232"/>
            <a:chExt cx="648072" cy="1109112"/>
          </a:xfrm>
        </p:grpSpPr>
        <p:cxnSp>
          <p:nvCxnSpPr>
            <p:cNvPr id="1134" name="Straight Connector 1133">
              <a:extLst>
                <a:ext uri="{FF2B5EF4-FFF2-40B4-BE49-F238E27FC236}">
                  <a16:creationId xmlns:a16="http://schemas.microsoft.com/office/drawing/2014/main" id="{B268126A-D6FD-4123-9A8E-FA8757CE6D42}"/>
                </a:ext>
              </a:extLst>
            </p:cNvPr>
            <p:cNvCxnSpPr/>
            <p:nvPr/>
          </p:nvCxnSpPr>
          <p:spPr>
            <a:xfrm flipV="1">
              <a:off x="4461588" y="3133232"/>
              <a:ext cx="0" cy="780855"/>
            </a:xfrm>
            <a:prstGeom prst="line">
              <a:avLst/>
            </a:prstGeom>
            <a:ln w="101600">
              <a:solidFill>
                <a:schemeClr val="accent2"/>
              </a:solidFill>
              <a:headEnd type="oval" w="sm" len="sm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5" name="Oval 1134">
              <a:extLst>
                <a:ext uri="{FF2B5EF4-FFF2-40B4-BE49-F238E27FC236}">
                  <a16:creationId xmlns:a16="http://schemas.microsoft.com/office/drawing/2014/main" id="{EE97300D-9BCC-4D6C-AE7B-84CD2C82DD14}"/>
                </a:ext>
              </a:extLst>
            </p:cNvPr>
            <p:cNvSpPr/>
            <p:nvPr/>
          </p:nvSpPr>
          <p:spPr>
            <a:xfrm>
              <a:off x="4137552" y="3594272"/>
              <a:ext cx="648072" cy="648072"/>
            </a:xfrm>
            <a:prstGeom prst="ellipse">
              <a:avLst/>
            </a:prstGeom>
            <a:solidFill>
              <a:schemeClr val="bg1"/>
            </a:solidFill>
            <a:ln w="889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1136" name="TextBox 1135">
            <a:extLst>
              <a:ext uri="{FF2B5EF4-FFF2-40B4-BE49-F238E27FC236}">
                <a16:creationId xmlns:a16="http://schemas.microsoft.com/office/drawing/2014/main" id="{E4CCE118-5D19-48CF-8E28-65065AE1516A}"/>
              </a:ext>
            </a:extLst>
          </p:cNvPr>
          <p:cNvSpPr txBox="1"/>
          <p:nvPr/>
        </p:nvSpPr>
        <p:spPr>
          <a:xfrm>
            <a:off x="5176028" y="6019270"/>
            <a:ext cx="108012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137" name="그룹 5">
            <a:extLst>
              <a:ext uri="{FF2B5EF4-FFF2-40B4-BE49-F238E27FC236}">
                <a16:creationId xmlns:a16="http://schemas.microsoft.com/office/drawing/2014/main" id="{77F516B9-B626-4265-A9FB-D9EAC401C3D7}"/>
              </a:ext>
            </a:extLst>
          </p:cNvPr>
          <p:cNvGrpSpPr/>
          <p:nvPr/>
        </p:nvGrpSpPr>
        <p:grpSpPr>
          <a:xfrm>
            <a:off x="7593180" y="5262605"/>
            <a:ext cx="407813" cy="697932"/>
            <a:chOff x="4137552" y="3133232"/>
            <a:chExt cx="648072" cy="1109112"/>
          </a:xfrm>
        </p:grpSpPr>
        <p:cxnSp>
          <p:nvCxnSpPr>
            <p:cNvPr id="1138" name="Straight Connector 1137">
              <a:extLst>
                <a:ext uri="{FF2B5EF4-FFF2-40B4-BE49-F238E27FC236}">
                  <a16:creationId xmlns:a16="http://schemas.microsoft.com/office/drawing/2014/main" id="{363B78FF-5E72-4CE6-B6BA-12A8EE82410A}"/>
                </a:ext>
              </a:extLst>
            </p:cNvPr>
            <p:cNvCxnSpPr/>
            <p:nvPr/>
          </p:nvCxnSpPr>
          <p:spPr>
            <a:xfrm flipV="1">
              <a:off x="4461588" y="3133232"/>
              <a:ext cx="0" cy="780855"/>
            </a:xfrm>
            <a:prstGeom prst="line">
              <a:avLst/>
            </a:prstGeom>
            <a:ln w="101600">
              <a:solidFill>
                <a:schemeClr val="accent1"/>
              </a:solidFill>
              <a:headEnd type="oval" w="sm" len="sm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9" name="Oval 1138">
              <a:extLst>
                <a:ext uri="{FF2B5EF4-FFF2-40B4-BE49-F238E27FC236}">
                  <a16:creationId xmlns:a16="http://schemas.microsoft.com/office/drawing/2014/main" id="{CC074D00-8EA8-4F9E-A075-E7A55A8F1DF6}"/>
                </a:ext>
              </a:extLst>
            </p:cNvPr>
            <p:cNvSpPr/>
            <p:nvPr/>
          </p:nvSpPr>
          <p:spPr>
            <a:xfrm>
              <a:off x="4137552" y="3594272"/>
              <a:ext cx="648072" cy="648072"/>
            </a:xfrm>
            <a:prstGeom prst="ellipse">
              <a:avLst/>
            </a:prstGeom>
            <a:solidFill>
              <a:schemeClr val="bg1"/>
            </a:solidFill>
            <a:ln w="889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1140" name="TextBox 1139">
            <a:extLst>
              <a:ext uri="{FF2B5EF4-FFF2-40B4-BE49-F238E27FC236}">
                <a16:creationId xmlns:a16="http://schemas.microsoft.com/office/drawing/2014/main" id="{4A94AAB1-5AEA-4828-A357-26988FA671C4}"/>
              </a:ext>
            </a:extLst>
          </p:cNvPr>
          <p:cNvSpPr txBox="1"/>
          <p:nvPr/>
        </p:nvSpPr>
        <p:spPr>
          <a:xfrm>
            <a:off x="7257026" y="6019270"/>
            <a:ext cx="108012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2018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1141" name="그룹 5">
            <a:extLst>
              <a:ext uri="{FF2B5EF4-FFF2-40B4-BE49-F238E27FC236}">
                <a16:creationId xmlns:a16="http://schemas.microsoft.com/office/drawing/2014/main" id="{5C1CB78C-B868-497C-931C-C1C9D9738B02}"/>
              </a:ext>
            </a:extLst>
          </p:cNvPr>
          <p:cNvGrpSpPr/>
          <p:nvPr/>
        </p:nvGrpSpPr>
        <p:grpSpPr>
          <a:xfrm>
            <a:off x="9674178" y="5262605"/>
            <a:ext cx="407813" cy="697932"/>
            <a:chOff x="4137552" y="3133232"/>
            <a:chExt cx="648072" cy="1109112"/>
          </a:xfrm>
        </p:grpSpPr>
        <p:cxnSp>
          <p:nvCxnSpPr>
            <p:cNvPr id="1142" name="Straight Connector 1141">
              <a:extLst>
                <a:ext uri="{FF2B5EF4-FFF2-40B4-BE49-F238E27FC236}">
                  <a16:creationId xmlns:a16="http://schemas.microsoft.com/office/drawing/2014/main" id="{77FBE297-43DB-4996-89B6-11648BB75925}"/>
                </a:ext>
              </a:extLst>
            </p:cNvPr>
            <p:cNvCxnSpPr/>
            <p:nvPr/>
          </p:nvCxnSpPr>
          <p:spPr>
            <a:xfrm flipV="1">
              <a:off x="4461588" y="3133232"/>
              <a:ext cx="0" cy="780855"/>
            </a:xfrm>
            <a:prstGeom prst="line">
              <a:avLst/>
            </a:prstGeom>
            <a:ln w="101600">
              <a:solidFill>
                <a:schemeClr val="accent2"/>
              </a:solidFill>
              <a:headEnd type="oval" w="sm" len="sm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3" name="Oval 1142">
              <a:extLst>
                <a:ext uri="{FF2B5EF4-FFF2-40B4-BE49-F238E27FC236}">
                  <a16:creationId xmlns:a16="http://schemas.microsoft.com/office/drawing/2014/main" id="{0C4765F2-06B8-40C3-93ED-AEF6F5FB33DF}"/>
                </a:ext>
              </a:extLst>
            </p:cNvPr>
            <p:cNvSpPr/>
            <p:nvPr/>
          </p:nvSpPr>
          <p:spPr>
            <a:xfrm>
              <a:off x="4137552" y="3594272"/>
              <a:ext cx="648072" cy="648072"/>
            </a:xfrm>
            <a:prstGeom prst="ellipse">
              <a:avLst/>
            </a:prstGeom>
            <a:solidFill>
              <a:schemeClr val="bg1"/>
            </a:solidFill>
            <a:ln w="889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1144" name="TextBox 1143">
            <a:extLst>
              <a:ext uri="{FF2B5EF4-FFF2-40B4-BE49-F238E27FC236}">
                <a16:creationId xmlns:a16="http://schemas.microsoft.com/office/drawing/2014/main" id="{13FD1B6C-E8E4-4619-B5F8-2389C75B8256}"/>
              </a:ext>
            </a:extLst>
          </p:cNvPr>
          <p:cNvSpPr txBox="1"/>
          <p:nvPr/>
        </p:nvSpPr>
        <p:spPr>
          <a:xfrm>
            <a:off x="9338024" y="6019270"/>
            <a:ext cx="108012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2017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145" name="Group 1144">
            <a:extLst>
              <a:ext uri="{FF2B5EF4-FFF2-40B4-BE49-F238E27FC236}">
                <a16:creationId xmlns:a16="http://schemas.microsoft.com/office/drawing/2014/main" id="{01E369A4-B085-41C7-BE3F-BDEB915B4624}"/>
              </a:ext>
            </a:extLst>
          </p:cNvPr>
          <p:cNvGrpSpPr/>
          <p:nvPr/>
        </p:nvGrpSpPr>
        <p:grpSpPr>
          <a:xfrm>
            <a:off x="2581259" y="4116933"/>
            <a:ext cx="2107662" cy="894132"/>
            <a:chOff x="7026501" y="4509120"/>
            <a:chExt cx="1499710" cy="894132"/>
          </a:xfrm>
        </p:grpSpPr>
        <p:sp>
          <p:nvSpPr>
            <p:cNvPr id="1146" name="TextBox 1145">
              <a:extLst>
                <a:ext uri="{FF2B5EF4-FFF2-40B4-BE49-F238E27FC236}">
                  <a16:creationId xmlns:a16="http://schemas.microsoft.com/office/drawing/2014/main" id="{C21E3888-42AF-4855-904F-09E064A80729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47" name="TextBox 1146">
              <a:extLst>
                <a:ext uri="{FF2B5EF4-FFF2-40B4-BE49-F238E27FC236}">
                  <a16:creationId xmlns:a16="http://schemas.microsoft.com/office/drawing/2014/main" id="{DB7A0F70-BCBD-40D6-B4DB-1BBA0025F479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48" name="Group 1147">
            <a:extLst>
              <a:ext uri="{FF2B5EF4-FFF2-40B4-BE49-F238E27FC236}">
                <a16:creationId xmlns:a16="http://schemas.microsoft.com/office/drawing/2014/main" id="{CE4C8151-915E-4A07-84C4-9F3CB465D81A}"/>
              </a:ext>
            </a:extLst>
          </p:cNvPr>
          <p:cNvGrpSpPr/>
          <p:nvPr/>
        </p:nvGrpSpPr>
        <p:grpSpPr>
          <a:xfrm>
            <a:off x="4662257" y="4116933"/>
            <a:ext cx="2107662" cy="894132"/>
            <a:chOff x="7026501" y="4509120"/>
            <a:chExt cx="1499710" cy="894132"/>
          </a:xfrm>
        </p:grpSpPr>
        <p:sp>
          <p:nvSpPr>
            <p:cNvPr id="1149" name="TextBox 1148">
              <a:extLst>
                <a:ext uri="{FF2B5EF4-FFF2-40B4-BE49-F238E27FC236}">
                  <a16:creationId xmlns:a16="http://schemas.microsoft.com/office/drawing/2014/main" id="{A663EFD4-0EA1-4299-9CC3-DBC415499D1C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50" name="TextBox 1149">
              <a:extLst>
                <a:ext uri="{FF2B5EF4-FFF2-40B4-BE49-F238E27FC236}">
                  <a16:creationId xmlns:a16="http://schemas.microsoft.com/office/drawing/2014/main" id="{30BBF7E1-FB61-4251-B63E-6B73A68D7643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51" name="Group 1150">
            <a:extLst>
              <a:ext uri="{FF2B5EF4-FFF2-40B4-BE49-F238E27FC236}">
                <a16:creationId xmlns:a16="http://schemas.microsoft.com/office/drawing/2014/main" id="{592D7E40-8F0D-4AE6-8452-BF3DD1A00258}"/>
              </a:ext>
            </a:extLst>
          </p:cNvPr>
          <p:cNvGrpSpPr/>
          <p:nvPr/>
        </p:nvGrpSpPr>
        <p:grpSpPr>
          <a:xfrm>
            <a:off x="6743255" y="4116933"/>
            <a:ext cx="2107662" cy="894132"/>
            <a:chOff x="7026501" y="4509120"/>
            <a:chExt cx="1499710" cy="894132"/>
          </a:xfrm>
        </p:grpSpPr>
        <p:sp>
          <p:nvSpPr>
            <p:cNvPr id="1152" name="TextBox 1151">
              <a:extLst>
                <a:ext uri="{FF2B5EF4-FFF2-40B4-BE49-F238E27FC236}">
                  <a16:creationId xmlns:a16="http://schemas.microsoft.com/office/drawing/2014/main" id="{CB44032B-ECAA-4869-9BD2-9D56BDFD99F4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53" name="TextBox 1152">
              <a:extLst>
                <a:ext uri="{FF2B5EF4-FFF2-40B4-BE49-F238E27FC236}">
                  <a16:creationId xmlns:a16="http://schemas.microsoft.com/office/drawing/2014/main" id="{DCE741C2-B3E5-4DDC-9B72-64E515E4910C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54" name="Group 1153">
            <a:extLst>
              <a:ext uri="{FF2B5EF4-FFF2-40B4-BE49-F238E27FC236}">
                <a16:creationId xmlns:a16="http://schemas.microsoft.com/office/drawing/2014/main" id="{641E3517-DEF4-47B6-A162-1EBC728BC931}"/>
              </a:ext>
            </a:extLst>
          </p:cNvPr>
          <p:cNvGrpSpPr/>
          <p:nvPr/>
        </p:nvGrpSpPr>
        <p:grpSpPr>
          <a:xfrm>
            <a:off x="8824253" y="4116933"/>
            <a:ext cx="2107662" cy="894132"/>
            <a:chOff x="7026501" y="4509120"/>
            <a:chExt cx="1499710" cy="894132"/>
          </a:xfrm>
        </p:grpSpPr>
        <p:sp>
          <p:nvSpPr>
            <p:cNvPr id="1155" name="TextBox 1154">
              <a:extLst>
                <a:ext uri="{FF2B5EF4-FFF2-40B4-BE49-F238E27FC236}">
                  <a16:creationId xmlns:a16="http://schemas.microsoft.com/office/drawing/2014/main" id="{C7AD972D-F52D-4B4B-8DAA-253D39C73D05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56" name="TextBox 1155">
              <a:extLst>
                <a:ext uri="{FF2B5EF4-FFF2-40B4-BE49-F238E27FC236}">
                  <a16:creationId xmlns:a16="http://schemas.microsoft.com/office/drawing/2014/main" id="{AB513EE0-9E97-48A8-83F7-FDEF277CFCCE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57" name="Freeform: Shape 1156">
            <a:extLst>
              <a:ext uri="{FF2B5EF4-FFF2-40B4-BE49-F238E27FC236}">
                <a16:creationId xmlns:a16="http://schemas.microsoft.com/office/drawing/2014/main" id="{42944001-B7C5-44DA-8743-FD31D8A93694}"/>
              </a:ext>
            </a:extLst>
          </p:cNvPr>
          <p:cNvSpPr>
            <a:spLocks noChangeAspect="1"/>
          </p:cNvSpPr>
          <p:nvPr/>
        </p:nvSpPr>
        <p:spPr>
          <a:xfrm rot="5400000">
            <a:off x="1032117" y="5174605"/>
            <a:ext cx="727561" cy="1158738"/>
          </a:xfrm>
          <a:custGeom>
            <a:avLst/>
            <a:gdLst>
              <a:gd name="connsiteX0" fmla="*/ 535055 w 1065905"/>
              <a:gd name="connsiteY0" fmla="*/ 156808 h 1697595"/>
              <a:gd name="connsiteX1" fmla="*/ 623457 w 1065905"/>
              <a:gd name="connsiteY1" fmla="*/ 310223 h 1697595"/>
              <a:gd name="connsiteX2" fmla="*/ 535055 w 1065905"/>
              <a:gd name="connsiteY2" fmla="*/ 463638 h 1697595"/>
              <a:gd name="connsiteX3" fmla="*/ 446652 w 1065905"/>
              <a:gd name="connsiteY3" fmla="*/ 310223 h 1697595"/>
              <a:gd name="connsiteX4" fmla="*/ 535055 w 1065905"/>
              <a:gd name="connsiteY4" fmla="*/ 156808 h 1697595"/>
              <a:gd name="connsiteX5" fmla="*/ 411386 w 1065905"/>
              <a:gd name="connsiteY5" fmla="*/ 0 h 1697595"/>
              <a:gd name="connsiteX6" fmla="*/ 411386 w 1065905"/>
              <a:gd name="connsiteY6" fmla="*/ 615052 h 1697595"/>
              <a:gd name="connsiteX7" fmla="*/ 488157 w 1065905"/>
              <a:gd name="connsiteY7" fmla="*/ 716376 h 1697595"/>
              <a:gd name="connsiteX8" fmla="*/ 488157 w 1065905"/>
              <a:gd name="connsiteY8" fmla="*/ 931518 h 1697595"/>
              <a:gd name="connsiteX9" fmla="*/ 534818 w 1065905"/>
              <a:gd name="connsiteY9" fmla="*/ 978179 h 1697595"/>
              <a:gd name="connsiteX10" fmla="*/ 581479 w 1065905"/>
              <a:gd name="connsiteY10" fmla="*/ 931518 h 1697595"/>
              <a:gd name="connsiteX11" fmla="*/ 581479 w 1065905"/>
              <a:gd name="connsiteY11" fmla="*/ 716523 h 1697595"/>
              <a:gd name="connsiteX12" fmla="*/ 658724 w 1065905"/>
              <a:gd name="connsiteY12" fmla="*/ 615052 h 1697595"/>
              <a:gd name="connsiteX13" fmla="*/ 658724 w 1065905"/>
              <a:gd name="connsiteY13" fmla="*/ 641 h 1697595"/>
              <a:gd name="connsiteX14" fmla="*/ 1065904 w 1065905"/>
              <a:gd name="connsiteY14" fmla="*/ 465924 h 1697595"/>
              <a:gd name="connsiteX15" fmla="*/ 1065904 w 1065905"/>
              <a:gd name="connsiteY15" fmla="*/ 760441 h 1697595"/>
              <a:gd name="connsiteX16" fmla="*/ 1065905 w 1065905"/>
              <a:gd name="connsiteY16" fmla="*/ 760441 h 1697595"/>
              <a:gd name="connsiteX17" fmla="*/ 1065905 w 1065905"/>
              <a:gd name="connsiteY17" fmla="*/ 1229018 h 1697595"/>
              <a:gd name="connsiteX18" fmla="*/ 597327 w 1065905"/>
              <a:gd name="connsiteY18" fmla="*/ 1697595 h 1697595"/>
              <a:gd name="connsiteX19" fmla="*/ 468579 w 1065905"/>
              <a:gd name="connsiteY19" fmla="*/ 1697595 h 1697595"/>
              <a:gd name="connsiteX20" fmla="*/ 1 w 1065905"/>
              <a:gd name="connsiteY20" fmla="*/ 1229018 h 1697595"/>
              <a:gd name="connsiteX21" fmla="*/ 1 w 1065905"/>
              <a:gd name="connsiteY21" fmla="*/ 767827 h 1697595"/>
              <a:gd name="connsiteX22" fmla="*/ 0 w 1065905"/>
              <a:gd name="connsiteY22" fmla="*/ 767827 h 1697595"/>
              <a:gd name="connsiteX23" fmla="*/ 0 w 1065905"/>
              <a:gd name="connsiteY23" fmla="*/ 465924 h 1697595"/>
              <a:gd name="connsiteX24" fmla="*/ 411386 w 1065905"/>
              <a:gd name="connsiteY24" fmla="*/ 0 h 1697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065905" h="1697595">
                <a:moveTo>
                  <a:pt x="535055" y="156808"/>
                </a:moveTo>
                <a:cubicBezTo>
                  <a:pt x="583878" y="156808"/>
                  <a:pt x="623457" y="225494"/>
                  <a:pt x="623457" y="310223"/>
                </a:cubicBezTo>
                <a:cubicBezTo>
                  <a:pt x="623457" y="394952"/>
                  <a:pt x="583878" y="463638"/>
                  <a:pt x="535055" y="463638"/>
                </a:cubicBezTo>
                <a:cubicBezTo>
                  <a:pt x="486231" y="463638"/>
                  <a:pt x="446652" y="394952"/>
                  <a:pt x="446652" y="310223"/>
                </a:cubicBezTo>
                <a:cubicBezTo>
                  <a:pt x="446652" y="225494"/>
                  <a:pt x="486231" y="156808"/>
                  <a:pt x="535055" y="156808"/>
                </a:cubicBezTo>
                <a:close/>
                <a:moveTo>
                  <a:pt x="411386" y="0"/>
                </a:moveTo>
                <a:lnTo>
                  <a:pt x="411386" y="615052"/>
                </a:lnTo>
                <a:cubicBezTo>
                  <a:pt x="411386" y="663385"/>
                  <a:pt x="443769" y="704154"/>
                  <a:pt x="488157" y="716376"/>
                </a:cubicBezTo>
                <a:cubicBezTo>
                  <a:pt x="488157" y="788090"/>
                  <a:pt x="488157" y="859804"/>
                  <a:pt x="488157" y="931518"/>
                </a:cubicBezTo>
                <a:cubicBezTo>
                  <a:pt x="488157" y="957288"/>
                  <a:pt x="509048" y="978179"/>
                  <a:pt x="534818" y="978179"/>
                </a:cubicBezTo>
                <a:cubicBezTo>
                  <a:pt x="560588" y="978179"/>
                  <a:pt x="581479" y="957288"/>
                  <a:pt x="581479" y="931518"/>
                </a:cubicBezTo>
                <a:lnTo>
                  <a:pt x="581479" y="716523"/>
                </a:lnTo>
                <a:cubicBezTo>
                  <a:pt x="626107" y="704448"/>
                  <a:pt x="658724" y="663559"/>
                  <a:pt x="658724" y="615052"/>
                </a:cubicBezTo>
                <a:lnTo>
                  <a:pt x="658724" y="641"/>
                </a:lnTo>
                <a:cubicBezTo>
                  <a:pt x="888628" y="30848"/>
                  <a:pt x="1065904" y="227684"/>
                  <a:pt x="1065904" y="465924"/>
                </a:cubicBezTo>
                <a:lnTo>
                  <a:pt x="1065904" y="760441"/>
                </a:lnTo>
                <a:lnTo>
                  <a:pt x="1065905" y="760441"/>
                </a:lnTo>
                <a:lnTo>
                  <a:pt x="1065905" y="1229018"/>
                </a:lnTo>
                <a:cubicBezTo>
                  <a:pt x="1065905" y="1487806"/>
                  <a:pt x="856115" y="1697595"/>
                  <a:pt x="597327" y="1697595"/>
                </a:cubicBezTo>
                <a:lnTo>
                  <a:pt x="468579" y="1697595"/>
                </a:lnTo>
                <a:cubicBezTo>
                  <a:pt x="209790" y="1697595"/>
                  <a:pt x="1" y="1487806"/>
                  <a:pt x="1" y="1229018"/>
                </a:cubicBezTo>
                <a:lnTo>
                  <a:pt x="1" y="767827"/>
                </a:lnTo>
                <a:lnTo>
                  <a:pt x="0" y="767827"/>
                </a:lnTo>
                <a:lnTo>
                  <a:pt x="0" y="465924"/>
                </a:lnTo>
                <a:cubicBezTo>
                  <a:pt x="0" y="226227"/>
                  <a:pt x="179451" y="28442"/>
                  <a:pt x="41138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11171</TotalTime>
  <Words>124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32</cp:revision>
  <dcterms:created xsi:type="dcterms:W3CDTF">2018-02-18T19:39:47Z</dcterms:created>
  <dcterms:modified xsi:type="dcterms:W3CDTF">2019-05-02T05:19:53Z</dcterms:modified>
</cp:coreProperties>
</file>