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grpSp>
        <p:nvGrpSpPr>
          <p:cNvPr id="1392" name="Group 1391">
            <a:extLst>
              <a:ext uri="{FF2B5EF4-FFF2-40B4-BE49-F238E27FC236}">
                <a16:creationId xmlns:a16="http://schemas.microsoft.com/office/drawing/2014/main" id="{1A0DBFF2-CDD5-44DD-9B57-9021B2A91D65}"/>
              </a:ext>
            </a:extLst>
          </p:cNvPr>
          <p:cNvGrpSpPr/>
          <p:nvPr/>
        </p:nvGrpSpPr>
        <p:grpSpPr>
          <a:xfrm>
            <a:off x="4397657" y="2382670"/>
            <a:ext cx="7794343" cy="4475594"/>
            <a:chOff x="2042266" y="2369491"/>
            <a:chExt cx="7794343" cy="4475594"/>
          </a:xfrm>
        </p:grpSpPr>
        <p:sp>
          <p:nvSpPr>
            <p:cNvPr id="1393" name="Freeform: Shape 1392">
              <a:extLst>
                <a:ext uri="{FF2B5EF4-FFF2-40B4-BE49-F238E27FC236}">
                  <a16:creationId xmlns:a16="http://schemas.microsoft.com/office/drawing/2014/main" id="{4CED3D8D-3F48-4923-920F-5B98F36876E6}"/>
                </a:ext>
              </a:extLst>
            </p:cNvPr>
            <p:cNvSpPr>
              <a:spLocks/>
            </p:cNvSpPr>
            <p:nvPr/>
          </p:nvSpPr>
          <p:spPr bwMode="auto">
            <a:xfrm>
              <a:off x="2538747" y="2465179"/>
              <a:ext cx="7297862" cy="4379906"/>
            </a:xfrm>
            <a:custGeom>
              <a:avLst/>
              <a:gdLst>
                <a:gd name="connsiteX0" fmla="*/ 5296239 w 7297862"/>
                <a:gd name="connsiteY0" fmla="*/ 56 h 4379906"/>
                <a:gd name="connsiteX1" fmla="*/ 5349921 w 7297862"/>
                <a:gd name="connsiteY1" fmla="*/ 36914 h 4379906"/>
                <a:gd name="connsiteX2" fmla="*/ 5372764 w 7297862"/>
                <a:gd name="connsiteY2" fmla="*/ 59772 h 4379906"/>
                <a:gd name="connsiteX3" fmla="*/ 5416167 w 7297862"/>
                <a:gd name="connsiteY3" fmla="*/ 110060 h 4379906"/>
                <a:gd name="connsiteX4" fmla="*/ 5429873 w 7297862"/>
                <a:gd name="connsiteY4" fmla="*/ 128346 h 4379906"/>
                <a:gd name="connsiteX5" fmla="*/ 5624041 w 7297862"/>
                <a:gd name="connsiteY5" fmla="*/ 443784 h 4379906"/>
                <a:gd name="connsiteX6" fmla="*/ 5651453 w 7297862"/>
                <a:gd name="connsiteY6" fmla="*/ 464356 h 4379906"/>
                <a:gd name="connsiteX7" fmla="*/ 5809073 w 7297862"/>
                <a:gd name="connsiteY7" fmla="*/ 631219 h 4379906"/>
                <a:gd name="connsiteX8" fmla="*/ 5831916 w 7297862"/>
                <a:gd name="connsiteY8" fmla="*/ 656362 h 4379906"/>
                <a:gd name="connsiteX9" fmla="*/ 6003241 w 7297862"/>
                <a:gd name="connsiteY9" fmla="*/ 919227 h 4379906"/>
                <a:gd name="connsiteX10" fmla="*/ 6030653 w 7297862"/>
                <a:gd name="connsiteY10" fmla="*/ 946657 h 4379906"/>
                <a:gd name="connsiteX11" fmla="*/ 6147155 w 7297862"/>
                <a:gd name="connsiteY11" fmla="*/ 1113519 h 4379906"/>
                <a:gd name="connsiteX12" fmla="*/ 6160861 w 7297862"/>
                <a:gd name="connsiteY12" fmla="*/ 1129520 h 4379906"/>
                <a:gd name="connsiteX13" fmla="*/ 6183704 w 7297862"/>
                <a:gd name="connsiteY13" fmla="*/ 1152378 h 4379906"/>
                <a:gd name="connsiteX14" fmla="*/ 6195126 w 7297862"/>
                <a:gd name="connsiteY14" fmla="*/ 1163807 h 4379906"/>
                <a:gd name="connsiteX15" fmla="*/ 6249950 w 7297862"/>
                <a:gd name="connsiteY15" fmla="*/ 1234666 h 4379906"/>
                <a:gd name="connsiteX16" fmla="*/ 6259087 w 7297862"/>
                <a:gd name="connsiteY16" fmla="*/ 1246095 h 4379906"/>
                <a:gd name="connsiteX17" fmla="*/ 6272793 w 7297862"/>
                <a:gd name="connsiteY17" fmla="*/ 1257524 h 4379906"/>
                <a:gd name="connsiteX18" fmla="*/ 6380157 w 7297862"/>
                <a:gd name="connsiteY18" fmla="*/ 1406100 h 4379906"/>
                <a:gd name="connsiteX19" fmla="*/ 6384726 w 7297862"/>
                <a:gd name="connsiteY19" fmla="*/ 1422100 h 4379906"/>
                <a:gd name="connsiteX20" fmla="*/ 6389295 w 7297862"/>
                <a:gd name="connsiteY20" fmla="*/ 1440387 h 4379906"/>
                <a:gd name="connsiteX21" fmla="*/ 6403001 w 7297862"/>
                <a:gd name="connsiteY21" fmla="*/ 1456387 h 4379906"/>
                <a:gd name="connsiteX22" fmla="*/ 6414422 w 7297862"/>
                <a:gd name="connsiteY22" fmla="*/ 1470102 h 4379906"/>
                <a:gd name="connsiteX23" fmla="*/ 6425844 w 7297862"/>
                <a:gd name="connsiteY23" fmla="*/ 1486102 h 4379906"/>
                <a:gd name="connsiteX24" fmla="*/ 6610875 w 7297862"/>
                <a:gd name="connsiteY24" fmla="*/ 1764968 h 4379906"/>
                <a:gd name="connsiteX25" fmla="*/ 6622297 w 7297862"/>
                <a:gd name="connsiteY25" fmla="*/ 1803826 h 4379906"/>
                <a:gd name="connsiteX26" fmla="*/ 6654278 w 7297862"/>
                <a:gd name="connsiteY26" fmla="*/ 1913544 h 4379906"/>
                <a:gd name="connsiteX27" fmla="*/ 6665699 w 7297862"/>
                <a:gd name="connsiteY27" fmla="*/ 1950117 h 4379906"/>
                <a:gd name="connsiteX28" fmla="*/ 7019772 w 7297862"/>
                <a:gd name="connsiteY28" fmla="*/ 2519277 h 4379906"/>
                <a:gd name="connsiteX29" fmla="*/ 7044899 w 7297862"/>
                <a:gd name="connsiteY29" fmla="*/ 2546706 h 4379906"/>
                <a:gd name="connsiteX30" fmla="*/ 7197951 w 7297862"/>
                <a:gd name="connsiteY30" fmla="*/ 2722712 h 4379906"/>
                <a:gd name="connsiteX31" fmla="*/ 7216225 w 7297862"/>
                <a:gd name="connsiteY31" fmla="*/ 2752427 h 4379906"/>
                <a:gd name="connsiteX32" fmla="*/ 7268479 w 7297862"/>
                <a:gd name="connsiteY32" fmla="*/ 2859573 h 4379906"/>
                <a:gd name="connsiteX33" fmla="*/ 7297862 w 7297862"/>
                <a:gd name="connsiteY33" fmla="*/ 2949145 h 4379906"/>
                <a:gd name="connsiteX34" fmla="*/ 7297862 w 7297862"/>
                <a:gd name="connsiteY34" fmla="*/ 4379906 h 4379906"/>
                <a:gd name="connsiteX35" fmla="*/ 0 w 7297862"/>
                <a:gd name="connsiteY35" fmla="*/ 4379906 h 4379906"/>
                <a:gd name="connsiteX36" fmla="*/ 342651 w 7297862"/>
                <a:gd name="connsiteY36" fmla="*/ 4037038 h 4379906"/>
                <a:gd name="connsiteX37" fmla="*/ 360926 w 7297862"/>
                <a:gd name="connsiteY37" fmla="*/ 4021038 h 4379906"/>
                <a:gd name="connsiteX38" fmla="*/ 1395731 w 7297862"/>
                <a:gd name="connsiteY38" fmla="*/ 3095295 h 4379906"/>
                <a:gd name="connsiteX39" fmla="*/ 1457408 w 7297862"/>
                <a:gd name="connsiteY39" fmla="*/ 3067865 h 4379906"/>
                <a:gd name="connsiteX40" fmla="*/ 1521370 w 7297862"/>
                <a:gd name="connsiteY40" fmla="*/ 2935290 h 4379906"/>
                <a:gd name="connsiteX41" fmla="*/ 1715538 w 7297862"/>
                <a:gd name="connsiteY41" fmla="*/ 2818715 h 4379906"/>
                <a:gd name="connsiteX42" fmla="*/ 2035346 w 7297862"/>
                <a:gd name="connsiteY42" fmla="*/ 2459847 h 4379906"/>
                <a:gd name="connsiteX43" fmla="*/ 2071895 w 7297862"/>
                <a:gd name="connsiteY43" fmla="*/ 2436989 h 4379906"/>
                <a:gd name="connsiteX44" fmla="*/ 2142710 w 7297862"/>
                <a:gd name="connsiteY44" fmla="*/ 2393559 h 4379906"/>
                <a:gd name="connsiteX45" fmla="*/ 2197534 w 7297862"/>
                <a:gd name="connsiteY45" fmla="*/ 2304413 h 4379906"/>
                <a:gd name="connsiteX46" fmla="*/ 2199818 w 7297862"/>
                <a:gd name="connsiteY46" fmla="*/ 2276984 h 4379906"/>
                <a:gd name="connsiteX47" fmla="*/ 2266064 w 7297862"/>
                <a:gd name="connsiteY47" fmla="*/ 2171838 h 4379906"/>
                <a:gd name="connsiteX48" fmla="*/ 2291192 w 7297862"/>
                <a:gd name="connsiteY48" fmla="*/ 2146694 h 4379906"/>
                <a:gd name="connsiteX49" fmla="*/ 2339163 w 7297862"/>
                <a:gd name="connsiteY49" fmla="*/ 2057549 h 4379906"/>
                <a:gd name="connsiteX50" fmla="*/ 2355153 w 7297862"/>
                <a:gd name="connsiteY50" fmla="*/ 2027833 h 4379906"/>
                <a:gd name="connsiteX51" fmla="*/ 2505919 w 7297862"/>
                <a:gd name="connsiteY51" fmla="*/ 1739824 h 4379906"/>
                <a:gd name="connsiteX52" fmla="*/ 2517341 w 7297862"/>
                <a:gd name="connsiteY52" fmla="*/ 1705538 h 4379906"/>
                <a:gd name="connsiteX53" fmla="*/ 2556175 w 7297862"/>
                <a:gd name="connsiteY53" fmla="*/ 1600391 h 4379906"/>
                <a:gd name="connsiteX54" fmla="*/ 2579018 w 7297862"/>
                <a:gd name="connsiteY54" fmla="*/ 1582105 h 4379906"/>
                <a:gd name="connsiteX55" fmla="*/ 2773187 w 7297862"/>
                <a:gd name="connsiteY55" fmla="*/ 1348955 h 4379906"/>
                <a:gd name="connsiteX56" fmla="*/ 2793746 w 7297862"/>
                <a:gd name="connsiteY56" fmla="*/ 1328383 h 4379906"/>
                <a:gd name="connsiteX57" fmla="*/ 2919385 w 7297862"/>
                <a:gd name="connsiteY57" fmla="*/ 1198093 h 4379906"/>
                <a:gd name="connsiteX58" fmla="*/ 2944512 w 7297862"/>
                <a:gd name="connsiteY58" fmla="*/ 1172950 h 4379906"/>
                <a:gd name="connsiteX59" fmla="*/ 2967356 w 7297862"/>
                <a:gd name="connsiteY59" fmla="*/ 1147806 h 4379906"/>
                <a:gd name="connsiteX60" fmla="*/ 2997052 w 7297862"/>
                <a:gd name="connsiteY60" fmla="*/ 1124948 h 4379906"/>
                <a:gd name="connsiteX61" fmla="*/ 3111269 w 7297862"/>
                <a:gd name="connsiteY61" fmla="*/ 1092947 h 4379906"/>
                <a:gd name="connsiteX62" fmla="*/ 3145534 w 7297862"/>
                <a:gd name="connsiteY62" fmla="*/ 1099805 h 4379906"/>
                <a:gd name="connsiteX63" fmla="*/ 3186652 w 7297862"/>
                <a:gd name="connsiteY63" fmla="*/ 1113519 h 4379906"/>
                <a:gd name="connsiteX64" fmla="*/ 3360262 w 7297862"/>
                <a:gd name="connsiteY64" fmla="*/ 1403814 h 4379906"/>
                <a:gd name="connsiteX65" fmla="*/ 3376252 w 7297862"/>
                <a:gd name="connsiteY65" fmla="*/ 1428958 h 4379906"/>
                <a:gd name="connsiteX66" fmla="*/ 3394527 w 7297862"/>
                <a:gd name="connsiteY66" fmla="*/ 1454101 h 4379906"/>
                <a:gd name="connsiteX67" fmla="*/ 3415086 w 7297862"/>
                <a:gd name="connsiteY67" fmla="*/ 1486102 h 4379906"/>
                <a:gd name="connsiteX68" fmla="*/ 3483616 w 7297862"/>
                <a:gd name="connsiteY68" fmla="*/ 1563819 h 4379906"/>
                <a:gd name="connsiteX69" fmla="*/ 3506460 w 7297862"/>
                <a:gd name="connsiteY69" fmla="*/ 1586677 h 4379906"/>
                <a:gd name="connsiteX70" fmla="*/ 3584127 w 7297862"/>
                <a:gd name="connsiteY70" fmla="*/ 1666679 h 4379906"/>
                <a:gd name="connsiteX71" fmla="*/ 3611539 w 7297862"/>
                <a:gd name="connsiteY71" fmla="*/ 1689537 h 4379906"/>
                <a:gd name="connsiteX72" fmla="*/ 3641236 w 7297862"/>
                <a:gd name="connsiteY72" fmla="*/ 1712395 h 4379906"/>
                <a:gd name="connsiteX73" fmla="*/ 3666363 w 7297862"/>
                <a:gd name="connsiteY73" fmla="*/ 1737539 h 4379906"/>
                <a:gd name="connsiteX74" fmla="*/ 3675501 w 7297862"/>
                <a:gd name="connsiteY74" fmla="*/ 1746682 h 4379906"/>
                <a:gd name="connsiteX75" fmla="*/ 3684638 w 7297862"/>
                <a:gd name="connsiteY75" fmla="*/ 1753539 h 4379906"/>
                <a:gd name="connsiteX76" fmla="*/ 3823983 w 7297862"/>
                <a:gd name="connsiteY76" fmla="*/ 1938688 h 4379906"/>
                <a:gd name="connsiteX77" fmla="*/ 3828551 w 7297862"/>
                <a:gd name="connsiteY77" fmla="*/ 1956974 h 4379906"/>
                <a:gd name="connsiteX78" fmla="*/ 3830836 w 7297862"/>
                <a:gd name="connsiteY78" fmla="*/ 1975260 h 4379906"/>
                <a:gd name="connsiteX79" fmla="*/ 3995308 w 7297862"/>
                <a:gd name="connsiteY79" fmla="*/ 1870114 h 4379906"/>
                <a:gd name="connsiteX80" fmla="*/ 4013583 w 7297862"/>
                <a:gd name="connsiteY80" fmla="*/ 1856399 h 4379906"/>
                <a:gd name="connsiteX81" fmla="*/ 4043279 w 7297862"/>
                <a:gd name="connsiteY81" fmla="*/ 1835827 h 4379906"/>
                <a:gd name="connsiteX82" fmla="*/ 4132368 w 7297862"/>
                <a:gd name="connsiteY82" fmla="*/ 1671251 h 4379906"/>
                <a:gd name="connsiteX83" fmla="*/ 4150643 w 7297862"/>
                <a:gd name="connsiteY83" fmla="*/ 1641536 h 4379906"/>
                <a:gd name="connsiteX84" fmla="*/ 4310547 w 7297862"/>
                <a:gd name="connsiteY84" fmla="*/ 1495245 h 4379906"/>
                <a:gd name="connsiteX85" fmla="*/ 4356234 w 7297862"/>
                <a:gd name="connsiteY85" fmla="*/ 1417529 h 4379906"/>
                <a:gd name="connsiteX86" fmla="*/ 4369940 w 7297862"/>
                <a:gd name="connsiteY86" fmla="*/ 1385528 h 4379906"/>
                <a:gd name="connsiteX87" fmla="*/ 4424764 w 7297862"/>
                <a:gd name="connsiteY87" fmla="*/ 1296382 h 4379906"/>
                <a:gd name="connsiteX88" fmla="*/ 4433901 w 7297862"/>
                <a:gd name="connsiteY88" fmla="*/ 1282667 h 4379906"/>
                <a:gd name="connsiteX89" fmla="*/ 4447607 w 7297862"/>
                <a:gd name="connsiteY89" fmla="*/ 1275810 h 4379906"/>
                <a:gd name="connsiteX90" fmla="*/ 4493294 w 7297862"/>
                <a:gd name="connsiteY90" fmla="*/ 1248381 h 4379906"/>
                <a:gd name="connsiteX91" fmla="*/ 4500147 w 7297862"/>
                <a:gd name="connsiteY91" fmla="*/ 1236952 h 4379906"/>
                <a:gd name="connsiteX92" fmla="*/ 4509284 w 7297862"/>
                <a:gd name="connsiteY92" fmla="*/ 1220951 h 4379906"/>
                <a:gd name="connsiteX93" fmla="*/ 4511569 w 7297862"/>
                <a:gd name="connsiteY93" fmla="*/ 1204951 h 4379906"/>
                <a:gd name="connsiteX94" fmla="*/ 4609795 w 7297862"/>
                <a:gd name="connsiteY94" fmla="*/ 1074661 h 4379906"/>
                <a:gd name="connsiteX95" fmla="*/ 4621217 w 7297862"/>
                <a:gd name="connsiteY95" fmla="*/ 1060946 h 4379906"/>
                <a:gd name="connsiteX96" fmla="*/ 4632639 w 7297862"/>
                <a:gd name="connsiteY96" fmla="*/ 1049517 h 4379906"/>
                <a:gd name="connsiteX97" fmla="*/ 4646345 w 7297862"/>
                <a:gd name="connsiteY97" fmla="*/ 1035803 h 4379906"/>
                <a:gd name="connsiteX98" fmla="*/ 4676041 w 7297862"/>
                <a:gd name="connsiteY98" fmla="*/ 1012945 h 4379906"/>
                <a:gd name="connsiteX99" fmla="*/ 4685178 w 7297862"/>
                <a:gd name="connsiteY99" fmla="*/ 999230 h 4379906"/>
                <a:gd name="connsiteX100" fmla="*/ 4728581 w 7297862"/>
                <a:gd name="connsiteY100" fmla="*/ 951228 h 4379906"/>
                <a:gd name="connsiteX101" fmla="*/ 4753708 w 7297862"/>
                <a:gd name="connsiteY101" fmla="*/ 926085 h 4379906"/>
                <a:gd name="connsiteX102" fmla="*/ 4813101 w 7297862"/>
                <a:gd name="connsiteY102" fmla="*/ 825510 h 4379906"/>
                <a:gd name="connsiteX103" fmla="*/ 4833660 w 7297862"/>
                <a:gd name="connsiteY103" fmla="*/ 791224 h 4379906"/>
                <a:gd name="connsiteX104" fmla="*/ 4886200 w 7297862"/>
                <a:gd name="connsiteY104" fmla="*/ 667791 h 4379906"/>
                <a:gd name="connsiteX105" fmla="*/ 4899906 w 7297862"/>
                <a:gd name="connsiteY105" fmla="*/ 638076 h 4379906"/>
                <a:gd name="connsiteX106" fmla="*/ 4922750 w 7297862"/>
                <a:gd name="connsiteY106" fmla="*/ 592360 h 4379906"/>
                <a:gd name="connsiteX107" fmla="*/ 4931887 w 7297862"/>
                <a:gd name="connsiteY107" fmla="*/ 578646 h 4379906"/>
                <a:gd name="connsiteX108" fmla="*/ 5023260 w 7297862"/>
                <a:gd name="connsiteY108" fmla="*/ 418641 h 4379906"/>
                <a:gd name="connsiteX109" fmla="*/ 5020976 w 7297862"/>
                <a:gd name="connsiteY109" fmla="*/ 404926 h 4379906"/>
                <a:gd name="connsiteX110" fmla="*/ 5020976 w 7297862"/>
                <a:gd name="connsiteY110" fmla="*/ 393497 h 4379906"/>
                <a:gd name="connsiteX111" fmla="*/ 5071232 w 7297862"/>
                <a:gd name="connsiteY111" fmla="*/ 295208 h 4379906"/>
                <a:gd name="connsiteX112" fmla="*/ 5082653 w 7297862"/>
                <a:gd name="connsiteY112" fmla="*/ 279208 h 4379906"/>
                <a:gd name="connsiteX113" fmla="*/ 5148899 w 7297862"/>
                <a:gd name="connsiteY113" fmla="*/ 206063 h 4379906"/>
                <a:gd name="connsiteX114" fmla="*/ 5158036 w 7297862"/>
                <a:gd name="connsiteY114" fmla="*/ 190062 h 4379906"/>
                <a:gd name="connsiteX115" fmla="*/ 5226567 w 7297862"/>
                <a:gd name="connsiteY115" fmla="*/ 48343 h 4379906"/>
                <a:gd name="connsiteX116" fmla="*/ 5249410 w 7297862"/>
                <a:gd name="connsiteY116" fmla="*/ 23200 h 4379906"/>
                <a:gd name="connsiteX117" fmla="*/ 5296239 w 7297862"/>
                <a:gd name="connsiteY117" fmla="*/ 56 h 4379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</a:cxnLst>
              <a:rect l="l" t="t" r="r" b="b"/>
              <a:pathLst>
                <a:path w="7297862" h="4379906">
                  <a:moveTo>
                    <a:pt x="5296239" y="56"/>
                  </a:moveTo>
                  <a:cubicBezTo>
                    <a:pt x="5312800" y="913"/>
                    <a:pt x="5330504" y="11771"/>
                    <a:pt x="5349921" y="36914"/>
                  </a:cubicBezTo>
                  <a:cubicBezTo>
                    <a:pt x="5359058" y="43772"/>
                    <a:pt x="5365911" y="52915"/>
                    <a:pt x="5372764" y="59772"/>
                  </a:cubicBezTo>
                  <a:cubicBezTo>
                    <a:pt x="5388755" y="75773"/>
                    <a:pt x="5402461" y="91773"/>
                    <a:pt x="5416167" y="110060"/>
                  </a:cubicBezTo>
                  <a:cubicBezTo>
                    <a:pt x="5420735" y="116917"/>
                    <a:pt x="5425304" y="121488"/>
                    <a:pt x="5429873" y="128346"/>
                  </a:cubicBezTo>
                  <a:cubicBezTo>
                    <a:pt x="5500687" y="233492"/>
                    <a:pt x="5518962" y="366067"/>
                    <a:pt x="5624041" y="443784"/>
                  </a:cubicBezTo>
                  <a:cubicBezTo>
                    <a:pt x="5630894" y="450642"/>
                    <a:pt x="5642316" y="457499"/>
                    <a:pt x="5651453" y="464356"/>
                  </a:cubicBezTo>
                  <a:cubicBezTo>
                    <a:pt x="5708562" y="514644"/>
                    <a:pt x="5758817" y="571788"/>
                    <a:pt x="5809073" y="631219"/>
                  </a:cubicBezTo>
                  <a:cubicBezTo>
                    <a:pt x="5818210" y="640362"/>
                    <a:pt x="5825063" y="649505"/>
                    <a:pt x="5831916" y="656362"/>
                  </a:cubicBezTo>
                  <a:cubicBezTo>
                    <a:pt x="5866181" y="766080"/>
                    <a:pt x="5930143" y="843797"/>
                    <a:pt x="6003241" y="919227"/>
                  </a:cubicBezTo>
                  <a:cubicBezTo>
                    <a:pt x="6012379" y="928371"/>
                    <a:pt x="6021516" y="937514"/>
                    <a:pt x="6030653" y="946657"/>
                  </a:cubicBezTo>
                  <a:cubicBezTo>
                    <a:pt x="6064919" y="1006087"/>
                    <a:pt x="6106037" y="1060946"/>
                    <a:pt x="6147155" y="1113519"/>
                  </a:cubicBezTo>
                  <a:cubicBezTo>
                    <a:pt x="6151723" y="1120377"/>
                    <a:pt x="6156292" y="1124948"/>
                    <a:pt x="6160861" y="1129520"/>
                  </a:cubicBezTo>
                  <a:cubicBezTo>
                    <a:pt x="6167713" y="1136377"/>
                    <a:pt x="6176851" y="1143234"/>
                    <a:pt x="6183704" y="1152378"/>
                  </a:cubicBezTo>
                  <a:cubicBezTo>
                    <a:pt x="6188273" y="1156949"/>
                    <a:pt x="6190557" y="1159235"/>
                    <a:pt x="6195126" y="1163807"/>
                  </a:cubicBezTo>
                  <a:cubicBezTo>
                    <a:pt x="6215685" y="1186664"/>
                    <a:pt x="6233959" y="1211808"/>
                    <a:pt x="6249950" y="1234666"/>
                  </a:cubicBezTo>
                  <a:cubicBezTo>
                    <a:pt x="6254519" y="1239237"/>
                    <a:pt x="6256803" y="1243809"/>
                    <a:pt x="6259087" y="1246095"/>
                  </a:cubicBezTo>
                  <a:cubicBezTo>
                    <a:pt x="6263656" y="1250666"/>
                    <a:pt x="6268225" y="1255238"/>
                    <a:pt x="6272793" y="1257524"/>
                  </a:cubicBezTo>
                  <a:cubicBezTo>
                    <a:pt x="6336755" y="1289525"/>
                    <a:pt x="6380157" y="1326097"/>
                    <a:pt x="6380157" y="1406100"/>
                  </a:cubicBezTo>
                  <a:cubicBezTo>
                    <a:pt x="6380157" y="1412957"/>
                    <a:pt x="6382441" y="1417529"/>
                    <a:pt x="6384726" y="1422100"/>
                  </a:cubicBezTo>
                  <a:cubicBezTo>
                    <a:pt x="6387010" y="1428958"/>
                    <a:pt x="6389295" y="1433529"/>
                    <a:pt x="6389295" y="1440387"/>
                  </a:cubicBezTo>
                  <a:cubicBezTo>
                    <a:pt x="6393863" y="1444958"/>
                    <a:pt x="6398432" y="1449530"/>
                    <a:pt x="6403001" y="1456387"/>
                  </a:cubicBezTo>
                  <a:cubicBezTo>
                    <a:pt x="6407569" y="1460959"/>
                    <a:pt x="6409853" y="1465530"/>
                    <a:pt x="6414422" y="1470102"/>
                  </a:cubicBezTo>
                  <a:cubicBezTo>
                    <a:pt x="6418991" y="1476959"/>
                    <a:pt x="6421275" y="1481531"/>
                    <a:pt x="6425844" y="1486102"/>
                  </a:cubicBezTo>
                  <a:cubicBezTo>
                    <a:pt x="6469247" y="1593534"/>
                    <a:pt x="6576611" y="1655250"/>
                    <a:pt x="6610875" y="1764968"/>
                  </a:cubicBezTo>
                  <a:cubicBezTo>
                    <a:pt x="6615444" y="1778683"/>
                    <a:pt x="6617729" y="1792397"/>
                    <a:pt x="6622297" y="1803826"/>
                  </a:cubicBezTo>
                  <a:cubicBezTo>
                    <a:pt x="6633719" y="1840399"/>
                    <a:pt x="6642856" y="1876971"/>
                    <a:pt x="6654278" y="1913544"/>
                  </a:cubicBezTo>
                  <a:cubicBezTo>
                    <a:pt x="6656562" y="1924973"/>
                    <a:pt x="6661131" y="1938688"/>
                    <a:pt x="6665699" y="1950117"/>
                  </a:cubicBezTo>
                  <a:cubicBezTo>
                    <a:pt x="6754789" y="2153551"/>
                    <a:pt x="6905555" y="2331843"/>
                    <a:pt x="7019772" y="2519277"/>
                  </a:cubicBezTo>
                  <a:cubicBezTo>
                    <a:pt x="7028909" y="2528420"/>
                    <a:pt x="7035763" y="2537563"/>
                    <a:pt x="7044899" y="2546706"/>
                  </a:cubicBezTo>
                  <a:cubicBezTo>
                    <a:pt x="7097439" y="2601565"/>
                    <a:pt x="7154548" y="2656424"/>
                    <a:pt x="7197951" y="2722712"/>
                  </a:cubicBezTo>
                  <a:cubicBezTo>
                    <a:pt x="7204803" y="2731855"/>
                    <a:pt x="7209372" y="2743284"/>
                    <a:pt x="7216225" y="2752427"/>
                  </a:cubicBezTo>
                  <a:cubicBezTo>
                    <a:pt x="7235642" y="2786714"/>
                    <a:pt x="7253346" y="2822715"/>
                    <a:pt x="7268479" y="2859573"/>
                  </a:cubicBezTo>
                  <a:lnTo>
                    <a:pt x="7297862" y="2949145"/>
                  </a:lnTo>
                  <a:lnTo>
                    <a:pt x="7297862" y="4379906"/>
                  </a:lnTo>
                  <a:lnTo>
                    <a:pt x="0" y="4379906"/>
                  </a:lnTo>
                  <a:cubicBezTo>
                    <a:pt x="59393" y="4299904"/>
                    <a:pt x="194169" y="4171900"/>
                    <a:pt x="342651" y="4037038"/>
                  </a:cubicBezTo>
                  <a:cubicBezTo>
                    <a:pt x="349504" y="4030181"/>
                    <a:pt x="356357" y="4025609"/>
                    <a:pt x="360926" y="4021038"/>
                  </a:cubicBezTo>
                  <a:cubicBezTo>
                    <a:pt x="792666" y="3824460"/>
                    <a:pt x="1103336" y="3477021"/>
                    <a:pt x="1395731" y="3095295"/>
                  </a:cubicBezTo>
                  <a:cubicBezTo>
                    <a:pt x="1414006" y="3086152"/>
                    <a:pt x="1441418" y="3086152"/>
                    <a:pt x="1457408" y="3067865"/>
                  </a:cubicBezTo>
                  <a:cubicBezTo>
                    <a:pt x="1493958" y="3033579"/>
                    <a:pt x="1503095" y="2978720"/>
                    <a:pt x="1521370" y="2935290"/>
                  </a:cubicBezTo>
                  <a:cubicBezTo>
                    <a:pt x="1564772" y="2864431"/>
                    <a:pt x="1662999" y="2882717"/>
                    <a:pt x="1715538" y="2818715"/>
                  </a:cubicBezTo>
                  <a:cubicBezTo>
                    <a:pt x="1813765" y="2686139"/>
                    <a:pt x="1902854" y="2553564"/>
                    <a:pt x="2035346" y="2459847"/>
                  </a:cubicBezTo>
                  <a:cubicBezTo>
                    <a:pt x="2049052" y="2452989"/>
                    <a:pt x="2060473" y="2443846"/>
                    <a:pt x="2071895" y="2436989"/>
                  </a:cubicBezTo>
                  <a:cubicBezTo>
                    <a:pt x="2094739" y="2423274"/>
                    <a:pt x="2119866" y="2407274"/>
                    <a:pt x="2142710" y="2393559"/>
                  </a:cubicBezTo>
                  <a:cubicBezTo>
                    <a:pt x="2176975" y="2370701"/>
                    <a:pt x="2192965" y="2338700"/>
                    <a:pt x="2197534" y="2304413"/>
                  </a:cubicBezTo>
                  <a:cubicBezTo>
                    <a:pt x="2199818" y="2295270"/>
                    <a:pt x="2199818" y="2286127"/>
                    <a:pt x="2199818" y="2276984"/>
                  </a:cubicBezTo>
                  <a:cubicBezTo>
                    <a:pt x="2204387" y="2233554"/>
                    <a:pt x="2231799" y="2196981"/>
                    <a:pt x="2266064" y="2171838"/>
                  </a:cubicBezTo>
                  <a:cubicBezTo>
                    <a:pt x="2275201" y="2164980"/>
                    <a:pt x="2282054" y="2155837"/>
                    <a:pt x="2291192" y="2146694"/>
                  </a:cubicBezTo>
                  <a:cubicBezTo>
                    <a:pt x="2307182" y="2116979"/>
                    <a:pt x="2323172" y="2087264"/>
                    <a:pt x="2339163" y="2057549"/>
                  </a:cubicBezTo>
                  <a:cubicBezTo>
                    <a:pt x="2343731" y="2046120"/>
                    <a:pt x="2348300" y="2036976"/>
                    <a:pt x="2355153" y="2027833"/>
                  </a:cubicBezTo>
                  <a:cubicBezTo>
                    <a:pt x="2444242" y="1956974"/>
                    <a:pt x="2471654" y="1851828"/>
                    <a:pt x="2505919" y="1739824"/>
                  </a:cubicBezTo>
                  <a:cubicBezTo>
                    <a:pt x="2510488" y="1728395"/>
                    <a:pt x="2515057" y="1716967"/>
                    <a:pt x="2517341" y="1705538"/>
                  </a:cubicBezTo>
                  <a:cubicBezTo>
                    <a:pt x="2531047" y="1671251"/>
                    <a:pt x="2544753" y="1636964"/>
                    <a:pt x="2556175" y="1600391"/>
                  </a:cubicBezTo>
                  <a:cubicBezTo>
                    <a:pt x="2563028" y="1595820"/>
                    <a:pt x="2569881" y="1588963"/>
                    <a:pt x="2579018" y="1582105"/>
                  </a:cubicBezTo>
                  <a:cubicBezTo>
                    <a:pt x="2665823" y="1529532"/>
                    <a:pt x="2711510" y="1433529"/>
                    <a:pt x="2773187" y="1348955"/>
                  </a:cubicBezTo>
                  <a:cubicBezTo>
                    <a:pt x="2780040" y="1342098"/>
                    <a:pt x="2786893" y="1335240"/>
                    <a:pt x="2793746" y="1328383"/>
                  </a:cubicBezTo>
                  <a:cubicBezTo>
                    <a:pt x="2841717" y="1291810"/>
                    <a:pt x="2878267" y="1241523"/>
                    <a:pt x="2919385" y="1198093"/>
                  </a:cubicBezTo>
                  <a:cubicBezTo>
                    <a:pt x="2928522" y="1191236"/>
                    <a:pt x="2935375" y="1182093"/>
                    <a:pt x="2944512" y="1172950"/>
                  </a:cubicBezTo>
                  <a:cubicBezTo>
                    <a:pt x="2951365" y="1163807"/>
                    <a:pt x="2958218" y="1154663"/>
                    <a:pt x="2967356" y="1147806"/>
                  </a:cubicBezTo>
                  <a:cubicBezTo>
                    <a:pt x="2976493" y="1138663"/>
                    <a:pt x="2985630" y="1131806"/>
                    <a:pt x="2997052" y="1124948"/>
                  </a:cubicBezTo>
                  <a:cubicBezTo>
                    <a:pt x="3038170" y="1099805"/>
                    <a:pt x="3077004" y="1090661"/>
                    <a:pt x="3111269" y="1092947"/>
                  </a:cubicBezTo>
                  <a:cubicBezTo>
                    <a:pt x="3124975" y="1092947"/>
                    <a:pt x="3134112" y="1095233"/>
                    <a:pt x="3145534" y="1099805"/>
                  </a:cubicBezTo>
                  <a:cubicBezTo>
                    <a:pt x="3161524" y="1102090"/>
                    <a:pt x="3175231" y="1108948"/>
                    <a:pt x="3186652" y="1113519"/>
                  </a:cubicBezTo>
                  <a:cubicBezTo>
                    <a:pt x="3280310" y="1184379"/>
                    <a:pt x="3298585" y="1307811"/>
                    <a:pt x="3360262" y="1403814"/>
                  </a:cubicBezTo>
                  <a:cubicBezTo>
                    <a:pt x="3364831" y="1412957"/>
                    <a:pt x="3371684" y="1422100"/>
                    <a:pt x="3376252" y="1428958"/>
                  </a:cubicBezTo>
                  <a:cubicBezTo>
                    <a:pt x="3383105" y="1438101"/>
                    <a:pt x="3387674" y="1447244"/>
                    <a:pt x="3394527" y="1454101"/>
                  </a:cubicBezTo>
                  <a:cubicBezTo>
                    <a:pt x="3401380" y="1465530"/>
                    <a:pt x="3405949" y="1474673"/>
                    <a:pt x="3415086" y="1486102"/>
                  </a:cubicBezTo>
                  <a:cubicBezTo>
                    <a:pt x="3435645" y="1513532"/>
                    <a:pt x="3458488" y="1538675"/>
                    <a:pt x="3483616" y="1563819"/>
                  </a:cubicBezTo>
                  <a:cubicBezTo>
                    <a:pt x="3490469" y="1572962"/>
                    <a:pt x="3499607" y="1579819"/>
                    <a:pt x="3506460" y="1586677"/>
                  </a:cubicBezTo>
                  <a:cubicBezTo>
                    <a:pt x="3531587" y="1616392"/>
                    <a:pt x="3556715" y="1643821"/>
                    <a:pt x="3584127" y="1666679"/>
                  </a:cubicBezTo>
                  <a:cubicBezTo>
                    <a:pt x="3593264" y="1673537"/>
                    <a:pt x="3602402" y="1680394"/>
                    <a:pt x="3611539" y="1689537"/>
                  </a:cubicBezTo>
                  <a:cubicBezTo>
                    <a:pt x="3620676" y="1696394"/>
                    <a:pt x="3632098" y="1703252"/>
                    <a:pt x="3641236" y="1712395"/>
                  </a:cubicBezTo>
                  <a:cubicBezTo>
                    <a:pt x="3650373" y="1719252"/>
                    <a:pt x="3657226" y="1728395"/>
                    <a:pt x="3666363" y="1737539"/>
                  </a:cubicBezTo>
                  <a:cubicBezTo>
                    <a:pt x="3670932" y="1739824"/>
                    <a:pt x="3673216" y="1742110"/>
                    <a:pt x="3675501" y="1746682"/>
                  </a:cubicBezTo>
                  <a:cubicBezTo>
                    <a:pt x="3680069" y="1748968"/>
                    <a:pt x="3682354" y="1751253"/>
                    <a:pt x="3684638" y="1753539"/>
                  </a:cubicBezTo>
                  <a:cubicBezTo>
                    <a:pt x="3732609" y="1815255"/>
                    <a:pt x="3812561" y="1858685"/>
                    <a:pt x="3823983" y="1938688"/>
                  </a:cubicBezTo>
                  <a:cubicBezTo>
                    <a:pt x="3823983" y="1943259"/>
                    <a:pt x="3826267" y="1950117"/>
                    <a:pt x="3828551" y="1956974"/>
                  </a:cubicBezTo>
                  <a:cubicBezTo>
                    <a:pt x="3828551" y="1963831"/>
                    <a:pt x="3830836" y="1968403"/>
                    <a:pt x="3830836" y="1975260"/>
                  </a:cubicBezTo>
                  <a:cubicBezTo>
                    <a:pt x="3858248" y="1904401"/>
                    <a:pt x="3938200" y="1904401"/>
                    <a:pt x="3995308" y="1870114"/>
                  </a:cubicBezTo>
                  <a:cubicBezTo>
                    <a:pt x="3999877" y="1865543"/>
                    <a:pt x="4006730" y="1860971"/>
                    <a:pt x="4013583" y="1856399"/>
                  </a:cubicBezTo>
                  <a:cubicBezTo>
                    <a:pt x="4025004" y="1849542"/>
                    <a:pt x="4034142" y="1842685"/>
                    <a:pt x="4043279" y="1835827"/>
                  </a:cubicBezTo>
                  <a:cubicBezTo>
                    <a:pt x="4091250" y="1796969"/>
                    <a:pt x="4123231" y="1748968"/>
                    <a:pt x="4132368" y="1671251"/>
                  </a:cubicBezTo>
                  <a:cubicBezTo>
                    <a:pt x="4139221" y="1662108"/>
                    <a:pt x="4146074" y="1650679"/>
                    <a:pt x="4150643" y="1641536"/>
                  </a:cubicBezTo>
                  <a:cubicBezTo>
                    <a:pt x="4189477" y="1577534"/>
                    <a:pt x="4237448" y="1522675"/>
                    <a:pt x="4310547" y="1495245"/>
                  </a:cubicBezTo>
                  <a:cubicBezTo>
                    <a:pt x="4337959" y="1476959"/>
                    <a:pt x="4353949" y="1451815"/>
                    <a:pt x="4356234" y="1417529"/>
                  </a:cubicBezTo>
                  <a:cubicBezTo>
                    <a:pt x="4360802" y="1406100"/>
                    <a:pt x="4365371" y="1396957"/>
                    <a:pt x="4369940" y="1385528"/>
                  </a:cubicBezTo>
                  <a:cubicBezTo>
                    <a:pt x="4383646" y="1353527"/>
                    <a:pt x="4401920" y="1323811"/>
                    <a:pt x="4424764" y="1296382"/>
                  </a:cubicBezTo>
                  <a:cubicBezTo>
                    <a:pt x="4427048" y="1291810"/>
                    <a:pt x="4431617" y="1287239"/>
                    <a:pt x="4433901" y="1282667"/>
                  </a:cubicBezTo>
                  <a:cubicBezTo>
                    <a:pt x="4438470" y="1282667"/>
                    <a:pt x="4443038" y="1280382"/>
                    <a:pt x="4447607" y="1275810"/>
                  </a:cubicBezTo>
                  <a:cubicBezTo>
                    <a:pt x="4468166" y="1271238"/>
                    <a:pt x="4484157" y="1262095"/>
                    <a:pt x="4493294" y="1248381"/>
                  </a:cubicBezTo>
                  <a:cubicBezTo>
                    <a:pt x="4495578" y="1246095"/>
                    <a:pt x="4497863" y="1241523"/>
                    <a:pt x="4500147" y="1236952"/>
                  </a:cubicBezTo>
                  <a:cubicBezTo>
                    <a:pt x="4504716" y="1232380"/>
                    <a:pt x="4507000" y="1227809"/>
                    <a:pt x="4509284" y="1220951"/>
                  </a:cubicBezTo>
                  <a:cubicBezTo>
                    <a:pt x="4509284" y="1216380"/>
                    <a:pt x="4511569" y="1211808"/>
                    <a:pt x="4511569" y="1204951"/>
                  </a:cubicBezTo>
                  <a:cubicBezTo>
                    <a:pt x="4532128" y="1147806"/>
                    <a:pt x="4577814" y="1113519"/>
                    <a:pt x="4609795" y="1074661"/>
                  </a:cubicBezTo>
                  <a:cubicBezTo>
                    <a:pt x="4614364" y="1070089"/>
                    <a:pt x="4618933" y="1065518"/>
                    <a:pt x="4621217" y="1060946"/>
                  </a:cubicBezTo>
                  <a:cubicBezTo>
                    <a:pt x="4625786" y="1056375"/>
                    <a:pt x="4630354" y="1054089"/>
                    <a:pt x="4632639" y="1049517"/>
                  </a:cubicBezTo>
                  <a:cubicBezTo>
                    <a:pt x="4637207" y="1044946"/>
                    <a:pt x="4641776" y="1040374"/>
                    <a:pt x="4646345" y="1035803"/>
                  </a:cubicBezTo>
                  <a:cubicBezTo>
                    <a:pt x="4655482" y="1028945"/>
                    <a:pt x="4666904" y="1019802"/>
                    <a:pt x="4676041" y="1012945"/>
                  </a:cubicBezTo>
                  <a:cubicBezTo>
                    <a:pt x="4678325" y="1008373"/>
                    <a:pt x="4682894" y="1003802"/>
                    <a:pt x="4685178" y="999230"/>
                  </a:cubicBezTo>
                  <a:cubicBezTo>
                    <a:pt x="4698884" y="983229"/>
                    <a:pt x="4712590" y="967229"/>
                    <a:pt x="4728581" y="951228"/>
                  </a:cubicBezTo>
                  <a:cubicBezTo>
                    <a:pt x="4737718" y="942085"/>
                    <a:pt x="4746855" y="932942"/>
                    <a:pt x="4753708" y="926085"/>
                  </a:cubicBezTo>
                  <a:cubicBezTo>
                    <a:pt x="4776552" y="894084"/>
                    <a:pt x="4794827" y="859797"/>
                    <a:pt x="4813101" y="825510"/>
                  </a:cubicBezTo>
                  <a:cubicBezTo>
                    <a:pt x="4819954" y="814081"/>
                    <a:pt x="4826807" y="802652"/>
                    <a:pt x="4833660" y="791224"/>
                  </a:cubicBezTo>
                  <a:cubicBezTo>
                    <a:pt x="4851935" y="747794"/>
                    <a:pt x="4867925" y="706649"/>
                    <a:pt x="4886200" y="667791"/>
                  </a:cubicBezTo>
                  <a:cubicBezTo>
                    <a:pt x="4890769" y="658648"/>
                    <a:pt x="4895337" y="649505"/>
                    <a:pt x="4899906" y="638076"/>
                  </a:cubicBezTo>
                  <a:cubicBezTo>
                    <a:pt x="4906759" y="622075"/>
                    <a:pt x="4913612" y="606075"/>
                    <a:pt x="4922750" y="592360"/>
                  </a:cubicBezTo>
                  <a:cubicBezTo>
                    <a:pt x="4927318" y="587789"/>
                    <a:pt x="4929603" y="583217"/>
                    <a:pt x="4931887" y="578646"/>
                  </a:cubicBezTo>
                  <a:cubicBezTo>
                    <a:pt x="4950162" y="516929"/>
                    <a:pt x="5011839" y="482643"/>
                    <a:pt x="5023260" y="418641"/>
                  </a:cubicBezTo>
                  <a:cubicBezTo>
                    <a:pt x="5023260" y="414069"/>
                    <a:pt x="5020976" y="409497"/>
                    <a:pt x="5020976" y="404926"/>
                  </a:cubicBezTo>
                  <a:cubicBezTo>
                    <a:pt x="5020976" y="402640"/>
                    <a:pt x="5020976" y="398068"/>
                    <a:pt x="5020976" y="393497"/>
                  </a:cubicBezTo>
                  <a:cubicBezTo>
                    <a:pt x="5030113" y="356924"/>
                    <a:pt x="5039251" y="322638"/>
                    <a:pt x="5071232" y="295208"/>
                  </a:cubicBezTo>
                  <a:cubicBezTo>
                    <a:pt x="5073516" y="288351"/>
                    <a:pt x="5078085" y="283779"/>
                    <a:pt x="5082653" y="279208"/>
                  </a:cubicBezTo>
                  <a:cubicBezTo>
                    <a:pt x="5103212" y="254064"/>
                    <a:pt x="5132909" y="233492"/>
                    <a:pt x="5148899" y="206063"/>
                  </a:cubicBezTo>
                  <a:cubicBezTo>
                    <a:pt x="5151183" y="201491"/>
                    <a:pt x="5155752" y="194634"/>
                    <a:pt x="5158036" y="190062"/>
                  </a:cubicBezTo>
                  <a:cubicBezTo>
                    <a:pt x="5185448" y="144346"/>
                    <a:pt x="5206007" y="98631"/>
                    <a:pt x="5226567" y="48343"/>
                  </a:cubicBezTo>
                  <a:cubicBezTo>
                    <a:pt x="5233420" y="39200"/>
                    <a:pt x="5242557" y="30057"/>
                    <a:pt x="5249410" y="23200"/>
                  </a:cubicBezTo>
                  <a:cubicBezTo>
                    <a:pt x="5264258" y="8342"/>
                    <a:pt x="5279677" y="-801"/>
                    <a:pt x="5296239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ko-KR" altLang="en-US"/>
            </a:p>
          </p:txBody>
        </p:sp>
        <p:sp>
          <p:nvSpPr>
            <p:cNvPr id="1394" name="Freeform 8">
              <a:extLst>
                <a:ext uri="{FF2B5EF4-FFF2-40B4-BE49-F238E27FC236}">
                  <a16:creationId xmlns:a16="http://schemas.microsoft.com/office/drawing/2014/main" id="{FB0ECB32-D80F-438E-AD49-D0B218433F6A}"/>
                </a:ext>
              </a:extLst>
            </p:cNvPr>
            <p:cNvSpPr>
              <a:spLocks/>
            </p:cNvSpPr>
            <p:nvPr/>
          </p:nvSpPr>
          <p:spPr bwMode="auto">
            <a:xfrm>
              <a:off x="7039390" y="2369491"/>
              <a:ext cx="1846666" cy="1407341"/>
            </a:xfrm>
            <a:custGeom>
              <a:avLst/>
              <a:gdLst>
                <a:gd name="T0" fmla="*/ 748 w 809"/>
                <a:gd name="T1" fmla="*/ 615 h 618"/>
                <a:gd name="T2" fmla="*/ 736 w 809"/>
                <a:gd name="T3" fmla="*/ 611 h 618"/>
                <a:gd name="T4" fmla="*/ 672 w 809"/>
                <a:gd name="T5" fmla="*/ 592 h 618"/>
                <a:gd name="T6" fmla="*/ 633 w 809"/>
                <a:gd name="T7" fmla="*/ 546 h 618"/>
                <a:gd name="T8" fmla="*/ 588 w 809"/>
                <a:gd name="T9" fmla="*/ 533 h 618"/>
                <a:gd name="T10" fmla="*/ 525 w 809"/>
                <a:gd name="T11" fmla="*/ 499 h 618"/>
                <a:gd name="T12" fmla="*/ 511 w 809"/>
                <a:gd name="T13" fmla="*/ 498 h 618"/>
                <a:gd name="T14" fmla="*/ 467 w 809"/>
                <a:gd name="T15" fmla="*/ 541 h 618"/>
                <a:gd name="T16" fmla="*/ 423 w 809"/>
                <a:gd name="T17" fmla="*/ 518 h 618"/>
                <a:gd name="T18" fmla="*/ 411 w 809"/>
                <a:gd name="T19" fmla="*/ 523 h 618"/>
                <a:gd name="T20" fmla="*/ 337 w 809"/>
                <a:gd name="T21" fmla="*/ 520 h 618"/>
                <a:gd name="T22" fmla="*/ 323 w 809"/>
                <a:gd name="T23" fmla="*/ 563 h 618"/>
                <a:gd name="T24" fmla="*/ 277 w 809"/>
                <a:gd name="T25" fmla="*/ 576 h 618"/>
                <a:gd name="T26" fmla="*/ 266 w 809"/>
                <a:gd name="T27" fmla="*/ 543 h 618"/>
                <a:gd name="T28" fmla="*/ 241 w 809"/>
                <a:gd name="T29" fmla="*/ 524 h 618"/>
                <a:gd name="T30" fmla="*/ 219 w 809"/>
                <a:gd name="T31" fmla="*/ 517 h 618"/>
                <a:gd name="T32" fmla="*/ 181 w 809"/>
                <a:gd name="T33" fmla="*/ 565 h 618"/>
                <a:gd name="T34" fmla="*/ 152 w 809"/>
                <a:gd name="T35" fmla="*/ 568 h 618"/>
                <a:gd name="T36" fmla="*/ 137 w 809"/>
                <a:gd name="T37" fmla="*/ 560 h 618"/>
                <a:gd name="T38" fmla="*/ 63 w 809"/>
                <a:gd name="T39" fmla="*/ 548 h 618"/>
                <a:gd name="T40" fmla="*/ 51 w 809"/>
                <a:gd name="T41" fmla="*/ 544 h 618"/>
                <a:gd name="T42" fmla="*/ 42 w 809"/>
                <a:gd name="T43" fmla="*/ 479 h 618"/>
                <a:gd name="T44" fmla="*/ 54 w 809"/>
                <a:gd name="T45" fmla="*/ 473 h 618"/>
                <a:gd name="T46" fmla="*/ 65 w 809"/>
                <a:gd name="T47" fmla="*/ 463 h 618"/>
                <a:gd name="T48" fmla="*/ 72 w 809"/>
                <a:gd name="T49" fmla="*/ 449 h 618"/>
                <a:gd name="T50" fmla="*/ 111 w 809"/>
                <a:gd name="T51" fmla="*/ 413 h 618"/>
                <a:gd name="T52" fmla="*/ 144 w 809"/>
                <a:gd name="T53" fmla="*/ 357 h 618"/>
                <a:gd name="T54" fmla="*/ 168 w 809"/>
                <a:gd name="T55" fmla="*/ 294 h 618"/>
                <a:gd name="T56" fmla="*/ 184 w 809"/>
                <a:gd name="T57" fmla="*/ 269 h 618"/>
                <a:gd name="T58" fmla="*/ 226 w 809"/>
                <a:gd name="T59" fmla="*/ 194 h 618"/>
                <a:gd name="T60" fmla="*/ 245 w 809"/>
                <a:gd name="T61" fmla="*/ 145 h 618"/>
                <a:gd name="T62" fmla="*/ 274 w 809"/>
                <a:gd name="T63" fmla="*/ 102 h 618"/>
                <a:gd name="T64" fmla="*/ 316 w 809"/>
                <a:gd name="T65" fmla="*/ 33 h 618"/>
                <a:gd name="T66" fmla="*/ 331 w 809"/>
                <a:gd name="T67" fmla="*/ 12 h 618"/>
                <a:gd name="T68" fmla="*/ 373 w 809"/>
                <a:gd name="T69" fmla="*/ 37 h 618"/>
                <a:gd name="T70" fmla="*/ 398 w 809"/>
                <a:gd name="T71" fmla="*/ 69 h 618"/>
                <a:gd name="T72" fmla="*/ 494 w 809"/>
                <a:gd name="T73" fmla="*/ 210 h 618"/>
                <a:gd name="T74" fmla="*/ 575 w 809"/>
                <a:gd name="T75" fmla="*/ 302 h 618"/>
                <a:gd name="T76" fmla="*/ 664 w 809"/>
                <a:gd name="T77" fmla="*/ 429 h 618"/>
                <a:gd name="T78" fmla="*/ 721 w 809"/>
                <a:gd name="T79" fmla="*/ 509 h 618"/>
                <a:gd name="T80" fmla="*/ 736 w 809"/>
                <a:gd name="T81" fmla="*/ 524 h 618"/>
                <a:gd name="T82" fmla="*/ 764 w 809"/>
                <a:gd name="T83" fmla="*/ 558 h 618"/>
                <a:gd name="T84" fmla="*/ 771 w 809"/>
                <a:gd name="T85" fmla="*/ 569 h 618"/>
                <a:gd name="T86" fmla="*/ 805 w 809"/>
                <a:gd name="T87" fmla="*/ 594 h 6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809" h="618">
                  <a:moveTo>
                    <a:pt x="800" y="592"/>
                  </a:moveTo>
                  <a:cubicBezTo>
                    <a:pt x="778" y="591"/>
                    <a:pt x="771" y="618"/>
                    <a:pt x="748" y="615"/>
                  </a:cubicBezTo>
                  <a:cubicBezTo>
                    <a:pt x="746" y="615"/>
                    <a:pt x="744" y="614"/>
                    <a:pt x="742" y="614"/>
                  </a:cubicBezTo>
                  <a:cubicBezTo>
                    <a:pt x="740" y="613"/>
                    <a:pt x="738" y="612"/>
                    <a:pt x="736" y="611"/>
                  </a:cubicBezTo>
                  <a:cubicBezTo>
                    <a:pt x="716" y="595"/>
                    <a:pt x="701" y="579"/>
                    <a:pt x="679" y="594"/>
                  </a:cubicBezTo>
                  <a:cubicBezTo>
                    <a:pt x="677" y="593"/>
                    <a:pt x="674" y="592"/>
                    <a:pt x="672" y="592"/>
                  </a:cubicBezTo>
                  <a:cubicBezTo>
                    <a:pt x="664" y="589"/>
                    <a:pt x="657" y="587"/>
                    <a:pt x="650" y="583"/>
                  </a:cubicBezTo>
                  <a:cubicBezTo>
                    <a:pt x="638" y="576"/>
                    <a:pt x="642" y="556"/>
                    <a:pt x="633" y="546"/>
                  </a:cubicBezTo>
                  <a:cubicBezTo>
                    <a:pt x="631" y="544"/>
                    <a:pt x="629" y="542"/>
                    <a:pt x="627" y="540"/>
                  </a:cubicBezTo>
                  <a:cubicBezTo>
                    <a:pt x="615" y="532"/>
                    <a:pt x="602" y="526"/>
                    <a:pt x="588" y="533"/>
                  </a:cubicBezTo>
                  <a:cubicBezTo>
                    <a:pt x="588" y="537"/>
                    <a:pt x="588" y="544"/>
                    <a:pt x="584" y="544"/>
                  </a:cubicBezTo>
                  <a:cubicBezTo>
                    <a:pt x="545" y="556"/>
                    <a:pt x="545" y="517"/>
                    <a:pt x="525" y="499"/>
                  </a:cubicBezTo>
                  <a:cubicBezTo>
                    <a:pt x="522" y="498"/>
                    <a:pt x="520" y="498"/>
                    <a:pt x="518" y="498"/>
                  </a:cubicBezTo>
                  <a:cubicBezTo>
                    <a:pt x="515" y="498"/>
                    <a:pt x="513" y="498"/>
                    <a:pt x="511" y="498"/>
                  </a:cubicBezTo>
                  <a:cubicBezTo>
                    <a:pt x="508" y="498"/>
                    <a:pt x="506" y="498"/>
                    <a:pt x="503" y="499"/>
                  </a:cubicBezTo>
                  <a:cubicBezTo>
                    <a:pt x="494" y="513"/>
                    <a:pt x="491" y="548"/>
                    <a:pt x="467" y="541"/>
                  </a:cubicBezTo>
                  <a:cubicBezTo>
                    <a:pt x="456" y="537"/>
                    <a:pt x="452" y="517"/>
                    <a:pt x="431" y="516"/>
                  </a:cubicBezTo>
                  <a:cubicBezTo>
                    <a:pt x="428" y="517"/>
                    <a:pt x="426" y="518"/>
                    <a:pt x="423" y="518"/>
                  </a:cubicBezTo>
                  <a:cubicBezTo>
                    <a:pt x="421" y="519"/>
                    <a:pt x="419" y="520"/>
                    <a:pt x="417" y="521"/>
                  </a:cubicBezTo>
                  <a:cubicBezTo>
                    <a:pt x="415" y="522"/>
                    <a:pt x="413" y="522"/>
                    <a:pt x="411" y="523"/>
                  </a:cubicBezTo>
                  <a:cubicBezTo>
                    <a:pt x="382" y="552"/>
                    <a:pt x="374" y="533"/>
                    <a:pt x="342" y="517"/>
                  </a:cubicBezTo>
                  <a:cubicBezTo>
                    <a:pt x="340" y="517"/>
                    <a:pt x="338" y="518"/>
                    <a:pt x="337" y="520"/>
                  </a:cubicBezTo>
                  <a:cubicBezTo>
                    <a:pt x="335" y="521"/>
                    <a:pt x="334" y="522"/>
                    <a:pt x="333" y="524"/>
                  </a:cubicBezTo>
                  <a:cubicBezTo>
                    <a:pt x="328" y="534"/>
                    <a:pt x="332" y="552"/>
                    <a:pt x="323" y="563"/>
                  </a:cubicBezTo>
                  <a:cubicBezTo>
                    <a:pt x="322" y="565"/>
                    <a:pt x="320" y="567"/>
                    <a:pt x="318" y="568"/>
                  </a:cubicBezTo>
                  <a:cubicBezTo>
                    <a:pt x="308" y="579"/>
                    <a:pt x="294" y="583"/>
                    <a:pt x="277" y="576"/>
                  </a:cubicBezTo>
                  <a:cubicBezTo>
                    <a:pt x="273" y="576"/>
                    <a:pt x="269" y="564"/>
                    <a:pt x="268" y="551"/>
                  </a:cubicBezTo>
                  <a:cubicBezTo>
                    <a:pt x="268" y="548"/>
                    <a:pt x="267" y="546"/>
                    <a:pt x="266" y="543"/>
                  </a:cubicBezTo>
                  <a:cubicBezTo>
                    <a:pt x="263" y="536"/>
                    <a:pt x="258" y="530"/>
                    <a:pt x="249" y="527"/>
                  </a:cubicBezTo>
                  <a:cubicBezTo>
                    <a:pt x="246" y="526"/>
                    <a:pt x="244" y="525"/>
                    <a:pt x="241" y="524"/>
                  </a:cubicBezTo>
                  <a:cubicBezTo>
                    <a:pt x="236" y="522"/>
                    <a:pt x="231" y="520"/>
                    <a:pt x="226" y="518"/>
                  </a:cubicBezTo>
                  <a:cubicBezTo>
                    <a:pt x="224" y="518"/>
                    <a:pt x="221" y="517"/>
                    <a:pt x="219" y="517"/>
                  </a:cubicBezTo>
                  <a:cubicBezTo>
                    <a:pt x="216" y="517"/>
                    <a:pt x="213" y="517"/>
                    <a:pt x="210" y="517"/>
                  </a:cubicBezTo>
                  <a:cubicBezTo>
                    <a:pt x="187" y="525"/>
                    <a:pt x="203" y="556"/>
                    <a:pt x="181" y="565"/>
                  </a:cubicBezTo>
                  <a:cubicBezTo>
                    <a:pt x="178" y="566"/>
                    <a:pt x="176" y="567"/>
                    <a:pt x="174" y="568"/>
                  </a:cubicBezTo>
                  <a:cubicBezTo>
                    <a:pt x="167" y="570"/>
                    <a:pt x="159" y="571"/>
                    <a:pt x="152" y="568"/>
                  </a:cubicBezTo>
                  <a:cubicBezTo>
                    <a:pt x="150" y="567"/>
                    <a:pt x="147" y="565"/>
                    <a:pt x="145" y="564"/>
                  </a:cubicBezTo>
                  <a:cubicBezTo>
                    <a:pt x="142" y="563"/>
                    <a:pt x="139" y="562"/>
                    <a:pt x="137" y="560"/>
                  </a:cubicBezTo>
                  <a:cubicBezTo>
                    <a:pt x="135" y="558"/>
                    <a:pt x="133" y="556"/>
                    <a:pt x="132" y="555"/>
                  </a:cubicBezTo>
                  <a:cubicBezTo>
                    <a:pt x="113" y="533"/>
                    <a:pt x="86" y="556"/>
                    <a:pt x="63" y="548"/>
                  </a:cubicBezTo>
                  <a:cubicBezTo>
                    <a:pt x="61" y="547"/>
                    <a:pt x="59" y="547"/>
                    <a:pt x="57" y="546"/>
                  </a:cubicBezTo>
                  <a:cubicBezTo>
                    <a:pt x="55" y="545"/>
                    <a:pt x="53" y="545"/>
                    <a:pt x="51" y="544"/>
                  </a:cubicBezTo>
                  <a:cubicBezTo>
                    <a:pt x="35" y="529"/>
                    <a:pt x="0" y="548"/>
                    <a:pt x="8" y="529"/>
                  </a:cubicBezTo>
                  <a:cubicBezTo>
                    <a:pt x="16" y="513"/>
                    <a:pt x="28" y="490"/>
                    <a:pt x="42" y="479"/>
                  </a:cubicBezTo>
                  <a:cubicBezTo>
                    <a:pt x="44" y="478"/>
                    <a:pt x="47" y="477"/>
                    <a:pt x="49" y="477"/>
                  </a:cubicBezTo>
                  <a:cubicBezTo>
                    <a:pt x="51" y="476"/>
                    <a:pt x="53" y="474"/>
                    <a:pt x="54" y="473"/>
                  </a:cubicBezTo>
                  <a:cubicBezTo>
                    <a:pt x="56" y="472"/>
                    <a:pt x="57" y="471"/>
                    <a:pt x="59" y="470"/>
                  </a:cubicBezTo>
                  <a:cubicBezTo>
                    <a:pt x="61" y="468"/>
                    <a:pt x="63" y="466"/>
                    <a:pt x="65" y="463"/>
                  </a:cubicBezTo>
                  <a:cubicBezTo>
                    <a:pt x="66" y="461"/>
                    <a:pt x="67" y="458"/>
                    <a:pt x="68" y="455"/>
                  </a:cubicBezTo>
                  <a:cubicBezTo>
                    <a:pt x="69" y="453"/>
                    <a:pt x="70" y="451"/>
                    <a:pt x="72" y="449"/>
                  </a:cubicBezTo>
                  <a:cubicBezTo>
                    <a:pt x="79" y="438"/>
                    <a:pt x="90" y="430"/>
                    <a:pt x="101" y="421"/>
                  </a:cubicBezTo>
                  <a:cubicBezTo>
                    <a:pt x="104" y="418"/>
                    <a:pt x="108" y="416"/>
                    <a:pt x="111" y="413"/>
                  </a:cubicBezTo>
                  <a:cubicBezTo>
                    <a:pt x="121" y="400"/>
                    <a:pt x="129" y="385"/>
                    <a:pt x="137" y="371"/>
                  </a:cubicBezTo>
                  <a:cubicBezTo>
                    <a:pt x="139" y="366"/>
                    <a:pt x="142" y="361"/>
                    <a:pt x="144" y="357"/>
                  </a:cubicBezTo>
                  <a:cubicBezTo>
                    <a:pt x="146" y="337"/>
                    <a:pt x="151" y="321"/>
                    <a:pt x="159" y="308"/>
                  </a:cubicBezTo>
                  <a:cubicBezTo>
                    <a:pt x="162" y="303"/>
                    <a:pt x="165" y="299"/>
                    <a:pt x="168" y="294"/>
                  </a:cubicBezTo>
                  <a:cubicBezTo>
                    <a:pt x="170" y="287"/>
                    <a:pt x="174" y="281"/>
                    <a:pt x="179" y="275"/>
                  </a:cubicBezTo>
                  <a:cubicBezTo>
                    <a:pt x="181" y="273"/>
                    <a:pt x="182" y="271"/>
                    <a:pt x="184" y="269"/>
                  </a:cubicBezTo>
                  <a:cubicBezTo>
                    <a:pt x="199" y="249"/>
                    <a:pt x="207" y="226"/>
                    <a:pt x="226" y="210"/>
                  </a:cubicBezTo>
                  <a:cubicBezTo>
                    <a:pt x="226" y="206"/>
                    <a:pt x="226" y="198"/>
                    <a:pt x="226" y="194"/>
                  </a:cubicBezTo>
                  <a:cubicBezTo>
                    <a:pt x="225" y="192"/>
                    <a:pt x="225" y="189"/>
                    <a:pt x="226" y="187"/>
                  </a:cubicBezTo>
                  <a:cubicBezTo>
                    <a:pt x="226" y="171"/>
                    <a:pt x="238" y="156"/>
                    <a:pt x="245" y="145"/>
                  </a:cubicBezTo>
                  <a:cubicBezTo>
                    <a:pt x="246" y="142"/>
                    <a:pt x="247" y="139"/>
                    <a:pt x="249" y="137"/>
                  </a:cubicBezTo>
                  <a:cubicBezTo>
                    <a:pt x="255" y="125"/>
                    <a:pt x="265" y="113"/>
                    <a:pt x="274" y="102"/>
                  </a:cubicBezTo>
                  <a:cubicBezTo>
                    <a:pt x="275" y="100"/>
                    <a:pt x="277" y="97"/>
                    <a:pt x="278" y="95"/>
                  </a:cubicBezTo>
                  <a:cubicBezTo>
                    <a:pt x="293" y="75"/>
                    <a:pt x="307" y="55"/>
                    <a:pt x="316" y="33"/>
                  </a:cubicBezTo>
                  <a:cubicBezTo>
                    <a:pt x="319" y="29"/>
                    <a:pt x="321" y="25"/>
                    <a:pt x="324" y="22"/>
                  </a:cubicBezTo>
                  <a:cubicBezTo>
                    <a:pt x="326" y="18"/>
                    <a:pt x="329" y="15"/>
                    <a:pt x="331" y="12"/>
                  </a:cubicBezTo>
                  <a:cubicBezTo>
                    <a:pt x="335" y="0"/>
                    <a:pt x="354" y="16"/>
                    <a:pt x="364" y="27"/>
                  </a:cubicBezTo>
                  <a:cubicBezTo>
                    <a:pt x="367" y="30"/>
                    <a:pt x="370" y="34"/>
                    <a:pt x="373" y="37"/>
                  </a:cubicBezTo>
                  <a:cubicBezTo>
                    <a:pt x="378" y="44"/>
                    <a:pt x="384" y="51"/>
                    <a:pt x="389" y="58"/>
                  </a:cubicBezTo>
                  <a:cubicBezTo>
                    <a:pt x="392" y="62"/>
                    <a:pt x="395" y="65"/>
                    <a:pt x="398" y="69"/>
                  </a:cubicBezTo>
                  <a:cubicBezTo>
                    <a:pt x="436" y="109"/>
                    <a:pt x="436" y="171"/>
                    <a:pt x="483" y="201"/>
                  </a:cubicBezTo>
                  <a:cubicBezTo>
                    <a:pt x="486" y="204"/>
                    <a:pt x="490" y="207"/>
                    <a:pt x="494" y="210"/>
                  </a:cubicBezTo>
                  <a:cubicBezTo>
                    <a:pt x="519" y="234"/>
                    <a:pt x="542" y="263"/>
                    <a:pt x="565" y="290"/>
                  </a:cubicBezTo>
                  <a:cubicBezTo>
                    <a:pt x="568" y="294"/>
                    <a:pt x="572" y="298"/>
                    <a:pt x="575" y="302"/>
                  </a:cubicBezTo>
                  <a:cubicBezTo>
                    <a:pt x="591" y="350"/>
                    <a:pt x="620" y="384"/>
                    <a:pt x="652" y="417"/>
                  </a:cubicBezTo>
                  <a:cubicBezTo>
                    <a:pt x="656" y="421"/>
                    <a:pt x="660" y="425"/>
                    <a:pt x="664" y="429"/>
                  </a:cubicBezTo>
                  <a:cubicBezTo>
                    <a:pt x="679" y="455"/>
                    <a:pt x="697" y="479"/>
                    <a:pt x="715" y="502"/>
                  </a:cubicBezTo>
                  <a:cubicBezTo>
                    <a:pt x="717" y="505"/>
                    <a:pt x="719" y="507"/>
                    <a:pt x="721" y="509"/>
                  </a:cubicBezTo>
                  <a:cubicBezTo>
                    <a:pt x="724" y="512"/>
                    <a:pt x="728" y="515"/>
                    <a:pt x="731" y="519"/>
                  </a:cubicBezTo>
                  <a:cubicBezTo>
                    <a:pt x="733" y="521"/>
                    <a:pt x="734" y="522"/>
                    <a:pt x="736" y="524"/>
                  </a:cubicBezTo>
                  <a:cubicBezTo>
                    <a:pt x="743" y="534"/>
                    <a:pt x="751" y="543"/>
                    <a:pt x="759" y="552"/>
                  </a:cubicBezTo>
                  <a:cubicBezTo>
                    <a:pt x="760" y="554"/>
                    <a:pt x="762" y="556"/>
                    <a:pt x="764" y="558"/>
                  </a:cubicBezTo>
                  <a:cubicBezTo>
                    <a:pt x="764" y="560"/>
                    <a:pt x="766" y="562"/>
                    <a:pt x="767" y="564"/>
                  </a:cubicBezTo>
                  <a:cubicBezTo>
                    <a:pt x="768" y="566"/>
                    <a:pt x="770" y="568"/>
                    <a:pt x="771" y="569"/>
                  </a:cubicBezTo>
                  <a:cubicBezTo>
                    <a:pt x="782" y="576"/>
                    <a:pt x="802" y="576"/>
                    <a:pt x="809" y="595"/>
                  </a:cubicBezTo>
                  <a:cubicBezTo>
                    <a:pt x="809" y="595"/>
                    <a:pt x="806" y="595"/>
                    <a:pt x="805" y="594"/>
                  </a:cubicBezTo>
                  <a:cubicBezTo>
                    <a:pt x="803" y="593"/>
                    <a:pt x="802" y="593"/>
                    <a:pt x="800" y="592"/>
                  </a:cubicBezTo>
                  <a:close/>
                </a:path>
              </a:pathLst>
            </a:custGeom>
            <a:solidFill>
              <a:srgbClr val="EDEDE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 dirty="0"/>
            </a:p>
          </p:txBody>
        </p:sp>
        <p:sp>
          <p:nvSpPr>
            <p:cNvPr id="1395" name="Freeform 9">
              <a:extLst>
                <a:ext uri="{FF2B5EF4-FFF2-40B4-BE49-F238E27FC236}">
                  <a16:creationId xmlns:a16="http://schemas.microsoft.com/office/drawing/2014/main" id="{2FD5EE69-97BD-491D-9AAC-56DF480E2742}"/>
                </a:ext>
              </a:extLst>
            </p:cNvPr>
            <p:cNvSpPr>
              <a:spLocks/>
            </p:cNvSpPr>
            <p:nvPr/>
          </p:nvSpPr>
          <p:spPr bwMode="auto">
            <a:xfrm>
              <a:off x="4900122" y="3481798"/>
              <a:ext cx="1422233" cy="968011"/>
            </a:xfrm>
            <a:custGeom>
              <a:avLst/>
              <a:gdLst>
                <a:gd name="T0" fmla="*/ 590 w 623"/>
                <a:gd name="T1" fmla="*/ 361 h 424"/>
                <a:gd name="T2" fmla="*/ 585 w 623"/>
                <a:gd name="T3" fmla="*/ 368 h 424"/>
                <a:gd name="T4" fmla="*/ 584 w 623"/>
                <a:gd name="T5" fmla="*/ 376 h 424"/>
                <a:gd name="T6" fmla="*/ 580 w 623"/>
                <a:gd name="T7" fmla="*/ 397 h 424"/>
                <a:gd name="T8" fmla="*/ 494 w 623"/>
                <a:gd name="T9" fmla="*/ 354 h 424"/>
                <a:gd name="T10" fmla="*/ 486 w 623"/>
                <a:gd name="T11" fmla="*/ 357 h 424"/>
                <a:gd name="T12" fmla="*/ 478 w 623"/>
                <a:gd name="T13" fmla="*/ 361 h 424"/>
                <a:gd name="T14" fmla="*/ 473 w 623"/>
                <a:gd name="T15" fmla="*/ 365 h 424"/>
                <a:gd name="T16" fmla="*/ 468 w 623"/>
                <a:gd name="T17" fmla="*/ 369 h 424"/>
                <a:gd name="T18" fmla="*/ 424 w 623"/>
                <a:gd name="T19" fmla="*/ 401 h 424"/>
                <a:gd name="T20" fmla="*/ 414 w 623"/>
                <a:gd name="T21" fmla="*/ 363 h 424"/>
                <a:gd name="T22" fmla="*/ 406 w 623"/>
                <a:gd name="T23" fmla="*/ 363 h 424"/>
                <a:gd name="T24" fmla="*/ 374 w 623"/>
                <a:gd name="T25" fmla="*/ 374 h 424"/>
                <a:gd name="T26" fmla="*/ 346 w 623"/>
                <a:gd name="T27" fmla="*/ 368 h 424"/>
                <a:gd name="T28" fmla="*/ 338 w 623"/>
                <a:gd name="T29" fmla="*/ 367 h 424"/>
                <a:gd name="T30" fmla="*/ 332 w 623"/>
                <a:gd name="T31" fmla="*/ 366 h 424"/>
                <a:gd name="T32" fmla="*/ 327 w 623"/>
                <a:gd name="T33" fmla="*/ 367 h 424"/>
                <a:gd name="T34" fmla="*/ 280 w 623"/>
                <a:gd name="T35" fmla="*/ 405 h 424"/>
                <a:gd name="T36" fmla="*/ 258 w 623"/>
                <a:gd name="T37" fmla="*/ 380 h 424"/>
                <a:gd name="T38" fmla="*/ 254 w 623"/>
                <a:gd name="T39" fmla="*/ 376 h 424"/>
                <a:gd name="T40" fmla="*/ 218 w 623"/>
                <a:gd name="T41" fmla="*/ 366 h 424"/>
                <a:gd name="T42" fmla="*/ 204 w 623"/>
                <a:gd name="T43" fmla="*/ 382 h 424"/>
                <a:gd name="T44" fmla="*/ 201 w 623"/>
                <a:gd name="T45" fmla="*/ 389 h 424"/>
                <a:gd name="T46" fmla="*/ 172 w 623"/>
                <a:gd name="T47" fmla="*/ 394 h 424"/>
                <a:gd name="T48" fmla="*/ 166 w 623"/>
                <a:gd name="T49" fmla="*/ 388 h 424"/>
                <a:gd name="T50" fmla="*/ 161 w 623"/>
                <a:gd name="T51" fmla="*/ 384 h 424"/>
                <a:gd name="T52" fmla="*/ 156 w 623"/>
                <a:gd name="T53" fmla="*/ 379 h 424"/>
                <a:gd name="T54" fmla="*/ 121 w 623"/>
                <a:gd name="T55" fmla="*/ 354 h 424"/>
                <a:gd name="T56" fmla="*/ 66 w 623"/>
                <a:gd name="T57" fmla="*/ 398 h 424"/>
                <a:gd name="T58" fmla="*/ 60 w 623"/>
                <a:gd name="T59" fmla="*/ 403 h 424"/>
                <a:gd name="T60" fmla="*/ 8 w 623"/>
                <a:gd name="T61" fmla="*/ 405 h 424"/>
                <a:gd name="T62" fmla="*/ 0 w 623"/>
                <a:gd name="T63" fmla="*/ 417 h 424"/>
                <a:gd name="T64" fmla="*/ 64 w 623"/>
                <a:gd name="T65" fmla="*/ 303 h 424"/>
                <a:gd name="T66" fmla="*/ 69 w 623"/>
                <a:gd name="T67" fmla="*/ 292 h 424"/>
                <a:gd name="T68" fmla="*/ 72 w 623"/>
                <a:gd name="T69" fmla="*/ 282 h 424"/>
                <a:gd name="T70" fmla="*/ 76 w 623"/>
                <a:gd name="T71" fmla="*/ 269 h 424"/>
                <a:gd name="T72" fmla="*/ 82 w 623"/>
                <a:gd name="T73" fmla="*/ 243 h 424"/>
                <a:gd name="T74" fmla="*/ 92 w 623"/>
                <a:gd name="T75" fmla="*/ 234 h 424"/>
                <a:gd name="T76" fmla="*/ 182 w 623"/>
                <a:gd name="T77" fmla="*/ 123 h 424"/>
                <a:gd name="T78" fmla="*/ 192 w 623"/>
                <a:gd name="T79" fmla="*/ 113 h 424"/>
                <a:gd name="T80" fmla="*/ 245 w 623"/>
                <a:gd name="T81" fmla="*/ 64 h 424"/>
                <a:gd name="T82" fmla="*/ 255 w 623"/>
                <a:gd name="T83" fmla="*/ 53 h 424"/>
                <a:gd name="T84" fmla="*/ 264 w 623"/>
                <a:gd name="T85" fmla="*/ 42 h 424"/>
                <a:gd name="T86" fmla="*/ 274 w 623"/>
                <a:gd name="T87" fmla="*/ 30 h 424"/>
                <a:gd name="T88" fmla="*/ 344 w 623"/>
                <a:gd name="T89" fmla="*/ 11 h 424"/>
                <a:gd name="T90" fmla="*/ 356 w 623"/>
                <a:gd name="T91" fmla="*/ 17 h 424"/>
                <a:gd name="T92" fmla="*/ 432 w 623"/>
                <a:gd name="T93" fmla="*/ 146 h 424"/>
                <a:gd name="T94" fmla="*/ 439 w 623"/>
                <a:gd name="T95" fmla="*/ 156 h 424"/>
                <a:gd name="T96" fmla="*/ 446 w 623"/>
                <a:gd name="T97" fmla="*/ 166 h 424"/>
                <a:gd name="T98" fmla="*/ 453 w 623"/>
                <a:gd name="T99" fmla="*/ 177 h 424"/>
                <a:gd name="T100" fmla="*/ 462 w 623"/>
                <a:gd name="T101" fmla="*/ 190 h 424"/>
                <a:gd name="T102" fmla="*/ 483 w 623"/>
                <a:gd name="T103" fmla="*/ 216 h 424"/>
                <a:gd name="T104" fmla="*/ 495 w 623"/>
                <a:gd name="T105" fmla="*/ 228 h 424"/>
                <a:gd name="T106" fmla="*/ 543 w 623"/>
                <a:gd name="T107" fmla="*/ 265 h 424"/>
                <a:gd name="T108" fmla="*/ 552 w 623"/>
                <a:gd name="T109" fmla="*/ 273 h 424"/>
                <a:gd name="T110" fmla="*/ 561 w 623"/>
                <a:gd name="T111" fmla="*/ 283 h 424"/>
                <a:gd name="T112" fmla="*/ 572 w 623"/>
                <a:gd name="T113" fmla="*/ 292 h 424"/>
                <a:gd name="T114" fmla="*/ 577 w 623"/>
                <a:gd name="T115" fmla="*/ 297 h 424"/>
                <a:gd name="T116" fmla="*/ 582 w 623"/>
                <a:gd name="T117" fmla="*/ 302 h 424"/>
                <a:gd name="T118" fmla="*/ 619 w 623"/>
                <a:gd name="T119" fmla="*/ 350 h 424"/>
                <a:gd name="T120" fmla="*/ 595 w 623"/>
                <a:gd name="T121" fmla="*/ 359 h 424"/>
                <a:gd name="T122" fmla="*/ 590 w 623"/>
                <a:gd name="T123" fmla="*/ 361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623" h="424">
                  <a:moveTo>
                    <a:pt x="590" y="361"/>
                  </a:moveTo>
                  <a:cubicBezTo>
                    <a:pt x="588" y="363"/>
                    <a:pt x="586" y="365"/>
                    <a:pt x="585" y="368"/>
                  </a:cubicBezTo>
                  <a:cubicBezTo>
                    <a:pt x="584" y="370"/>
                    <a:pt x="584" y="373"/>
                    <a:pt x="584" y="376"/>
                  </a:cubicBezTo>
                  <a:cubicBezTo>
                    <a:pt x="583" y="387"/>
                    <a:pt x="588" y="397"/>
                    <a:pt x="580" y="397"/>
                  </a:cubicBezTo>
                  <a:cubicBezTo>
                    <a:pt x="545" y="405"/>
                    <a:pt x="533" y="350"/>
                    <a:pt x="494" y="354"/>
                  </a:cubicBezTo>
                  <a:cubicBezTo>
                    <a:pt x="491" y="355"/>
                    <a:pt x="488" y="356"/>
                    <a:pt x="486" y="357"/>
                  </a:cubicBezTo>
                  <a:cubicBezTo>
                    <a:pt x="483" y="358"/>
                    <a:pt x="481" y="359"/>
                    <a:pt x="478" y="361"/>
                  </a:cubicBezTo>
                  <a:cubicBezTo>
                    <a:pt x="476" y="363"/>
                    <a:pt x="475" y="364"/>
                    <a:pt x="473" y="365"/>
                  </a:cubicBezTo>
                  <a:cubicBezTo>
                    <a:pt x="471" y="366"/>
                    <a:pt x="470" y="368"/>
                    <a:pt x="468" y="369"/>
                  </a:cubicBezTo>
                  <a:cubicBezTo>
                    <a:pt x="455" y="382"/>
                    <a:pt x="440" y="424"/>
                    <a:pt x="424" y="401"/>
                  </a:cubicBezTo>
                  <a:cubicBezTo>
                    <a:pt x="416" y="393"/>
                    <a:pt x="444" y="358"/>
                    <a:pt x="414" y="363"/>
                  </a:cubicBezTo>
                  <a:cubicBezTo>
                    <a:pt x="411" y="363"/>
                    <a:pt x="409" y="363"/>
                    <a:pt x="406" y="363"/>
                  </a:cubicBezTo>
                  <a:cubicBezTo>
                    <a:pt x="395" y="364"/>
                    <a:pt x="383" y="369"/>
                    <a:pt x="374" y="374"/>
                  </a:cubicBezTo>
                  <a:cubicBezTo>
                    <a:pt x="366" y="378"/>
                    <a:pt x="358" y="370"/>
                    <a:pt x="346" y="368"/>
                  </a:cubicBezTo>
                  <a:cubicBezTo>
                    <a:pt x="343" y="367"/>
                    <a:pt x="341" y="367"/>
                    <a:pt x="338" y="367"/>
                  </a:cubicBezTo>
                  <a:cubicBezTo>
                    <a:pt x="336" y="366"/>
                    <a:pt x="334" y="366"/>
                    <a:pt x="332" y="366"/>
                  </a:cubicBezTo>
                  <a:cubicBezTo>
                    <a:pt x="331" y="366"/>
                    <a:pt x="329" y="366"/>
                    <a:pt x="327" y="367"/>
                  </a:cubicBezTo>
                  <a:cubicBezTo>
                    <a:pt x="307" y="374"/>
                    <a:pt x="296" y="393"/>
                    <a:pt x="280" y="405"/>
                  </a:cubicBezTo>
                  <a:cubicBezTo>
                    <a:pt x="261" y="413"/>
                    <a:pt x="265" y="397"/>
                    <a:pt x="258" y="380"/>
                  </a:cubicBezTo>
                  <a:cubicBezTo>
                    <a:pt x="257" y="378"/>
                    <a:pt x="255" y="377"/>
                    <a:pt x="254" y="376"/>
                  </a:cubicBezTo>
                  <a:cubicBezTo>
                    <a:pt x="244" y="368"/>
                    <a:pt x="230" y="366"/>
                    <a:pt x="218" y="366"/>
                  </a:cubicBezTo>
                  <a:cubicBezTo>
                    <a:pt x="210" y="368"/>
                    <a:pt x="207" y="375"/>
                    <a:pt x="204" y="382"/>
                  </a:cubicBezTo>
                  <a:cubicBezTo>
                    <a:pt x="203" y="384"/>
                    <a:pt x="202" y="387"/>
                    <a:pt x="201" y="389"/>
                  </a:cubicBezTo>
                  <a:cubicBezTo>
                    <a:pt x="195" y="401"/>
                    <a:pt x="183" y="401"/>
                    <a:pt x="172" y="394"/>
                  </a:cubicBezTo>
                  <a:cubicBezTo>
                    <a:pt x="170" y="392"/>
                    <a:pt x="168" y="390"/>
                    <a:pt x="166" y="388"/>
                  </a:cubicBezTo>
                  <a:cubicBezTo>
                    <a:pt x="164" y="387"/>
                    <a:pt x="163" y="385"/>
                    <a:pt x="161" y="384"/>
                  </a:cubicBezTo>
                  <a:cubicBezTo>
                    <a:pt x="159" y="382"/>
                    <a:pt x="158" y="381"/>
                    <a:pt x="156" y="379"/>
                  </a:cubicBezTo>
                  <a:cubicBezTo>
                    <a:pt x="144" y="366"/>
                    <a:pt x="132" y="358"/>
                    <a:pt x="121" y="354"/>
                  </a:cubicBezTo>
                  <a:cubicBezTo>
                    <a:pt x="94" y="343"/>
                    <a:pt x="74" y="374"/>
                    <a:pt x="66" y="398"/>
                  </a:cubicBezTo>
                  <a:cubicBezTo>
                    <a:pt x="64" y="400"/>
                    <a:pt x="62" y="402"/>
                    <a:pt x="60" y="403"/>
                  </a:cubicBezTo>
                  <a:cubicBezTo>
                    <a:pt x="48" y="413"/>
                    <a:pt x="33" y="417"/>
                    <a:pt x="8" y="405"/>
                  </a:cubicBezTo>
                  <a:cubicBezTo>
                    <a:pt x="8" y="405"/>
                    <a:pt x="4" y="413"/>
                    <a:pt x="0" y="417"/>
                  </a:cubicBezTo>
                  <a:cubicBezTo>
                    <a:pt x="39" y="389"/>
                    <a:pt x="43" y="343"/>
                    <a:pt x="64" y="303"/>
                  </a:cubicBezTo>
                  <a:cubicBezTo>
                    <a:pt x="65" y="300"/>
                    <a:pt x="67" y="296"/>
                    <a:pt x="69" y="292"/>
                  </a:cubicBezTo>
                  <a:cubicBezTo>
                    <a:pt x="70" y="289"/>
                    <a:pt x="71" y="285"/>
                    <a:pt x="72" y="282"/>
                  </a:cubicBezTo>
                  <a:cubicBezTo>
                    <a:pt x="74" y="277"/>
                    <a:pt x="75" y="273"/>
                    <a:pt x="76" y="269"/>
                  </a:cubicBezTo>
                  <a:cubicBezTo>
                    <a:pt x="79" y="260"/>
                    <a:pt x="81" y="252"/>
                    <a:pt x="82" y="243"/>
                  </a:cubicBezTo>
                  <a:cubicBezTo>
                    <a:pt x="85" y="239"/>
                    <a:pt x="88" y="236"/>
                    <a:pt x="92" y="234"/>
                  </a:cubicBezTo>
                  <a:cubicBezTo>
                    <a:pt x="140" y="210"/>
                    <a:pt x="148" y="156"/>
                    <a:pt x="182" y="123"/>
                  </a:cubicBezTo>
                  <a:cubicBezTo>
                    <a:pt x="185" y="119"/>
                    <a:pt x="188" y="116"/>
                    <a:pt x="192" y="113"/>
                  </a:cubicBezTo>
                  <a:cubicBezTo>
                    <a:pt x="213" y="99"/>
                    <a:pt x="229" y="82"/>
                    <a:pt x="245" y="64"/>
                  </a:cubicBezTo>
                  <a:cubicBezTo>
                    <a:pt x="248" y="61"/>
                    <a:pt x="251" y="57"/>
                    <a:pt x="255" y="53"/>
                  </a:cubicBezTo>
                  <a:cubicBezTo>
                    <a:pt x="258" y="50"/>
                    <a:pt x="261" y="46"/>
                    <a:pt x="264" y="42"/>
                  </a:cubicBezTo>
                  <a:cubicBezTo>
                    <a:pt x="267" y="38"/>
                    <a:pt x="270" y="34"/>
                    <a:pt x="274" y="30"/>
                  </a:cubicBezTo>
                  <a:cubicBezTo>
                    <a:pt x="287" y="8"/>
                    <a:pt x="319" y="0"/>
                    <a:pt x="344" y="11"/>
                  </a:cubicBezTo>
                  <a:cubicBezTo>
                    <a:pt x="348" y="12"/>
                    <a:pt x="352" y="15"/>
                    <a:pt x="356" y="17"/>
                  </a:cubicBezTo>
                  <a:cubicBezTo>
                    <a:pt x="393" y="51"/>
                    <a:pt x="401" y="105"/>
                    <a:pt x="432" y="146"/>
                  </a:cubicBezTo>
                  <a:cubicBezTo>
                    <a:pt x="435" y="150"/>
                    <a:pt x="437" y="153"/>
                    <a:pt x="439" y="156"/>
                  </a:cubicBezTo>
                  <a:cubicBezTo>
                    <a:pt x="441" y="159"/>
                    <a:pt x="444" y="163"/>
                    <a:pt x="446" y="166"/>
                  </a:cubicBezTo>
                  <a:cubicBezTo>
                    <a:pt x="448" y="170"/>
                    <a:pt x="450" y="174"/>
                    <a:pt x="453" y="177"/>
                  </a:cubicBezTo>
                  <a:cubicBezTo>
                    <a:pt x="456" y="182"/>
                    <a:pt x="459" y="186"/>
                    <a:pt x="462" y="190"/>
                  </a:cubicBezTo>
                  <a:cubicBezTo>
                    <a:pt x="468" y="200"/>
                    <a:pt x="476" y="208"/>
                    <a:pt x="483" y="216"/>
                  </a:cubicBezTo>
                  <a:cubicBezTo>
                    <a:pt x="487" y="220"/>
                    <a:pt x="491" y="224"/>
                    <a:pt x="495" y="228"/>
                  </a:cubicBezTo>
                  <a:cubicBezTo>
                    <a:pt x="509" y="241"/>
                    <a:pt x="527" y="252"/>
                    <a:pt x="543" y="265"/>
                  </a:cubicBezTo>
                  <a:cubicBezTo>
                    <a:pt x="546" y="268"/>
                    <a:pt x="549" y="270"/>
                    <a:pt x="552" y="273"/>
                  </a:cubicBezTo>
                  <a:cubicBezTo>
                    <a:pt x="555" y="277"/>
                    <a:pt x="558" y="280"/>
                    <a:pt x="561" y="283"/>
                  </a:cubicBezTo>
                  <a:cubicBezTo>
                    <a:pt x="565" y="286"/>
                    <a:pt x="569" y="289"/>
                    <a:pt x="572" y="292"/>
                  </a:cubicBezTo>
                  <a:cubicBezTo>
                    <a:pt x="574" y="294"/>
                    <a:pt x="575" y="295"/>
                    <a:pt x="577" y="297"/>
                  </a:cubicBezTo>
                  <a:cubicBezTo>
                    <a:pt x="578" y="299"/>
                    <a:pt x="580" y="300"/>
                    <a:pt x="582" y="302"/>
                  </a:cubicBezTo>
                  <a:cubicBezTo>
                    <a:pt x="595" y="315"/>
                    <a:pt x="615" y="331"/>
                    <a:pt x="619" y="350"/>
                  </a:cubicBezTo>
                  <a:cubicBezTo>
                    <a:pt x="623" y="370"/>
                    <a:pt x="603" y="354"/>
                    <a:pt x="595" y="359"/>
                  </a:cubicBezTo>
                  <a:cubicBezTo>
                    <a:pt x="594" y="360"/>
                    <a:pt x="592" y="360"/>
                    <a:pt x="590" y="361"/>
                  </a:cubicBezTo>
                  <a:close/>
                </a:path>
              </a:pathLst>
            </a:custGeom>
            <a:solidFill>
              <a:srgbClr val="EDEDE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grpSp>
          <p:nvGrpSpPr>
            <p:cNvPr id="1396" name="Group 1395">
              <a:extLst>
                <a:ext uri="{FF2B5EF4-FFF2-40B4-BE49-F238E27FC236}">
                  <a16:creationId xmlns:a16="http://schemas.microsoft.com/office/drawing/2014/main" id="{BB62B21F-D9AC-4B36-98DF-7FC141C9F352}"/>
                </a:ext>
              </a:extLst>
            </p:cNvPr>
            <p:cNvGrpSpPr/>
            <p:nvPr/>
          </p:nvGrpSpPr>
          <p:grpSpPr>
            <a:xfrm flipH="1">
              <a:off x="2042266" y="4320713"/>
              <a:ext cx="2307781" cy="2524372"/>
              <a:chOff x="770468" y="2760812"/>
              <a:chExt cx="2307781" cy="2524372"/>
            </a:xfrm>
          </p:grpSpPr>
          <p:sp>
            <p:nvSpPr>
              <p:cNvPr id="1397" name="Freeform: Shape 1396">
                <a:extLst>
                  <a:ext uri="{FF2B5EF4-FFF2-40B4-BE49-F238E27FC236}">
                    <a16:creationId xmlns:a16="http://schemas.microsoft.com/office/drawing/2014/main" id="{EF0BA828-4593-479E-950F-35D997F90A5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70468" y="2827965"/>
                <a:ext cx="2307781" cy="2457219"/>
              </a:xfrm>
              <a:custGeom>
                <a:avLst/>
                <a:gdLst>
                  <a:gd name="connsiteX0" fmla="*/ 628793 w 2307781"/>
                  <a:gd name="connsiteY0" fmla="*/ 0 h 2457219"/>
                  <a:gd name="connsiteX1" fmla="*/ 713313 w 2307781"/>
                  <a:gd name="connsiteY1" fmla="*/ 107432 h 2457219"/>
                  <a:gd name="connsiteX2" fmla="*/ 720166 w 2307781"/>
                  <a:gd name="connsiteY2" fmla="*/ 125718 h 2457219"/>
                  <a:gd name="connsiteX3" fmla="*/ 747578 w 2307781"/>
                  <a:gd name="connsiteY3" fmla="*/ 176006 h 2457219"/>
                  <a:gd name="connsiteX4" fmla="*/ 752147 w 2307781"/>
                  <a:gd name="connsiteY4" fmla="*/ 192006 h 2457219"/>
                  <a:gd name="connsiteX5" fmla="*/ 772705 w 2307781"/>
                  <a:gd name="connsiteY5" fmla="*/ 249151 h 2457219"/>
                  <a:gd name="connsiteX6" fmla="*/ 781843 w 2307781"/>
                  <a:gd name="connsiteY6" fmla="*/ 281152 h 2457219"/>
                  <a:gd name="connsiteX7" fmla="*/ 875501 w 2307781"/>
                  <a:gd name="connsiteY7" fmla="*/ 386298 h 2457219"/>
                  <a:gd name="connsiteX8" fmla="*/ 898344 w 2307781"/>
                  <a:gd name="connsiteY8" fmla="*/ 411441 h 2457219"/>
                  <a:gd name="connsiteX9" fmla="*/ 1053679 w 2307781"/>
                  <a:gd name="connsiteY9" fmla="*/ 612591 h 2457219"/>
                  <a:gd name="connsiteX10" fmla="*/ 1062817 w 2307781"/>
                  <a:gd name="connsiteY10" fmla="*/ 628591 h 2457219"/>
                  <a:gd name="connsiteX11" fmla="*/ 1106219 w 2307781"/>
                  <a:gd name="connsiteY11" fmla="*/ 683450 h 2457219"/>
                  <a:gd name="connsiteX12" fmla="*/ 1115356 w 2307781"/>
                  <a:gd name="connsiteY12" fmla="*/ 699450 h 2457219"/>
                  <a:gd name="connsiteX13" fmla="*/ 1172465 w 2307781"/>
                  <a:gd name="connsiteY13" fmla="*/ 774881 h 2457219"/>
                  <a:gd name="connsiteX14" fmla="*/ 1179318 w 2307781"/>
                  <a:gd name="connsiteY14" fmla="*/ 790882 h 2457219"/>
                  <a:gd name="connsiteX15" fmla="*/ 1195308 w 2307781"/>
                  <a:gd name="connsiteY15" fmla="*/ 827454 h 2457219"/>
                  <a:gd name="connsiteX16" fmla="*/ 1202161 w 2307781"/>
                  <a:gd name="connsiteY16" fmla="*/ 845741 h 2457219"/>
                  <a:gd name="connsiteX17" fmla="*/ 1206730 w 2307781"/>
                  <a:gd name="connsiteY17" fmla="*/ 864027 h 2457219"/>
                  <a:gd name="connsiteX18" fmla="*/ 1215867 w 2307781"/>
                  <a:gd name="connsiteY18" fmla="*/ 880027 h 2457219"/>
                  <a:gd name="connsiteX19" fmla="*/ 1259270 w 2307781"/>
                  <a:gd name="connsiteY19" fmla="*/ 905171 h 2457219"/>
                  <a:gd name="connsiteX20" fmla="*/ 1272976 w 2307781"/>
                  <a:gd name="connsiteY20" fmla="*/ 921172 h 2457219"/>
                  <a:gd name="connsiteX21" fmla="*/ 1279829 w 2307781"/>
                  <a:gd name="connsiteY21" fmla="*/ 944029 h 2457219"/>
                  <a:gd name="connsiteX22" fmla="*/ 1284397 w 2307781"/>
                  <a:gd name="connsiteY22" fmla="*/ 964601 h 2457219"/>
                  <a:gd name="connsiteX23" fmla="*/ 1288966 w 2307781"/>
                  <a:gd name="connsiteY23" fmla="*/ 982888 h 2457219"/>
                  <a:gd name="connsiteX24" fmla="*/ 1293535 w 2307781"/>
                  <a:gd name="connsiteY24" fmla="*/ 998888 h 2457219"/>
                  <a:gd name="connsiteX25" fmla="*/ 1300388 w 2307781"/>
                  <a:gd name="connsiteY25" fmla="*/ 1017174 h 2457219"/>
                  <a:gd name="connsiteX26" fmla="*/ 1307241 w 2307781"/>
                  <a:gd name="connsiteY26" fmla="*/ 1037747 h 2457219"/>
                  <a:gd name="connsiteX27" fmla="*/ 1316378 w 2307781"/>
                  <a:gd name="connsiteY27" fmla="*/ 1046890 h 2457219"/>
                  <a:gd name="connsiteX28" fmla="*/ 1327800 w 2307781"/>
                  <a:gd name="connsiteY28" fmla="*/ 1058319 h 2457219"/>
                  <a:gd name="connsiteX29" fmla="*/ 1339222 w 2307781"/>
                  <a:gd name="connsiteY29" fmla="*/ 1067462 h 2457219"/>
                  <a:gd name="connsiteX30" fmla="*/ 1348359 w 2307781"/>
                  <a:gd name="connsiteY30" fmla="*/ 1076605 h 2457219"/>
                  <a:gd name="connsiteX31" fmla="*/ 1378055 w 2307781"/>
                  <a:gd name="connsiteY31" fmla="*/ 1099463 h 2457219"/>
                  <a:gd name="connsiteX32" fmla="*/ 1444301 w 2307781"/>
                  <a:gd name="connsiteY32" fmla="*/ 1181751 h 2457219"/>
                  <a:gd name="connsiteX33" fmla="*/ 1455723 w 2307781"/>
                  <a:gd name="connsiteY33" fmla="*/ 1216038 h 2457219"/>
                  <a:gd name="connsiteX34" fmla="*/ 1473997 w 2307781"/>
                  <a:gd name="connsiteY34" fmla="*/ 1291469 h 2457219"/>
                  <a:gd name="connsiteX35" fmla="*/ 1487704 w 2307781"/>
                  <a:gd name="connsiteY35" fmla="*/ 1325755 h 2457219"/>
                  <a:gd name="connsiteX36" fmla="*/ 1615626 w 2307781"/>
                  <a:gd name="connsiteY36" fmla="*/ 1451474 h 2457219"/>
                  <a:gd name="connsiteX37" fmla="*/ 1636186 w 2307781"/>
                  <a:gd name="connsiteY37" fmla="*/ 1478903 h 2457219"/>
                  <a:gd name="connsiteX38" fmla="*/ 1656745 w 2307781"/>
                  <a:gd name="connsiteY38" fmla="*/ 1508618 h 2457219"/>
                  <a:gd name="connsiteX39" fmla="*/ 1681872 w 2307781"/>
                  <a:gd name="connsiteY39" fmla="*/ 1540619 h 2457219"/>
                  <a:gd name="connsiteX40" fmla="*/ 1828070 w 2307781"/>
                  <a:gd name="connsiteY40" fmla="*/ 1750912 h 2457219"/>
                  <a:gd name="connsiteX41" fmla="*/ 1825786 w 2307781"/>
                  <a:gd name="connsiteY41" fmla="*/ 1789770 h 2457219"/>
                  <a:gd name="connsiteX42" fmla="*/ 1871472 w 2307781"/>
                  <a:gd name="connsiteY42" fmla="*/ 1860629 h 2457219"/>
                  <a:gd name="connsiteX43" fmla="*/ 1894316 w 2307781"/>
                  <a:gd name="connsiteY43" fmla="*/ 1876630 h 2457219"/>
                  <a:gd name="connsiteX44" fmla="*/ 2141024 w 2307781"/>
                  <a:gd name="connsiteY44" fmla="*/ 2244641 h 2457219"/>
                  <a:gd name="connsiteX45" fmla="*/ 2161583 w 2307781"/>
                  <a:gd name="connsiteY45" fmla="*/ 2274356 h 2457219"/>
                  <a:gd name="connsiteX46" fmla="*/ 2188995 w 2307781"/>
                  <a:gd name="connsiteY46" fmla="*/ 2304072 h 2457219"/>
                  <a:gd name="connsiteX47" fmla="*/ 2307781 w 2307781"/>
                  <a:gd name="connsiteY47" fmla="*/ 2452648 h 2457219"/>
                  <a:gd name="connsiteX48" fmla="*/ 2031376 w 2307781"/>
                  <a:gd name="connsiteY48" fmla="*/ 2457219 h 2457219"/>
                  <a:gd name="connsiteX49" fmla="*/ 2008533 w 2307781"/>
                  <a:gd name="connsiteY49" fmla="*/ 2457219 h 2457219"/>
                  <a:gd name="connsiteX50" fmla="*/ 0 w 2307781"/>
                  <a:gd name="connsiteY50" fmla="*/ 2457219 h 2457219"/>
                  <a:gd name="connsiteX51" fmla="*/ 0 w 2307781"/>
                  <a:gd name="connsiteY51" fmla="*/ 1026458 h 2457219"/>
                  <a:gd name="connsiteX52" fmla="*/ 7452 w 2307781"/>
                  <a:gd name="connsiteY52" fmla="*/ 1049175 h 2457219"/>
                  <a:gd name="connsiteX53" fmla="*/ 12021 w 2307781"/>
                  <a:gd name="connsiteY53" fmla="*/ 998888 h 2457219"/>
                  <a:gd name="connsiteX54" fmla="*/ 21159 w 2307781"/>
                  <a:gd name="connsiteY54" fmla="*/ 971459 h 2457219"/>
                  <a:gd name="connsiteX55" fmla="*/ 44001 w 2307781"/>
                  <a:gd name="connsiteY55" fmla="*/ 914314 h 2457219"/>
                  <a:gd name="connsiteX56" fmla="*/ 50855 w 2307781"/>
                  <a:gd name="connsiteY56" fmla="*/ 902885 h 2457219"/>
                  <a:gd name="connsiteX57" fmla="*/ 80551 w 2307781"/>
                  <a:gd name="connsiteY57" fmla="*/ 827454 h 2457219"/>
                  <a:gd name="connsiteX58" fmla="*/ 89689 w 2307781"/>
                  <a:gd name="connsiteY58" fmla="*/ 809168 h 2457219"/>
                  <a:gd name="connsiteX59" fmla="*/ 199337 w 2307781"/>
                  <a:gd name="connsiteY59" fmla="*/ 676593 h 2457219"/>
                  <a:gd name="connsiteX60" fmla="*/ 208474 w 2307781"/>
                  <a:gd name="connsiteY60" fmla="*/ 660592 h 2457219"/>
                  <a:gd name="connsiteX61" fmla="*/ 217611 w 2307781"/>
                  <a:gd name="connsiteY61" fmla="*/ 646877 h 2457219"/>
                  <a:gd name="connsiteX62" fmla="*/ 229033 w 2307781"/>
                  <a:gd name="connsiteY62" fmla="*/ 630877 h 2457219"/>
                  <a:gd name="connsiteX63" fmla="*/ 516859 w 2307781"/>
                  <a:gd name="connsiteY63" fmla="*/ 141719 h 2457219"/>
                  <a:gd name="connsiteX64" fmla="*/ 525997 w 2307781"/>
                  <a:gd name="connsiteY64" fmla="*/ 123433 h 2457219"/>
                  <a:gd name="connsiteX65" fmla="*/ 569399 w 2307781"/>
                  <a:gd name="connsiteY65" fmla="*/ 68574 h 2457219"/>
                  <a:gd name="connsiteX66" fmla="*/ 580821 w 2307781"/>
                  <a:gd name="connsiteY66" fmla="*/ 54859 h 2457219"/>
                  <a:gd name="connsiteX67" fmla="*/ 628793 w 2307781"/>
                  <a:gd name="connsiteY67" fmla="*/ 0 h 24572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</a:cxnLst>
                <a:rect l="l" t="t" r="r" b="b"/>
                <a:pathLst>
                  <a:path w="2307781" h="2457219">
                    <a:moveTo>
                      <a:pt x="628793" y="0"/>
                    </a:moveTo>
                    <a:cubicBezTo>
                      <a:pt x="681332" y="0"/>
                      <a:pt x="681332" y="80003"/>
                      <a:pt x="713313" y="107432"/>
                    </a:cubicBezTo>
                    <a:cubicBezTo>
                      <a:pt x="715597" y="112004"/>
                      <a:pt x="717881" y="118861"/>
                      <a:pt x="720166" y="125718"/>
                    </a:cubicBezTo>
                    <a:cubicBezTo>
                      <a:pt x="727019" y="141719"/>
                      <a:pt x="736156" y="160005"/>
                      <a:pt x="747578" y="176006"/>
                    </a:cubicBezTo>
                    <a:cubicBezTo>
                      <a:pt x="749862" y="180577"/>
                      <a:pt x="752147" y="185149"/>
                      <a:pt x="752147" y="192006"/>
                    </a:cubicBezTo>
                    <a:cubicBezTo>
                      <a:pt x="761284" y="212578"/>
                      <a:pt x="765853" y="230864"/>
                      <a:pt x="772705" y="249151"/>
                    </a:cubicBezTo>
                    <a:cubicBezTo>
                      <a:pt x="777275" y="262865"/>
                      <a:pt x="779559" y="272009"/>
                      <a:pt x="781843" y="281152"/>
                    </a:cubicBezTo>
                    <a:cubicBezTo>
                      <a:pt x="813823" y="317724"/>
                      <a:pt x="845805" y="352011"/>
                      <a:pt x="875501" y="386298"/>
                    </a:cubicBezTo>
                    <a:cubicBezTo>
                      <a:pt x="884638" y="395441"/>
                      <a:pt x="891491" y="402298"/>
                      <a:pt x="898344" y="411441"/>
                    </a:cubicBezTo>
                    <a:cubicBezTo>
                      <a:pt x="957737" y="475443"/>
                      <a:pt x="1007993" y="541731"/>
                      <a:pt x="1053679" y="612591"/>
                    </a:cubicBezTo>
                    <a:cubicBezTo>
                      <a:pt x="1055963" y="617162"/>
                      <a:pt x="1060532" y="624019"/>
                      <a:pt x="1062817" y="628591"/>
                    </a:cubicBezTo>
                    <a:cubicBezTo>
                      <a:pt x="1078807" y="646877"/>
                      <a:pt x="1092513" y="665164"/>
                      <a:pt x="1106219" y="683450"/>
                    </a:cubicBezTo>
                    <a:cubicBezTo>
                      <a:pt x="1108503" y="688021"/>
                      <a:pt x="1113072" y="692593"/>
                      <a:pt x="1115356" y="699450"/>
                    </a:cubicBezTo>
                    <a:cubicBezTo>
                      <a:pt x="1138200" y="722308"/>
                      <a:pt x="1156474" y="747452"/>
                      <a:pt x="1172465" y="774881"/>
                    </a:cubicBezTo>
                    <a:cubicBezTo>
                      <a:pt x="1174749" y="779453"/>
                      <a:pt x="1177033" y="786310"/>
                      <a:pt x="1179318" y="790882"/>
                    </a:cubicBezTo>
                    <a:cubicBezTo>
                      <a:pt x="1188455" y="800025"/>
                      <a:pt x="1188455" y="816025"/>
                      <a:pt x="1195308" y="827454"/>
                    </a:cubicBezTo>
                    <a:cubicBezTo>
                      <a:pt x="1197593" y="832026"/>
                      <a:pt x="1199877" y="838883"/>
                      <a:pt x="1202161" y="845741"/>
                    </a:cubicBezTo>
                    <a:cubicBezTo>
                      <a:pt x="1202161" y="852598"/>
                      <a:pt x="1204446" y="857170"/>
                      <a:pt x="1206730" y="864027"/>
                    </a:cubicBezTo>
                    <a:cubicBezTo>
                      <a:pt x="1209014" y="870884"/>
                      <a:pt x="1211299" y="875456"/>
                      <a:pt x="1215867" y="880027"/>
                    </a:cubicBezTo>
                    <a:cubicBezTo>
                      <a:pt x="1225005" y="893742"/>
                      <a:pt x="1238711" y="902885"/>
                      <a:pt x="1259270" y="905171"/>
                    </a:cubicBezTo>
                    <a:cubicBezTo>
                      <a:pt x="1266123" y="909743"/>
                      <a:pt x="1270691" y="914314"/>
                      <a:pt x="1272976" y="921172"/>
                    </a:cubicBezTo>
                    <a:cubicBezTo>
                      <a:pt x="1277544" y="925743"/>
                      <a:pt x="1279829" y="934886"/>
                      <a:pt x="1279829" y="944029"/>
                    </a:cubicBezTo>
                    <a:cubicBezTo>
                      <a:pt x="1282113" y="950887"/>
                      <a:pt x="1282113" y="957744"/>
                      <a:pt x="1284397" y="964601"/>
                    </a:cubicBezTo>
                    <a:cubicBezTo>
                      <a:pt x="1284397" y="971459"/>
                      <a:pt x="1286682" y="976030"/>
                      <a:pt x="1288966" y="982888"/>
                    </a:cubicBezTo>
                    <a:cubicBezTo>
                      <a:pt x="1291250" y="987459"/>
                      <a:pt x="1293535" y="994317"/>
                      <a:pt x="1293535" y="998888"/>
                    </a:cubicBezTo>
                    <a:cubicBezTo>
                      <a:pt x="1295819" y="1005746"/>
                      <a:pt x="1298103" y="1012603"/>
                      <a:pt x="1300388" y="1017174"/>
                    </a:cubicBezTo>
                    <a:cubicBezTo>
                      <a:pt x="1302672" y="1024032"/>
                      <a:pt x="1304956" y="1030889"/>
                      <a:pt x="1307241" y="1037747"/>
                    </a:cubicBezTo>
                    <a:cubicBezTo>
                      <a:pt x="1309525" y="1040032"/>
                      <a:pt x="1314094" y="1044604"/>
                      <a:pt x="1316378" y="1046890"/>
                    </a:cubicBezTo>
                    <a:cubicBezTo>
                      <a:pt x="1320947" y="1051461"/>
                      <a:pt x="1323231" y="1056033"/>
                      <a:pt x="1327800" y="1058319"/>
                    </a:cubicBezTo>
                    <a:cubicBezTo>
                      <a:pt x="1330084" y="1060604"/>
                      <a:pt x="1334653" y="1065176"/>
                      <a:pt x="1339222" y="1067462"/>
                    </a:cubicBezTo>
                    <a:cubicBezTo>
                      <a:pt x="1341506" y="1069748"/>
                      <a:pt x="1346075" y="1072033"/>
                      <a:pt x="1348359" y="1076605"/>
                    </a:cubicBezTo>
                    <a:cubicBezTo>
                      <a:pt x="1359781" y="1083462"/>
                      <a:pt x="1368918" y="1092605"/>
                      <a:pt x="1378055" y="1099463"/>
                    </a:cubicBezTo>
                    <a:cubicBezTo>
                      <a:pt x="1400899" y="1129178"/>
                      <a:pt x="1428311" y="1145178"/>
                      <a:pt x="1444301" y="1181751"/>
                    </a:cubicBezTo>
                    <a:cubicBezTo>
                      <a:pt x="1448870" y="1193180"/>
                      <a:pt x="1453438" y="1204609"/>
                      <a:pt x="1455723" y="1216038"/>
                    </a:cubicBezTo>
                    <a:cubicBezTo>
                      <a:pt x="1460291" y="1243467"/>
                      <a:pt x="1467144" y="1266325"/>
                      <a:pt x="1473997" y="1291469"/>
                    </a:cubicBezTo>
                    <a:cubicBezTo>
                      <a:pt x="1478566" y="1302898"/>
                      <a:pt x="1480850" y="1314327"/>
                      <a:pt x="1487704" y="1325755"/>
                    </a:cubicBezTo>
                    <a:cubicBezTo>
                      <a:pt x="1537959" y="1366900"/>
                      <a:pt x="1579077" y="1408044"/>
                      <a:pt x="1615626" y="1451474"/>
                    </a:cubicBezTo>
                    <a:cubicBezTo>
                      <a:pt x="1622479" y="1460617"/>
                      <a:pt x="1629332" y="1469760"/>
                      <a:pt x="1636186" y="1478903"/>
                    </a:cubicBezTo>
                    <a:cubicBezTo>
                      <a:pt x="1643039" y="1488046"/>
                      <a:pt x="1649892" y="1497189"/>
                      <a:pt x="1656745" y="1508618"/>
                    </a:cubicBezTo>
                    <a:cubicBezTo>
                      <a:pt x="1663598" y="1520047"/>
                      <a:pt x="1672735" y="1529190"/>
                      <a:pt x="1681872" y="1540619"/>
                    </a:cubicBezTo>
                    <a:cubicBezTo>
                      <a:pt x="1745834" y="1618336"/>
                      <a:pt x="1850913" y="1680052"/>
                      <a:pt x="1828070" y="1750912"/>
                    </a:cubicBezTo>
                    <a:cubicBezTo>
                      <a:pt x="1825786" y="1764626"/>
                      <a:pt x="1823501" y="1776055"/>
                      <a:pt x="1825786" y="1789770"/>
                    </a:cubicBezTo>
                    <a:cubicBezTo>
                      <a:pt x="1832639" y="1821771"/>
                      <a:pt x="1850913" y="1842343"/>
                      <a:pt x="1871472" y="1860629"/>
                    </a:cubicBezTo>
                    <a:cubicBezTo>
                      <a:pt x="1880610" y="1865201"/>
                      <a:pt x="1887463" y="1872058"/>
                      <a:pt x="1894316" y="1876630"/>
                    </a:cubicBezTo>
                    <a:cubicBezTo>
                      <a:pt x="2067925" y="1929203"/>
                      <a:pt x="2077063" y="2105208"/>
                      <a:pt x="2141024" y="2244641"/>
                    </a:cubicBezTo>
                    <a:cubicBezTo>
                      <a:pt x="2147877" y="2256070"/>
                      <a:pt x="2154730" y="2265213"/>
                      <a:pt x="2161583" y="2274356"/>
                    </a:cubicBezTo>
                    <a:cubicBezTo>
                      <a:pt x="2170721" y="2285785"/>
                      <a:pt x="2179858" y="2294929"/>
                      <a:pt x="2188995" y="2304072"/>
                    </a:cubicBezTo>
                    <a:cubicBezTo>
                      <a:pt x="2232398" y="2349787"/>
                      <a:pt x="2273516" y="2400075"/>
                      <a:pt x="2307781" y="2452648"/>
                    </a:cubicBezTo>
                    <a:cubicBezTo>
                      <a:pt x="2218692" y="2452648"/>
                      <a:pt x="2120465" y="2452648"/>
                      <a:pt x="2031376" y="2457219"/>
                    </a:cubicBezTo>
                    <a:cubicBezTo>
                      <a:pt x="2024523" y="2457219"/>
                      <a:pt x="2015386" y="2457219"/>
                      <a:pt x="2008533" y="2457219"/>
                    </a:cubicBezTo>
                    <a:lnTo>
                      <a:pt x="0" y="2457219"/>
                    </a:lnTo>
                    <a:lnTo>
                      <a:pt x="0" y="1026458"/>
                    </a:lnTo>
                    <a:lnTo>
                      <a:pt x="7452" y="1049175"/>
                    </a:lnTo>
                    <a:cubicBezTo>
                      <a:pt x="7452" y="1030889"/>
                      <a:pt x="7452" y="1012603"/>
                      <a:pt x="12021" y="998888"/>
                    </a:cubicBezTo>
                    <a:cubicBezTo>
                      <a:pt x="14305" y="989745"/>
                      <a:pt x="18874" y="980602"/>
                      <a:pt x="21159" y="971459"/>
                    </a:cubicBezTo>
                    <a:cubicBezTo>
                      <a:pt x="28011" y="950887"/>
                      <a:pt x="37149" y="932600"/>
                      <a:pt x="44001" y="914314"/>
                    </a:cubicBezTo>
                    <a:cubicBezTo>
                      <a:pt x="46286" y="909743"/>
                      <a:pt x="48571" y="907457"/>
                      <a:pt x="50855" y="902885"/>
                    </a:cubicBezTo>
                    <a:cubicBezTo>
                      <a:pt x="57707" y="873170"/>
                      <a:pt x="66845" y="848026"/>
                      <a:pt x="80551" y="827454"/>
                    </a:cubicBezTo>
                    <a:cubicBezTo>
                      <a:pt x="82835" y="820597"/>
                      <a:pt x="87404" y="816025"/>
                      <a:pt x="89689" y="809168"/>
                    </a:cubicBezTo>
                    <a:cubicBezTo>
                      <a:pt x="121669" y="763452"/>
                      <a:pt x="167356" y="720022"/>
                      <a:pt x="199337" y="676593"/>
                    </a:cubicBezTo>
                    <a:cubicBezTo>
                      <a:pt x="203905" y="672021"/>
                      <a:pt x="206189" y="665164"/>
                      <a:pt x="208474" y="660592"/>
                    </a:cubicBezTo>
                    <a:cubicBezTo>
                      <a:pt x="210759" y="656020"/>
                      <a:pt x="215327" y="651449"/>
                      <a:pt x="217611" y="646877"/>
                    </a:cubicBezTo>
                    <a:cubicBezTo>
                      <a:pt x="222180" y="642306"/>
                      <a:pt x="226749" y="635448"/>
                      <a:pt x="229033" y="630877"/>
                    </a:cubicBezTo>
                    <a:cubicBezTo>
                      <a:pt x="334113" y="473158"/>
                      <a:pt x="432339" y="313153"/>
                      <a:pt x="516859" y="141719"/>
                    </a:cubicBezTo>
                    <a:cubicBezTo>
                      <a:pt x="519144" y="134862"/>
                      <a:pt x="521429" y="130290"/>
                      <a:pt x="525997" y="123433"/>
                    </a:cubicBezTo>
                    <a:cubicBezTo>
                      <a:pt x="541987" y="107432"/>
                      <a:pt x="555693" y="86860"/>
                      <a:pt x="569399" y="68574"/>
                    </a:cubicBezTo>
                    <a:cubicBezTo>
                      <a:pt x="573968" y="61716"/>
                      <a:pt x="578537" y="57145"/>
                      <a:pt x="580821" y="54859"/>
                    </a:cubicBezTo>
                    <a:cubicBezTo>
                      <a:pt x="601380" y="34287"/>
                      <a:pt x="610517" y="9143"/>
                      <a:pt x="628793" y="0"/>
                    </a:cubicBezTo>
                    <a:close/>
                  </a:path>
                </a:pathLst>
              </a:custGeom>
              <a:solidFill>
                <a:schemeClr val="accent2">
                  <a:lumMod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  <a:noAutofit/>
              </a:bodyPr>
              <a:lstStyle/>
              <a:p>
                <a:endParaRPr lang="ko-KR" altLang="en-US"/>
              </a:p>
            </p:txBody>
          </p:sp>
          <p:sp>
            <p:nvSpPr>
              <p:cNvPr id="1398" name="Freeform 7">
                <a:extLst>
                  <a:ext uri="{FF2B5EF4-FFF2-40B4-BE49-F238E27FC236}">
                    <a16:creationId xmlns:a16="http://schemas.microsoft.com/office/drawing/2014/main" id="{57BA4520-3D2E-44F6-8761-FFA7344DB56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60419" y="2760812"/>
                <a:ext cx="1124384" cy="945674"/>
              </a:xfrm>
              <a:custGeom>
                <a:avLst/>
                <a:gdLst>
                  <a:gd name="T0" fmla="*/ 417 w 493"/>
                  <a:gd name="T1" fmla="*/ 377 h 416"/>
                  <a:gd name="T2" fmla="*/ 414 w 493"/>
                  <a:gd name="T3" fmla="*/ 385 h 416"/>
                  <a:gd name="T4" fmla="*/ 407 w 493"/>
                  <a:gd name="T5" fmla="*/ 390 h 416"/>
                  <a:gd name="T6" fmla="*/ 335 w 493"/>
                  <a:gd name="T7" fmla="*/ 414 h 416"/>
                  <a:gd name="T8" fmla="*/ 328 w 493"/>
                  <a:gd name="T9" fmla="*/ 415 h 416"/>
                  <a:gd name="T10" fmla="*/ 309 w 493"/>
                  <a:gd name="T11" fmla="*/ 414 h 416"/>
                  <a:gd name="T12" fmla="*/ 302 w 493"/>
                  <a:gd name="T13" fmla="*/ 412 h 416"/>
                  <a:gd name="T14" fmla="*/ 240 w 493"/>
                  <a:gd name="T15" fmla="*/ 385 h 416"/>
                  <a:gd name="T16" fmla="*/ 237 w 493"/>
                  <a:gd name="T17" fmla="*/ 404 h 416"/>
                  <a:gd name="T18" fmla="*/ 232 w 493"/>
                  <a:gd name="T19" fmla="*/ 408 h 416"/>
                  <a:gd name="T20" fmla="*/ 227 w 493"/>
                  <a:gd name="T21" fmla="*/ 409 h 416"/>
                  <a:gd name="T22" fmla="*/ 203 w 493"/>
                  <a:gd name="T23" fmla="*/ 397 h 416"/>
                  <a:gd name="T24" fmla="*/ 197 w 493"/>
                  <a:gd name="T25" fmla="*/ 400 h 416"/>
                  <a:gd name="T26" fmla="*/ 195 w 493"/>
                  <a:gd name="T27" fmla="*/ 394 h 416"/>
                  <a:gd name="T28" fmla="*/ 153 w 493"/>
                  <a:gd name="T29" fmla="*/ 386 h 416"/>
                  <a:gd name="T30" fmla="*/ 145 w 493"/>
                  <a:gd name="T31" fmla="*/ 388 h 416"/>
                  <a:gd name="T32" fmla="*/ 127 w 493"/>
                  <a:gd name="T33" fmla="*/ 389 h 416"/>
                  <a:gd name="T34" fmla="*/ 68 w 493"/>
                  <a:gd name="T35" fmla="*/ 362 h 416"/>
                  <a:gd name="T36" fmla="*/ 61 w 493"/>
                  <a:gd name="T37" fmla="*/ 358 h 416"/>
                  <a:gd name="T38" fmla="*/ 45 w 493"/>
                  <a:gd name="T39" fmla="*/ 350 h 416"/>
                  <a:gd name="T40" fmla="*/ 45 w 493"/>
                  <a:gd name="T41" fmla="*/ 358 h 416"/>
                  <a:gd name="T42" fmla="*/ 44 w 493"/>
                  <a:gd name="T43" fmla="*/ 364 h 416"/>
                  <a:gd name="T44" fmla="*/ 31 w 493"/>
                  <a:gd name="T45" fmla="*/ 369 h 416"/>
                  <a:gd name="T46" fmla="*/ 23 w 493"/>
                  <a:gd name="T47" fmla="*/ 369 h 416"/>
                  <a:gd name="T48" fmla="*/ 3 w 493"/>
                  <a:gd name="T49" fmla="*/ 350 h 416"/>
                  <a:gd name="T50" fmla="*/ 47 w 493"/>
                  <a:gd name="T51" fmla="*/ 304 h 416"/>
                  <a:gd name="T52" fmla="*/ 52 w 493"/>
                  <a:gd name="T53" fmla="*/ 297 h 416"/>
                  <a:gd name="T54" fmla="*/ 57 w 493"/>
                  <a:gd name="T55" fmla="*/ 291 h 416"/>
                  <a:gd name="T56" fmla="*/ 62 w 493"/>
                  <a:gd name="T57" fmla="*/ 284 h 416"/>
                  <a:gd name="T58" fmla="*/ 188 w 493"/>
                  <a:gd name="T59" fmla="*/ 69 h 416"/>
                  <a:gd name="T60" fmla="*/ 192 w 493"/>
                  <a:gd name="T61" fmla="*/ 60 h 416"/>
                  <a:gd name="T62" fmla="*/ 211 w 493"/>
                  <a:gd name="T63" fmla="*/ 39 h 416"/>
                  <a:gd name="T64" fmla="*/ 216 w 493"/>
                  <a:gd name="T65" fmla="*/ 34 h 416"/>
                  <a:gd name="T66" fmla="*/ 276 w 493"/>
                  <a:gd name="T67" fmla="*/ 61 h 416"/>
                  <a:gd name="T68" fmla="*/ 278 w 493"/>
                  <a:gd name="T69" fmla="*/ 69 h 416"/>
                  <a:gd name="T70" fmla="*/ 289 w 493"/>
                  <a:gd name="T71" fmla="*/ 88 h 416"/>
                  <a:gd name="T72" fmla="*/ 290 w 493"/>
                  <a:gd name="T73" fmla="*/ 92 h 416"/>
                  <a:gd name="T74" fmla="*/ 295 w 493"/>
                  <a:gd name="T75" fmla="*/ 106 h 416"/>
                  <a:gd name="T76" fmla="*/ 299 w 493"/>
                  <a:gd name="T77" fmla="*/ 122 h 416"/>
                  <a:gd name="T78" fmla="*/ 350 w 493"/>
                  <a:gd name="T79" fmla="*/ 182 h 416"/>
                  <a:gd name="T80" fmla="*/ 361 w 493"/>
                  <a:gd name="T81" fmla="*/ 195 h 416"/>
                  <a:gd name="T82" fmla="*/ 420 w 493"/>
                  <a:gd name="T83" fmla="*/ 273 h 416"/>
                  <a:gd name="T84" fmla="*/ 425 w 493"/>
                  <a:gd name="T85" fmla="*/ 280 h 416"/>
                  <a:gd name="T86" fmla="*/ 440 w 493"/>
                  <a:gd name="T87" fmla="*/ 309 h 416"/>
                  <a:gd name="T88" fmla="*/ 444 w 493"/>
                  <a:gd name="T89" fmla="*/ 315 h 416"/>
                  <a:gd name="T90" fmla="*/ 470 w 493"/>
                  <a:gd name="T91" fmla="*/ 345 h 416"/>
                  <a:gd name="T92" fmla="*/ 474 w 493"/>
                  <a:gd name="T93" fmla="*/ 351 h 416"/>
                  <a:gd name="T94" fmla="*/ 487 w 493"/>
                  <a:gd name="T95" fmla="*/ 376 h 416"/>
                  <a:gd name="T96" fmla="*/ 488 w 493"/>
                  <a:gd name="T97" fmla="*/ 383 h 416"/>
                  <a:gd name="T98" fmla="*/ 488 w 493"/>
                  <a:gd name="T99" fmla="*/ 392 h 416"/>
                  <a:gd name="T100" fmla="*/ 493 w 493"/>
                  <a:gd name="T101" fmla="*/ 397 h 416"/>
                  <a:gd name="T102" fmla="*/ 485 w 493"/>
                  <a:gd name="T103" fmla="*/ 395 h 416"/>
                  <a:gd name="T104" fmla="*/ 475 w 493"/>
                  <a:gd name="T105" fmla="*/ 391 h 416"/>
                  <a:gd name="T106" fmla="*/ 470 w 493"/>
                  <a:gd name="T107" fmla="*/ 388 h 416"/>
                  <a:gd name="T108" fmla="*/ 409 w 493"/>
                  <a:gd name="T109" fmla="*/ 356 h 416"/>
                  <a:gd name="T110" fmla="*/ 402 w 493"/>
                  <a:gd name="T111" fmla="*/ 360 h 416"/>
                  <a:gd name="T112" fmla="*/ 398 w 493"/>
                  <a:gd name="T113" fmla="*/ 360 h 416"/>
                  <a:gd name="T114" fmla="*/ 401 w 493"/>
                  <a:gd name="T115" fmla="*/ 366 h 416"/>
                  <a:gd name="T116" fmla="*/ 410 w 493"/>
                  <a:gd name="T117" fmla="*/ 370 h 416"/>
                  <a:gd name="T118" fmla="*/ 418 w 493"/>
                  <a:gd name="T119" fmla="*/ 376 h 416"/>
                  <a:gd name="T120" fmla="*/ 417 w 493"/>
                  <a:gd name="T121" fmla="*/ 377 h 4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493" h="416">
                    <a:moveTo>
                      <a:pt x="417" y="377"/>
                    </a:moveTo>
                    <a:cubicBezTo>
                      <a:pt x="416" y="380"/>
                      <a:pt x="415" y="383"/>
                      <a:pt x="414" y="385"/>
                    </a:cubicBezTo>
                    <a:cubicBezTo>
                      <a:pt x="412" y="387"/>
                      <a:pt x="409" y="388"/>
                      <a:pt x="407" y="390"/>
                    </a:cubicBezTo>
                    <a:cubicBezTo>
                      <a:pt x="376" y="381"/>
                      <a:pt x="357" y="385"/>
                      <a:pt x="335" y="414"/>
                    </a:cubicBezTo>
                    <a:cubicBezTo>
                      <a:pt x="332" y="415"/>
                      <a:pt x="330" y="415"/>
                      <a:pt x="328" y="415"/>
                    </a:cubicBezTo>
                    <a:cubicBezTo>
                      <a:pt x="322" y="416"/>
                      <a:pt x="316" y="416"/>
                      <a:pt x="309" y="414"/>
                    </a:cubicBezTo>
                    <a:cubicBezTo>
                      <a:pt x="307" y="414"/>
                      <a:pt x="305" y="413"/>
                      <a:pt x="302" y="412"/>
                    </a:cubicBezTo>
                    <a:cubicBezTo>
                      <a:pt x="283" y="393"/>
                      <a:pt x="267" y="377"/>
                      <a:pt x="240" y="385"/>
                    </a:cubicBezTo>
                    <a:cubicBezTo>
                      <a:pt x="236" y="385"/>
                      <a:pt x="244" y="397"/>
                      <a:pt x="237" y="404"/>
                    </a:cubicBezTo>
                    <a:cubicBezTo>
                      <a:pt x="236" y="406"/>
                      <a:pt x="234" y="407"/>
                      <a:pt x="232" y="408"/>
                    </a:cubicBezTo>
                    <a:cubicBezTo>
                      <a:pt x="230" y="409"/>
                      <a:pt x="228" y="409"/>
                      <a:pt x="227" y="409"/>
                    </a:cubicBezTo>
                    <a:cubicBezTo>
                      <a:pt x="219" y="407"/>
                      <a:pt x="214" y="397"/>
                      <a:pt x="203" y="397"/>
                    </a:cubicBezTo>
                    <a:cubicBezTo>
                      <a:pt x="201" y="398"/>
                      <a:pt x="199" y="399"/>
                      <a:pt x="197" y="400"/>
                    </a:cubicBezTo>
                    <a:cubicBezTo>
                      <a:pt x="197" y="398"/>
                      <a:pt x="196" y="396"/>
                      <a:pt x="195" y="394"/>
                    </a:cubicBezTo>
                    <a:cubicBezTo>
                      <a:pt x="185" y="372"/>
                      <a:pt x="169" y="380"/>
                      <a:pt x="153" y="386"/>
                    </a:cubicBezTo>
                    <a:cubicBezTo>
                      <a:pt x="150" y="387"/>
                      <a:pt x="148" y="387"/>
                      <a:pt x="145" y="388"/>
                    </a:cubicBezTo>
                    <a:cubicBezTo>
                      <a:pt x="139" y="389"/>
                      <a:pt x="131" y="393"/>
                      <a:pt x="127" y="389"/>
                    </a:cubicBezTo>
                    <a:cubicBezTo>
                      <a:pt x="108" y="369"/>
                      <a:pt x="96" y="365"/>
                      <a:pt x="68" y="362"/>
                    </a:cubicBezTo>
                    <a:cubicBezTo>
                      <a:pt x="66" y="361"/>
                      <a:pt x="63" y="359"/>
                      <a:pt x="61" y="358"/>
                    </a:cubicBezTo>
                    <a:cubicBezTo>
                      <a:pt x="56" y="356"/>
                      <a:pt x="51" y="352"/>
                      <a:pt x="45" y="350"/>
                    </a:cubicBezTo>
                    <a:cubicBezTo>
                      <a:pt x="45" y="354"/>
                      <a:pt x="45" y="354"/>
                      <a:pt x="45" y="358"/>
                    </a:cubicBezTo>
                    <a:cubicBezTo>
                      <a:pt x="45" y="360"/>
                      <a:pt x="44" y="362"/>
                      <a:pt x="44" y="364"/>
                    </a:cubicBezTo>
                    <a:cubicBezTo>
                      <a:pt x="42" y="367"/>
                      <a:pt x="38" y="369"/>
                      <a:pt x="31" y="369"/>
                    </a:cubicBezTo>
                    <a:cubicBezTo>
                      <a:pt x="28" y="369"/>
                      <a:pt x="25" y="369"/>
                      <a:pt x="23" y="369"/>
                    </a:cubicBezTo>
                    <a:cubicBezTo>
                      <a:pt x="11" y="367"/>
                      <a:pt x="0" y="363"/>
                      <a:pt x="3" y="350"/>
                    </a:cubicBezTo>
                    <a:cubicBezTo>
                      <a:pt x="10" y="327"/>
                      <a:pt x="34" y="319"/>
                      <a:pt x="47" y="304"/>
                    </a:cubicBezTo>
                    <a:cubicBezTo>
                      <a:pt x="49" y="302"/>
                      <a:pt x="50" y="299"/>
                      <a:pt x="52" y="297"/>
                    </a:cubicBezTo>
                    <a:cubicBezTo>
                      <a:pt x="53" y="295"/>
                      <a:pt x="55" y="293"/>
                      <a:pt x="57" y="291"/>
                    </a:cubicBezTo>
                    <a:cubicBezTo>
                      <a:pt x="58" y="289"/>
                      <a:pt x="60" y="286"/>
                      <a:pt x="62" y="284"/>
                    </a:cubicBezTo>
                    <a:cubicBezTo>
                      <a:pt x="108" y="215"/>
                      <a:pt x="153" y="145"/>
                      <a:pt x="188" y="69"/>
                    </a:cubicBezTo>
                    <a:cubicBezTo>
                      <a:pt x="189" y="66"/>
                      <a:pt x="190" y="63"/>
                      <a:pt x="192" y="60"/>
                    </a:cubicBezTo>
                    <a:cubicBezTo>
                      <a:pt x="196" y="55"/>
                      <a:pt x="203" y="46"/>
                      <a:pt x="211" y="39"/>
                    </a:cubicBezTo>
                    <a:cubicBezTo>
                      <a:pt x="213" y="37"/>
                      <a:pt x="215" y="36"/>
                      <a:pt x="216" y="34"/>
                    </a:cubicBezTo>
                    <a:cubicBezTo>
                      <a:pt x="236" y="0"/>
                      <a:pt x="275" y="31"/>
                      <a:pt x="276" y="61"/>
                    </a:cubicBezTo>
                    <a:cubicBezTo>
                      <a:pt x="277" y="64"/>
                      <a:pt x="277" y="66"/>
                      <a:pt x="278" y="69"/>
                    </a:cubicBezTo>
                    <a:cubicBezTo>
                      <a:pt x="281" y="76"/>
                      <a:pt x="284" y="83"/>
                      <a:pt x="289" y="88"/>
                    </a:cubicBezTo>
                    <a:cubicBezTo>
                      <a:pt x="289" y="89"/>
                      <a:pt x="290" y="91"/>
                      <a:pt x="290" y="92"/>
                    </a:cubicBezTo>
                    <a:cubicBezTo>
                      <a:pt x="292" y="97"/>
                      <a:pt x="293" y="102"/>
                      <a:pt x="295" y="106"/>
                    </a:cubicBezTo>
                    <a:cubicBezTo>
                      <a:pt x="296" y="112"/>
                      <a:pt x="298" y="117"/>
                      <a:pt x="299" y="122"/>
                    </a:cubicBezTo>
                    <a:cubicBezTo>
                      <a:pt x="314" y="145"/>
                      <a:pt x="334" y="163"/>
                      <a:pt x="350" y="182"/>
                    </a:cubicBezTo>
                    <a:cubicBezTo>
                      <a:pt x="354" y="186"/>
                      <a:pt x="357" y="191"/>
                      <a:pt x="361" y="195"/>
                    </a:cubicBezTo>
                    <a:cubicBezTo>
                      <a:pt x="383" y="220"/>
                      <a:pt x="403" y="246"/>
                      <a:pt x="420" y="273"/>
                    </a:cubicBezTo>
                    <a:cubicBezTo>
                      <a:pt x="422" y="275"/>
                      <a:pt x="423" y="277"/>
                      <a:pt x="425" y="280"/>
                    </a:cubicBezTo>
                    <a:cubicBezTo>
                      <a:pt x="429" y="290"/>
                      <a:pt x="434" y="300"/>
                      <a:pt x="440" y="309"/>
                    </a:cubicBezTo>
                    <a:cubicBezTo>
                      <a:pt x="442" y="311"/>
                      <a:pt x="443" y="313"/>
                      <a:pt x="444" y="315"/>
                    </a:cubicBezTo>
                    <a:cubicBezTo>
                      <a:pt x="453" y="326"/>
                      <a:pt x="462" y="336"/>
                      <a:pt x="470" y="345"/>
                    </a:cubicBezTo>
                    <a:cubicBezTo>
                      <a:pt x="472" y="347"/>
                      <a:pt x="473" y="349"/>
                      <a:pt x="474" y="351"/>
                    </a:cubicBezTo>
                    <a:cubicBezTo>
                      <a:pt x="477" y="358"/>
                      <a:pt x="489" y="365"/>
                      <a:pt x="487" y="376"/>
                    </a:cubicBezTo>
                    <a:cubicBezTo>
                      <a:pt x="487" y="378"/>
                      <a:pt x="488" y="381"/>
                      <a:pt x="488" y="383"/>
                    </a:cubicBezTo>
                    <a:cubicBezTo>
                      <a:pt x="488" y="386"/>
                      <a:pt x="488" y="389"/>
                      <a:pt x="488" y="392"/>
                    </a:cubicBezTo>
                    <a:cubicBezTo>
                      <a:pt x="489" y="393"/>
                      <a:pt x="491" y="395"/>
                      <a:pt x="493" y="397"/>
                    </a:cubicBezTo>
                    <a:cubicBezTo>
                      <a:pt x="490" y="396"/>
                      <a:pt x="488" y="395"/>
                      <a:pt x="485" y="395"/>
                    </a:cubicBezTo>
                    <a:cubicBezTo>
                      <a:pt x="481" y="394"/>
                      <a:pt x="478" y="393"/>
                      <a:pt x="475" y="391"/>
                    </a:cubicBezTo>
                    <a:cubicBezTo>
                      <a:pt x="473" y="390"/>
                      <a:pt x="472" y="389"/>
                      <a:pt x="470" y="388"/>
                    </a:cubicBezTo>
                    <a:cubicBezTo>
                      <a:pt x="457" y="369"/>
                      <a:pt x="430" y="348"/>
                      <a:pt x="409" y="356"/>
                    </a:cubicBezTo>
                    <a:cubicBezTo>
                      <a:pt x="406" y="357"/>
                      <a:pt x="404" y="358"/>
                      <a:pt x="402" y="360"/>
                    </a:cubicBezTo>
                    <a:cubicBezTo>
                      <a:pt x="402" y="361"/>
                      <a:pt x="400" y="360"/>
                      <a:pt x="398" y="360"/>
                    </a:cubicBezTo>
                    <a:cubicBezTo>
                      <a:pt x="397" y="361"/>
                      <a:pt x="396" y="362"/>
                      <a:pt x="401" y="366"/>
                    </a:cubicBezTo>
                    <a:cubicBezTo>
                      <a:pt x="404" y="367"/>
                      <a:pt x="407" y="368"/>
                      <a:pt x="410" y="370"/>
                    </a:cubicBezTo>
                    <a:cubicBezTo>
                      <a:pt x="413" y="372"/>
                      <a:pt x="415" y="374"/>
                      <a:pt x="418" y="376"/>
                    </a:cubicBezTo>
                    <a:cubicBezTo>
                      <a:pt x="417" y="376"/>
                      <a:pt x="417" y="376"/>
                      <a:pt x="417" y="377"/>
                    </a:cubicBezTo>
                    <a:close/>
                  </a:path>
                </a:pathLst>
              </a:custGeom>
              <a:solidFill>
                <a:srgbClr val="EDEDE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ko-KR" altLang="en-US"/>
              </a:p>
            </p:txBody>
          </p:sp>
        </p:grpSp>
      </p:grpSp>
      <p:grpSp>
        <p:nvGrpSpPr>
          <p:cNvPr id="1399" name="Group 1398">
            <a:extLst>
              <a:ext uri="{FF2B5EF4-FFF2-40B4-BE49-F238E27FC236}">
                <a16:creationId xmlns:a16="http://schemas.microsoft.com/office/drawing/2014/main" id="{3872F889-E304-428E-A9FD-36311939DA06}"/>
              </a:ext>
            </a:extLst>
          </p:cNvPr>
          <p:cNvGrpSpPr/>
          <p:nvPr/>
        </p:nvGrpSpPr>
        <p:grpSpPr>
          <a:xfrm>
            <a:off x="1742" y="5389258"/>
            <a:ext cx="12190258" cy="1468742"/>
            <a:chOff x="1742" y="5389258"/>
            <a:chExt cx="12190258" cy="1468742"/>
          </a:xfrm>
        </p:grpSpPr>
        <p:grpSp>
          <p:nvGrpSpPr>
            <p:cNvPr id="1400" name="Group 1399">
              <a:extLst>
                <a:ext uri="{FF2B5EF4-FFF2-40B4-BE49-F238E27FC236}">
                  <a16:creationId xmlns:a16="http://schemas.microsoft.com/office/drawing/2014/main" id="{94FA50D3-7C74-45C8-AF9D-95617BA7D66C}"/>
                </a:ext>
              </a:extLst>
            </p:cNvPr>
            <p:cNvGrpSpPr/>
            <p:nvPr/>
          </p:nvGrpSpPr>
          <p:grpSpPr>
            <a:xfrm>
              <a:off x="5037541" y="5435629"/>
              <a:ext cx="3075791" cy="1422371"/>
              <a:chOff x="9116208" y="4547715"/>
              <a:chExt cx="3075791" cy="1422371"/>
            </a:xfrm>
          </p:grpSpPr>
          <p:sp>
            <p:nvSpPr>
              <p:cNvPr id="1433" name="Oval 1432">
                <a:extLst>
                  <a:ext uri="{FF2B5EF4-FFF2-40B4-BE49-F238E27FC236}">
                    <a16:creationId xmlns:a16="http://schemas.microsoft.com/office/drawing/2014/main" id="{57A495A0-DE19-4184-B241-7FC1A9A95766}"/>
                  </a:ext>
                </a:extLst>
              </p:cNvPr>
              <p:cNvSpPr/>
              <p:nvPr/>
            </p:nvSpPr>
            <p:spPr>
              <a:xfrm flipH="1">
                <a:off x="11405121" y="4811473"/>
                <a:ext cx="786471" cy="745406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434" name="Oval 1433">
                <a:extLst>
                  <a:ext uri="{FF2B5EF4-FFF2-40B4-BE49-F238E27FC236}">
                    <a16:creationId xmlns:a16="http://schemas.microsoft.com/office/drawing/2014/main" id="{EC4AEAF0-4688-4586-A64A-F807EE62EB26}"/>
                  </a:ext>
                </a:extLst>
              </p:cNvPr>
              <p:cNvSpPr/>
              <p:nvPr/>
            </p:nvSpPr>
            <p:spPr>
              <a:xfrm flipH="1">
                <a:off x="11155214" y="4568691"/>
                <a:ext cx="786471" cy="745406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435" name="Oval 1434">
                <a:extLst>
                  <a:ext uri="{FF2B5EF4-FFF2-40B4-BE49-F238E27FC236}">
                    <a16:creationId xmlns:a16="http://schemas.microsoft.com/office/drawing/2014/main" id="{DBFB803A-57D9-456D-8BED-CD8CE9291B58}"/>
                  </a:ext>
                </a:extLst>
              </p:cNvPr>
              <p:cNvSpPr/>
              <p:nvPr/>
            </p:nvSpPr>
            <p:spPr>
              <a:xfrm flipH="1">
                <a:off x="10772446" y="4568691"/>
                <a:ext cx="786471" cy="745406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436" name="Oval 1435">
                <a:extLst>
                  <a:ext uri="{FF2B5EF4-FFF2-40B4-BE49-F238E27FC236}">
                    <a16:creationId xmlns:a16="http://schemas.microsoft.com/office/drawing/2014/main" id="{44C4BC94-BEA5-4BFA-9A17-3D21F3E8F3D0}"/>
                  </a:ext>
                </a:extLst>
              </p:cNvPr>
              <p:cNvSpPr/>
              <p:nvPr/>
            </p:nvSpPr>
            <p:spPr>
              <a:xfrm flipH="1">
                <a:off x="10318331" y="4692111"/>
                <a:ext cx="786471" cy="745406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437" name="Oval 1436">
                <a:extLst>
                  <a:ext uri="{FF2B5EF4-FFF2-40B4-BE49-F238E27FC236}">
                    <a16:creationId xmlns:a16="http://schemas.microsoft.com/office/drawing/2014/main" id="{8519301F-5FA0-4740-9BF8-8F5E756F783A}"/>
                  </a:ext>
                </a:extLst>
              </p:cNvPr>
              <p:cNvSpPr/>
              <p:nvPr/>
            </p:nvSpPr>
            <p:spPr>
              <a:xfrm flipH="1">
                <a:off x="9828889" y="4547715"/>
                <a:ext cx="786471" cy="745406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438" name="Oval 1437">
                <a:extLst>
                  <a:ext uri="{FF2B5EF4-FFF2-40B4-BE49-F238E27FC236}">
                    <a16:creationId xmlns:a16="http://schemas.microsoft.com/office/drawing/2014/main" id="{4007BBE4-0B57-4084-8CE5-51408DCD4301}"/>
                  </a:ext>
                </a:extLst>
              </p:cNvPr>
              <p:cNvSpPr/>
              <p:nvPr/>
            </p:nvSpPr>
            <p:spPr>
              <a:xfrm flipH="1">
                <a:off x="9757833" y="4947098"/>
                <a:ext cx="786471" cy="745406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439" name="Rectangle 1438">
                <a:extLst>
                  <a:ext uri="{FF2B5EF4-FFF2-40B4-BE49-F238E27FC236}">
                    <a16:creationId xmlns:a16="http://schemas.microsoft.com/office/drawing/2014/main" id="{DF53C9A8-8B4C-4AAB-9AA7-3F156563C794}"/>
                  </a:ext>
                </a:extLst>
              </p:cNvPr>
              <p:cNvSpPr/>
              <p:nvPr/>
            </p:nvSpPr>
            <p:spPr>
              <a:xfrm flipH="1">
                <a:off x="9116208" y="5253027"/>
                <a:ext cx="3075791" cy="717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440" name="Oval 1439">
                <a:extLst>
                  <a:ext uri="{FF2B5EF4-FFF2-40B4-BE49-F238E27FC236}">
                    <a16:creationId xmlns:a16="http://schemas.microsoft.com/office/drawing/2014/main" id="{F9538DF9-7147-4A78-8871-409A8E21A793}"/>
                  </a:ext>
                </a:extLst>
              </p:cNvPr>
              <p:cNvSpPr/>
              <p:nvPr/>
            </p:nvSpPr>
            <p:spPr>
              <a:xfrm flipH="1">
                <a:off x="11143693" y="4817974"/>
                <a:ext cx="786471" cy="745406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441" name="Oval 1440">
                <a:extLst>
                  <a:ext uri="{FF2B5EF4-FFF2-40B4-BE49-F238E27FC236}">
                    <a16:creationId xmlns:a16="http://schemas.microsoft.com/office/drawing/2014/main" id="{6E99F80D-1AA9-44DE-9A38-08DC8556501C}"/>
                  </a:ext>
                </a:extLst>
              </p:cNvPr>
              <p:cNvSpPr/>
              <p:nvPr/>
            </p:nvSpPr>
            <p:spPr>
              <a:xfrm flipH="1">
                <a:off x="9440749" y="4805709"/>
                <a:ext cx="786471" cy="745406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</p:grpSp>
        <p:grpSp>
          <p:nvGrpSpPr>
            <p:cNvPr id="1401" name="Group 1400">
              <a:extLst>
                <a:ext uri="{FF2B5EF4-FFF2-40B4-BE49-F238E27FC236}">
                  <a16:creationId xmlns:a16="http://schemas.microsoft.com/office/drawing/2014/main" id="{5E24375F-8632-465C-9A26-0780E4F55CDF}"/>
                </a:ext>
              </a:extLst>
            </p:cNvPr>
            <p:cNvGrpSpPr/>
            <p:nvPr/>
          </p:nvGrpSpPr>
          <p:grpSpPr>
            <a:xfrm>
              <a:off x="1742" y="5389258"/>
              <a:ext cx="5485937" cy="1468742"/>
              <a:chOff x="-51736" y="4638675"/>
              <a:chExt cx="4754749" cy="1418840"/>
            </a:xfrm>
            <a:solidFill>
              <a:schemeClr val="accent2">
                <a:lumMod val="20000"/>
                <a:lumOff val="80000"/>
              </a:schemeClr>
            </a:solidFill>
          </p:grpSpPr>
          <p:sp>
            <p:nvSpPr>
              <p:cNvPr id="1421" name="Oval 1420">
                <a:extLst>
                  <a:ext uri="{FF2B5EF4-FFF2-40B4-BE49-F238E27FC236}">
                    <a16:creationId xmlns:a16="http://schemas.microsoft.com/office/drawing/2014/main" id="{C951F1A2-B839-4DCD-AD00-323249B1BF88}"/>
                  </a:ext>
                </a:extLst>
              </p:cNvPr>
              <p:cNvSpPr/>
              <p:nvPr/>
            </p:nvSpPr>
            <p:spPr>
              <a:xfrm>
                <a:off x="2199705" y="4650579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1422" name="Oval 1421">
                <a:extLst>
                  <a:ext uri="{FF2B5EF4-FFF2-40B4-BE49-F238E27FC236}">
                    <a16:creationId xmlns:a16="http://schemas.microsoft.com/office/drawing/2014/main" id="{6128E060-9640-45D3-ABAA-1ACBA198568A}"/>
                  </a:ext>
                </a:extLst>
              </p:cNvPr>
              <p:cNvSpPr/>
              <p:nvPr/>
            </p:nvSpPr>
            <p:spPr>
              <a:xfrm>
                <a:off x="1950125" y="5020970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423" name="Oval 1422">
                <a:extLst>
                  <a:ext uri="{FF2B5EF4-FFF2-40B4-BE49-F238E27FC236}">
                    <a16:creationId xmlns:a16="http://schemas.microsoft.com/office/drawing/2014/main" id="{1DDAACF7-321B-4A8C-98E7-3A08C4619CCD}"/>
                  </a:ext>
                </a:extLst>
              </p:cNvPr>
              <p:cNvSpPr/>
              <p:nvPr/>
            </p:nvSpPr>
            <p:spPr>
              <a:xfrm>
                <a:off x="2772347" y="4638675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424" name="Oval 1423">
                <a:extLst>
                  <a:ext uri="{FF2B5EF4-FFF2-40B4-BE49-F238E27FC236}">
                    <a16:creationId xmlns:a16="http://schemas.microsoft.com/office/drawing/2014/main" id="{CA9FAB67-3708-4B70-8D44-5B4778BA327B}"/>
                  </a:ext>
                </a:extLst>
              </p:cNvPr>
              <p:cNvSpPr/>
              <p:nvPr/>
            </p:nvSpPr>
            <p:spPr>
              <a:xfrm>
                <a:off x="3188127" y="4757902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425" name="Oval 1424">
                <a:extLst>
                  <a:ext uri="{FF2B5EF4-FFF2-40B4-BE49-F238E27FC236}">
                    <a16:creationId xmlns:a16="http://schemas.microsoft.com/office/drawing/2014/main" id="{C8BC1400-5A21-4601-965F-1EA82ED55684}"/>
                  </a:ext>
                </a:extLst>
              </p:cNvPr>
              <p:cNvSpPr/>
              <p:nvPr/>
            </p:nvSpPr>
            <p:spPr>
              <a:xfrm>
                <a:off x="1610290" y="4897456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426" name="Oval 1425">
                <a:extLst>
                  <a:ext uri="{FF2B5EF4-FFF2-40B4-BE49-F238E27FC236}">
                    <a16:creationId xmlns:a16="http://schemas.microsoft.com/office/drawing/2014/main" id="{A62CA3A2-3E36-4449-9D8C-2B5FF3CED64A}"/>
                  </a:ext>
                </a:extLst>
              </p:cNvPr>
              <p:cNvSpPr/>
              <p:nvPr/>
            </p:nvSpPr>
            <p:spPr>
              <a:xfrm>
                <a:off x="1101781" y="5064232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427" name="Oval 1426">
                <a:extLst>
                  <a:ext uri="{FF2B5EF4-FFF2-40B4-BE49-F238E27FC236}">
                    <a16:creationId xmlns:a16="http://schemas.microsoft.com/office/drawing/2014/main" id="{38D849C0-C46B-43DA-88E2-B45266096F85}"/>
                  </a:ext>
                </a:extLst>
              </p:cNvPr>
              <p:cNvSpPr/>
              <p:nvPr/>
            </p:nvSpPr>
            <p:spPr>
              <a:xfrm>
                <a:off x="3716510" y="4638675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428" name="Oval 1427">
                <a:extLst>
                  <a:ext uri="{FF2B5EF4-FFF2-40B4-BE49-F238E27FC236}">
                    <a16:creationId xmlns:a16="http://schemas.microsoft.com/office/drawing/2014/main" id="{E84C5CF7-6B31-426C-92AB-B0CCE51B6446}"/>
                  </a:ext>
                </a:extLst>
              </p:cNvPr>
              <p:cNvSpPr/>
              <p:nvPr/>
            </p:nvSpPr>
            <p:spPr>
              <a:xfrm>
                <a:off x="3982933" y="4990721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429" name="Rectangle 1428">
                <a:extLst>
                  <a:ext uri="{FF2B5EF4-FFF2-40B4-BE49-F238E27FC236}">
                    <a16:creationId xmlns:a16="http://schemas.microsoft.com/office/drawing/2014/main" id="{6E45907F-C8E9-4EBE-8E32-7AC25182750F}"/>
                  </a:ext>
                </a:extLst>
              </p:cNvPr>
              <p:cNvSpPr/>
              <p:nvPr/>
            </p:nvSpPr>
            <p:spPr>
              <a:xfrm>
                <a:off x="-51736" y="5584841"/>
                <a:ext cx="4364607" cy="472674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1430" name="Oval 1429">
                <a:extLst>
                  <a:ext uri="{FF2B5EF4-FFF2-40B4-BE49-F238E27FC236}">
                    <a16:creationId xmlns:a16="http://schemas.microsoft.com/office/drawing/2014/main" id="{D7058C71-28BC-4077-9E0B-885F1351C4EF}"/>
                  </a:ext>
                </a:extLst>
              </p:cNvPr>
              <p:cNvSpPr/>
              <p:nvPr/>
            </p:nvSpPr>
            <p:spPr>
              <a:xfrm>
                <a:off x="2432439" y="4879488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431" name="Oval 1430">
                <a:extLst>
                  <a:ext uri="{FF2B5EF4-FFF2-40B4-BE49-F238E27FC236}">
                    <a16:creationId xmlns:a16="http://schemas.microsoft.com/office/drawing/2014/main" id="{03ECE9E4-E118-4E85-8B67-EA12E65C3BD3}"/>
                  </a:ext>
                </a:extLst>
              </p:cNvPr>
              <p:cNvSpPr/>
              <p:nvPr/>
            </p:nvSpPr>
            <p:spPr>
              <a:xfrm>
                <a:off x="699964" y="5300951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432" name="Oval 1431">
                <a:extLst>
                  <a:ext uri="{FF2B5EF4-FFF2-40B4-BE49-F238E27FC236}">
                    <a16:creationId xmlns:a16="http://schemas.microsoft.com/office/drawing/2014/main" id="{31BC011A-1C03-41C0-B4F4-B2988BD732A0}"/>
                  </a:ext>
                </a:extLst>
              </p:cNvPr>
              <p:cNvSpPr/>
              <p:nvPr/>
            </p:nvSpPr>
            <p:spPr>
              <a:xfrm>
                <a:off x="43137" y="5195666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</p:grpSp>
        <p:sp>
          <p:nvSpPr>
            <p:cNvPr id="1402" name="Oval 1401">
              <a:extLst>
                <a:ext uri="{FF2B5EF4-FFF2-40B4-BE49-F238E27FC236}">
                  <a16:creationId xmlns:a16="http://schemas.microsoft.com/office/drawing/2014/main" id="{67BAF756-BDA0-4736-A5DB-7FE2DBD6DA22}"/>
                </a:ext>
              </a:extLst>
            </p:cNvPr>
            <p:cNvSpPr/>
            <p:nvPr/>
          </p:nvSpPr>
          <p:spPr>
            <a:xfrm flipH="1">
              <a:off x="2696897" y="6099319"/>
              <a:ext cx="509632" cy="524667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1403" name="현 96">
              <a:extLst>
                <a:ext uri="{FF2B5EF4-FFF2-40B4-BE49-F238E27FC236}">
                  <a16:creationId xmlns:a16="http://schemas.microsoft.com/office/drawing/2014/main" id="{E4F27D19-EBE5-4E20-8F30-B791F52B4090}"/>
                </a:ext>
              </a:extLst>
            </p:cNvPr>
            <p:cNvSpPr/>
            <p:nvPr/>
          </p:nvSpPr>
          <p:spPr>
            <a:xfrm>
              <a:off x="3328527" y="6058687"/>
              <a:ext cx="784657" cy="784657"/>
            </a:xfrm>
            <a:prstGeom prst="chord">
              <a:avLst>
                <a:gd name="adj1" fmla="val 10904884"/>
                <a:gd name="adj2" fmla="val 21584496"/>
              </a:avLst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404" name="현 97">
              <a:extLst>
                <a:ext uri="{FF2B5EF4-FFF2-40B4-BE49-F238E27FC236}">
                  <a16:creationId xmlns:a16="http://schemas.microsoft.com/office/drawing/2014/main" id="{DCDC2F24-54F6-482C-8070-9CA6E94E9076}"/>
                </a:ext>
              </a:extLst>
            </p:cNvPr>
            <p:cNvSpPr/>
            <p:nvPr/>
          </p:nvSpPr>
          <p:spPr>
            <a:xfrm>
              <a:off x="4554915" y="6352929"/>
              <a:ext cx="492156" cy="492156"/>
            </a:xfrm>
            <a:prstGeom prst="chord">
              <a:avLst>
                <a:gd name="adj1" fmla="val 10904884"/>
                <a:gd name="adj2" fmla="val 21584496"/>
              </a:avLst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405" name="현 96">
              <a:extLst>
                <a:ext uri="{FF2B5EF4-FFF2-40B4-BE49-F238E27FC236}">
                  <a16:creationId xmlns:a16="http://schemas.microsoft.com/office/drawing/2014/main" id="{57793926-8FFD-4E32-B84E-461E749DEA95}"/>
                </a:ext>
              </a:extLst>
            </p:cNvPr>
            <p:cNvSpPr/>
            <p:nvPr/>
          </p:nvSpPr>
          <p:spPr>
            <a:xfrm>
              <a:off x="3972848" y="5984118"/>
              <a:ext cx="784657" cy="784657"/>
            </a:xfrm>
            <a:prstGeom prst="chord">
              <a:avLst>
                <a:gd name="adj1" fmla="val 10904884"/>
                <a:gd name="adj2" fmla="val 21584496"/>
              </a:avLst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grpSp>
          <p:nvGrpSpPr>
            <p:cNvPr id="1406" name="Group 1405">
              <a:extLst>
                <a:ext uri="{FF2B5EF4-FFF2-40B4-BE49-F238E27FC236}">
                  <a16:creationId xmlns:a16="http://schemas.microsoft.com/office/drawing/2014/main" id="{BA561768-EBA5-4D10-8F92-9E13F8E6AA85}"/>
                </a:ext>
              </a:extLst>
            </p:cNvPr>
            <p:cNvGrpSpPr/>
            <p:nvPr/>
          </p:nvGrpSpPr>
          <p:grpSpPr>
            <a:xfrm flipH="1">
              <a:off x="7769092" y="5591016"/>
              <a:ext cx="4422908" cy="1266984"/>
              <a:chOff x="8005970" y="4483310"/>
              <a:chExt cx="4422908" cy="1266984"/>
            </a:xfrm>
          </p:grpSpPr>
          <p:sp>
            <p:nvSpPr>
              <p:cNvPr id="1407" name="Oval 1406">
                <a:extLst>
                  <a:ext uri="{FF2B5EF4-FFF2-40B4-BE49-F238E27FC236}">
                    <a16:creationId xmlns:a16="http://schemas.microsoft.com/office/drawing/2014/main" id="{F410B39E-6032-4342-8307-D3C01AB5F1FB}"/>
                  </a:ext>
                </a:extLst>
              </p:cNvPr>
              <p:cNvSpPr/>
              <p:nvPr/>
            </p:nvSpPr>
            <p:spPr>
              <a:xfrm flipH="1">
                <a:off x="11642407" y="4717018"/>
                <a:ext cx="786471" cy="745406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408" name="Oval 1407">
                <a:extLst>
                  <a:ext uri="{FF2B5EF4-FFF2-40B4-BE49-F238E27FC236}">
                    <a16:creationId xmlns:a16="http://schemas.microsoft.com/office/drawing/2014/main" id="{4DD610D7-B37F-44E9-A93B-D94B9B8DBBB6}"/>
                  </a:ext>
                </a:extLst>
              </p:cNvPr>
              <p:cNvSpPr/>
              <p:nvPr/>
            </p:nvSpPr>
            <p:spPr>
              <a:xfrm flipH="1">
                <a:off x="11155214" y="4568691"/>
                <a:ext cx="786471" cy="745406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409" name="Oval 1408">
                <a:extLst>
                  <a:ext uri="{FF2B5EF4-FFF2-40B4-BE49-F238E27FC236}">
                    <a16:creationId xmlns:a16="http://schemas.microsoft.com/office/drawing/2014/main" id="{999E1FDD-720E-42C4-9B8D-4828EF399253}"/>
                  </a:ext>
                </a:extLst>
              </p:cNvPr>
              <p:cNvSpPr/>
              <p:nvPr/>
            </p:nvSpPr>
            <p:spPr>
              <a:xfrm flipH="1">
                <a:off x="10656333" y="4532227"/>
                <a:ext cx="786471" cy="745406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410" name="Oval 1409">
                <a:extLst>
                  <a:ext uri="{FF2B5EF4-FFF2-40B4-BE49-F238E27FC236}">
                    <a16:creationId xmlns:a16="http://schemas.microsoft.com/office/drawing/2014/main" id="{93058D14-AFD8-4A38-80DD-CA9307E15FAA}"/>
                  </a:ext>
                </a:extLst>
              </p:cNvPr>
              <p:cNvSpPr/>
              <p:nvPr/>
            </p:nvSpPr>
            <p:spPr>
              <a:xfrm flipH="1">
                <a:off x="10227408" y="4630410"/>
                <a:ext cx="786471" cy="745406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411" name="Oval 1410">
                <a:extLst>
                  <a:ext uri="{FF2B5EF4-FFF2-40B4-BE49-F238E27FC236}">
                    <a16:creationId xmlns:a16="http://schemas.microsoft.com/office/drawing/2014/main" id="{45927A58-8449-4034-B282-237B665761DA}"/>
                  </a:ext>
                </a:extLst>
              </p:cNvPr>
              <p:cNvSpPr/>
              <p:nvPr/>
            </p:nvSpPr>
            <p:spPr>
              <a:xfrm flipH="1">
                <a:off x="9634684" y="4523334"/>
                <a:ext cx="786471" cy="745406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412" name="Oval 1411">
                <a:extLst>
                  <a:ext uri="{FF2B5EF4-FFF2-40B4-BE49-F238E27FC236}">
                    <a16:creationId xmlns:a16="http://schemas.microsoft.com/office/drawing/2014/main" id="{1B626A30-6052-4B4F-A30E-78C012C64CEB}"/>
                  </a:ext>
                </a:extLst>
              </p:cNvPr>
              <p:cNvSpPr/>
              <p:nvPr/>
            </p:nvSpPr>
            <p:spPr>
              <a:xfrm flipH="1">
                <a:off x="9757833" y="4947098"/>
                <a:ext cx="786471" cy="745406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413" name="Rectangle 1412">
                <a:extLst>
                  <a:ext uri="{FF2B5EF4-FFF2-40B4-BE49-F238E27FC236}">
                    <a16:creationId xmlns:a16="http://schemas.microsoft.com/office/drawing/2014/main" id="{00AA993F-A054-412E-A66E-1767B60DB0F9}"/>
                  </a:ext>
                </a:extLst>
              </p:cNvPr>
              <p:cNvSpPr/>
              <p:nvPr/>
            </p:nvSpPr>
            <p:spPr>
              <a:xfrm flipH="1">
                <a:off x="8007712" y="5033235"/>
                <a:ext cx="4159392" cy="717059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414" name="Oval 1413">
                <a:extLst>
                  <a:ext uri="{FF2B5EF4-FFF2-40B4-BE49-F238E27FC236}">
                    <a16:creationId xmlns:a16="http://schemas.microsoft.com/office/drawing/2014/main" id="{C1BCD086-7FF6-4493-93A3-DA8A9E444FE0}"/>
                  </a:ext>
                </a:extLst>
              </p:cNvPr>
              <p:cNvSpPr/>
              <p:nvPr/>
            </p:nvSpPr>
            <p:spPr>
              <a:xfrm flipH="1">
                <a:off x="11143693" y="4817974"/>
                <a:ext cx="786471" cy="745406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415" name="Oval 1414">
                <a:extLst>
                  <a:ext uri="{FF2B5EF4-FFF2-40B4-BE49-F238E27FC236}">
                    <a16:creationId xmlns:a16="http://schemas.microsoft.com/office/drawing/2014/main" id="{4F42E4F2-4239-48FD-AE2E-80FDD7DC6BA0}"/>
                  </a:ext>
                </a:extLst>
              </p:cNvPr>
              <p:cNvSpPr/>
              <p:nvPr/>
            </p:nvSpPr>
            <p:spPr>
              <a:xfrm flipH="1">
                <a:off x="9332942" y="4727306"/>
                <a:ext cx="786471" cy="745406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1416" name="Oval 1415">
                <a:extLst>
                  <a:ext uri="{FF2B5EF4-FFF2-40B4-BE49-F238E27FC236}">
                    <a16:creationId xmlns:a16="http://schemas.microsoft.com/office/drawing/2014/main" id="{E447513B-55D8-4CE0-8286-DA5ACF916D9B}"/>
                  </a:ext>
                </a:extLst>
              </p:cNvPr>
              <p:cNvSpPr/>
              <p:nvPr/>
            </p:nvSpPr>
            <p:spPr>
              <a:xfrm flipH="1">
                <a:off x="8736184" y="4717018"/>
                <a:ext cx="786471" cy="745406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417" name="Oval 1416">
                <a:extLst>
                  <a:ext uri="{FF2B5EF4-FFF2-40B4-BE49-F238E27FC236}">
                    <a16:creationId xmlns:a16="http://schemas.microsoft.com/office/drawing/2014/main" id="{E64B6D1B-EE0E-49EC-B933-5770DE276BE2}"/>
                  </a:ext>
                </a:extLst>
              </p:cNvPr>
              <p:cNvSpPr/>
              <p:nvPr/>
            </p:nvSpPr>
            <p:spPr>
              <a:xfrm flipH="1">
                <a:off x="8490456" y="4820098"/>
                <a:ext cx="393236" cy="372703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418" name="Oval 1417">
                <a:extLst>
                  <a:ext uri="{FF2B5EF4-FFF2-40B4-BE49-F238E27FC236}">
                    <a16:creationId xmlns:a16="http://schemas.microsoft.com/office/drawing/2014/main" id="{FAAF92EB-90BF-450B-A242-3C434D25EA1A}"/>
                  </a:ext>
                </a:extLst>
              </p:cNvPr>
              <p:cNvSpPr/>
              <p:nvPr/>
            </p:nvSpPr>
            <p:spPr>
              <a:xfrm flipH="1">
                <a:off x="8009669" y="4845022"/>
                <a:ext cx="786471" cy="745406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419" name="Oval 1418">
                <a:extLst>
                  <a:ext uri="{FF2B5EF4-FFF2-40B4-BE49-F238E27FC236}">
                    <a16:creationId xmlns:a16="http://schemas.microsoft.com/office/drawing/2014/main" id="{46EF5792-6290-4A26-99E3-1E8E9A7AFAE1}"/>
                  </a:ext>
                </a:extLst>
              </p:cNvPr>
              <p:cNvSpPr/>
              <p:nvPr/>
            </p:nvSpPr>
            <p:spPr>
              <a:xfrm flipH="1">
                <a:off x="8104585" y="4483310"/>
                <a:ext cx="786471" cy="745406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420" name="Oval 1419">
                <a:extLst>
                  <a:ext uri="{FF2B5EF4-FFF2-40B4-BE49-F238E27FC236}">
                    <a16:creationId xmlns:a16="http://schemas.microsoft.com/office/drawing/2014/main" id="{5239B05C-DDDE-4DB7-8010-83A5190F5678}"/>
                  </a:ext>
                </a:extLst>
              </p:cNvPr>
              <p:cNvSpPr/>
              <p:nvPr/>
            </p:nvSpPr>
            <p:spPr>
              <a:xfrm flipH="1">
                <a:off x="8005970" y="4772493"/>
                <a:ext cx="456127" cy="432311"/>
              </a:xfrm>
              <a:prstGeom prst="ellipse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</p:grpSp>
      </p:grpSp>
      <p:grpSp>
        <p:nvGrpSpPr>
          <p:cNvPr id="1442" name="Group 1441">
            <a:extLst>
              <a:ext uri="{FF2B5EF4-FFF2-40B4-BE49-F238E27FC236}">
                <a16:creationId xmlns:a16="http://schemas.microsoft.com/office/drawing/2014/main" id="{756E52AC-4DD0-4C38-8781-29C4FB6DBEC7}"/>
              </a:ext>
            </a:extLst>
          </p:cNvPr>
          <p:cNvGrpSpPr/>
          <p:nvPr/>
        </p:nvGrpSpPr>
        <p:grpSpPr>
          <a:xfrm>
            <a:off x="-3372" y="5771636"/>
            <a:ext cx="12195372" cy="1095420"/>
            <a:chOff x="-3372" y="5771636"/>
            <a:chExt cx="12195372" cy="1095420"/>
          </a:xfrm>
        </p:grpSpPr>
        <p:grpSp>
          <p:nvGrpSpPr>
            <p:cNvPr id="1443" name="Group 1442">
              <a:extLst>
                <a:ext uri="{FF2B5EF4-FFF2-40B4-BE49-F238E27FC236}">
                  <a16:creationId xmlns:a16="http://schemas.microsoft.com/office/drawing/2014/main" id="{095B4513-627E-440D-A995-5C4DAA50CE41}"/>
                </a:ext>
              </a:extLst>
            </p:cNvPr>
            <p:cNvGrpSpPr/>
            <p:nvPr/>
          </p:nvGrpSpPr>
          <p:grpSpPr>
            <a:xfrm>
              <a:off x="-3372" y="6002404"/>
              <a:ext cx="2653222" cy="855594"/>
              <a:chOff x="5208276" y="5677120"/>
              <a:chExt cx="3880949" cy="1251508"/>
            </a:xfrm>
            <a:solidFill>
              <a:schemeClr val="bg1"/>
            </a:solidFill>
          </p:grpSpPr>
          <p:sp>
            <p:nvSpPr>
              <p:cNvPr id="1484" name="Oval 1483">
                <a:extLst>
                  <a:ext uri="{FF2B5EF4-FFF2-40B4-BE49-F238E27FC236}">
                    <a16:creationId xmlns:a16="http://schemas.microsoft.com/office/drawing/2014/main" id="{8AFCF94B-BE8A-43BB-A891-B634B5829C24}"/>
                  </a:ext>
                </a:extLst>
              </p:cNvPr>
              <p:cNvSpPr/>
              <p:nvPr/>
            </p:nvSpPr>
            <p:spPr>
              <a:xfrm>
                <a:off x="6973598" y="5903649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485" name="Oval 1484">
                <a:extLst>
                  <a:ext uri="{FF2B5EF4-FFF2-40B4-BE49-F238E27FC236}">
                    <a16:creationId xmlns:a16="http://schemas.microsoft.com/office/drawing/2014/main" id="{E330563D-E32D-444F-AE42-AC11523DA12F}"/>
                  </a:ext>
                </a:extLst>
              </p:cNvPr>
              <p:cNvSpPr/>
              <p:nvPr/>
            </p:nvSpPr>
            <p:spPr>
              <a:xfrm>
                <a:off x="6737750" y="6176814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486" name="Oval 1485">
                <a:extLst>
                  <a:ext uri="{FF2B5EF4-FFF2-40B4-BE49-F238E27FC236}">
                    <a16:creationId xmlns:a16="http://schemas.microsoft.com/office/drawing/2014/main" id="{39F08F3A-75AA-4F6C-8B25-51C45B16DB36}"/>
                  </a:ext>
                </a:extLst>
              </p:cNvPr>
              <p:cNvSpPr/>
              <p:nvPr/>
            </p:nvSpPr>
            <p:spPr>
              <a:xfrm>
                <a:off x="7621548" y="5936018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487" name="Oval 1486">
                <a:extLst>
                  <a:ext uri="{FF2B5EF4-FFF2-40B4-BE49-F238E27FC236}">
                    <a16:creationId xmlns:a16="http://schemas.microsoft.com/office/drawing/2014/main" id="{E7B65FFD-0977-49B9-AD83-141BCA61821B}"/>
                  </a:ext>
                </a:extLst>
              </p:cNvPr>
              <p:cNvSpPr/>
              <p:nvPr/>
            </p:nvSpPr>
            <p:spPr>
              <a:xfrm>
                <a:off x="8012007" y="5783050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488" name="Oval 1487">
                <a:extLst>
                  <a:ext uri="{FF2B5EF4-FFF2-40B4-BE49-F238E27FC236}">
                    <a16:creationId xmlns:a16="http://schemas.microsoft.com/office/drawing/2014/main" id="{7302C937-D548-4FFB-B016-FEA5786EC188}"/>
                  </a:ext>
                </a:extLst>
              </p:cNvPr>
              <p:cNvSpPr/>
              <p:nvPr/>
            </p:nvSpPr>
            <p:spPr>
              <a:xfrm>
                <a:off x="6212527" y="6169614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489" name="Oval 1488">
                <a:extLst>
                  <a:ext uri="{FF2B5EF4-FFF2-40B4-BE49-F238E27FC236}">
                    <a16:creationId xmlns:a16="http://schemas.microsoft.com/office/drawing/2014/main" id="{8CA667D9-D2B8-4722-88BE-5E78AB2F483A}"/>
                  </a:ext>
                </a:extLst>
              </p:cNvPr>
              <p:cNvSpPr/>
              <p:nvPr/>
            </p:nvSpPr>
            <p:spPr>
              <a:xfrm>
                <a:off x="5827426" y="5940423"/>
                <a:ext cx="988205" cy="988203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1490" name="Oval 1489">
                <a:extLst>
                  <a:ext uri="{FF2B5EF4-FFF2-40B4-BE49-F238E27FC236}">
                    <a16:creationId xmlns:a16="http://schemas.microsoft.com/office/drawing/2014/main" id="{99D8EAA3-8CE0-4B73-970D-4F2EC039A713}"/>
                  </a:ext>
                </a:extLst>
              </p:cNvPr>
              <p:cNvSpPr/>
              <p:nvPr/>
            </p:nvSpPr>
            <p:spPr>
              <a:xfrm>
                <a:off x="8028027" y="5677120"/>
                <a:ext cx="995012" cy="995011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1491" name="Oval 1490">
                <a:extLst>
                  <a:ext uri="{FF2B5EF4-FFF2-40B4-BE49-F238E27FC236}">
                    <a16:creationId xmlns:a16="http://schemas.microsoft.com/office/drawing/2014/main" id="{851A7A1B-3777-4915-AB64-B2A7DABDD7EC}"/>
                  </a:ext>
                </a:extLst>
              </p:cNvPr>
              <p:cNvSpPr/>
              <p:nvPr/>
            </p:nvSpPr>
            <p:spPr>
              <a:xfrm>
                <a:off x="8369145" y="6182816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492" name="Rectangle 1491">
                <a:extLst>
                  <a:ext uri="{FF2B5EF4-FFF2-40B4-BE49-F238E27FC236}">
                    <a16:creationId xmlns:a16="http://schemas.microsoft.com/office/drawing/2014/main" id="{A4F3CF6D-E324-40CD-8DC1-17C877195C59}"/>
                  </a:ext>
                </a:extLst>
              </p:cNvPr>
              <p:cNvSpPr/>
              <p:nvPr/>
            </p:nvSpPr>
            <p:spPr>
              <a:xfrm>
                <a:off x="5208276" y="6761949"/>
                <a:ext cx="3880949" cy="166679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493" name="Oval 1492">
                <a:extLst>
                  <a:ext uri="{FF2B5EF4-FFF2-40B4-BE49-F238E27FC236}">
                    <a16:creationId xmlns:a16="http://schemas.microsoft.com/office/drawing/2014/main" id="{D559EC30-92DF-4531-BA0F-20B7C02137CB}"/>
                  </a:ext>
                </a:extLst>
              </p:cNvPr>
              <p:cNvSpPr/>
              <p:nvPr/>
            </p:nvSpPr>
            <p:spPr>
              <a:xfrm>
                <a:off x="7281640" y="6176829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494" name="Oval 1493">
                <a:extLst>
                  <a:ext uri="{FF2B5EF4-FFF2-40B4-BE49-F238E27FC236}">
                    <a16:creationId xmlns:a16="http://schemas.microsoft.com/office/drawing/2014/main" id="{90B346F0-98B6-42B2-9832-2343989EBB18}"/>
                  </a:ext>
                </a:extLst>
              </p:cNvPr>
              <p:cNvSpPr/>
              <p:nvPr/>
            </p:nvSpPr>
            <p:spPr>
              <a:xfrm>
                <a:off x="5427788" y="6075742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1495" name="Oval 1494">
                <a:extLst>
                  <a:ext uri="{FF2B5EF4-FFF2-40B4-BE49-F238E27FC236}">
                    <a16:creationId xmlns:a16="http://schemas.microsoft.com/office/drawing/2014/main" id="{39C1BDDC-7218-4F38-B8C5-2123E6919E68}"/>
                  </a:ext>
                </a:extLst>
              </p:cNvPr>
              <p:cNvSpPr/>
              <p:nvPr/>
            </p:nvSpPr>
            <p:spPr>
              <a:xfrm>
                <a:off x="5213208" y="6320028"/>
                <a:ext cx="595719" cy="59572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1496" name="Oval 1495">
                <a:extLst>
                  <a:ext uri="{FF2B5EF4-FFF2-40B4-BE49-F238E27FC236}">
                    <a16:creationId xmlns:a16="http://schemas.microsoft.com/office/drawing/2014/main" id="{FB773F1F-CF84-4E06-956B-E401B8328A2D}"/>
                  </a:ext>
                </a:extLst>
              </p:cNvPr>
              <p:cNvSpPr/>
              <p:nvPr/>
            </p:nvSpPr>
            <p:spPr>
              <a:xfrm>
                <a:off x="7799510" y="6182681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</p:grpSp>
        <p:grpSp>
          <p:nvGrpSpPr>
            <p:cNvPr id="1444" name="Group 1443">
              <a:extLst>
                <a:ext uri="{FF2B5EF4-FFF2-40B4-BE49-F238E27FC236}">
                  <a16:creationId xmlns:a16="http://schemas.microsoft.com/office/drawing/2014/main" id="{21D79458-FD1A-4FC0-AA76-367E0E670C9F}"/>
                </a:ext>
              </a:extLst>
            </p:cNvPr>
            <p:cNvGrpSpPr/>
            <p:nvPr/>
          </p:nvGrpSpPr>
          <p:grpSpPr>
            <a:xfrm>
              <a:off x="2503359" y="5771636"/>
              <a:ext cx="3430784" cy="1086364"/>
              <a:chOff x="5096347" y="5677120"/>
              <a:chExt cx="3992878" cy="1264356"/>
            </a:xfrm>
            <a:solidFill>
              <a:schemeClr val="bg1"/>
            </a:solidFill>
          </p:grpSpPr>
          <p:sp>
            <p:nvSpPr>
              <p:cNvPr id="1471" name="Oval 1470">
                <a:extLst>
                  <a:ext uri="{FF2B5EF4-FFF2-40B4-BE49-F238E27FC236}">
                    <a16:creationId xmlns:a16="http://schemas.microsoft.com/office/drawing/2014/main" id="{51CA0B8E-B40B-446A-A294-5608189131E2}"/>
                  </a:ext>
                </a:extLst>
              </p:cNvPr>
              <p:cNvSpPr/>
              <p:nvPr/>
            </p:nvSpPr>
            <p:spPr>
              <a:xfrm>
                <a:off x="6973598" y="5903649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472" name="Oval 1471">
                <a:extLst>
                  <a:ext uri="{FF2B5EF4-FFF2-40B4-BE49-F238E27FC236}">
                    <a16:creationId xmlns:a16="http://schemas.microsoft.com/office/drawing/2014/main" id="{842F3B47-CF39-493E-B7B8-B2AC3D472933}"/>
                  </a:ext>
                </a:extLst>
              </p:cNvPr>
              <p:cNvSpPr/>
              <p:nvPr/>
            </p:nvSpPr>
            <p:spPr>
              <a:xfrm>
                <a:off x="6737750" y="6176814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473" name="Oval 1472">
                <a:extLst>
                  <a:ext uri="{FF2B5EF4-FFF2-40B4-BE49-F238E27FC236}">
                    <a16:creationId xmlns:a16="http://schemas.microsoft.com/office/drawing/2014/main" id="{7A7C2D9E-5AA3-422A-AEAC-86C80F1414E3}"/>
                  </a:ext>
                </a:extLst>
              </p:cNvPr>
              <p:cNvSpPr/>
              <p:nvPr/>
            </p:nvSpPr>
            <p:spPr>
              <a:xfrm>
                <a:off x="7621548" y="5936018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474" name="Oval 1473">
                <a:extLst>
                  <a:ext uri="{FF2B5EF4-FFF2-40B4-BE49-F238E27FC236}">
                    <a16:creationId xmlns:a16="http://schemas.microsoft.com/office/drawing/2014/main" id="{2B2C21C3-3975-4AA0-B43C-27AB5A1D362E}"/>
                  </a:ext>
                </a:extLst>
              </p:cNvPr>
              <p:cNvSpPr/>
              <p:nvPr/>
            </p:nvSpPr>
            <p:spPr>
              <a:xfrm>
                <a:off x="8012007" y="5783050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475" name="Oval 1474">
                <a:extLst>
                  <a:ext uri="{FF2B5EF4-FFF2-40B4-BE49-F238E27FC236}">
                    <a16:creationId xmlns:a16="http://schemas.microsoft.com/office/drawing/2014/main" id="{715714F9-9D56-42B6-8D0E-23A6138227E9}"/>
                  </a:ext>
                </a:extLst>
              </p:cNvPr>
              <p:cNvSpPr/>
              <p:nvPr/>
            </p:nvSpPr>
            <p:spPr>
              <a:xfrm>
                <a:off x="6212527" y="6169614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476" name="Oval 1475">
                <a:extLst>
                  <a:ext uri="{FF2B5EF4-FFF2-40B4-BE49-F238E27FC236}">
                    <a16:creationId xmlns:a16="http://schemas.microsoft.com/office/drawing/2014/main" id="{AC8D4642-4FCF-4637-AF29-6E5DDD0562F3}"/>
                  </a:ext>
                </a:extLst>
              </p:cNvPr>
              <p:cNvSpPr/>
              <p:nvPr/>
            </p:nvSpPr>
            <p:spPr>
              <a:xfrm>
                <a:off x="5827426" y="5940423"/>
                <a:ext cx="988205" cy="988203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1477" name="Oval 1476">
                <a:extLst>
                  <a:ext uri="{FF2B5EF4-FFF2-40B4-BE49-F238E27FC236}">
                    <a16:creationId xmlns:a16="http://schemas.microsoft.com/office/drawing/2014/main" id="{00C8876A-A437-48CD-B6E6-4B3076A233FB}"/>
                  </a:ext>
                </a:extLst>
              </p:cNvPr>
              <p:cNvSpPr/>
              <p:nvPr/>
            </p:nvSpPr>
            <p:spPr>
              <a:xfrm>
                <a:off x="8028027" y="5677120"/>
                <a:ext cx="995012" cy="995011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1478" name="Oval 1477">
                <a:extLst>
                  <a:ext uri="{FF2B5EF4-FFF2-40B4-BE49-F238E27FC236}">
                    <a16:creationId xmlns:a16="http://schemas.microsoft.com/office/drawing/2014/main" id="{4750DC15-C14D-4436-967E-F3F9CEAE5C56}"/>
                  </a:ext>
                </a:extLst>
              </p:cNvPr>
              <p:cNvSpPr/>
              <p:nvPr/>
            </p:nvSpPr>
            <p:spPr>
              <a:xfrm>
                <a:off x="8369145" y="6221396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479" name="Rectangle 1478">
                <a:extLst>
                  <a:ext uri="{FF2B5EF4-FFF2-40B4-BE49-F238E27FC236}">
                    <a16:creationId xmlns:a16="http://schemas.microsoft.com/office/drawing/2014/main" id="{6906F58B-7A92-4104-8C7A-8B51C1A59F8E}"/>
                  </a:ext>
                </a:extLst>
              </p:cNvPr>
              <p:cNvSpPr/>
              <p:nvPr/>
            </p:nvSpPr>
            <p:spPr>
              <a:xfrm>
                <a:off x="5208276" y="6770752"/>
                <a:ext cx="3880949" cy="166679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480" name="Oval 1479">
                <a:extLst>
                  <a:ext uri="{FF2B5EF4-FFF2-40B4-BE49-F238E27FC236}">
                    <a16:creationId xmlns:a16="http://schemas.microsoft.com/office/drawing/2014/main" id="{C1E4C48B-3029-45E8-B169-909A001BB527}"/>
                  </a:ext>
                </a:extLst>
              </p:cNvPr>
              <p:cNvSpPr/>
              <p:nvPr/>
            </p:nvSpPr>
            <p:spPr>
              <a:xfrm>
                <a:off x="7281640" y="6176829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481" name="Oval 1480">
                <a:extLst>
                  <a:ext uri="{FF2B5EF4-FFF2-40B4-BE49-F238E27FC236}">
                    <a16:creationId xmlns:a16="http://schemas.microsoft.com/office/drawing/2014/main" id="{88031C48-6B65-47AE-8747-32FD675D4323}"/>
                  </a:ext>
                </a:extLst>
              </p:cNvPr>
              <p:cNvSpPr/>
              <p:nvPr/>
            </p:nvSpPr>
            <p:spPr>
              <a:xfrm>
                <a:off x="5427788" y="6075742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1482" name="Oval 1481">
                <a:extLst>
                  <a:ext uri="{FF2B5EF4-FFF2-40B4-BE49-F238E27FC236}">
                    <a16:creationId xmlns:a16="http://schemas.microsoft.com/office/drawing/2014/main" id="{3A84B2F6-0FFD-4F67-93C7-52CA0A831235}"/>
                  </a:ext>
                </a:extLst>
              </p:cNvPr>
              <p:cNvSpPr/>
              <p:nvPr/>
            </p:nvSpPr>
            <p:spPr>
              <a:xfrm>
                <a:off x="5096347" y="6288693"/>
                <a:ext cx="595719" cy="595719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1483" name="Oval 1482">
                <a:extLst>
                  <a:ext uri="{FF2B5EF4-FFF2-40B4-BE49-F238E27FC236}">
                    <a16:creationId xmlns:a16="http://schemas.microsoft.com/office/drawing/2014/main" id="{62548A94-9FED-48C5-AA43-B691CE229EDF}"/>
                  </a:ext>
                </a:extLst>
              </p:cNvPr>
              <p:cNvSpPr/>
              <p:nvPr/>
            </p:nvSpPr>
            <p:spPr>
              <a:xfrm>
                <a:off x="7799510" y="6182681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</p:grpSp>
        <p:grpSp>
          <p:nvGrpSpPr>
            <p:cNvPr id="1445" name="Group 1444">
              <a:extLst>
                <a:ext uri="{FF2B5EF4-FFF2-40B4-BE49-F238E27FC236}">
                  <a16:creationId xmlns:a16="http://schemas.microsoft.com/office/drawing/2014/main" id="{ED0452C1-A0B4-41BE-B0A6-936FD0EEEE26}"/>
                </a:ext>
              </a:extLst>
            </p:cNvPr>
            <p:cNvGrpSpPr/>
            <p:nvPr/>
          </p:nvGrpSpPr>
          <p:grpSpPr>
            <a:xfrm flipH="1">
              <a:off x="5677557" y="5865298"/>
              <a:ext cx="3459076" cy="994002"/>
              <a:chOff x="5176824" y="5783050"/>
              <a:chExt cx="4025805" cy="1156862"/>
            </a:xfrm>
            <a:solidFill>
              <a:schemeClr val="bg1"/>
            </a:solidFill>
          </p:grpSpPr>
          <p:sp>
            <p:nvSpPr>
              <p:cNvPr id="1459" name="Oval 1458">
                <a:extLst>
                  <a:ext uri="{FF2B5EF4-FFF2-40B4-BE49-F238E27FC236}">
                    <a16:creationId xmlns:a16="http://schemas.microsoft.com/office/drawing/2014/main" id="{1109A55C-2224-44E1-9FEF-B5DE4C486673}"/>
                  </a:ext>
                </a:extLst>
              </p:cNvPr>
              <p:cNvSpPr/>
              <p:nvPr/>
            </p:nvSpPr>
            <p:spPr>
              <a:xfrm>
                <a:off x="6973598" y="5903649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460" name="Oval 1459">
                <a:extLst>
                  <a:ext uri="{FF2B5EF4-FFF2-40B4-BE49-F238E27FC236}">
                    <a16:creationId xmlns:a16="http://schemas.microsoft.com/office/drawing/2014/main" id="{D543E4AA-545F-422B-8761-803B0442FB0B}"/>
                  </a:ext>
                </a:extLst>
              </p:cNvPr>
              <p:cNvSpPr/>
              <p:nvPr/>
            </p:nvSpPr>
            <p:spPr>
              <a:xfrm>
                <a:off x="6737750" y="6176814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461" name="Oval 1460">
                <a:extLst>
                  <a:ext uri="{FF2B5EF4-FFF2-40B4-BE49-F238E27FC236}">
                    <a16:creationId xmlns:a16="http://schemas.microsoft.com/office/drawing/2014/main" id="{94BF229E-39E2-4D9E-9AED-2144521E119F}"/>
                  </a:ext>
                </a:extLst>
              </p:cNvPr>
              <p:cNvSpPr/>
              <p:nvPr/>
            </p:nvSpPr>
            <p:spPr>
              <a:xfrm>
                <a:off x="7621548" y="5936018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462" name="Oval 1461">
                <a:extLst>
                  <a:ext uri="{FF2B5EF4-FFF2-40B4-BE49-F238E27FC236}">
                    <a16:creationId xmlns:a16="http://schemas.microsoft.com/office/drawing/2014/main" id="{B691AF18-811F-4995-A5EB-34C60DE27697}"/>
                  </a:ext>
                </a:extLst>
              </p:cNvPr>
              <p:cNvSpPr/>
              <p:nvPr/>
            </p:nvSpPr>
            <p:spPr>
              <a:xfrm>
                <a:off x="8012007" y="5783050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463" name="Oval 1462">
                <a:extLst>
                  <a:ext uri="{FF2B5EF4-FFF2-40B4-BE49-F238E27FC236}">
                    <a16:creationId xmlns:a16="http://schemas.microsoft.com/office/drawing/2014/main" id="{DAE93215-E203-4919-AD3B-F05CD9A81A6C}"/>
                  </a:ext>
                </a:extLst>
              </p:cNvPr>
              <p:cNvSpPr/>
              <p:nvPr/>
            </p:nvSpPr>
            <p:spPr>
              <a:xfrm>
                <a:off x="6212527" y="6169614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464" name="Oval 1463">
                <a:extLst>
                  <a:ext uri="{FF2B5EF4-FFF2-40B4-BE49-F238E27FC236}">
                    <a16:creationId xmlns:a16="http://schemas.microsoft.com/office/drawing/2014/main" id="{24F70A8A-7F55-4717-A813-B49B68AD5C91}"/>
                  </a:ext>
                </a:extLst>
              </p:cNvPr>
              <p:cNvSpPr/>
              <p:nvPr/>
            </p:nvSpPr>
            <p:spPr>
              <a:xfrm>
                <a:off x="5975384" y="6088379"/>
                <a:ext cx="840247" cy="84024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1465" name="Oval 1464">
                <a:extLst>
                  <a:ext uri="{FF2B5EF4-FFF2-40B4-BE49-F238E27FC236}">
                    <a16:creationId xmlns:a16="http://schemas.microsoft.com/office/drawing/2014/main" id="{8D1DFAA5-3498-4624-B2F9-1ECBEF315A39}"/>
                  </a:ext>
                </a:extLst>
              </p:cNvPr>
              <p:cNvSpPr/>
              <p:nvPr/>
            </p:nvSpPr>
            <p:spPr>
              <a:xfrm>
                <a:off x="8482549" y="6100776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466" name="Rectangle 1465">
                <a:extLst>
                  <a:ext uri="{FF2B5EF4-FFF2-40B4-BE49-F238E27FC236}">
                    <a16:creationId xmlns:a16="http://schemas.microsoft.com/office/drawing/2014/main" id="{05B89AE5-3DFD-48B5-80DB-97367AF49C85}"/>
                  </a:ext>
                </a:extLst>
              </p:cNvPr>
              <p:cNvSpPr/>
              <p:nvPr/>
            </p:nvSpPr>
            <p:spPr>
              <a:xfrm>
                <a:off x="5208276" y="6770752"/>
                <a:ext cx="3880949" cy="166679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467" name="Oval 1466">
                <a:extLst>
                  <a:ext uri="{FF2B5EF4-FFF2-40B4-BE49-F238E27FC236}">
                    <a16:creationId xmlns:a16="http://schemas.microsoft.com/office/drawing/2014/main" id="{2490733E-2818-4368-A7D7-B114AF9972AA}"/>
                  </a:ext>
                </a:extLst>
              </p:cNvPr>
              <p:cNvSpPr/>
              <p:nvPr/>
            </p:nvSpPr>
            <p:spPr>
              <a:xfrm>
                <a:off x="7281640" y="6176829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468" name="Oval 1467">
                <a:extLst>
                  <a:ext uri="{FF2B5EF4-FFF2-40B4-BE49-F238E27FC236}">
                    <a16:creationId xmlns:a16="http://schemas.microsoft.com/office/drawing/2014/main" id="{29B28203-D78F-4FDE-9DB3-B61A497EB160}"/>
                  </a:ext>
                </a:extLst>
              </p:cNvPr>
              <p:cNvSpPr/>
              <p:nvPr/>
            </p:nvSpPr>
            <p:spPr>
              <a:xfrm>
                <a:off x="5176824" y="6066471"/>
                <a:ext cx="849276" cy="84927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1469" name="Oval 1468">
                <a:extLst>
                  <a:ext uri="{FF2B5EF4-FFF2-40B4-BE49-F238E27FC236}">
                    <a16:creationId xmlns:a16="http://schemas.microsoft.com/office/drawing/2014/main" id="{C53D8108-E45D-4DE3-85B8-96B5A523F9B2}"/>
                  </a:ext>
                </a:extLst>
              </p:cNvPr>
              <p:cNvSpPr/>
              <p:nvPr/>
            </p:nvSpPr>
            <p:spPr>
              <a:xfrm>
                <a:off x="7541959" y="6181631"/>
                <a:ext cx="1213393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470" name="Oval 1469">
                <a:extLst>
                  <a:ext uri="{FF2B5EF4-FFF2-40B4-BE49-F238E27FC236}">
                    <a16:creationId xmlns:a16="http://schemas.microsoft.com/office/drawing/2014/main" id="{F3A4F165-B9BD-40F0-9140-8957CAA33A25}"/>
                  </a:ext>
                </a:extLst>
              </p:cNvPr>
              <p:cNvSpPr/>
              <p:nvPr/>
            </p:nvSpPr>
            <p:spPr>
              <a:xfrm>
                <a:off x="5630466" y="6219832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</p:grpSp>
        <p:grpSp>
          <p:nvGrpSpPr>
            <p:cNvPr id="1446" name="Group 1445">
              <a:extLst>
                <a:ext uri="{FF2B5EF4-FFF2-40B4-BE49-F238E27FC236}">
                  <a16:creationId xmlns:a16="http://schemas.microsoft.com/office/drawing/2014/main" id="{15A1B4C2-1BEB-4312-9832-F2911525DAE7}"/>
                </a:ext>
              </a:extLst>
            </p:cNvPr>
            <p:cNvGrpSpPr/>
            <p:nvPr/>
          </p:nvGrpSpPr>
          <p:grpSpPr>
            <a:xfrm flipH="1">
              <a:off x="8843757" y="5862656"/>
              <a:ext cx="3348243" cy="1004400"/>
              <a:chOff x="5192411" y="5783050"/>
              <a:chExt cx="3896814" cy="1168963"/>
            </a:xfrm>
            <a:solidFill>
              <a:schemeClr val="bg1"/>
            </a:solidFill>
          </p:grpSpPr>
          <p:sp>
            <p:nvSpPr>
              <p:cNvPr id="1447" name="Oval 1446">
                <a:extLst>
                  <a:ext uri="{FF2B5EF4-FFF2-40B4-BE49-F238E27FC236}">
                    <a16:creationId xmlns:a16="http://schemas.microsoft.com/office/drawing/2014/main" id="{609629E4-43A1-46C7-919C-1F71FE448E86}"/>
                  </a:ext>
                </a:extLst>
              </p:cNvPr>
              <p:cNvSpPr/>
              <p:nvPr/>
            </p:nvSpPr>
            <p:spPr>
              <a:xfrm>
                <a:off x="6973598" y="5903649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448" name="Oval 1447">
                <a:extLst>
                  <a:ext uri="{FF2B5EF4-FFF2-40B4-BE49-F238E27FC236}">
                    <a16:creationId xmlns:a16="http://schemas.microsoft.com/office/drawing/2014/main" id="{3B90BA1B-386B-407C-931F-FDB767A2460A}"/>
                  </a:ext>
                </a:extLst>
              </p:cNvPr>
              <p:cNvSpPr/>
              <p:nvPr/>
            </p:nvSpPr>
            <p:spPr>
              <a:xfrm>
                <a:off x="6737750" y="6176814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449" name="Oval 1448">
                <a:extLst>
                  <a:ext uri="{FF2B5EF4-FFF2-40B4-BE49-F238E27FC236}">
                    <a16:creationId xmlns:a16="http://schemas.microsoft.com/office/drawing/2014/main" id="{271E2C9C-D63D-4D17-934B-6E727E7980F1}"/>
                  </a:ext>
                </a:extLst>
              </p:cNvPr>
              <p:cNvSpPr/>
              <p:nvPr/>
            </p:nvSpPr>
            <p:spPr>
              <a:xfrm>
                <a:off x="7621548" y="5936018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450" name="Oval 1449">
                <a:extLst>
                  <a:ext uri="{FF2B5EF4-FFF2-40B4-BE49-F238E27FC236}">
                    <a16:creationId xmlns:a16="http://schemas.microsoft.com/office/drawing/2014/main" id="{B593D66D-49E8-40ED-995B-898CBB291CF2}"/>
                  </a:ext>
                </a:extLst>
              </p:cNvPr>
              <p:cNvSpPr/>
              <p:nvPr/>
            </p:nvSpPr>
            <p:spPr>
              <a:xfrm>
                <a:off x="8012007" y="5783050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451" name="Oval 1450">
                <a:extLst>
                  <a:ext uri="{FF2B5EF4-FFF2-40B4-BE49-F238E27FC236}">
                    <a16:creationId xmlns:a16="http://schemas.microsoft.com/office/drawing/2014/main" id="{36B38656-7534-4FC4-8BD9-DC112FB04CF1}"/>
                  </a:ext>
                </a:extLst>
              </p:cNvPr>
              <p:cNvSpPr/>
              <p:nvPr/>
            </p:nvSpPr>
            <p:spPr>
              <a:xfrm>
                <a:off x="6212527" y="6169614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452" name="Oval 1451">
                <a:extLst>
                  <a:ext uri="{FF2B5EF4-FFF2-40B4-BE49-F238E27FC236}">
                    <a16:creationId xmlns:a16="http://schemas.microsoft.com/office/drawing/2014/main" id="{5D67C726-2B89-4ED2-8803-4435525836B5}"/>
                  </a:ext>
                </a:extLst>
              </p:cNvPr>
              <p:cNvSpPr/>
              <p:nvPr/>
            </p:nvSpPr>
            <p:spPr>
              <a:xfrm>
                <a:off x="5975384" y="6088379"/>
                <a:ext cx="840247" cy="84024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1453" name="Oval 1452">
                <a:extLst>
                  <a:ext uri="{FF2B5EF4-FFF2-40B4-BE49-F238E27FC236}">
                    <a16:creationId xmlns:a16="http://schemas.microsoft.com/office/drawing/2014/main" id="{3F7CB5D7-0D81-4DC7-9100-1097DE57E9AC}"/>
                  </a:ext>
                </a:extLst>
              </p:cNvPr>
              <p:cNvSpPr/>
              <p:nvPr/>
            </p:nvSpPr>
            <p:spPr>
              <a:xfrm>
                <a:off x="8369145" y="6221396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454" name="Rectangle 1453">
                <a:extLst>
                  <a:ext uri="{FF2B5EF4-FFF2-40B4-BE49-F238E27FC236}">
                    <a16:creationId xmlns:a16="http://schemas.microsoft.com/office/drawing/2014/main" id="{D5980FCE-9883-4953-89FD-4449DA15A8F3}"/>
                  </a:ext>
                </a:extLst>
              </p:cNvPr>
              <p:cNvSpPr/>
              <p:nvPr/>
            </p:nvSpPr>
            <p:spPr>
              <a:xfrm>
                <a:off x="5192411" y="6613640"/>
                <a:ext cx="3880949" cy="323790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455" name="Oval 1454">
                <a:extLst>
                  <a:ext uri="{FF2B5EF4-FFF2-40B4-BE49-F238E27FC236}">
                    <a16:creationId xmlns:a16="http://schemas.microsoft.com/office/drawing/2014/main" id="{1B7B46DE-82CF-4E0F-825A-75E9A7068478}"/>
                  </a:ext>
                </a:extLst>
              </p:cNvPr>
              <p:cNvSpPr/>
              <p:nvPr/>
            </p:nvSpPr>
            <p:spPr>
              <a:xfrm>
                <a:off x="7281640" y="6176829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456" name="Oval 1455">
                <a:extLst>
                  <a:ext uri="{FF2B5EF4-FFF2-40B4-BE49-F238E27FC236}">
                    <a16:creationId xmlns:a16="http://schemas.microsoft.com/office/drawing/2014/main" id="{D503BEEC-4C0D-477D-808A-A1E259ED26D4}"/>
                  </a:ext>
                </a:extLst>
              </p:cNvPr>
              <p:cNvSpPr/>
              <p:nvPr/>
            </p:nvSpPr>
            <p:spPr>
              <a:xfrm>
                <a:off x="5192411" y="6044347"/>
                <a:ext cx="907666" cy="90766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1457" name="Oval 1456">
                <a:extLst>
                  <a:ext uri="{FF2B5EF4-FFF2-40B4-BE49-F238E27FC236}">
                    <a16:creationId xmlns:a16="http://schemas.microsoft.com/office/drawing/2014/main" id="{15A253AC-602C-4110-B31E-7A571C3ED987}"/>
                  </a:ext>
                </a:extLst>
              </p:cNvPr>
              <p:cNvSpPr/>
              <p:nvPr/>
            </p:nvSpPr>
            <p:spPr>
              <a:xfrm>
                <a:off x="7799510" y="6182681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  <p:sp>
            <p:nvSpPr>
              <p:cNvPr id="1458" name="Oval 1457">
                <a:extLst>
                  <a:ext uri="{FF2B5EF4-FFF2-40B4-BE49-F238E27FC236}">
                    <a16:creationId xmlns:a16="http://schemas.microsoft.com/office/drawing/2014/main" id="{BABAD188-E4F1-4590-B1C3-DB70B5E04A93}"/>
                  </a:ext>
                </a:extLst>
              </p:cNvPr>
              <p:cNvSpPr/>
              <p:nvPr/>
            </p:nvSpPr>
            <p:spPr>
              <a:xfrm>
                <a:off x="5630466" y="6219832"/>
                <a:ext cx="720080" cy="720080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/>
              </a:p>
            </p:txBody>
          </p:sp>
        </p:grpSp>
      </p:grpSp>
      <p:sp>
        <p:nvSpPr>
          <p:cNvPr id="1497" name="Freeform: Shape 1496">
            <a:extLst>
              <a:ext uri="{FF2B5EF4-FFF2-40B4-BE49-F238E27FC236}">
                <a16:creationId xmlns:a16="http://schemas.microsoft.com/office/drawing/2014/main" id="{B8983912-75D1-43FE-AFD1-18F6B12CEC5F}"/>
              </a:ext>
            </a:extLst>
          </p:cNvPr>
          <p:cNvSpPr/>
          <p:nvPr/>
        </p:nvSpPr>
        <p:spPr>
          <a:xfrm>
            <a:off x="904461" y="1923222"/>
            <a:ext cx="9402417" cy="4219161"/>
          </a:xfrm>
          <a:custGeom>
            <a:avLst/>
            <a:gdLst>
              <a:gd name="connsiteX0" fmla="*/ 0 w 9859617"/>
              <a:gd name="connsiteY0" fmla="*/ 5019261 h 5019261"/>
              <a:gd name="connsiteX1" fmla="*/ 1739348 w 9859617"/>
              <a:gd name="connsiteY1" fmla="*/ 4055165 h 5019261"/>
              <a:gd name="connsiteX2" fmla="*/ 3538330 w 9859617"/>
              <a:gd name="connsiteY2" fmla="*/ 3846443 h 5019261"/>
              <a:gd name="connsiteX3" fmla="*/ 4810539 w 9859617"/>
              <a:gd name="connsiteY3" fmla="*/ 2862469 h 5019261"/>
              <a:gd name="connsiteX4" fmla="*/ 5844209 w 9859617"/>
              <a:gd name="connsiteY4" fmla="*/ 2991678 h 5019261"/>
              <a:gd name="connsiteX5" fmla="*/ 7176052 w 9859617"/>
              <a:gd name="connsiteY5" fmla="*/ 1779104 h 5019261"/>
              <a:gd name="connsiteX6" fmla="*/ 8259417 w 9859617"/>
              <a:gd name="connsiteY6" fmla="*/ 2047461 h 5019261"/>
              <a:gd name="connsiteX7" fmla="*/ 9859617 w 9859617"/>
              <a:gd name="connsiteY7" fmla="*/ 0 h 5019261"/>
              <a:gd name="connsiteX0" fmla="*/ 0 w 9859617"/>
              <a:gd name="connsiteY0" fmla="*/ 5019261 h 5019261"/>
              <a:gd name="connsiteX1" fmla="*/ 1739348 w 9859617"/>
              <a:gd name="connsiteY1" fmla="*/ 4055165 h 5019261"/>
              <a:gd name="connsiteX2" fmla="*/ 3538330 w 9859617"/>
              <a:gd name="connsiteY2" fmla="*/ 3846443 h 5019261"/>
              <a:gd name="connsiteX3" fmla="*/ 4810539 w 9859617"/>
              <a:gd name="connsiteY3" fmla="*/ 2862469 h 5019261"/>
              <a:gd name="connsiteX4" fmla="*/ 5844209 w 9859617"/>
              <a:gd name="connsiteY4" fmla="*/ 2991678 h 5019261"/>
              <a:gd name="connsiteX5" fmla="*/ 7176052 w 9859617"/>
              <a:gd name="connsiteY5" fmla="*/ 1779104 h 5019261"/>
              <a:gd name="connsiteX6" fmla="*/ 8130208 w 9859617"/>
              <a:gd name="connsiteY6" fmla="*/ 2037521 h 5019261"/>
              <a:gd name="connsiteX7" fmla="*/ 9859617 w 9859617"/>
              <a:gd name="connsiteY7" fmla="*/ 0 h 5019261"/>
              <a:gd name="connsiteX0" fmla="*/ 0 w 9859617"/>
              <a:gd name="connsiteY0" fmla="*/ 5019261 h 5019261"/>
              <a:gd name="connsiteX1" fmla="*/ 1739348 w 9859617"/>
              <a:gd name="connsiteY1" fmla="*/ 4055165 h 5019261"/>
              <a:gd name="connsiteX2" fmla="*/ 3538330 w 9859617"/>
              <a:gd name="connsiteY2" fmla="*/ 3846443 h 5019261"/>
              <a:gd name="connsiteX3" fmla="*/ 4810539 w 9859617"/>
              <a:gd name="connsiteY3" fmla="*/ 2862469 h 5019261"/>
              <a:gd name="connsiteX4" fmla="*/ 5844209 w 9859617"/>
              <a:gd name="connsiteY4" fmla="*/ 2991678 h 5019261"/>
              <a:gd name="connsiteX5" fmla="*/ 7176052 w 9859617"/>
              <a:gd name="connsiteY5" fmla="*/ 1779104 h 5019261"/>
              <a:gd name="connsiteX6" fmla="*/ 7841973 w 9859617"/>
              <a:gd name="connsiteY6" fmla="*/ 2017643 h 5019261"/>
              <a:gd name="connsiteX7" fmla="*/ 9859617 w 9859617"/>
              <a:gd name="connsiteY7" fmla="*/ 0 h 5019261"/>
              <a:gd name="connsiteX0" fmla="*/ 0 w 9859617"/>
              <a:gd name="connsiteY0" fmla="*/ 5019261 h 5019261"/>
              <a:gd name="connsiteX1" fmla="*/ 1739348 w 9859617"/>
              <a:gd name="connsiteY1" fmla="*/ 4055165 h 5019261"/>
              <a:gd name="connsiteX2" fmla="*/ 3538330 w 9859617"/>
              <a:gd name="connsiteY2" fmla="*/ 3846443 h 5019261"/>
              <a:gd name="connsiteX3" fmla="*/ 4810539 w 9859617"/>
              <a:gd name="connsiteY3" fmla="*/ 2862469 h 5019261"/>
              <a:gd name="connsiteX4" fmla="*/ 5844209 w 9859617"/>
              <a:gd name="connsiteY4" fmla="*/ 2991678 h 5019261"/>
              <a:gd name="connsiteX5" fmla="*/ 7046843 w 9859617"/>
              <a:gd name="connsiteY5" fmla="*/ 1729408 h 5019261"/>
              <a:gd name="connsiteX6" fmla="*/ 7841973 w 9859617"/>
              <a:gd name="connsiteY6" fmla="*/ 2017643 h 5019261"/>
              <a:gd name="connsiteX7" fmla="*/ 9859617 w 9859617"/>
              <a:gd name="connsiteY7" fmla="*/ 0 h 5019261"/>
              <a:gd name="connsiteX0" fmla="*/ 0 w 9859617"/>
              <a:gd name="connsiteY0" fmla="*/ 5019261 h 5019261"/>
              <a:gd name="connsiteX1" fmla="*/ 1739348 w 9859617"/>
              <a:gd name="connsiteY1" fmla="*/ 4055165 h 5019261"/>
              <a:gd name="connsiteX2" fmla="*/ 3538330 w 9859617"/>
              <a:gd name="connsiteY2" fmla="*/ 3846443 h 5019261"/>
              <a:gd name="connsiteX3" fmla="*/ 5148470 w 9859617"/>
              <a:gd name="connsiteY3" fmla="*/ 2743199 h 5019261"/>
              <a:gd name="connsiteX4" fmla="*/ 5844209 w 9859617"/>
              <a:gd name="connsiteY4" fmla="*/ 2991678 h 5019261"/>
              <a:gd name="connsiteX5" fmla="*/ 7046843 w 9859617"/>
              <a:gd name="connsiteY5" fmla="*/ 1729408 h 5019261"/>
              <a:gd name="connsiteX6" fmla="*/ 7841973 w 9859617"/>
              <a:gd name="connsiteY6" fmla="*/ 2017643 h 5019261"/>
              <a:gd name="connsiteX7" fmla="*/ 9859617 w 9859617"/>
              <a:gd name="connsiteY7" fmla="*/ 0 h 5019261"/>
              <a:gd name="connsiteX0" fmla="*/ 0 w 9859617"/>
              <a:gd name="connsiteY0" fmla="*/ 5019261 h 5019261"/>
              <a:gd name="connsiteX1" fmla="*/ 1739348 w 9859617"/>
              <a:gd name="connsiteY1" fmla="*/ 4055165 h 5019261"/>
              <a:gd name="connsiteX2" fmla="*/ 3717234 w 9859617"/>
              <a:gd name="connsiteY2" fmla="*/ 4055165 h 5019261"/>
              <a:gd name="connsiteX3" fmla="*/ 5148470 w 9859617"/>
              <a:gd name="connsiteY3" fmla="*/ 2743199 h 5019261"/>
              <a:gd name="connsiteX4" fmla="*/ 5844209 w 9859617"/>
              <a:gd name="connsiteY4" fmla="*/ 2991678 h 5019261"/>
              <a:gd name="connsiteX5" fmla="*/ 7046843 w 9859617"/>
              <a:gd name="connsiteY5" fmla="*/ 1729408 h 5019261"/>
              <a:gd name="connsiteX6" fmla="*/ 7841973 w 9859617"/>
              <a:gd name="connsiteY6" fmla="*/ 2017643 h 5019261"/>
              <a:gd name="connsiteX7" fmla="*/ 9859617 w 9859617"/>
              <a:gd name="connsiteY7" fmla="*/ 0 h 5019261"/>
              <a:gd name="connsiteX0" fmla="*/ 0 w 9314494"/>
              <a:gd name="connsiteY0" fmla="*/ 4315877 h 4315877"/>
              <a:gd name="connsiteX1" fmla="*/ 1739348 w 9314494"/>
              <a:gd name="connsiteY1" fmla="*/ 3351781 h 4315877"/>
              <a:gd name="connsiteX2" fmla="*/ 3717234 w 9314494"/>
              <a:gd name="connsiteY2" fmla="*/ 3351781 h 4315877"/>
              <a:gd name="connsiteX3" fmla="*/ 5148470 w 9314494"/>
              <a:gd name="connsiteY3" fmla="*/ 2039815 h 4315877"/>
              <a:gd name="connsiteX4" fmla="*/ 5844209 w 9314494"/>
              <a:gd name="connsiteY4" fmla="*/ 2288294 h 4315877"/>
              <a:gd name="connsiteX5" fmla="*/ 7046843 w 9314494"/>
              <a:gd name="connsiteY5" fmla="*/ 1026024 h 4315877"/>
              <a:gd name="connsiteX6" fmla="*/ 7841973 w 9314494"/>
              <a:gd name="connsiteY6" fmla="*/ 1314259 h 4315877"/>
              <a:gd name="connsiteX7" fmla="*/ 9314494 w 9314494"/>
              <a:gd name="connsiteY7" fmla="*/ 0 h 4315877"/>
              <a:gd name="connsiteX0" fmla="*/ 0 w 9402417"/>
              <a:gd name="connsiteY0" fmla="*/ 4219161 h 4219161"/>
              <a:gd name="connsiteX1" fmla="*/ 1739348 w 9402417"/>
              <a:gd name="connsiteY1" fmla="*/ 3255065 h 4219161"/>
              <a:gd name="connsiteX2" fmla="*/ 3717234 w 9402417"/>
              <a:gd name="connsiteY2" fmla="*/ 3255065 h 4219161"/>
              <a:gd name="connsiteX3" fmla="*/ 5148470 w 9402417"/>
              <a:gd name="connsiteY3" fmla="*/ 1943099 h 4219161"/>
              <a:gd name="connsiteX4" fmla="*/ 5844209 w 9402417"/>
              <a:gd name="connsiteY4" fmla="*/ 2191578 h 4219161"/>
              <a:gd name="connsiteX5" fmla="*/ 7046843 w 9402417"/>
              <a:gd name="connsiteY5" fmla="*/ 929308 h 4219161"/>
              <a:gd name="connsiteX6" fmla="*/ 7841973 w 9402417"/>
              <a:gd name="connsiteY6" fmla="*/ 1217543 h 4219161"/>
              <a:gd name="connsiteX7" fmla="*/ 9402417 w 9402417"/>
              <a:gd name="connsiteY7" fmla="*/ 0 h 4219161"/>
              <a:gd name="connsiteX0" fmla="*/ 0 w 9402417"/>
              <a:gd name="connsiteY0" fmla="*/ 4219161 h 4219161"/>
              <a:gd name="connsiteX1" fmla="*/ 1739348 w 9402417"/>
              <a:gd name="connsiteY1" fmla="*/ 3255065 h 4219161"/>
              <a:gd name="connsiteX2" fmla="*/ 3717234 w 9402417"/>
              <a:gd name="connsiteY2" fmla="*/ 3255065 h 4219161"/>
              <a:gd name="connsiteX3" fmla="*/ 5148470 w 9402417"/>
              <a:gd name="connsiteY3" fmla="*/ 1943099 h 4219161"/>
              <a:gd name="connsiteX4" fmla="*/ 5844209 w 9402417"/>
              <a:gd name="connsiteY4" fmla="*/ 2191578 h 4219161"/>
              <a:gd name="connsiteX5" fmla="*/ 7046843 w 9402417"/>
              <a:gd name="connsiteY5" fmla="*/ 929308 h 4219161"/>
              <a:gd name="connsiteX6" fmla="*/ 7841973 w 9402417"/>
              <a:gd name="connsiteY6" fmla="*/ 1217543 h 4219161"/>
              <a:gd name="connsiteX7" fmla="*/ 9402417 w 9402417"/>
              <a:gd name="connsiteY7" fmla="*/ 0 h 4219161"/>
              <a:gd name="connsiteX0" fmla="*/ 0 w 9402417"/>
              <a:gd name="connsiteY0" fmla="*/ 4219161 h 4219161"/>
              <a:gd name="connsiteX1" fmla="*/ 1739348 w 9402417"/>
              <a:gd name="connsiteY1" fmla="*/ 3255065 h 4219161"/>
              <a:gd name="connsiteX2" fmla="*/ 3717234 w 9402417"/>
              <a:gd name="connsiteY2" fmla="*/ 3255065 h 4219161"/>
              <a:gd name="connsiteX3" fmla="*/ 5148470 w 9402417"/>
              <a:gd name="connsiteY3" fmla="*/ 1943099 h 4219161"/>
              <a:gd name="connsiteX4" fmla="*/ 5844209 w 9402417"/>
              <a:gd name="connsiteY4" fmla="*/ 2191578 h 4219161"/>
              <a:gd name="connsiteX5" fmla="*/ 7046843 w 9402417"/>
              <a:gd name="connsiteY5" fmla="*/ 929308 h 4219161"/>
              <a:gd name="connsiteX6" fmla="*/ 7841973 w 9402417"/>
              <a:gd name="connsiteY6" fmla="*/ 1217543 h 4219161"/>
              <a:gd name="connsiteX7" fmla="*/ 9402417 w 9402417"/>
              <a:gd name="connsiteY7" fmla="*/ 0 h 4219161"/>
              <a:gd name="connsiteX0" fmla="*/ 0 w 9402417"/>
              <a:gd name="connsiteY0" fmla="*/ 4219161 h 4219161"/>
              <a:gd name="connsiteX1" fmla="*/ 1739348 w 9402417"/>
              <a:gd name="connsiteY1" fmla="*/ 3255065 h 4219161"/>
              <a:gd name="connsiteX2" fmla="*/ 3717234 w 9402417"/>
              <a:gd name="connsiteY2" fmla="*/ 3255065 h 4219161"/>
              <a:gd name="connsiteX3" fmla="*/ 5148470 w 9402417"/>
              <a:gd name="connsiteY3" fmla="*/ 1943099 h 4219161"/>
              <a:gd name="connsiteX4" fmla="*/ 5844209 w 9402417"/>
              <a:gd name="connsiteY4" fmla="*/ 2191578 h 4219161"/>
              <a:gd name="connsiteX5" fmla="*/ 7046843 w 9402417"/>
              <a:gd name="connsiteY5" fmla="*/ 929308 h 4219161"/>
              <a:gd name="connsiteX6" fmla="*/ 7841973 w 9402417"/>
              <a:gd name="connsiteY6" fmla="*/ 1217543 h 4219161"/>
              <a:gd name="connsiteX7" fmla="*/ 9402417 w 9402417"/>
              <a:gd name="connsiteY7" fmla="*/ 0 h 42191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402417" h="4219161">
                <a:moveTo>
                  <a:pt x="0" y="4219161"/>
                </a:moveTo>
                <a:lnTo>
                  <a:pt x="1739348" y="3255065"/>
                </a:lnTo>
                <a:lnTo>
                  <a:pt x="3717234" y="3255065"/>
                </a:lnTo>
                <a:lnTo>
                  <a:pt x="5148470" y="1943099"/>
                </a:lnTo>
                <a:lnTo>
                  <a:pt x="5844209" y="2191578"/>
                </a:lnTo>
                <a:lnTo>
                  <a:pt x="7046843" y="929308"/>
                </a:lnTo>
                <a:lnTo>
                  <a:pt x="7841973" y="1217543"/>
                </a:lnTo>
                <a:cubicBezTo>
                  <a:pt x="8663990" y="571372"/>
                  <a:pt x="8571607" y="637379"/>
                  <a:pt x="9402417" y="0"/>
                </a:cubicBezTo>
              </a:path>
            </a:pathLst>
          </a:custGeom>
          <a:noFill/>
          <a:ln w="38100">
            <a:solidFill>
              <a:schemeClr val="accent6"/>
            </a:solidFill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498" name="Group 1497">
            <a:extLst>
              <a:ext uri="{FF2B5EF4-FFF2-40B4-BE49-F238E27FC236}">
                <a16:creationId xmlns:a16="http://schemas.microsoft.com/office/drawing/2014/main" id="{6DC908A8-2D8C-422F-89DC-C775FCD6F700}"/>
              </a:ext>
            </a:extLst>
          </p:cNvPr>
          <p:cNvGrpSpPr/>
          <p:nvPr/>
        </p:nvGrpSpPr>
        <p:grpSpPr>
          <a:xfrm rot="632619">
            <a:off x="10315048" y="934095"/>
            <a:ext cx="1160378" cy="1157352"/>
            <a:chOff x="5137988" y="1148280"/>
            <a:chExt cx="1160378" cy="1157352"/>
          </a:xfrm>
        </p:grpSpPr>
        <p:sp>
          <p:nvSpPr>
            <p:cNvPr id="1499" name="Isosceles Triangle 49">
              <a:extLst>
                <a:ext uri="{FF2B5EF4-FFF2-40B4-BE49-F238E27FC236}">
                  <a16:creationId xmlns:a16="http://schemas.microsoft.com/office/drawing/2014/main" id="{EAFA617D-C683-423A-BC1A-B16A3C1462C6}"/>
                </a:ext>
              </a:extLst>
            </p:cNvPr>
            <p:cNvSpPr/>
            <p:nvPr/>
          </p:nvSpPr>
          <p:spPr>
            <a:xfrm rot="3965908" flipH="1">
              <a:off x="5478651" y="1283059"/>
              <a:ext cx="479323" cy="1160106"/>
            </a:xfrm>
            <a:custGeom>
              <a:avLst/>
              <a:gdLst>
                <a:gd name="connsiteX0" fmla="*/ 0 w 786242"/>
                <a:gd name="connsiteY0" fmla="*/ 2640853 h 2640853"/>
                <a:gd name="connsiteX1" fmla="*/ 655356 w 786242"/>
                <a:gd name="connsiteY1" fmla="*/ 0 h 2640853"/>
                <a:gd name="connsiteX2" fmla="*/ 786242 w 786242"/>
                <a:gd name="connsiteY2" fmla="*/ 2640853 h 2640853"/>
                <a:gd name="connsiteX3" fmla="*/ 0 w 786242"/>
                <a:gd name="connsiteY3" fmla="*/ 2640853 h 2640853"/>
                <a:gd name="connsiteX0" fmla="*/ 0 w 1038544"/>
                <a:gd name="connsiteY0" fmla="*/ 2513590 h 2513590"/>
                <a:gd name="connsiteX1" fmla="*/ 1038544 w 1038544"/>
                <a:gd name="connsiteY1" fmla="*/ 0 h 2513590"/>
                <a:gd name="connsiteX2" fmla="*/ 786242 w 1038544"/>
                <a:gd name="connsiteY2" fmla="*/ 2513590 h 2513590"/>
                <a:gd name="connsiteX3" fmla="*/ 0 w 1038544"/>
                <a:gd name="connsiteY3" fmla="*/ 2513590 h 25135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38544" h="2513590">
                  <a:moveTo>
                    <a:pt x="0" y="2513590"/>
                  </a:moveTo>
                  <a:lnTo>
                    <a:pt x="1038544" y="0"/>
                  </a:lnTo>
                  <a:lnTo>
                    <a:pt x="786242" y="2513590"/>
                  </a:lnTo>
                  <a:lnTo>
                    <a:pt x="0" y="2513590"/>
                  </a:ln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0" name="Isosceles Triangle 47">
              <a:extLst>
                <a:ext uri="{FF2B5EF4-FFF2-40B4-BE49-F238E27FC236}">
                  <a16:creationId xmlns:a16="http://schemas.microsoft.com/office/drawing/2014/main" id="{A970E9F2-D6DB-40DA-8CAE-6884C6AA03DB}"/>
                </a:ext>
              </a:extLst>
            </p:cNvPr>
            <p:cNvSpPr/>
            <p:nvPr/>
          </p:nvSpPr>
          <p:spPr>
            <a:xfrm rot="1861541">
              <a:off x="5137988" y="1148280"/>
              <a:ext cx="790741" cy="999463"/>
            </a:xfrm>
            <a:custGeom>
              <a:avLst/>
              <a:gdLst>
                <a:gd name="connsiteX0" fmla="*/ 0 w 487152"/>
                <a:gd name="connsiteY0" fmla="*/ 2193673 h 2193673"/>
                <a:gd name="connsiteX1" fmla="*/ 406056 w 487152"/>
                <a:gd name="connsiteY1" fmla="*/ 0 h 2193673"/>
                <a:gd name="connsiteX2" fmla="*/ 487152 w 487152"/>
                <a:gd name="connsiteY2" fmla="*/ 2193673 h 2193673"/>
                <a:gd name="connsiteX3" fmla="*/ 0 w 487152"/>
                <a:gd name="connsiteY3" fmla="*/ 2193673 h 2193673"/>
                <a:gd name="connsiteX0" fmla="*/ 0 w 1646657"/>
                <a:gd name="connsiteY0" fmla="*/ 2168619 h 2168619"/>
                <a:gd name="connsiteX1" fmla="*/ 1646657 w 1646657"/>
                <a:gd name="connsiteY1" fmla="*/ 0 h 2168619"/>
                <a:gd name="connsiteX2" fmla="*/ 487152 w 1646657"/>
                <a:gd name="connsiteY2" fmla="*/ 2168619 h 2168619"/>
                <a:gd name="connsiteX3" fmla="*/ 0 w 1646657"/>
                <a:gd name="connsiteY3" fmla="*/ 2168619 h 2168619"/>
                <a:gd name="connsiteX0" fmla="*/ 0 w 1655693"/>
                <a:gd name="connsiteY0" fmla="*/ 2153103 h 2153103"/>
                <a:gd name="connsiteX1" fmla="*/ 1655693 w 1655693"/>
                <a:gd name="connsiteY1" fmla="*/ 0 h 2153103"/>
                <a:gd name="connsiteX2" fmla="*/ 487152 w 1655693"/>
                <a:gd name="connsiteY2" fmla="*/ 2153103 h 2153103"/>
                <a:gd name="connsiteX3" fmla="*/ 0 w 1655693"/>
                <a:gd name="connsiteY3" fmla="*/ 2153103 h 2153103"/>
                <a:gd name="connsiteX0" fmla="*/ 0 w 1658686"/>
                <a:gd name="connsiteY0" fmla="*/ 2165526 h 2165526"/>
                <a:gd name="connsiteX1" fmla="*/ 1658686 w 1658686"/>
                <a:gd name="connsiteY1" fmla="*/ 0 h 2165526"/>
                <a:gd name="connsiteX2" fmla="*/ 487152 w 1658686"/>
                <a:gd name="connsiteY2" fmla="*/ 2165526 h 2165526"/>
                <a:gd name="connsiteX3" fmla="*/ 0 w 1658686"/>
                <a:gd name="connsiteY3" fmla="*/ 2165526 h 21655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58686" h="2165526">
                  <a:moveTo>
                    <a:pt x="0" y="2165526"/>
                  </a:moveTo>
                  <a:lnTo>
                    <a:pt x="1658686" y="0"/>
                  </a:lnTo>
                  <a:lnTo>
                    <a:pt x="487152" y="2165526"/>
                  </a:lnTo>
                  <a:lnTo>
                    <a:pt x="0" y="21655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1" name="Isosceles Triangle 47">
              <a:extLst>
                <a:ext uri="{FF2B5EF4-FFF2-40B4-BE49-F238E27FC236}">
                  <a16:creationId xmlns:a16="http://schemas.microsoft.com/office/drawing/2014/main" id="{50CD1C47-2D24-47D3-A033-27802B1C75B7}"/>
                </a:ext>
              </a:extLst>
            </p:cNvPr>
            <p:cNvSpPr/>
            <p:nvPr/>
          </p:nvSpPr>
          <p:spPr>
            <a:xfrm rot="16200000" flipV="1">
              <a:off x="5272724" y="1450290"/>
              <a:ext cx="872754" cy="837930"/>
            </a:xfrm>
            <a:custGeom>
              <a:avLst/>
              <a:gdLst>
                <a:gd name="connsiteX0" fmla="*/ 0 w 487152"/>
                <a:gd name="connsiteY0" fmla="*/ 2193673 h 2193673"/>
                <a:gd name="connsiteX1" fmla="*/ 406056 w 487152"/>
                <a:gd name="connsiteY1" fmla="*/ 0 h 2193673"/>
                <a:gd name="connsiteX2" fmla="*/ 487152 w 487152"/>
                <a:gd name="connsiteY2" fmla="*/ 2193673 h 2193673"/>
                <a:gd name="connsiteX3" fmla="*/ 0 w 487152"/>
                <a:gd name="connsiteY3" fmla="*/ 2193673 h 2193673"/>
                <a:gd name="connsiteX0" fmla="*/ 0 w 1646657"/>
                <a:gd name="connsiteY0" fmla="*/ 2168619 h 2168619"/>
                <a:gd name="connsiteX1" fmla="*/ 1646657 w 1646657"/>
                <a:gd name="connsiteY1" fmla="*/ 0 h 2168619"/>
                <a:gd name="connsiteX2" fmla="*/ 487152 w 1646657"/>
                <a:gd name="connsiteY2" fmla="*/ 2168619 h 2168619"/>
                <a:gd name="connsiteX3" fmla="*/ 0 w 1646657"/>
                <a:gd name="connsiteY3" fmla="*/ 2168619 h 2168619"/>
                <a:gd name="connsiteX0" fmla="*/ 0 w 1848251"/>
                <a:gd name="connsiteY0" fmla="*/ 1806481 h 1806481"/>
                <a:gd name="connsiteX1" fmla="*/ 1848251 w 1848251"/>
                <a:gd name="connsiteY1" fmla="*/ 0 h 1806481"/>
                <a:gd name="connsiteX2" fmla="*/ 487152 w 1848251"/>
                <a:gd name="connsiteY2" fmla="*/ 1806481 h 1806481"/>
                <a:gd name="connsiteX3" fmla="*/ 0 w 1848251"/>
                <a:gd name="connsiteY3" fmla="*/ 1806481 h 1806481"/>
                <a:gd name="connsiteX0" fmla="*/ 0 w 1830721"/>
                <a:gd name="connsiteY0" fmla="*/ 1815534 h 1815534"/>
                <a:gd name="connsiteX1" fmla="*/ 1830721 w 1830721"/>
                <a:gd name="connsiteY1" fmla="*/ 0 h 1815534"/>
                <a:gd name="connsiteX2" fmla="*/ 487152 w 1830721"/>
                <a:gd name="connsiteY2" fmla="*/ 1815534 h 1815534"/>
                <a:gd name="connsiteX3" fmla="*/ 0 w 1830721"/>
                <a:gd name="connsiteY3" fmla="*/ 1815534 h 18155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30721" h="1815534">
                  <a:moveTo>
                    <a:pt x="0" y="1815534"/>
                  </a:moveTo>
                  <a:lnTo>
                    <a:pt x="1830721" y="0"/>
                  </a:lnTo>
                  <a:lnTo>
                    <a:pt x="487152" y="1815534"/>
                  </a:lnTo>
                  <a:lnTo>
                    <a:pt x="0" y="1815534"/>
                  </a:ln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2" name="Isosceles Triangle 1501">
              <a:extLst>
                <a:ext uri="{FF2B5EF4-FFF2-40B4-BE49-F238E27FC236}">
                  <a16:creationId xmlns:a16="http://schemas.microsoft.com/office/drawing/2014/main" id="{CCCC5F39-8033-4B5C-9A15-62A950F3EFBD}"/>
                </a:ext>
              </a:extLst>
            </p:cNvPr>
            <p:cNvSpPr/>
            <p:nvPr/>
          </p:nvSpPr>
          <p:spPr>
            <a:xfrm rot="1786633">
              <a:off x="5502366" y="1257945"/>
              <a:ext cx="500435" cy="1012454"/>
            </a:xfrm>
            <a:prstGeom prst="triangle">
              <a:avLst>
                <a:gd name="adj" fmla="val 83353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03" name="Oval 1502">
            <a:extLst>
              <a:ext uri="{FF2B5EF4-FFF2-40B4-BE49-F238E27FC236}">
                <a16:creationId xmlns:a16="http://schemas.microsoft.com/office/drawing/2014/main" id="{9DBE936C-8A3C-4448-B280-F2D14C5560A7}"/>
              </a:ext>
            </a:extLst>
          </p:cNvPr>
          <p:cNvSpPr/>
          <p:nvPr/>
        </p:nvSpPr>
        <p:spPr>
          <a:xfrm>
            <a:off x="2547905" y="5037312"/>
            <a:ext cx="211382" cy="211382"/>
          </a:xfrm>
          <a:prstGeom prst="ellipse">
            <a:avLst/>
          </a:prstGeom>
          <a:solidFill>
            <a:schemeClr val="accent4"/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04" name="Oval 1503">
            <a:extLst>
              <a:ext uri="{FF2B5EF4-FFF2-40B4-BE49-F238E27FC236}">
                <a16:creationId xmlns:a16="http://schemas.microsoft.com/office/drawing/2014/main" id="{69598127-BB30-4223-95F6-81D5CEBF8B6F}"/>
              </a:ext>
            </a:extLst>
          </p:cNvPr>
          <p:cNvSpPr/>
          <p:nvPr/>
        </p:nvSpPr>
        <p:spPr>
          <a:xfrm>
            <a:off x="5930861" y="3761033"/>
            <a:ext cx="211382" cy="211382"/>
          </a:xfrm>
          <a:prstGeom prst="ellipse">
            <a:avLst/>
          </a:prstGeom>
          <a:solidFill>
            <a:schemeClr val="accent4"/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05" name="Oval 1504">
            <a:extLst>
              <a:ext uri="{FF2B5EF4-FFF2-40B4-BE49-F238E27FC236}">
                <a16:creationId xmlns:a16="http://schemas.microsoft.com/office/drawing/2014/main" id="{A3F40844-99B8-446B-804D-854FA43B6286}"/>
              </a:ext>
            </a:extLst>
          </p:cNvPr>
          <p:cNvSpPr/>
          <p:nvPr/>
        </p:nvSpPr>
        <p:spPr>
          <a:xfrm>
            <a:off x="7838028" y="2745592"/>
            <a:ext cx="211382" cy="211382"/>
          </a:xfrm>
          <a:prstGeom prst="ellipse">
            <a:avLst/>
          </a:prstGeom>
          <a:solidFill>
            <a:schemeClr val="accent4"/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06" name="Oval 1505">
            <a:extLst>
              <a:ext uri="{FF2B5EF4-FFF2-40B4-BE49-F238E27FC236}">
                <a16:creationId xmlns:a16="http://schemas.microsoft.com/office/drawing/2014/main" id="{3FA7D1AF-AAF3-403B-A18D-5AC2333547FF}"/>
              </a:ext>
            </a:extLst>
          </p:cNvPr>
          <p:cNvSpPr/>
          <p:nvPr/>
        </p:nvSpPr>
        <p:spPr>
          <a:xfrm>
            <a:off x="8649520" y="3033732"/>
            <a:ext cx="211382" cy="211382"/>
          </a:xfrm>
          <a:prstGeom prst="ellipse">
            <a:avLst/>
          </a:prstGeom>
          <a:solidFill>
            <a:schemeClr val="accent4"/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07" name="Oval 1506">
            <a:extLst>
              <a:ext uri="{FF2B5EF4-FFF2-40B4-BE49-F238E27FC236}">
                <a16:creationId xmlns:a16="http://schemas.microsoft.com/office/drawing/2014/main" id="{D8DD81A4-FA82-451E-96AF-E4705FC07720}"/>
              </a:ext>
            </a:extLst>
          </p:cNvPr>
          <p:cNvSpPr/>
          <p:nvPr/>
        </p:nvSpPr>
        <p:spPr>
          <a:xfrm>
            <a:off x="4540520" y="5071582"/>
            <a:ext cx="211382" cy="211382"/>
          </a:xfrm>
          <a:prstGeom prst="ellipse">
            <a:avLst/>
          </a:prstGeom>
          <a:solidFill>
            <a:schemeClr val="accent4"/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08" name="Oval 1507">
            <a:extLst>
              <a:ext uri="{FF2B5EF4-FFF2-40B4-BE49-F238E27FC236}">
                <a16:creationId xmlns:a16="http://schemas.microsoft.com/office/drawing/2014/main" id="{FACEED2F-5734-40CE-AA60-0392210C9C19}"/>
              </a:ext>
            </a:extLst>
          </p:cNvPr>
          <p:cNvSpPr/>
          <p:nvPr/>
        </p:nvSpPr>
        <p:spPr>
          <a:xfrm>
            <a:off x="6630112" y="4032759"/>
            <a:ext cx="211382" cy="211382"/>
          </a:xfrm>
          <a:prstGeom prst="ellipse">
            <a:avLst/>
          </a:prstGeom>
          <a:solidFill>
            <a:schemeClr val="accent4"/>
          </a:solidFill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09" name="TextBox 1508">
            <a:extLst>
              <a:ext uri="{FF2B5EF4-FFF2-40B4-BE49-F238E27FC236}">
                <a16:creationId xmlns:a16="http://schemas.microsoft.com/office/drawing/2014/main" id="{1415BDC1-5616-45D3-8D95-719E967AC6E0}"/>
              </a:ext>
            </a:extLst>
          </p:cNvPr>
          <p:cNvSpPr txBox="1"/>
          <p:nvPr/>
        </p:nvSpPr>
        <p:spPr>
          <a:xfrm>
            <a:off x="5742451" y="2373434"/>
            <a:ext cx="2431767" cy="28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r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altLang="ko-KR" sz="1600" dirty="0">
                <a:solidFill>
                  <a:schemeClr val="accent6"/>
                </a:solidFill>
                <a:cs typeface="Arial" pitchFamily="34" charset="0"/>
              </a:rPr>
              <a:t>Portfolio Presentation</a:t>
            </a:r>
          </a:p>
        </p:txBody>
      </p:sp>
      <p:sp>
        <p:nvSpPr>
          <p:cNvPr id="1510" name="TextBox 1509">
            <a:extLst>
              <a:ext uri="{FF2B5EF4-FFF2-40B4-BE49-F238E27FC236}">
                <a16:creationId xmlns:a16="http://schemas.microsoft.com/office/drawing/2014/main" id="{9FC9E627-2F04-4DB2-A06C-516486D3813D}"/>
              </a:ext>
            </a:extLst>
          </p:cNvPr>
          <p:cNvSpPr txBox="1"/>
          <p:nvPr/>
        </p:nvSpPr>
        <p:spPr>
          <a:xfrm>
            <a:off x="3789308" y="3399807"/>
            <a:ext cx="2431767" cy="28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r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altLang="ko-KR" sz="1600" dirty="0">
                <a:solidFill>
                  <a:schemeClr val="accent6"/>
                </a:solidFill>
                <a:cs typeface="Arial" pitchFamily="34" charset="0"/>
              </a:rPr>
              <a:t>Portfolio Presentation</a:t>
            </a:r>
          </a:p>
        </p:txBody>
      </p:sp>
      <p:sp>
        <p:nvSpPr>
          <p:cNvPr id="1511" name="TextBox 1510">
            <a:extLst>
              <a:ext uri="{FF2B5EF4-FFF2-40B4-BE49-F238E27FC236}">
                <a16:creationId xmlns:a16="http://schemas.microsoft.com/office/drawing/2014/main" id="{AE5B60AA-6C7B-4F30-AF28-0D812A783E45}"/>
              </a:ext>
            </a:extLst>
          </p:cNvPr>
          <p:cNvSpPr txBox="1"/>
          <p:nvPr/>
        </p:nvSpPr>
        <p:spPr>
          <a:xfrm>
            <a:off x="451524" y="4666015"/>
            <a:ext cx="2431767" cy="28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r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en-US" altLang="ko-KR" sz="1600" dirty="0">
                <a:solidFill>
                  <a:schemeClr val="accent6"/>
                </a:solidFill>
                <a:cs typeface="Arial" pitchFamily="34" charset="0"/>
              </a:rPr>
              <a:t>Portfolio Presentation</a:t>
            </a:r>
          </a:p>
        </p:txBody>
      </p:sp>
      <p:sp>
        <p:nvSpPr>
          <p:cNvPr id="1512" name="TextBox 1511">
            <a:extLst>
              <a:ext uri="{FF2B5EF4-FFF2-40B4-BE49-F238E27FC236}">
                <a16:creationId xmlns:a16="http://schemas.microsoft.com/office/drawing/2014/main" id="{1E6308A2-DB82-4E9E-B362-C2F092003E09}"/>
              </a:ext>
            </a:extLst>
          </p:cNvPr>
          <p:cNvSpPr txBox="1"/>
          <p:nvPr/>
        </p:nvSpPr>
        <p:spPr>
          <a:xfrm>
            <a:off x="756118" y="1759362"/>
            <a:ext cx="4502057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800" b="1" spc="-150" dirty="0">
                <a:solidFill>
                  <a:schemeClr val="accent2"/>
                </a:solidFill>
              </a:rPr>
              <a:t>AWESOME </a:t>
            </a:r>
            <a:r>
              <a:rPr lang="en-US" altLang="ko-KR" sz="2800" b="1" dirty="0">
                <a:solidFill>
                  <a:schemeClr val="accent2"/>
                </a:solidFill>
              </a:rPr>
              <a:t>POWERPOINT</a:t>
            </a:r>
            <a:endParaRPr lang="en-US" sz="2800" b="1" spc="-150" dirty="0">
              <a:solidFill>
                <a:schemeClr val="accent2"/>
              </a:solidFill>
            </a:endParaRPr>
          </a:p>
        </p:txBody>
      </p:sp>
      <p:sp>
        <p:nvSpPr>
          <p:cNvPr id="1513" name="TextBox 1512">
            <a:extLst>
              <a:ext uri="{FF2B5EF4-FFF2-40B4-BE49-F238E27FC236}">
                <a16:creationId xmlns:a16="http://schemas.microsoft.com/office/drawing/2014/main" id="{A32A16FE-6576-4E49-97DB-3CBC83529AD9}"/>
              </a:ext>
            </a:extLst>
          </p:cNvPr>
          <p:cNvSpPr txBox="1"/>
          <p:nvPr/>
        </p:nvSpPr>
        <p:spPr>
          <a:xfrm>
            <a:off x="756118" y="2256477"/>
            <a:ext cx="425734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>
                <a:cs typeface="Arial" pitchFamily="34" charset="0"/>
              </a:rPr>
              <a:t>You can simply impress your audience and add a unique zing and appeal to your Presentations. I hope and I believe that this Template will your Time, Money and Reputation. </a:t>
            </a:r>
          </a:p>
        </p:txBody>
      </p:sp>
      <p:sp>
        <p:nvSpPr>
          <p:cNvPr id="1514" name="TextBox 1513">
            <a:extLst>
              <a:ext uri="{FF2B5EF4-FFF2-40B4-BE49-F238E27FC236}">
                <a16:creationId xmlns:a16="http://schemas.microsoft.com/office/drawing/2014/main" id="{BAE01F9E-9004-42A7-9136-DBA219D05EFD}"/>
              </a:ext>
            </a:extLst>
          </p:cNvPr>
          <p:cNvSpPr txBox="1"/>
          <p:nvPr/>
        </p:nvSpPr>
        <p:spPr>
          <a:xfrm>
            <a:off x="756118" y="3292916"/>
            <a:ext cx="2842224" cy="553998"/>
          </a:xfrm>
          <a:prstGeom prst="rect">
            <a:avLst/>
          </a:prstGeom>
          <a:noFill/>
        </p:spPr>
        <p:txBody>
          <a:bodyPr wrap="square" lIns="72000" tIns="0" rIns="36000" bIns="0" rtlCol="0">
            <a:spAutoFit/>
          </a:bodyPr>
          <a:lstStyle/>
          <a:p>
            <a:r>
              <a:rPr lang="en-US" altLang="ko-KR" dirty="0">
                <a:solidFill>
                  <a:schemeClr val="accent4"/>
                </a:solidFill>
                <a:cs typeface="Arial" pitchFamily="34" charset="0"/>
              </a:rPr>
              <a:t>We Create</a:t>
            </a:r>
          </a:p>
          <a:p>
            <a:r>
              <a:rPr lang="en-US" altLang="ko-KR" dirty="0">
                <a:solidFill>
                  <a:schemeClr val="accent4"/>
                </a:solidFill>
                <a:cs typeface="Arial" pitchFamily="34" charset="0"/>
              </a:rPr>
              <a:t>Professional Presentation</a:t>
            </a:r>
            <a:endParaRPr lang="ko-KR" altLang="en-US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1516" name="Rectangle 6">
            <a:extLst>
              <a:ext uri="{FF2B5EF4-FFF2-40B4-BE49-F238E27FC236}">
                <a16:creationId xmlns:a16="http://schemas.microsoft.com/office/drawing/2014/main" id="{7708A216-22A0-4E14-95A7-BE105DAFB2A3}"/>
              </a:ext>
            </a:extLst>
          </p:cNvPr>
          <p:cNvSpPr/>
          <p:nvPr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611779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11210</TotalTime>
  <Words>65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Wingdings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47</cp:revision>
  <dcterms:created xsi:type="dcterms:W3CDTF">2018-02-18T19:39:47Z</dcterms:created>
  <dcterms:modified xsi:type="dcterms:W3CDTF">2019-04-25T07:09:29Z</dcterms:modified>
</cp:coreProperties>
</file>