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1" name="Oval 3">
            <a:extLst>
              <a:ext uri="{FF2B5EF4-FFF2-40B4-BE49-F238E27FC236}">
                <a16:creationId xmlns:a16="http://schemas.microsoft.com/office/drawing/2014/main" id="{869548E9-DF09-48A0-AB86-C40CBFC58652}"/>
              </a:ext>
            </a:extLst>
          </p:cNvPr>
          <p:cNvSpPr/>
          <p:nvPr/>
        </p:nvSpPr>
        <p:spPr>
          <a:xfrm>
            <a:off x="4622855" y="4798381"/>
            <a:ext cx="612000" cy="612000"/>
          </a:xfrm>
          <a:custGeom>
            <a:avLst/>
            <a:gdLst/>
            <a:ahLst/>
            <a:cxnLst/>
            <a:rect l="l" t="t" r="r" b="b"/>
            <a:pathLst>
              <a:path w="3888432" h="3888432">
                <a:moveTo>
                  <a:pt x="2250798" y="578107"/>
                </a:moveTo>
                <a:lnTo>
                  <a:pt x="1637760" y="578107"/>
                </a:lnTo>
                <a:lnTo>
                  <a:pt x="1637760" y="1311063"/>
                </a:lnTo>
                <a:lnTo>
                  <a:pt x="1042560" y="895535"/>
                </a:lnTo>
                <a:lnTo>
                  <a:pt x="691636" y="1398197"/>
                </a:lnTo>
                <a:lnTo>
                  <a:pt x="1405184" y="1896345"/>
                </a:lnTo>
                <a:lnTo>
                  <a:pt x="665257" y="2393266"/>
                </a:lnTo>
                <a:lnTo>
                  <a:pt x="1007039" y="2902187"/>
                </a:lnTo>
                <a:lnTo>
                  <a:pt x="1637760" y="2478608"/>
                </a:lnTo>
                <a:lnTo>
                  <a:pt x="1637760" y="3234607"/>
                </a:lnTo>
                <a:lnTo>
                  <a:pt x="2250799" y="3234607"/>
                </a:lnTo>
                <a:lnTo>
                  <a:pt x="2250798" y="2486693"/>
                </a:lnTo>
                <a:lnTo>
                  <a:pt x="2869840" y="2918864"/>
                </a:lnTo>
                <a:lnTo>
                  <a:pt x="3220762" y="2416201"/>
                </a:lnTo>
                <a:lnTo>
                  <a:pt x="2490164" y="1906150"/>
                </a:lnTo>
                <a:lnTo>
                  <a:pt x="3212367" y="1421133"/>
                </a:lnTo>
                <a:lnTo>
                  <a:pt x="2870585" y="912211"/>
                </a:lnTo>
                <a:lnTo>
                  <a:pt x="2250798" y="1328447"/>
                </a:lnTo>
                <a:close/>
                <a:moveTo>
                  <a:pt x="1944216" y="0"/>
                </a:moveTo>
                <a:cubicBezTo>
                  <a:pt x="3017977" y="0"/>
                  <a:pt x="3888432" y="870455"/>
                  <a:pt x="3888432" y="1944216"/>
                </a:cubicBezTo>
                <a:cubicBezTo>
                  <a:pt x="3888432" y="3017977"/>
                  <a:pt x="3017977" y="3888432"/>
                  <a:pt x="1944216" y="3888432"/>
                </a:cubicBezTo>
                <a:cubicBezTo>
                  <a:pt x="870455" y="3888432"/>
                  <a:pt x="0" y="3017977"/>
                  <a:pt x="0" y="1944216"/>
                </a:cubicBezTo>
                <a:cubicBezTo>
                  <a:pt x="0" y="870455"/>
                  <a:pt x="870455" y="0"/>
                  <a:pt x="194421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CBAD2C-E67B-4FC2-AD3C-8237F63E1933}"/>
              </a:ext>
            </a:extLst>
          </p:cNvPr>
          <p:cNvSpPr txBox="1"/>
          <p:nvPr/>
        </p:nvSpPr>
        <p:spPr>
          <a:xfrm>
            <a:off x="7802222" y="4781219"/>
            <a:ext cx="26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6102989-DA82-4ED4-8A52-816DBEEBE37F}"/>
              </a:ext>
            </a:extLst>
          </p:cNvPr>
          <p:cNvSpPr txBox="1"/>
          <p:nvPr/>
        </p:nvSpPr>
        <p:spPr>
          <a:xfrm>
            <a:off x="1747314" y="4781219"/>
            <a:ext cx="26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56" name="Freeform 9">
            <a:extLst>
              <a:ext uri="{FF2B5EF4-FFF2-40B4-BE49-F238E27FC236}">
                <a16:creationId xmlns:a16="http://schemas.microsoft.com/office/drawing/2014/main" id="{A1DB7E64-2A25-4C24-AA85-1A9A44FFEE47}"/>
              </a:ext>
            </a:extLst>
          </p:cNvPr>
          <p:cNvSpPr>
            <a:spLocks noEditPoints="1"/>
          </p:cNvSpPr>
          <p:nvPr/>
        </p:nvSpPr>
        <p:spPr bwMode="auto">
          <a:xfrm>
            <a:off x="3671842" y="2798869"/>
            <a:ext cx="460349" cy="647632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4F07C5-2B06-41FA-80BF-310D77FD62DF}"/>
              </a:ext>
            </a:extLst>
          </p:cNvPr>
          <p:cNvSpPr txBox="1"/>
          <p:nvPr/>
        </p:nvSpPr>
        <p:spPr>
          <a:xfrm>
            <a:off x="8750392" y="2799523"/>
            <a:ext cx="26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25C1D46-6D26-4330-A554-F415D1D9DFED}"/>
              </a:ext>
            </a:extLst>
          </p:cNvPr>
          <p:cNvSpPr txBox="1"/>
          <p:nvPr/>
        </p:nvSpPr>
        <p:spPr>
          <a:xfrm>
            <a:off x="753839" y="2799523"/>
            <a:ext cx="26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59" name="Oval 6">
            <a:extLst>
              <a:ext uri="{FF2B5EF4-FFF2-40B4-BE49-F238E27FC236}">
                <a16:creationId xmlns:a16="http://schemas.microsoft.com/office/drawing/2014/main" id="{D90BAC1A-3672-4704-A5A3-1BA1FFE23135}"/>
              </a:ext>
            </a:extLst>
          </p:cNvPr>
          <p:cNvSpPr/>
          <p:nvPr/>
        </p:nvSpPr>
        <p:spPr>
          <a:xfrm>
            <a:off x="7953106" y="2807302"/>
            <a:ext cx="572853" cy="630770"/>
          </a:xfrm>
          <a:custGeom>
            <a:avLst/>
            <a:gdLst/>
            <a:ahLst/>
            <a:cxnLst/>
            <a:rect l="l" t="t" r="r" b="b"/>
            <a:pathLst>
              <a:path w="3596792" h="3960440">
                <a:moveTo>
                  <a:pt x="1094942" y="2061441"/>
                </a:moveTo>
                <a:lnTo>
                  <a:pt x="1094942" y="2457943"/>
                </a:lnTo>
                <a:lnTo>
                  <a:pt x="698440" y="2457943"/>
                </a:lnTo>
                <a:lnTo>
                  <a:pt x="698440" y="2867371"/>
                </a:lnTo>
                <a:lnTo>
                  <a:pt x="1094942" y="2867371"/>
                </a:lnTo>
                <a:lnTo>
                  <a:pt x="1094942" y="3263873"/>
                </a:lnTo>
                <a:lnTo>
                  <a:pt x="1504370" y="3263873"/>
                </a:lnTo>
                <a:lnTo>
                  <a:pt x="1504370" y="2867371"/>
                </a:lnTo>
                <a:lnTo>
                  <a:pt x="1900872" y="2867371"/>
                </a:lnTo>
                <a:lnTo>
                  <a:pt x="1900872" y="2457943"/>
                </a:lnTo>
                <a:lnTo>
                  <a:pt x="1504370" y="2457943"/>
                </a:lnTo>
                <a:lnTo>
                  <a:pt x="1504370" y="2061441"/>
                </a:lnTo>
                <a:close/>
                <a:moveTo>
                  <a:pt x="2799823" y="26785"/>
                </a:moveTo>
                <a:lnTo>
                  <a:pt x="3448872" y="1190236"/>
                </a:lnTo>
                <a:cubicBezTo>
                  <a:pt x="3542508" y="1318796"/>
                  <a:pt x="3596792" y="1477271"/>
                  <a:pt x="3596792" y="1648425"/>
                </a:cubicBezTo>
                <a:cubicBezTo>
                  <a:pt x="3596792" y="2085883"/>
                  <a:pt x="3242162" y="2440513"/>
                  <a:pt x="2804704" y="2440513"/>
                </a:cubicBezTo>
                <a:lnTo>
                  <a:pt x="2774283" y="2438977"/>
                </a:lnTo>
                <a:cubicBezTo>
                  <a:pt x="2737083" y="2264385"/>
                  <a:pt x="2663682" y="2103273"/>
                  <a:pt x="2561997" y="1963663"/>
                </a:cubicBezTo>
                <a:lnTo>
                  <a:pt x="2140652" y="1208381"/>
                </a:lnTo>
                <a:close/>
                <a:moveTo>
                  <a:pt x="1291647" y="0"/>
                </a:moveTo>
                <a:lnTo>
                  <a:pt x="2356605" y="1908989"/>
                </a:lnTo>
                <a:cubicBezTo>
                  <a:pt x="2510243" y="2119929"/>
                  <a:pt x="2599312" y="2379955"/>
                  <a:pt x="2599312" y="2660784"/>
                </a:cubicBezTo>
                <a:cubicBezTo>
                  <a:pt x="2599312" y="3378564"/>
                  <a:pt x="2017436" y="3960440"/>
                  <a:pt x="1299656" y="3960440"/>
                </a:cubicBezTo>
                <a:cubicBezTo>
                  <a:pt x="581876" y="3960440"/>
                  <a:pt x="0" y="3378564"/>
                  <a:pt x="0" y="2660784"/>
                </a:cubicBezTo>
                <a:cubicBezTo>
                  <a:pt x="0" y="2462086"/>
                  <a:pt x="44590" y="2273803"/>
                  <a:pt x="125671" y="2106038"/>
                </a:cubicBezTo>
                <a:lnTo>
                  <a:pt x="116762" y="21060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grpSp>
        <p:nvGrpSpPr>
          <p:cNvPr id="60" name="그룹 3">
            <a:extLst>
              <a:ext uri="{FF2B5EF4-FFF2-40B4-BE49-F238E27FC236}">
                <a16:creationId xmlns:a16="http://schemas.microsoft.com/office/drawing/2014/main" id="{B8281066-FD6F-410D-ABF1-8513B61D844C}"/>
              </a:ext>
            </a:extLst>
          </p:cNvPr>
          <p:cNvGrpSpPr/>
          <p:nvPr/>
        </p:nvGrpSpPr>
        <p:grpSpPr>
          <a:xfrm>
            <a:off x="3997856" y="1827484"/>
            <a:ext cx="4196288" cy="4284406"/>
            <a:chOff x="4241631" y="2018644"/>
            <a:chExt cx="3708741" cy="3786621"/>
          </a:xfrm>
        </p:grpSpPr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FDBCF393-BCDF-476C-A169-18803E155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0661" y="2122391"/>
              <a:ext cx="1729711" cy="721391"/>
            </a:xfrm>
            <a:custGeom>
              <a:avLst/>
              <a:gdLst>
                <a:gd name="T0" fmla="*/ 548 w 1489"/>
                <a:gd name="T1" fmla="*/ 1 h 621"/>
                <a:gd name="T2" fmla="*/ 640 w 1489"/>
                <a:gd name="T3" fmla="*/ 16 h 621"/>
                <a:gd name="T4" fmla="*/ 722 w 1489"/>
                <a:gd name="T5" fmla="*/ 51 h 621"/>
                <a:gd name="T6" fmla="*/ 786 w 1489"/>
                <a:gd name="T7" fmla="*/ 80 h 621"/>
                <a:gd name="T8" fmla="*/ 842 w 1489"/>
                <a:gd name="T9" fmla="*/ 101 h 621"/>
                <a:gd name="T10" fmla="*/ 900 w 1489"/>
                <a:gd name="T11" fmla="*/ 123 h 621"/>
                <a:gd name="T12" fmla="*/ 973 w 1489"/>
                <a:gd name="T13" fmla="*/ 151 h 621"/>
                <a:gd name="T14" fmla="*/ 1064 w 1489"/>
                <a:gd name="T15" fmla="*/ 180 h 621"/>
                <a:gd name="T16" fmla="*/ 1171 w 1489"/>
                <a:gd name="T17" fmla="*/ 192 h 621"/>
                <a:gd name="T18" fmla="*/ 1286 w 1489"/>
                <a:gd name="T19" fmla="*/ 192 h 621"/>
                <a:gd name="T20" fmla="*/ 1389 w 1489"/>
                <a:gd name="T21" fmla="*/ 181 h 621"/>
                <a:gd name="T22" fmla="*/ 1464 w 1489"/>
                <a:gd name="T23" fmla="*/ 167 h 621"/>
                <a:gd name="T24" fmla="*/ 1486 w 1489"/>
                <a:gd name="T25" fmla="*/ 174 h 621"/>
                <a:gd name="T26" fmla="*/ 1489 w 1489"/>
                <a:gd name="T27" fmla="*/ 192 h 621"/>
                <a:gd name="T28" fmla="*/ 1469 w 1489"/>
                <a:gd name="T29" fmla="*/ 227 h 621"/>
                <a:gd name="T30" fmla="*/ 1433 w 1489"/>
                <a:gd name="T31" fmla="*/ 272 h 621"/>
                <a:gd name="T32" fmla="*/ 1377 w 1489"/>
                <a:gd name="T33" fmla="*/ 311 h 621"/>
                <a:gd name="T34" fmla="*/ 1293 w 1489"/>
                <a:gd name="T35" fmla="*/ 341 h 621"/>
                <a:gd name="T36" fmla="*/ 1177 w 1489"/>
                <a:gd name="T37" fmla="*/ 360 h 621"/>
                <a:gd name="T38" fmla="*/ 1171 w 1489"/>
                <a:gd name="T39" fmla="*/ 387 h 621"/>
                <a:gd name="T40" fmla="*/ 1155 w 1489"/>
                <a:gd name="T41" fmla="*/ 409 h 621"/>
                <a:gd name="T42" fmla="*/ 1122 w 1489"/>
                <a:gd name="T43" fmla="*/ 423 h 621"/>
                <a:gd name="T44" fmla="*/ 1069 w 1489"/>
                <a:gd name="T45" fmla="*/ 429 h 621"/>
                <a:gd name="T46" fmla="*/ 993 w 1489"/>
                <a:gd name="T47" fmla="*/ 418 h 621"/>
                <a:gd name="T48" fmla="*/ 944 w 1489"/>
                <a:gd name="T49" fmla="*/ 414 h 621"/>
                <a:gd name="T50" fmla="*/ 944 w 1489"/>
                <a:gd name="T51" fmla="*/ 431 h 621"/>
                <a:gd name="T52" fmla="*/ 942 w 1489"/>
                <a:gd name="T53" fmla="*/ 449 h 621"/>
                <a:gd name="T54" fmla="*/ 933 w 1489"/>
                <a:gd name="T55" fmla="*/ 465 h 621"/>
                <a:gd name="T56" fmla="*/ 909 w 1489"/>
                <a:gd name="T57" fmla="*/ 480 h 621"/>
                <a:gd name="T58" fmla="*/ 864 w 1489"/>
                <a:gd name="T59" fmla="*/ 485 h 621"/>
                <a:gd name="T60" fmla="*/ 795 w 1489"/>
                <a:gd name="T61" fmla="*/ 480 h 621"/>
                <a:gd name="T62" fmla="*/ 733 w 1489"/>
                <a:gd name="T63" fmla="*/ 505 h 621"/>
                <a:gd name="T64" fmla="*/ 697 w 1489"/>
                <a:gd name="T65" fmla="*/ 545 h 621"/>
                <a:gd name="T66" fmla="*/ 655 w 1489"/>
                <a:gd name="T67" fmla="*/ 560 h 621"/>
                <a:gd name="T68" fmla="*/ 611 w 1489"/>
                <a:gd name="T69" fmla="*/ 556 h 621"/>
                <a:gd name="T70" fmla="*/ 569 w 1489"/>
                <a:gd name="T71" fmla="*/ 545 h 621"/>
                <a:gd name="T72" fmla="*/ 533 w 1489"/>
                <a:gd name="T73" fmla="*/ 536 h 621"/>
                <a:gd name="T74" fmla="*/ 499 w 1489"/>
                <a:gd name="T75" fmla="*/ 565 h 621"/>
                <a:gd name="T76" fmla="*/ 455 w 1489"/>
                <a:gd name="T77" fmla="*/ 596 h 621"/>
                <a:gd name="T78" fmla="*/ 402 w 1489"/>
                <a:gd name="T79" fmla="*/ 603 h 621"/>
                <a:gd name="T80" fmla="*/ 348 w 1489"/>
                <a:gd name="T81" fmla="*/ 592 h 621"/>
                <a:gd name="T82" fmla="*/ 297 w 1489"/>
                <a:gd name="T83" fmla="*/ 576 h 621"/>
                <a:gd name="T84" fmla="*/ 257 w 1489"/>
                <a:gd name="T85" fmla="*/ 563 h 621"/>
                <a:gd name="T86" fmla="*/ 199 w 1489"/>
                <a:gd name="T87" fmla="*/ 612 h 621"/>
                <a:gd name="T88" fmla="*/ 137 w 1489"/>
                <a:gd name="T89" fmla="*/ 621 h 621"/>
                <a:gd name="T90" fmla="*/ 71 w 1489"/>
                <a:gd name="T91" fmla="*/ 605 h 621"/>
                <a:gd name="T92" fmla="*/ 0 w 1489"/>
                <a:gd name="T93" fmla="*/ 576 h 621"/>
                <a:gd name="T94" fmla="*/ 42 w 1489"/>
                <a:gd name="T95" fmla="*/ 269 h 621"/>
                <a:gd name="T96" fmla="*/ 106 w 1489"/>
                <a:gd name="T97" fmla="*/ 238 h 621"/>
                <a:gd name="T98" fmla="*/ 159 w 1489"/>
                <a:gd name="T99" fmla="*/ 191 h 621"/>
                <a:gd name="T100" fmla="*/ 208 w 1489"/>
                <a:gd name="T101" fmla="*/ 132 h 621"/>
                <a:gd name="T102" fmla="*/ 262 w 1489"/>
                <a:gd name="T103" fmla="*/ 76 h 621"/>
                <a:gd name="T104" fmla="*/ 333 w 1489"/>
                <a:gd name="T105" fmla="*/ 31 h 621"/>
                <a:gd name="T106" fmla="*/ 411 w 1489"/>
                <a:gd name="T107" fmla="*/ 7 h 621"/>
                <a:gd name="T108" fmla="*/ 499 w 1489"/>
                <a:gd name="T109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9" h="621">
                  <a:moveTo>
                    <a:pt x="499" y="0"/>
                  </a:moveTo>
                  <a:lnTo>
                    <a:pt x="548" y="1"/>
                  </a:lnTo>
                  <a:lnTo>
                    <a:pt x="595" y="7"/>
                  </a:lnTo>
                  <a:lnTo>
                    <a:pt x="640" y="16"/>
                  </a:lnTo>
                  <a:lnTo>
                    <a:pt x="682" y="32"/>
                  </a:lnTo>
                  <a:lnTo>
                    <a:pt x="722" y="51"/>
                  </a:lnTo>
                  <a:lnTo>
                    <a:pt x="757" y="67"/>
                  </a:lnTo>
                  <a:lnTo>
                    <a:pt x="786" y="80"/>
                  </a:lnTo>
                  <a:lnTo>
                    <a:pt x="815" y="91"/>
                  </a:lnTo>
                  <a:lnTo>
                    <a:pt x="842" y="101"/>
                  </a:lnTo>
                  <a:lnTo>
                    <a:pt x="869" y="112"/>
                  </a:lnTo>
                  <a:lnTo>
                    <a:pt x="900" y="123"/>
                  </a:lnTo>
                  <a:lnTo>
                    <a:pt x="933" y="136"/>
                  </a:lnTo>
                  <a:lnTo>
                    <a:pt x="973" y="151"/>
                  </a:lnTo>
                  <a:lnTo>
                    <a:pt x="1020" y="167"/>
                  </a:lnTo>
                  <a:lnTo>
                    <a:pt x="1064" y="180"/>
                  </a:lnTo>
                  <a:lnTo>
                    <a:pt x="1115" y="189"/>
                  </a:lnTo>
                  <a:lnTo>
                    <a:pt x="1171" y="192"/>
                  </a:lnTo>
                  <a:lnTo>
                    <a:pt x="1228" y="194"/>
                  </a:lnTo>
                  <a:lnTo>
                    <a:pt x="1286" y="192"/>
                  </a:lnTo>
                  <a:lnTo>
                    <a:pt x="1340" y="189"/>
                  </a:lnTo>
                  <a:lnTo>
                    <a:pt x="1389" y="181"/>
                  </a:lnTo>
                  <a:lnTo>
                    <a:pt x="1431" y="174"/>
                  </a:lnTo>
                  <a:lnTo>
                    <a:pt x="1464" y="167"/>
                  </a:lnTo>
                  <a:lnTo>
                    <a:pt x="1479" y="169"/>
                  </a:lnTo>
                  <a:lnTo>
                    <a:pt x="1486" y="174"/>
                  </a:lnTo>
                  <a:lnTo>
                    <a:pt x="1489" y="181"/>
                  </a:lnTo>
                  <a:lnTo>
                    <a:pt x="1489" y="192"/>
                  </a:lnTo>
                  <a:lnTo>
                    <a:pt x="1484" y="203"/>
                  </a:lnTo>
                  <a:lnTo>
                    <a:pt x="1469" y="227"/>
                  </a:lnTo>
                  <a:lnTo>
                    <a:pt x="1453" y="251"/>
                  </a:lnTo>
                  <a:lnTo>
                    <a:pt x="1433" y="272"/>
                  </a:lnTo>
                  <a:lnTo>
                    <a:pt x="1408" y="292"/>
                  </a:lnTo>
                  <a:lnTo>
                    <a:pt x="1377" y="311"/>
                  </a:lnTo>
                  <a:lnTo>
                    <a:pt x="1339" y="327"/>
                  </a:lnTo>
                  <a:lnTo>
                    <a:pt x="1293" y="341"/>
                  </a:lnTo>
                  <a:lnTo>
                    <a:pt x="1239" y="352"/>
                  </a:lnTo>
                  <a:lnTo>
                    <a:pt x="1177" y="360"/>
                  </a:lnTo>
                  <a:lnTo>
                    <a:pt x="1175" y="372"/>
                  </a:lnTo>
                  <a:lnTo>
                    <a:pt x="1171" y="387"/>
                  </a:lnTo>
                  <a:lnTo>
                    <a:pt x="1166" y="398"/>
                  </a:lnTo>
                  <a:lnTo>
                    <a:pt x="1155" y="409"/>
                  </a:lnTo>
                  <a:lnTo>
                    <a:pt x="1140" y="418"/>
                  </a:lnTo>
                  <a:lnTo>
                    <a:pt x="1122" y="423"/>
                  </a:lnTo>
                  <a:lnTo>
                    <a:pt x="1099" y="429"/>
                  </a:lnTo>
                  <a:lnTo>
                    <a:pt x="1069" y="429"/>
                  </a:lnTo>
                  <a:lnTo>
                    <a:pt x="1035" y="425"/>
                  </a:lnTo>
                  <a:lnTo>
                    <a:pt x="993" y="418"/>
                  </a:lnTo>
                  <a:lnTo>
                    <a:pt x="944" y="407"/>
                  </a:lnTo>
                  <a:lnTo>
                    <a:pt x="944" y="414"/>
                  </a:lnTo>
                  <a:lnTo>
                    <a:pt x="944" y="421"/>
                  </a:lnTo>
                  <a:lnTo>
                    <a:pt x="944" y="431"/>
                  </a:lnTo>
                  <a:lnTo>
                    <a:pt x="944" y="440"/>
                  </a:lnTo>
                  <a:lnTo>
                    <a:pt x="942" y="449"/>
                  </a:lnTo>
                  <a:lnTo>
                    <a:pt x="939" y="458"/>
                  </a:lnTo>
                  <a:lnTo>
                    <a:pt x="933" y="465"/>
                  </a:lnTo>
                  <a:lnTo>
                    <a:pt x="922" y="474"/>
                  </a:lnTo>
                  <a:lnTo>
                    <a:pt x="909" y="480"/>
                  </a:lnTo>
                  <a:lnTo>
                    <a:pt x="889" y="483"/>
                  </a:lnTo>
                  <a:lnTo>
                    <a:pt x="864" y="485"/>
                  </a:lnTo>
                  <a:lnTo>
                    <a:pt x="833" y="483"/>
                  </a:lnTo>
                  <a:lnTo>
                    <a:pt x="795" y="480"/>
                  </a:lnTo>
                  <a:lnTo>
                    <a:pt x="748" y="471"/>
                  </a:lnTo>
                  <a:lnTo>
                    <a:pt x="733" y="505"/>
                  </a:lnTo>
                  <a:lnTo>
                    <a:pt x="715" y="529"/>
                  </a:lnTo>
                  <a:lnTo>
                    <a:pt x="697" y="545"/>
                  </a:lnTo>
                  <a:lnTo>
                    <a:pt x="677" y="554"/>
                  </a:lnTo>
                  <a:lnTo>
                    <a:pt x="655" y="560"/>
                  </a:lnTo>
                  <a:lnTo>
                    <a:pt x="633" y="560"/>
                  </a:lnTo>
                  <a:lnTo>
                    <a:pt x="611" y="556"/>
                  </a:lnTo>
                  <a:lnTo>
                    <a:pt x="591" y="551"/>
                  </a:lnTo>
                  <a:lnTo>
                    <a:pt x="569" y="545"/>
                  </a:lnTo>
                  <a:lnTo>
                    <a:pt x="549" y="540"/>
                  </a:lnTo>
                  <a:lnTo>
                    <a:pt x="533" y="536"/>
                  </a:lnTo>
                  <a:lnTo>
                    <a:pt x="517" y="534"/>
                  </a:lnTo>
                  <a:lnTo>
                    <a:pt x="499" y="565"/>
                  </a:lnTo>
                  <a:lnTo>
                    <a:pt x="479" y="585"/>
                  </a:lnTo>
                  <a:lnTo>
                    <a:pt x="455" y="596"/>
                  </a:lnTo>
                  <a:lnTo>
                    <a:pt x="429" y="601"/>
                  </a:lnTo>
                  <a:lnTo>
                    <a:pt x="402" y="603"/>
                  </a:lnTo>
                  <a:lnTo>
                    <a:pt x="375" y="600"/>
                  </a:lnTo>
                  <a:lnTo>
                    <a:pt x="348" y="592"/>
                  </a:lnTo>
                  <a:lnTo>
                    <a:pt x="322" y="585"/>
                  </a:lnTo>
                  <a:lnTo>
                    <a:pt x="297" y="576"/>
                  </a:lnTo>
                  <a:lnTo>
                    <a:pt x="275" y="569"/>
                  </a:lnTo>
                  <a:lnTo>
                    <a:pt x="257" y="563"/>
                  </a:lnTo>
                  <a:lnTo>
                    <a:pt x="228" y="592"/>
                  </a:lnTo>
                  <a:lnTo>
                    <a:pt x="199" y="612"/>
                  </a:lnTo>
                  <a:lnTo>
                    <a:pt x="168" y="620"/>
                  </a:lnTo>
                  <a:lnTo>
                    <a:pt x="137" y="621"/>
                  </a:lnTo>
                  <a:lnTo>
                    <a:pt x="104" y="614"/>
                  </a:lnTo>
                  <a:lnTo>
                    <a:pt x="71" y="605"/>
                  </a:lnTo>
                  <a:lnTo>
                    <a:pt x="37" y="591"/>
                  </a:lnTo>
                  <a:lnTo>
                    <a:pt x="0" y="576"/>
                  </a:lnTo>
                  <a:lnTo>
                    <a:pt x="4" y="274"/>
                  </a:lnTo>
                  <a:lnTo>
                    <a:pt x="42" y="269"/>
                  </a:lnTo>
                  <a:lnTo>
                    <a:pt x="77" y="256"/>
                  </a:lnTo>
                  <a:lnTo>
                    <a:pt x="106" y="238"/>
                  </a:lnTo>
                  <a:lnTo>
                    <a:pt x="133" y="216"/>
                  </a:lnTo>
                  <a:lnTo>
                    <a:pt x="159" y="191"/>
                  </a:lnTo>
                  <a:lnTo>
                    <a:pt x="182" y="161"/>
                  </a:lnTo>
                  <a:lnTo>
                    <a:pt x="208" y="132"/>
                  </a:lnTo>
                  <a:lnTo>
                    <a:pt x="233" y="103"/>
                  </a:lnTo>
                  <a:lnTo>
                    <a:pt x="262" y="76"/>
                  </a:lnTo>
                  <a:lnTo>
                    <a:pt x="295" y="52"/>
                  </a:lnTo>
                  <a:lnTo>
                    <a:pt x="333" y="31"/>
                  </a:lnTo>
                  <a:lnTo>
                    <a:pt x="377" y="16"/>
                  </a:lnTo>
                  <a:lnTo>
                    <a:pt x="411" y="7"/>
                  </a:lnTo>
                  <a:lnTo>
                    <a:pt x="453" y="1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62" name="Freeform 27">
              <a:extLst>
                <a:ext uri="{FF2B5EF4-FFF2-40B4-BE49-F238E27FC236}">
                  <a16:creationId xmlns:a16="http://schemas.microsoft.com/office/drawing/2014/main" id="{2CEC5BC5-524C-43AA-B344-3DFE24DE46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34856" y="2950293"/>
              <a:ext cx="1409093" cy="2702029"/>
            </a:xfrm>
            <a:custGeom>
              <a:avLst/>
              <a:gdLst>
                <a:gd name="T0" fmla="*/ 673 w 1213"/>
                <a:gd name="T1" fmla="*/ 1963 h 2416"/>
                <a:gd name="T2" fmla="*/ 674 w 1213"/>
                <a:gd name="T3" fmla="*/ 2032 h 2416"/>
                <a:gd name="T4" fmla="*/ 682 w 1213"/>
                <a:gd name="T5" fmla="*/ 2170 h 2416"/>
                <a:gd name="T6" fmla="*/ 753 w 1213"/>
                <a:gd name="T7" fmla="*/ 2340 h 2416"/>
                <a:gd name="T8" fmla="*/ 724 w 1213"/>
                <a:gd name="T9" fmla="*/ 2341 h 2416"/>
                <a:gd name="T10" fmla="*/ 624 w 1213"/>
                <a:gd name="T11" fmla="*/ 2161 h 2416"/>
                <a:gd name="T12" fmla="*/ 622 w 1213"/>
                <a:gd name="T13" fmla="*/ 2007 h 2416"/>
                <a:gd name="T14" fmla="*/ 573 w 1213"/>
                <a:gd name="T15" fmla="*/ 980 h 2416"/>
                <a:gd name="T16" fmla="*/ 662 w 1213"/>
                <a:gd name="T17" fmla="*/ 1029 h 2416"/>
                <a:gd name="T18" fmla="*/ 604 w 1213"/>
                <a:gd name="T19" fmla="*/ 1089 h 2416"/>
                <a:gd name="T20" fmla="*/ 558 w 1213"/>
                <a:gd name="T21" fmla="*/ 1212 h 2416"/>
                <a:gd name="T22" fmla="*/ 640 w 1213"/>
                <a:gd name="T23" fmla="*/ 1354 h 2416"/>
                <a:gd name="T24" fmla="*/ 796 w 1213"/>
                <a:gd name="T25" fmla="*/ 1463 h 2416"/>
                <a:gd name="T26" fmla="*/ 936 w 1213"/>
                <a:gd name="T27" fmla="*/ 1585 h 2416"/>
                <a:gd name="T28" fmla="*/ 956 w 1213"/>
                <a:gd name="T29" fmla="*/ 1714 h 2416"/>
                <a:gd name="T30" fmla="*/ 887 w 1213"/>
                <a:gd name="T31" fmla="*/ 1836 h 2416"/>
                <a:gd name="T32" fmla="*/ 829 w 1213"/>
                <a:gd name="T33" fmla="*/ 1869 h 2416"/>
                <a:gd name="T34" fmla="*/ 816 w 1213"/>
                <a:gd name="T35" fmla="*/ 1860 h 2416"/>
                <a:gd name="T36" fmla="*/ 864 w 1213"/>
                <a:gd name="T37" fmla="*/ 1736 h 2416"/>
                <a:gd name="T38" fmla="*/ 831 w 1213"/>
                <a:gd name="T39" fmla="*/ 1596 h 2416"/>
                <a:gd name="T40" fmla="*/ 711 w 1213"/>
                <a:gd name="T41" fmla="*/ 1509 h 2416"/>
                <a:gd name="T42" fmla="*/ 589 w 1213"/>
                <a:gd name="T43" fmla="*/ 1429 h 2416"/>
                <a:gd name="T44" fmla="*/ 494 w 1213"/>
                <a:gd name="T45" fmla="*/ 1314 h 2416"/>
                <a:gd name="T46" fmla="*/ 449 w 1213"/>
                <a:gd name="T47" fmla="*/ 1185 h 2416"/>
                <a:gd name="T48" fmla="*/ 511 w 1213"/>
                <a:gd name="T49" fmla="*/ 1043 h 2416"/>
                <a:gd name="T50" fmla="*/ 418 w 1213"/>
                <a:gd name="T51" fmla="*/ 1 h 2416"/>
                <a:gd name="T52" fmla="*/ 544 w 1213"/>
                <a:gd name="T53" fmla="*/ 38 h 2416"/>
                <a:gd name="T54" fmla="*/ 585 w 1213"/>
                <a:gd name="T55" fmla="*/ 129 h 2416"/>
                <a:gd name="T56" fmla="*/ 524 w 1213"/>
                <a:gd name="T57" fmla="*/ 170 h 2416"/>
                <a:gd name="T58" fmla="*/ 407 w 1213"/>
                <a:gd name="T59" fmla="*/ 160 h 2416"/>
                <a:gd name="T60" fmla="*/ 278 w 1213"/>
                <a:gd name="T61" fmla="*/ 116 h 2416"/>
                <a:gd name="T62" fmla="*/ 154 w 1213"/>
                <a:gd name="T63" fmla="*/ 101 h 2416"/>
                <a:gd name="T64" fmla="*/ 105 w 1213"/>
                <a:gd name="T65" fmla="*/ 174 h 2416"/>
                <a:gd name="T66" fmla="*/ 205 w 1213"/>
                <a:gd name="T67" fmla="*/ 270 h 2416"/>
                <a:gd name="T68" fmla="*/ 398 w 1213"/>
                <a:gd name="T69" fmla="*/ 327 h 2416"/>
                <a:gd name="T70" fmla="*/ 631 w 1213"/>
                <a:gd name="T71" fmla="*/ 360 h 2416"/>
                <a:gd name="T72" fmla="*/ 858 w 1213"/>
                <a:gd name="T73" fmla="*/ 387 h 2416"/>
                <a:gd name="T74" fmla="*/ 1029 w 1213"/>
                <a:gd name="T75" fmla="*/ 429 h 2416"/>
                <a:gd name="T76" fmla="*/ 1133 w 1213"/>
                <a:gd name="T77" fmla="*/ 494 h 2416"/>
                <a:gd name="T78" fmla="*/ 1207 w 1213"/>
                <a:gd name="T79" fmla="*/ 605 h 2416"/>
                <a:gd name="T80" fmla="*/ 1180 w 1213"/>
                <a:gd name="T81" fmla="*/ 743 h 2416"/>
                <a:gd name="T82" fmla="*/ 1071 w 1213"/>
                <a:gd name="T83" fmla="*/ 854 h 2416"/>
                <a:gd name="T84" fmla="*/ 829 w 1213"/>
                <a:gd name="T85" fmla="*/ 892 h 2416"/>
                <a:gd name="T86" fmla="*/ 934 w 1213"/>
                <a:gd name="T87" fmla="*/ 818 h 2416"/>
                <a:gd name="T88" fmla="*/ 1009 w 1213"/>
                <a:gd name="T89" fmla="*/ 772 h 2416"/>
                <a:gd name="T90" fmla="*/ 1018 w 1213"/>
                <a:gd name="T91" fmla="*/ 758 h 2416"/>
                <a:gd name="T92" fmla="*/ 1044 w 1213"/>
                <a:gd name="T93" fmla="*/ 723 h 2416"/>
                <a:gd name="T94" fmla="*/ 1027 w 1213"/>
                <a:gd name="T95" fmla="*/ 600 h 2416"/>
                <a:gd name="T96" fmla="*/ 898 w 1213"/>
                <a:gd name="T97" fmla="*/ 512 h 2416"/>
                <a:gd name="T98" fmla="*/ 665 w 1213"/>
                <a:gd name="T99" fmla="*/ 480 h 2416"/>
                <a:gd name="T100" fmla="*/ 396 w 1213"/>
                <a:gd name="T101" fmla="*/ 441 h 2416"/>
                <a:gd name="T102" fmla="*/ 113 w 1213"/>
                <a:gd name="T103" fmla="*/ 316 h 2416"/>
                <a:gd name="T104" fmla="*/ 33 w 1213"/>
                <a:gd name="T105" fmla="*/ 245 h 2416"/>
                <a:gd name="T106" fmla="*/ 5 w 1213"/>
                <a:gd name="T107" fmla="*/ 129 h 2416"/>
                <a:gd name="T108" fmla="*/ 85 w 1213"/>
                <a:gd name="T109" fmla="*/ 41 h 2416"/>
                <a:gd name="T110" fmla="*/ 213 w 1213"/>
                <a:gd name="T111" fmla="*/ 12 h 2416"/>
                <a:gd name="T112" fmla="*/ 324 w 1213"/>
                <a:gd name="T113" fmla="*/ 3 h 2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3" h="2416">
                  <a:moveTo>
                    <a:pt x="656" y="1932"/>
                  </a:moveTo>
                  <a:lnTo>
                    <a:pt x="673" y="1932"/>
                  </a:lnTo>
                  <a:lnTo>
                    <a:pt x="673" y="1940"/>
                  </a:lnTo>
                  <a:lnTo>
                    <a:pt x="673" y="1963"/>
                  </a:lnTo>
                  <a:lnTo>
                    <a:pt x="674" y="1981"/>
                  </a:lnTo>
                  <a:lnTo>
                    <a:pt x="674" y="1998"/>
                  </a:lnTo>
                  <a:lnTo>
                    <a:pt x="674" y="2014"/>
                  </a:lnTo>
                  <a:lnTo>
                    <a:pt x="674" y="2032"/>
                  </a:lnTo>
                  <a:lnTo>
                    <a:pt x="676" y="2054"/>
                  </a:lnTo>
                  <a:lnTo>
                    <a:pt x="676" y="2083"/>
                  </a:lnTo>
                  <a:lnTo>
                    <a:pt x="676" y="2120"/>
                  </a:lnTo>
                  <a:lnTo>
                    <a:pt x="682" y="2170"/>
                  </a:lnTo>
                  <a:lnTo>
                    <a:pt x="693" y="2216"/>
                  </a:lnTo>
                  <a:lnTo>
                    <a:pt x="709" y="2260"/>
                  </a:lnTo>
                  <a:lnTo>
                    <a:pt x="727" y="2300"/>
                  </a:lnTo>
                  <a:lnTo>
                    <a:pt x="753" y="2340"/>
                  </a:lnTo>
                  <a:lnTo>
                    <a:pt x="778" y="2378"/>
                  </a:lnTo>
                  <a:lnTo>
                    <a:pt x="805" y="2416"/>
                  </a:lnTo>
                  <a:lnTo>
                    <a:pt x="762" y="2381"/>
                  </a:lnTo>
                  <a:lnTo>
                    <a:pt x="724" y="2341"/>
                  </a:lnTo>
                  <a:lnTo>
                    <a:pt x="691" y="2298"/>
                  </a:lnTo>
                  <a:lnTo>
                    <a:pt x="664" y="2254"/>
                  </a:lnTo>
                  <a:lnTo>
                    <a:pt x="640" y="2207"/>
                  </a:lnTo>
                  <a:lnTo>
                    <a:pt x="624" y="2161"/>
                  </a:lnTo>
                  <a:lnTo>
                    <a:pt x="614" y="2116"/>
                  </a:lnTo>
                  <a:lnTo>
                    <a:pt x="609" y="2074"/>
                  </a:lnTo>
                  <a:lnTo>
                    <a:pt x="613" y="2036"/>
                  </a:lnTo>
                  <a:lnTo>
                    <a:pt x="622" y="2007"/>
                  </a:lnTo>
                  <a:lnTo>
                    <a:pt x="631" y="1980"/>
                  </a:lnTo>
                  <a:lnTo>
                    <a:pt x="644" y="1956"/>
                  </a:lnTo>
                  <a:lnTo>
                    <a:pt x="656" y="1932"/>
                  </a:lnTo>
                  <a:close/>
                  <a:moveTo>
                    <a:pt x="573" y="980"/>
                  </a:moveTo>
                  <a:lnTo>
                    <a:pt x="604" y="992"/>
                  </a:lnTo>
                  <a:lnTo>
                    <a:pt x="636" y="1007"/>
                  </a:lnTo>
                  <a:lnTo>
                    <a:pt x="665" y="1020"/>
                  </a:lnTo>
                  <a:lnTo>
                    <a:pt x="662" y="1029"/>
                  </a:lnTo>
                  <a:lnTo>
                    <a:pt x="660" y="1043"/>
                  </a:lnTo>
                  <a:lnTo>
                    <a:pt x="656" y="1052"/>
                  </a:lnTo>
                  <a:lnTo>
                    <a:pt x="629" y="1067"/>
                  </a:lnTo>
                  <a:lnTo>
                    <a:pt x="604" y="1089"/>
                  </a:lnTo>
                  <a:lnTo>
                    <a:pt x="584" y="1114"/>
                  </a:lnTo>
                  <a:lnTo>
                    <a:pt x="567" y="1145"/>
                  </a:lnTo>
                  <a:lnTo>
                    <a:pt x="560" y="1178"/>
                  </a:lnTo>
                  <a:lnTo>
                    <a:pt x="558" y="1212"/>
                  </a:lnTo>
                  <a:lnTo>
                    <a:pt x="565" y="1249"/>
                  </a:lnTo>
                  <a:lnTo>
                    <a:pt x="582" y="1285"/>
                  </a:lnTo>
                  <a:lnTo>
                    <a:pt x="609" y="1321"/>
                  </a:lnTo>
                  <a:lnTo>
                    <a:pt x="640" y="1354"/>
                  </a:lnTo>
                  <a:lnTo>
                    <a:pt x="676" y="1385"/>
                  </a:lnTo>
                  <a:lnTo>
                    <a:pt x="714" y="1410"/>
                  </a:lnTo>
                  <a:lnTo>
                    <a:pt x="754" y="1438"/>
                  </a:lnTo>
                  <a:lnTo>
                    <a:pt x="796" y="1463"/>
                  </a:lnTo>
                  <a:lnTo>
                    <a:pt x="834" y="1489"/>
                  </a:lnTo>
                  <a:lnTo>
                    <a:pt x="873" y="1518"/>
                  </a:lnTo>
                  <a:lnTo>
                    <a:pt x="907" y="1549"/>
                  </a:lnTo>
                  <a:lnTo>
                    <a:pt x="936" y="1585"/>
                  </a:lnTo>
                  <a:lnTo>
                    <a:pt x="953" y="1614"/>
                  </a:lnTo>
                  <a:lnTo>
                    <a:pt x="962" y="1647"/>
                  </a:lnTo>
                  <a:lnTo>
                    <a:pt x="962" y="1680"/>
                  </a:lnTo>
                  <a:lnTo>
                    <a:pt x="956" y="1714"/>
                  </a:lnTo>
                  <a:lnTo>
                    <a:pt x="945" y="1749"/>
                  </a:lnTo>
                  <a:lnTo>
                    <a:pt x="931" y="1781"/>
                  </a:lnTo>
                  <a:lnTo>
                    <a:pt x="911" y="1810"/>
                  </a:lnTo>
                  <a:lnTo>
                    <a:pt x="887" y="1836"/>
                  </a:lnTo>
                  <a:lnTo>
                    <a:pt x="862" y="1856"/>
                  </a:lnTo>
                  <a:lnTo>
                    <a:pt x="833" y="1872"/>
                  </a:lnTo>
                  <a:lnTo>
                    <a:pt x="833" y="1870"/>
                  </a:lnTo>
                  <a:lnTo>
                    <a:pt x="829" y="1869"/>
                  </a:lnTo>
                  <a:lnTo>
                    <a:pt x="825" y="1867"/>
                  </a:lnTo>
                  <a:lnTo>
                    <a:pt x="822" y="1863"/>
                  </a:lnTo>
                  <a:lnTo>
                    <a:pt x="818" y="1861"/>
                  </a:lnTo>
                  <a:lnTo>
                    <a:pt x="816" y="1860"/>
                  </a:lnTo>
                  <a:lnTo>
                    <a:pt x="816" y="1827"/>
                  </a:lnTo>
                  <a:lnTo>
                    <a:pt x="816" y="1792"/>
                  </a:lnTo>
                  <a:lnTo>
                    <a:pt x="844" y="1767"/>
                  </a:lnTo>
                  <a:lnTo>
                    <a:pt x="864" y="1736"/>
                  </a:lnTo>
                  <a:lnTo>
                    <a:pt x="882" y="1700"/>
                  </a:lnTo>
                  <a:lnTo>
                    <a:pt x="869" y="1660"/>
                  </a:lnTo>
                  <a:lnTo>
                    <a:pt x="853" y="1625"/>
                  </a:lnTo>
                  <a:lnTo>
                    <a:pt x="831" y="1596"/>
                  </a:lnTo>
                  <a:lnTo>
                    <a:pt x="804" y="1570"/>
                  </a:lnTo>
                  <a:lnTo>
                    <a:pt x="774" y="1547"/>
                  </a:lnTo>
                  <a:lnTo>
                    <a:pt x="744" y="1527"/>
                  </a:lnTo>
                  <a:lnTo>
                    <a:pt x="711" y="1509"/>
                  </a:lnTo>
                  <a:lnTo>
                    <a:pt x="678" y="1490"/>
                  </a:lnTo>
                  <a:lnTo>
                    <a:pt x="647" y="1470"/>
                  </a:lnTo>
                  <a:lnTo>
                    <a:pt x="616" y="1450"/>
                  </a:lnTo>
                  <a:lnTo>
                    <a:pt x="589" y="1429"/>
                  </a:lnTo>
                  <a:lnTo>
                    <a:pt x="560" y="1400"/>
                  </a:lnTo>
                  <a:lnTo>
                    <a:pt x="534" y="1369"/>
                  </a:lnTo>
                  <a:lnTo>
                    <a:pt x="509" y="1336"/>
                  </a:lnTo>
                  <a:lnTo>
                    <a:pt x="494" y="1314"/>
                  </a:lnTo>
                  <a:lnTo>
                    <a:pt x="478" y="1287"/>
                  </a:lnTo>
                  <a:lnTo>
                    <a:pt x="465" y="1254"/>
                  </a:lnTo>
                  <a:lnTo>
                    <a:pt x="454" y="1220"/>
                  </a:lnTo>
                  <a:lnTo>
                    <a:pt x="449" y="1185"/>
                  </a:lnTo>
                  <a:lnTo>
                    <a:pt x="453" y="1149"/>
                  </a:lnTo>
                  <a:lnTo>
                    <a:pt x="465" y="1112"/>
                  </a:lnTo>
                  <a:lnTo>
                    <a:pt x="485" y="1076"/>
                  </a:lnTo>
                  <a:lnTo>
                    <a:pt x="511" y="1043"/>
                  </a:lnTo>
                  <a:lnTo>
                    <a:pt x="538" y="1012"/>
                  </a:lnTo>
                  <a:lnTo>
                    <a:pt x="573" y="980"/>
                  </a:lnTo>
                  <a:close/>
                  <a:moveTo>
                    <a:pt x="380" y="0"/>
                  </a:moveTo>
                  <a:lnTo>
                    <a:pt x="418" y="1"/>
                  </a:lnTo>
                  <a:lnTo>
                    <a:pt x="454" y="7"/>
                  </a:lnTo>
                  <a:lnTo>
                    <a:pt x="487" y="14"/>
                  </a:lnTo>
                  <a:lnTo>
                    <a:pt x="518" y="23"/>
                  </a:lnTo>
                  <a:lnTo>
                    <a:pt x="544" y="38"/>
                  </a:lnTo>
                  <a:lnTo>
                    <a:pt x="564" y="54"/>
                  </a:lnTo>
                  <a:lnTo>
                    <a:pt x="578" y="74"/>
                  </a:lnTo>
                  <a:lnTo>
                    <a:pt x="585" y="100"/>
                  </a:lnTo>
                  <a:lnTo>
                    <a:pt x="585" y="129"/>
                  </a:lnTo>
                  <a:lnTo>
                    <a:pt x="576" y="138"/>
                  </a:lnTo>
                  <a:lnTo>
                    <a:pt x="562" y="150"/>
                  </a:lnTo>
                  <a:lnTo>
                    <a:pt x="545" y="161"/>
                  </a:lnTo>
                  <a:lnTo>
                    <a:pt x="524" y="170"/>
                  </a:lnTo>
                  <a:lnTo>
                    <a:pt x="496" y="176"/>
                  </a:lnTo>
                  <a:lnTo>
                    <a:pt x="467" y="176"/>
                  </a:lnTo>
                  <a:lnTo>
                    <a:pt x="433" y="169"/>
                  </a:lnTo>
                  <a:lnTo>
                    <a:pt x="407" y="160"/>
                  </a:lnTo>
                  <a:lnTo>
                    <a:pt x="378" y="149"/>
                  </a:lnTo>
                  <a:lnTo>
                    <a:pt x="345" y="138"/>
                  </a:lnTo>
                  <a:lnTo>
                    <a:pt x="313" y="127"/>
                  </a:lnTo>
                  <a:lnTo>
                    <a:pt x="278" y="116"/>
                  </a:lnTo>
                  <a:lnTo>
                    <a:pt x="245" y="109"/>
                  </a:lnTo>
                  <a:lnTo>
                    <a:pt x="213" y="103"/>
                  </a:lnTo>
                  <a:lnTo>
                    <a:pt x="182" y="100"/>
                  </a:lnTo>
                  <a:lnTo>
                    <a:pt x="154" y="101"/>
                  </a:lnTo>
                  <a:lnTo>
                    <a:pt x="133" y="109"/>
                  </a:lnTo>
                  <a:lnTo>
                    <a:pt x="114" y="121"/>
                  </a:lnTo>
                  <a:lnTo>
                    <a:pt x="102" y="140"/>
                  </a:lnTo>
                  <a:lnTo>
                    <a:pt x="105" y="174"/>
                  </a:lnTo>
                  <a:lnTo>
                    <a:pt x="120" y="203"/>
                  </a:lnTo>
                  <a:lnTo>
                    <a:pt x="142" y="229"/>
                  </a:lnTo>
                  <a:lnTo>
                    <a:pt x="171" y="250"/>
                  </a:lnTo>
                  <a:lnTo>
                    <a:pt x="205" y="270"/>
                  </a:lnTo>
                  <a:lnTo>
                    <a:pt x="247" y="289"/>
                  </a:lnTo>
                  <a:lnTo>
                    <a:pt x="293" y="303"/>
                  </a:lnTo>
                  <a:lnTo>
                    <a:pt x="344" y="316"/>
                  </a:lnTo>
                  <a:lnTo>
                    <a:pt x="398" y="327"/>
                  </a:lnTo>
                  <a:lnTo>
                    <a:pt x="454" y="336"/>
                  </a:lnTo>
                  <a:lnTo>
                    <a:pt x="513" y="345"/>
                  </a:lnTo>
                  <a:lnTo>
                    <a:pt x="571" y="352"/>
                  </a:lnTo>
                  <a:lnTo>
                    <a:pt x="631" y="360"/>
                  </a:lnTo>
                  <a:lnTo>
                    <a:pt x="691" y="365"/>
                  </a:lnTo>
                  <a:lnTo>
                    <a:pt x="749" y="372"/>
                  </a:lnTo>
                  <a:lnTo>
                    <a:pt x="805" y="380"/>
                  </a:lnTo>
                  <a:lnTo>
                    <a:pt x="858" y="387"/>
                  </a:lnTo>
                  <a:lnTo>
                    <a:pt x="907" y="394"/>
                  </a:lnTo>
                  <a:lnTo>
                    <a:pt x="954" y="405"/>
                  </a:lnTo>
                  <a:lnTo>
                    <a:pt x="994" y="416"/>
                  </a:lnTo>
                  <a:lnTo>
                    <a:pt x="1029" y="429"/>
                  </a:lnTo>
                  <a:lnTo>
                    <a:pt x="1053" y="440"/>
                  </a:lnTo>
                  <a:lnTo>
                    <a:pt x="1080" y="454"/>
                  </a:lnTo>
                  <a:lnTo>
                    <a:pt x="1105" y="472"/>
                  </a:lnTo>
                  <a:lnTo>
                    <a:pt x="1133" y="494"/>
                  </a:lnTo>
                  <a:lnTo>
                    <a:pt x="1156" y="518"/>
                  </a:lnTo>
                  <a:lnTo>
                    <a:pt x="1178" y="543"/>
                  </a:lnTo>
                  <a:lnTo>
                    <a:pt x="1196" y="572"/>
                  </a:lnTo>
                  <a:lnTo>
                    <a:pt x="1207" y="605"/>
                  </a:lnTo>
                  <a:lnTo>
                    <a:pt x="1213" y="638"/>
                  </a:lnTo>
                  <a:lnTo>
                    <a:pt x="1209" y="674"/>
                  </a:lnTo>
                  <a:lnTo>
                    <a:pt x="1196" y="712"/>
                  </a:lnTo>
                  <a:lnTo>
                    <a:pt x="1180" y="743"/>
                  </a:lnTo>
                  <a:lnTo>
                    <a:pt x="1162" y="770"/>
                  </a:lnTo>
                  <a:lnTo>
                    <a:pt x="1142" y="794"/>
                  </a:lnTo>
                  <a:lnTo>
                    <a:pt x="1116" y="816"/>
                  </a:lnTo>
                  <a:lnTo>
                    <a:pt x="1071" y="854"/>
                  </a:lnTo>
                  <a:lnTo>
                    <a:pt x="1024" y="887"/>
                  </a:lnTo>
                  <a:lnTo>
                    <a:pt x="976" y="914"/>
                  </a:lnTo>
                  <a:lnTo>
                    <a:pt x="925" y="940"/>
                  </a:lnTo>
                  <a:lnTo>
                    <a:pt x="829" y="892"/>
                  </a:lnTo>
                  <a:lnTo>
                    <a:pt x="829" y="872"/>
                  </a:lnTo>
                  <a:lnTo>
                    <a:pt x="862" y="852"/>
                  </a:lnTo>
                  <a:lnTo>
                    <a:pt x="896" y="836"/>
                  </a:lnTo>
                  <a:lnTo>
                    <a:pt x="934" y="818"/>
                  </a:lnTo>
                  <a:lnTo>
                    <a:pt x="973" y="800"/>
                  </a:lnTo>
                  <a:lnTo>
                    <a:pt x="1005" y="776"/>
                  </a:lnTo>
                  <a:lnTo>
                    <a:pt x="1007" y="774"/>
                  </a:lnTo>
                  <a:lnTo>
                    <a:pt x="1009" y="772"/>
                  </a:lnTo>
                  <a:lnTo>
                    <a:pt x="1011" y="769"/>
                  </a:lnTo>
                  <a:lnTo>
                    <a:pt x="1013" y="765"/>
                  </a:lnTo>
                  <a:lnTo>
                    <a:pt x="1016" y="761"/>
                  </a:lnTo>
                  <a:lnTo>
                    <a:pt x="1018" y="758"/>
                  </a:lnTo>
                  <a:lnTo>
                    <a:pt x="1020" y="758"/>
                  </a:lnTo>
                  <a:lnTo>
                    <a:pt x="1024" y="758"/>
                  </a:lnTo>
                  <a:lnTo>
                    <a:pt x="1025" y="760"/>
                  </a:lnTo>
                  <a:lnTo>
                    <a:pt x="1044" y="723"/>
                  </a:lnTo>
                  <a:lnTo>
                    <a:pt x="1053" y="689"/>
                  </a:lnTo>
                  <a:lnTo>
                    <a:pt x="1053" y="656"/>
                  </a:lnTo>
                  <a:lnTo>
                    <a:pt x="1044" y="627"/>
                  </a:lnTo>
                  <a:lnTo>
                    <a:pt x="1027" y="600"/>
                  </a:lnTo>
                  <a:lnTo>
                    <a:pt x="1005" y="574"/>
                  </a:lnTo>
                  <a:lnTo>
                    <a:pt x="978" y="552"/>
                  </a:lnTo>
                  <a:lnTo>
                    <a:pt x="945" y="532"/>
                  </a:lnTo>
                  <a:lnTo>
                    <a:pt x="898" y="512"/>
                  </a:lnTo>
                  <a:lnTo>
                    <a:pt x="845" y="498"/>
                  </a:lnTo>
                  <a:lnTo>
                    <a:pt x="787" y="490"/>
                  </a:lnTo>
                  <a:lnTo>
                    <a:pt x="727" y="483"/>
                  </a:lnTo>
                  <a:lnTo>
                    <a:pt x="665" y="480"/>
                  </a:lnTo>
                  <a:lnTo>
                    <a:pt x="604" y="474"/>
                  </a:lnTo>
                  <a:lnTo>
                    <a:pt x="542" y="469"/>
                  </a:lnTo>
                  <a:lnTo>
                    <a:pt x="482" y="460"/>
                  </a:lnTo>
                  <a:lnTo>
                    <a:pt x="396" y="441"/>
                  </a:lnTo>
                  <a:lnTo>
                    <a:pt x="318" y="420"/>
                  </a:lnTo>
                  <a:lnTo>
                    <a:pt x="244" y="392"/>
                  </a:lnTo>
                  <a:lnTo>
                    <a:pt x="176" y="360"/>
                  </a:lnTo>
                  <a:lnTo>
                    <a:pt x="113" y="316"/>
                  </a:lnTo>
                  <a:lnTo>
                    <a:pt x="94" y="301"/>
                  </a:lnTo>
                  <a:lnTo>
                    <a:pt x="74" y="285"/>
                  </a:lnTo>
                  <a:lnTo>
                    <a:pt x="53" y="267"/>
                  </a:lnTo>
                  <a:lnTo>
                    <a:pt x="33" y="245"/>
                  </a:lnTo>
                  <a:lnTo>
                    <a:pt x="16" y="221"/>
                  </a:lnTo>
                  <a:lnTo>
                    <a:pt x="5" y="194"/>
                  </a:lnTo>
                  <a:lnTo>
                    <a:pt x="0" y="163"/>
                  </a:lnTo>
                  <a:lnTo>
                    <a:pt x="5" y="129"/>
                  </a:lnTo>
                  <a:lnTo>
                    <a:pt x="16" y="100"/>
                  </a:lnTo>
                  <a:lnTo>
                    <a:pt x="34" y="76"/>
                  </a:lnTo>
                  <a:lnTo>
                    <a:pt x="58" y="58"/>
                  </a:lnTo>
                  <a:lnTo>
                    <a:pt x="85" y="41"/>
                  </a:lnTo>
                  <a:lnTo>
                    <a:pt x="114" y="30"/>
                  </a:lnTo>
                  <a:lnTo>
                    <a:pt x="147" y="23"/>
                  </a:lnTo>
                  <a:lnTo>
                    <a:pt x="180" y="18"/>
                  </a:lnTo>
                  <a:lnTo>
                    <a:pt x="213" y="12"/>
                  </a:lnTo>
                  <a:lnTo>
                    <a:pt x="245" y="10"/>
                  </a:lnTo>
                  <a:lnTo>
                    <a:pt x="274" y="9"/>
                  </a:lnTo>
                  <a:lnTo>
                    <a:pt x="302" y="7"/>
                  </a:lnTo>
                  <a:lnTo>
                    <a:pt x="324" y="3"/>
                  </a:lnTo>
                  <a:lnTo>
                    <a:pt x="342" y="0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63" name="Freeform 45">
              <a:extLst>
                <a:ext uri="{FF2B5EF4-FFF2-40B4-BE49-F238E27FC236}">
                  <a16:creationId xmlns:a16="http://schemas.microsoft.com/office/drawing/2014/main" id="{4F8B64B9-B08A-4D6C-ABC3-738FB36B6C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43509" y="2934294"/>
              <a:ext cx="1427679" cy="2553284"/>
            </a:xfrm>
            <a:custGeom>
              <a:avLst/>
              <a:gdLst>
                <a:gd name="T0" fmla="*/ 391 w 1229"/>
                <a:gd name="T1" fmla="*/ 1534 h 2283"/>
                <a:gd name="T2" fmla="*/ 371 w 1229"/>
                <a:gd name="T3" fmla="*/ 1636 h 2283"/>
                <a:gd name="T4" fmla="*/ 353 w 1229"/>
                <a:gd name="T5" fmla="*/ 1749 h 2283"/>
                <a:gd name="T6" fmla="*/ 416 w 1229"/>
                <a:gd name="T7" fmla="*/ 1823 h 2283"/>
                <a:gd name="T8" fmla="*/ 511 w 1229"/>
                <a:gd name="T9" fmla="*/ 1894 h 2283"/>
                <a:gd name="T10" fmla="*/ 586 w 1229"/>
                <a:gd name="T11" fmla="*/ 1992 h 2283"/>
                <a:gd name="T12" fmla="*/ 596 w 1229"/>
                <a:gd name="T13" fmla="*/ 2154 h 2283"/>
                <a:gd name="T14" fmla="*/ 535 w 1229"/>
                <a:gd name="T15" fmla="*/ 2283 h 2283"/>
                <a:gd name="T16" fmla="*/ 536 w 1229"/>
                <a:gd name="T17" fmla="*/ 2091 h 2283"/>
                <a:gd name="T18" fmla="*/ 480 w 1229"/>
                <a:gd name="T19" fmla="*/ 1969 h 2283"/>
                <a:gd name="T20" fmla="*/ 369 w 1229"/>
                <a:gd name="T21" fmla="*/ 1874 h 2283"/>
                <a:gd name="T22" fmla="*/ 269 w 1229"/>
                <a:gd name="T23" fmla="*/ 1763 h 2283"/>
                <a:gd name="T24" fmla="*/ 260 w 1229"/>
                <a:gd name="T25" fmla="*/ 1627 h 2283"/>
                <a:gd name="T26" fmla="*/ 351 w 1229"/>
                <a:gd name="T27" fmla="*/ 1516 h 2283"/>
                <a:gd name="T28" fmla="*/ 276 w 1229"/>
                <a:gd name="T29" fmla="*/ 518 h 2283"/>
                <a:gd name="T30" fmla="*/ 255 w 1229"/>
                <a:gd name="T31" fmla="*/ 541 h 2283"/>
                <a:gd name="T32" fmla="*/ 156 w 1229"/>
                <a:gd name="T33" fmla="*/ 660 h 2283"/>
                <a:gd name="T34" fmla="*/ 207 w 1229"/>
                <a:gd name="T35" fmla="*/ 787 h 2283"/>
                <a:gd name="T36" fmla="*/ 362 w 1229"/>
                <a:gd name="T37" fmla="*/ 876 h 2283"/>
                <a:gd name="T38" fmla="*/ 540 w 1229"/>
                <a:gd name="T39" fmla="*/ 941 h 2283"/>
                <a:gd name="T40" fmla="*/ 691 w 1229"/>
                <a:gd name="T41" fmla="*/ 1034 h 2283"/>
                <a:gd name="T42" fmla="*/ 760 w 1229"/>
                <a:gd name="T43" fmla="*/ 1185 h 2283"/>
                <a:gd name="T44" fmla="*/ 715 w 1229"/>
                <a:gd name="T45" fmla="*/ 1332 h 2283"/>
                <a:gd name="T46" fmla="*/ 627 w 1229"/>
                <a:gd name="T47" fmla="*/ 1440 h 2283"/>
                <a:gd name="T48" fmla="*/ 567 w 1229"/>
                <a:gd name="T49" fmla="*/ 1460 h 2283"/>
                <a:gd name="T50" fmla="*/ 582 w 1229"/>
                <a:gd name="T51" fmla="*/ 1354 h 2283"/>
                <a:gd name="T52" fmla="*/ 651 w 1229"/>
                <a:gd name="T53" fmla="*/ 1223 h 2283"/>
                <a:gd name="T54" fmla="*/ 596 w 1229"/>
                <a:gd name="T55" fmla="*/ 1092 h 2283"/>
                <a:gd name="T56" fmla="*/ 433 w 1229"/>
                <a:gd name="T57" fmla="*/ 1007 h 2283"/>
                <a:gd name="T58" fmla="*/ 273 w 1229"/>
                <a:gd name="T59" fmla="*/ 940 h 2283"/>
                <a:gd name="T60" fmla="*/ 111 w 1229"/>
                <a:gd name="T61" fmla="*/ 841 h 2283"/>
                <a:gd name="T62" fmla="*/ 11 w 1229"/>
                <a:gd name="T63" fmla="*/ 718 h 2283"/>
                <a:gd name="T64" fmla="*/ 26 w 1229"/>
                <a:gd name="T65" fmla="*/ 571 h 2283"/>
                <a:gd name="T66" fmla="*/ 864 w 1229"/>
                <a:gd name="T67" fmla="*/ 1 h 2283"/>
                <a:gd name="T68" fmla="*/ 1056 w 1229"/>
                <a:gd name="T69" fmla="*/ 31 h 2283"/>
                <a:gd name="T70" fmla="*/ 1206 w 1229"/>
                <a:gd name="T71" fmla="*/ 101 h 2283"/>
                <a:gd name="T72" fmla="*/ 1215 w 1229"/>
                <a:gd name="T73" fmla="*/ 218 h 2283"/>
                <a:gd name="T74" fmla="*/ 1135 w 1229"/>
                <a:gd name="T75" fmla="*/ 311 h 2283"/>
                <a:gd name="T76" fmla="*/ 1046 w 1229"/>
                <a:gd name="T77" fmla="*/ 369 h 2283"/>
                <a:gd name="T78" fmla="*/ 902 w 1229"/>
                <a:gd name="T79" fmla="*/ 432 h 2283"/>
                <a:gd name="T80" fmla="*/ 735 w 1229"/>
                <a:gd name="T81" fmla="*/ 396 h 2283"/>
                <a:gd name="T82" fmla="*/ 624 w 1229"/>
                <a:gd name="T83" fmla="*/ 360 h 2283"/>
                <a:gd name="T84" fmla="*/ 816 w 1229"/>
                <a:gd name="T85" fmla="*/ 340 h 2283"/>
                <a:gd name="T86" fmla="*/ 1020 w 1229"/>
                <a:gd name="T87" fmla="*/ 280 h 2283"/>
                <a:gd name="T88" fmla="*/ 1126 w 1229"/>
                <a:gd name="T89" fmla="*/ 192 h 2283"/>
                <a:gd name="T90" fmla="*/ 1107 w 1229"/>
                <a:gd name="T91" fmla="*/ 127 h 2283"/>
                <a:gd name="T92" fmla="*/ 1004 w 1229"/>
                <a:gd name="T93" fmla="*/ 114 h 2283"/>
                <a:gd name="T94" fmla="*/ 891 w 1229"/>
                <a:gd name="T95" fmla="*/ 131 h 2283"/>
                <a:gd name="T96" fmla="*/ 778 w 1229"/>
                <a:gd name="T97" fmla="*/ 174 h 2283"/>
                <a:gd name="T98" fmla="*/ 655 w 1229"/>
                <a:gd name="T99" fmla="*/ 165 h 2283"/>
                <a:gd name="T100" fmla="*/ 633 w 1229"/>
                <a:gd name="T101" fmla="*/ 98 h 2283"/>
                <a:gd name="T102" fmla="*/ 738 w 1229"/>
                <a:gd name="T103" fmla="*/ 11 h 2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29" h="2283">
                  <a:moveTo>
                    <a:pt x="351" y="1516"/>
                  </a:moveTo>
                  <a:lnTo>
                    <a:pt x="367" y="1521"/>
                  </a:lnTo>
                  <a:lnTo>
                    <a:pt x="382" y="1527"/>
                  </a:lnTo>
                  <a:lnTo>
                    <a:pt x="391" y="1534"/>
                  </a:lnTo>
                  <a:lnTo>
                    <a:pt x="396" y="1551"/>
                  </a:lnTo>
                  <a:lnTo>
                    <a:pt x="396" y="1572"/>
                  </a:lnTo>
                  <a:lnTo>
                    <a:pt x="395" y="1600"/>
                  </a:lnTo>
                  <a:lnTo>
                    <a:pt x="371" y="1636"/>
                  </a:lnTo>
                  <a:lnTo>
                    <a:pt x="356" y="1669"/>
                  </a:lnTo>
                  <a:lnTo>
                    <a:pt x="349" y="1698"/>
                  </a:lnTo>
                  <a:lnTo>
                    <a:pt x="347" y="1725"/>
                  </a:lnTo>
                  <a:lnTo>
                    <a:pt x="353" y="1749"/>
                  </a:lnTo>
                  <a:lnTo>
                    <a:pt x="364" y="1769"/>
                  </a:lnTo>
                  <a:lnTo>
                    <a:pt x="378" y="1789"/>
                  </a:lnTo>
                  <a:lnTo>
                    <a:pt x="396" y="1807"/>
                  </a:lnTo>
                  <a:lnTo>
                    <a:pt x="416" y="1823"/>
                  </a:lnTo>
                  <a:lnTo>
                    <a:pt x="440" y="1841"/>
                  </a:lnTo>
                  <a:lnTo>
                    <a:pt x="464" y="1858"/>
                  </a:lnTo>
                  <a:lnTo>
                    <a:pt x="487" y="1876"/>
                  </a:lnTo>
                  <a:lnTo>
                    <a:pt x="511" y="1894"/>
                  </a:lnTo>
                  <a:lnTo>
                    <a:pt x="535" y="1914"/>
                  </a:lnTo>
                  <a:lnTo>
                    <a:pt x="555" y="1934"/>
                  </a:lnTo>
                  <a:lnTo>
                    <a:pt x="571" y="1960"/>
                  </a:lnTo>
                  <a:lnTo>
                    <a:pt x="586" y="1992"/>
                  </a:lnTo>
                  <a:lnTo>
                    <a:pt x="596" y="2031"/>
                  </a:lnTo>
                  <a:lnTo>
                    <a:pt x="602" y="2071"/>
                  </a:lnTo>
                  <a:lnTo>
                    <a:pt x="602" y="2112"/>
                  </a:lnTo>
                  <a:lnTo>
                    <a:pt x="596" y="2154"/>
                  </a:lnTo>
                  <a:lnTo>
                    <a:pt x="587" y="2194"/>
                  </a:lnTo>
                  <a:lnTo>
                    <a:pt x="575" y="2231"/>
                  </a:lnTo>
                  <a:lnTo>
                    <a:pt x="556" y="2260"/>
                  </a:lnTo>
                  <a:lnTo>
                    <a:pt x="535" y="2283"/>
                  </a:lnTo>
                  <a:lnTo>
                    <a:pt x="536" y="2231"/>
                  </a:lnTo>
                  <a:lnTo>
                    <a:pt x="538" y="2180"/>
                  </a:lnTo>
                  <a:lnTo>
                    <a:pt x="540" y="2134"/>
                  </a:lnTo>
                  <a:lnTo>
                    <a:pt x="536" y="2091"/>
                  </a:lnTo>
                  <a:lnTo>
                    <a:pt x="529" y="2049"/>
                  </a:lnTo>
                  <a:lnTo>
                    <a:pt x="515" y="2011"/>
                  </a:lnTo>
                  <a:lnTo>
                    <a:pt x="500" y="1991"/>
                  </a:lnTo>
                  <a:lnTo>
                    <a:pt x="480" y="1969"/>
                  </a:lnTo>
                  <a:lnTo>
                    <a:pt x="456" y="1947"/>
                  </a:lnTo>
                  <a:lnTo>
                    <a:pt x="429" y="1923"/>
                  </a:lnTo>
                  <a:lnTo>
                    <a:pt x="400" y="1900"/>
                  </a:lnTo>
                  <a:lnTo>
                    <a:pt x="369" y="1874"/>
                  </a:lnTo>
                  <a:lnTo>
                    <a:pt x="340" y="1849"/>
                  </a:lnTo>
                  <a:lnTo>
                    <a:pt x="313" y="1821"/>
                  </a:lnTo>
                  <a:lnTo>
                    <a:pt x="289" y="1794"/>
                  </a:lnTo>
                  <a:lnTo>
                    <a:pt x="269" y="1763"/>
                  </a:lnTo>
                  <a:lnTo>
                    <a:pt x="255" y="1732"/>
                  </a:lnTo>
                  <a:lnTo>
                    <a:pt x="247" y="1700"/>
                  </a:lnTo>
                  <a:lnTo>
                    <a:pt x="249" y="1663"/>
                  </a:lnTo>
                  <a:lnTo>
                    <a:pt x="260" y="1627"/>
                  </a:lnTo>
                  <a:lnTo>
                    <a:pt x="284" y="1587"/>
                  </a:lnTo>
                  <a:lnTo>
                    <a:pt x="304" y="1561"/>
                  </a:lnTo>
                  <a:lnTo>
                    <a:pt x="327" y="1538"/>
                  </a:lnTo>
                  <a:lnTo>
                    <a:pt x="351" y="1516"/>
                  </a:lnTo>
                  <a:close/>
                  <a:moveTo>
                    <a:pt x="95" y="491"/>
                  </a:moveTo>
                  <a:lnTo>
                    <a:pt x="264" y="516"/>
                  </a:lnTo>
                  <a:lnTo>
                    <a:pt x="267" y="518"/>
                  </a:lnTo>
                  <a:lnTo>
                    <a:pt x="276" y="518"/>
                  </a:lnTo>
                  <a:lnTo>
                    <a:pt x="289" y="516"/>
                  </a:lnTo>
                  <a:lnTo>
                    <a:pt x="298" y="516"/>
                  </a:lnTo>
                  <a:lnTo>
                    <a:pt x="304" y="520"/>
                  </a:lnTo>
                  <a:lnTo>
                    <a:pt x="255" y="541"/>
                  </a:lnTo>
                  <a:lnTo>
                    <a:pt x="216" y="569"/>
                  </a:lnTo>
                  <a:lnTo>
                    <a:pt x="187" y="596"/>
                  </a:lnTo>
                  <a:lnTo>
                    <a:pt x="167" y="627"/>
                  </a:lnTo>
                  <a:lnTo>
                    <a:pt x="156" y="660"/>
                  </a:lnTo>
                  <a:lnTo>
                    <a:pt x="155" y="692"/>
                  </a:lnTo>
                  <a:lnTo>
                    <a:pt x="162" y="723"/>
                  </a:lnTo>
                  <a:lnTo>
                    <a:pt x="180" y="756"/>
                  </a:lnTo>
                  <a:lnTo>
                    <a:pt x="207" y="787"/>
                  </a:lnTo>
                  <a:lnTo>
                    <a:pt x="242" y="814"/>
                  </a:lnTo>
                  <a:lnTo>
                    <a:pt x="278" y="838"/>
                  </a:lnTo>
                  <a:lnTo>
                    <a:pt x="320" y="858"/>
                  </a:lnTo>
                  <a:lnTo>
                    <a:pt x="362" y="876"/>
                  </a:lnTo>
                  <a:lnTo>
                    <a:pt x="406" y="892"/>
                  </a:lnTo>
                  <a:lnTo>
                    <a:pt x="451" y="909"/>
                  </a:lnTo>
                  <a:lnTo>
                    <a:pt x="496" y="925"/>
                  </a:lnTo>
                  <a:lnTo>
                    <a:pt x="540" y="941"/>
                  </a:lnTo>
                  <a:lnTo>
                    <a:pt x="582" y="960"/>
                  </a:lnTo>
                  <a:lnTo>
                    <a:pt x="622" y="981"/>
                  </a:lnTo>
                  <a:lnTo>
                    <a:pt x="658" y="1005"/>
                  </a:lnTo>
                  <a:lnTo>
                    <a:pt x="691" y="1034"/>
                  </a:lnTo>
                  <a:lnTo>
                    <a:pt x="720" y="1069"/>
                  </a:lnTo>
                  <a:lnTo>
                    <a:pt x="744" y="1107"/>
                  </a:lnTo>
                  <a:lnTo>
                    <a:pt x="756" y="1145"/>
                  </a:lnTo>
                  <a:lnTo>
                    <a:pt x="760" y="1185"/>
                  </a:lnTo>
                  <a:lnTo>
                    <a:pt x="758" y="1223"/>
                  </a:lnTo>
                  <a:lnTo>
                    <a:pt x="749" y="1261"/>
                  </a:lnTo>
                  <a:lnTo>
                    <a:pt x="735" y="1298"/>
                  </a:lnTo>
                  <a:lnTo>
                    <a:pt x="715" y="1332"/>
                  </a:lnTo>
                  <a:lnTo>
                    <a:pt x="695" y="1365"/>
                  </a:lnTo>
                  <a:lnTo>
                    <a:pt x="671" y="1394"/>
                  </a:lnTo>
                  <a:lnTo>
                    <a:pt x="649" y="1418"/>
                  </a:lnTo>
                  <a:lnTo>
                    <a:pt x="627" y="1440"/>
                  </a:lnTo>
                  <a:lnTo>
                    <a:pt x="607" y="1454"/>
                  </a:lnTo>
                  <a:lnTo>
                    <a:pt x="591" y="1463"/>
                  </a:lnTo>
                  <a:lnTo>
                    <a:pt x="578" y="1467"/>
                  </a:lnTo>
                  <a:lnTo>
                    <a:pt x="567" y="1460"/>
                  </a:lnTo>
                  <a:lnTo>
                    <a:pt x="555" y="1451"/>
                  </a:lnTo>
                  <a:lnTo>
                    <a:pt x="544" y="1443"/>
                  </a:lnTo>
                  <a:lnTo>
                    <a:pt x="547" y="1383"/>
                  </a:lnTo>
                  <a:lnTo>
                    <a:pt x="582" y="1354"/>
                  </a:lnTo>
                  <a:lnTo>
                    <a:pt x="611" y="1323"/>
                  </a:lnTo>
                  <a:lnTo>
                    <a:pt x="633" y="1291"/>
                  </a:lnTo>
                  <a:lnTo>
                    <a:pt x="646" y="1258"/>
                  </a:lnTo>
                  <a:lnTo>
                    <a:pt x="651" y="1223"/>
                  </a:lnTo>
                  <a:lnTo>
                    <a:pt x="649" y="1189"/>
                  </a:lnTo>
                  <a:lnTo>
                    <a:pt x="640" y="1154"/>
                  </a:lnTo>
                  <a:lnTo>
                    <a:pt x="622" y="1121"/>
                  </a:lnTo>
                  <a:lnTo>
                    <a:pt x="596" y="1092"/>
                  </a:lnTo>
                  <a:lnTo>
                    <a:pt x="562" y="1063"/>
                  </a:lnTo>
                  <a:lnTo>
                    <a:pt x="518" y="1040"/>
                  </a:lnTo>
                  <a:lnTo>
                    <a:pt x="467" y="1020"/>
                  </a:lnTo>
                  <a:lnTo>
                    <a:pt x="433" y="1007"/>
                  </a:lnTo>
                  <a:lnTo>
                    <a:pt x="396" y="994"/>
                  </a:lnTo>
                  <a:lnTo>
                    <a:pt x="356" y="978"/>
                  </a:lnTo>
                  <a:lnTo>
                    <a:pt x="315" y="960"/>
                  </a:lnTo>
                  <a:lnTo>
                    <a:pt x="273" y="940"/>
                  </a:lnTo>
                  <a:lnTo>
                    <a:pt x="229" y="918"/>
                  </a:lnTo>
                  <a:lnTo>
                    <a:pt x="187" y="894"/>
                  </a:lnTo>
                  <a:lnTo>
                    <a:pt x="149" y="869"/>
                  </a:lnTo>
                  <a:lnTo>
                    <a:pt x="111" y="841"/>
                  </a:lnTo>
                  <a:lnTo>
                    <a:pt x="78" y="812"/>
                  </a:lnTo>
                  <a:lnTo>
                    <a:pt x="51" y="783"/>
                  </a:lnTo>
                  <a:lnTo>
                    <a:pt x="27" y="751"/>
                  </a:lnTo>
                  <a:lnTo>
                    <a:pt x="11" y="718"/>
                  </a:lnTo>
                  <a:lnTo>
                    <a:pt x="2" y="683"/>
                  </a:lnTo>
                  <a:lnTo>
                    <a:pt x="0" y="647"/>
                  </a:lnTo>
                  <a:lnTo>
                    <a:pt x="7" y="609"/>
                  </a:lnTo>
                  <a:lnTo>
                    <a:pt x="26" y="571"/>
                  </a:lnTo>
                  <a:lnTo>
                    <a:pt x="55" y="532"/>
                  </a:lnTo>
                  <a:lnTo>
                    <a:pt x="95" y="491"/>
                  </a:lnTo>
                  <a:close/>
                  <a:moveTo>
                    <a:pt x="822" y="0"/>
                  </a:moveTo>
                  <a:lnTo>
                    <a:pt x="864" y="1"/>
                  </a:lnTo>
                  <a:lnTo>
                    <a:pt x="909" y="5"/>
                  </a:lnTo>
                  <a:lnTo>
                    <a:pt x="958" y="11"/>
                  </a:lnTo>
                  <a:lnTo>
                    <a:pt x="1007" y="18"/>
                  </a:lnTo>
                  <a:lnTo>
                    <a:pt x="1056" y="31"/>
                  </a:lnTo>
                  <a:lnTo>
                    <a:pt x="1102" y="43"/>
                  </a:lnTo>
                  <a:lnTo>
                    <a:pt x="1144" y="60"/>
                  </a:lnTo>
                  <a:lnTo>
                    <a:pt x="1178" y="80"/>
                  </a:lnTo>
                  <a:lnTo>
                    <a:pt x="1206" y="101"/>
                  </a:lnTo>
                  <a:lnTo>
                    <a:pt x="1224" y="127"/>
                  </a:lnTo>
                  <a:lnTo>
                    <a:pt x="1229" y="158"/>
                  </a:lnTo>
                  <a:lnTo>
                    <a:pt x="1226" y="189"/>
                  </a:lnTo>
                  <a:lnTo>
                    <a:pt x="1215" y="218"/>
                  </a:lnTo>
                  <a:lnTo>
                    <a:pt x="1198" y="245"/>
                  </a:lnTo>
                  <a:lnTo>
                    <a:pt x="1176" y="271"/>
                  </a:lnTo>
                  <a:lnTo>
                    <a:pt x="1156" y="292"/>
                  </a:lnTo>
                  <a:lnTo>
                    <a:pt x="1135" y="311"/>
                  </a:lnTo>
                  <a:lnTo>
                    <a:pt x="1118" y="325"/>
                  </a:lnTo>
                  <a:lnTo>
                    <a:pt x="1100" y="336"/>
                  </a:lnTo>
                  <a:lnTo>
                    <a:pt x="1076" y="351"/>
                  </a:lnTo>
                  <a:lnTo>
                    <a:pt x="1046" y="369"/>
                  </a:lnTo>
                  <a:lnTo>
                    <a:pt x="1011" y="385"/>
                  </a:lnTo>
                  <a:lnTo>
                    <a:pt x="975" y="403"/>
                  </a:lnTo>
                  <a:lnTo>
                    <a:pt x="936" y="420"/>
                  </a:lnTo>
                  <a:lnTo>
                    <a:pt x="902" y="432"/>
                  </a:lnTo>
                  <a:lnTo>
                    <a:pt x="867" y="443"/>
                  </a:lnTo>
                  <a:lnTo>
                    <a:pt x="838" y="447"/>
                  </a:lnTo>
                  <a:lnTo>
                    <a:pt x="787" y="421"/>
                  </a:lnTo>
                  <a:lnTo>
                    <a:pt x="735" y="396"/>
                  </a:lnTo>
                  <a:lnTo>
                    <a:pt x="711" y="387"/>
                  </a:lnTo>
                  <a:lnTo>
                    <a:pt x="678" y="378"/>
                  </a:lnTo>
                  <a:lnTo>
                    <a:pt x="647" y="369"/>
                  </a:lnTo>
                  <a:lnTo>
                    <a:pt x="624" y="360"/>
                  </a:lnTo>
                  <a:lnTo>
                    <a:pt x="664" y="358"/>
                  </a:lnTo>
                  <a:lnTo>
                    <a:pt x="711" y="354"/>
                  </a:lnTo>
                  <a:lnTo>
                    <a:pt x="762" y="349"/>
                  </a:lnTo>
                  <a:lnTo>
                    <a:pt x="816" y="340"/>
                  </a:lnTo>
                  <a:lnTo>
                    <a:pt x="871" y="327"/>
                  </a:lnTo>
                  <a:lnTo>
                    <a:pt x="924" y="314"/>
                  </a:lnTo>
                  <a:lnTo>
                    <a:pt x="975" y="298"/>
                  </a:lnTo>
                  <a:lnTo>
                    <a:pt x="1020" y="280"/>
                  </a:lnTo>
                  <a:lnTo>
                    <a:pt x="1060" y="260"/>
                  </a:lnTo>
                  <a:lnTo>
                    <a:pt x="1091" y="238"/>
                  </a:lnTo>
                  <a:lnTo>
                    <a:pt x="1111" y="214"/>
                  </a:lnTo>
                  <a:lnTo>
                    <a:pt x="1126" y="192"/>
                  </a:lnTo>
                  <a:lnTo>
                    <a:pt x="1131" y="172"/>
                  </a:lnTo>
                  <a:lnTo>
                    <a:pt x="1129" y="154"/>
                  </a:lnTo>
                  <a:lnTo>
                    <a:pt x="1120" y="138"/>
                  </a:lnTo>
                  <a:lnTo>
                    <a:pt x="1107" y="127"/>
                  </a:lnTo>
                  <a:lnTo>
                    <a:pt x="1089" y="120"/>
                  </a:lnTo>
                  <a:lnTo>
                    <a:pt x="1066" y="114"/>
                  </a:lnTo>
                  <a:lnTo>
                    <a:pt x="1036" y="112"/>
                  </a:lnTo>
                  <a:lnTo>
                    <a:pt x="1004" y="114"/>
                  </a:lnTo>
                  <a:lnTo>
                    <a:pt x="969" y="116"/>
                  </a:lnTo>
                  <a:lnTo>
                    <a:pt x="938" y="120"/>
                  </a:lnTo>
                  <a:lnTo>
                    <a:pt x="911" y="125"/>
                  </a:lnTo>
                  <a:lnTo>
                    <a:pt x="891" y="131"/>
                  </a:lnTo>
                  <a:lnTo>
                    <a:pt x="878" y="134"/>
                  </a:lnTo>
                  <a:lnTo>
                    <a:pt x="847" y="154"/>
                  </a:lnTo>
                  <a:lnTo>
                    <a:pt x="813" y="167"/>
                  </a:lnTo>
                  <a:lnTo>
                    <a:pt x="778" y="174"/>
                  </a:lnTo>
                  <a:lnTo>
                    <a:pt x="742" y="178"/>
                  </a:lnTo>
                  <a:lnTo>
                    <a:pt x="709" y="178"/>
                  </a:lnTo>
                  <a:lnTo>
                    <a:pt x="680" y="172"/>
                  </a:lnTo>
                  <a:lnTo>
                    <a:pt x="655" y="165"/>
                  </a:lnTo>
                  <a:lnTo>
                    <a:pt x="636" y="152"/>
                  </a:lnTo>
                  <a:lnTo>
                    <a:pt x="627" y="140"/>
                  </a:lnTo>
                  <a:lnTo>
                    <a:pt x="626" y="120"/>
                  </a:lnTo>
                  <a:lnTo>
                    <a:pt x="633" y="98"/>
                  </a:lnTo>
                  <a:lnTo>
                    <a:pt x="647" y="74"/>
                  </a:lnTo>
                  <a:lnTo>
                    <a:pt x="669" y="51"/>
                  </a:lnTo>
                  <a:lnTo>
                    <a:pt x="700" y="29"/>
                  </a:lnTo>
                  <a:lnTo>
                    <a:pt x="738" y="11"/>
                  </a:lnTo>
                  <a:lnTo>
                    <a:pt x="758" y="5"/>
                  </a:lnTo>
                  <a:lnTo>
                    <a:pt x="786" y="1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id="{6E9964E1-F398-4E05-898F-81BD94F2127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41631" y="2122391"/>
              <a:ext cx="1729711" cy="721391"/>
            </a:xfrm>
            <a:custGeom>
              <a:avLst/>
              <a:gdLst>
                <a:gd name="T0" fmla="*/ 548 w 1489"/>
                <a:gd name="T1" fmla="*/ 1 h 621"/>
                <a:gd name="T2" fmla="*/ 640 w 1489"/>
                <a:gd name="T3" fmla="*/ 16 h 621"/>
                <a:gd name="T4" fmla="*/ 722 w 1489"/>
                <a:gd name="T5" fmla="*/ 51 h 621"/>
                <a:gd name="T6" fmla="*/ 786 w 1489"/>
                <a:gd name="T7" fmla="*/ 80 h 621"/>
                <a:gd name="T8" fmla="*/ 842 w 1489"/>
                <a:gd name="T9" fmla="*/ 101 h 621"/>
                <a:gd name="T10" fmla="*/ 900 w 1489"/>
                <a:gd name="T11" fmla="*/ 123 h 621"/>
                <a:gd name="T12" fmla="*/ 973 w 1489"/>
                <a:gd name="T13" fmla="*/ 151 h 621"/>
                <a:gd name="T14" fmla="*/ 1064 w 1489"/>
                <a:gd name="T15" fmla="*/ 180 h 621"/>
                <a:gd name="T16" fmla="*/ 1171 w 1489"/>
                <a:gd name="T17" fmla="*/ 192 h 621"/>
                <a:gd name="T18" fmla="*/ 1286 w 1489"/>
                <a:gd name="T19" fmla="*/ 192 h 621"/>
                <a:gd name="T20" fmla="*/ 1389 w 1489"/>
                <a:gd name="T21" fmla="*/ 181 h 621"/>
                <a:gd name="T22" fmla="*/ 1464 w 1489"/>
                <a:gd name="T23" fmla="*/ 167 h 621"/>
                <a:gd name="T24" fmla="*/ 1486 w 1489"/>
                <a:gd name="T25" fmla="*/ 174 h 621"/>
                <a:gd name="T26" fmla="*/ 1489 w 1489"/>
                <a:gd name="T27" fmla="*/ 192 h 621"/>
                <a:gd name="T28" fmla="*/ 1469 w 1489"/>
                <a:gd name="T29" fmla="*/ 227 h 621"/>
                <a:gd name="T30" fmla="*/ 1433 w 1489"/>
                <a:gd name="T31" fmla="*/ 272 h 621"/>
                <a:gd name="T32" fmla="*/ 1377 w 1489"/>
                <a:gd name="T33" fmla="*/ 311 h 621"/>
                <a:gd name="T34" fmla="*/ 1293 w 1489"/>
                <a:gd name="T35" fmla="*/ 341 h 621"/>
                <a:gd name="T36" fmla="*/ 1177 w 1489"/>
                <a:gd name="T37" fmla="*/ 360 h 621"/>
                <a:gd name="T38" fmla="*/ 1171 w 1489"/>
                <a:gd name="T39" fmla="*/ 387 h 621"/>
                <a:gd name="T40" fmla="*/ 1155 w 1489"/>
                <a:gd name="T41" fmla="*/ 409 h 621"/>
                <a:gd name="T42" fmla="*/ 1122 w 1489"/>
                <a:gd name="T43" fmla="*/ 423 h 621"/>
                <a:gd name="T44" fmla="*/ 1069 w 1489"/>
                <a:gd name="T45" fmla="*/ 429 h 621"/>
                <a:gd name="T46" fmla="*/ 993 w 1489"/>
                <a:gd name="T47" fmla="*/ 418 h 621"/>
                <a:gd name="T48" fmla="*/ 944 w 1489"/>
                <a:gd name="T49" fmla="*/ 414 h 621"/>
                <a:gd name="T50" fmla="*/ 944 w 1489"/>
                <a:gd name="T51" fmla="*/ 431 h 621"/>
                <a:gd name="T52" fmla="*/ 942 w 1489"/>
                <a:gd name="T53" fmla="*/ 449 h 621"/>
                <a:gd name="T54" fmla="*/ 933 w 1489"/>
                <a:gd name="T55" fmla="*/ 465 h 621"/>
                <a:gd name="T56" fmla="*/ 909 w 1489"/>
                <a:gd name="T57" fmla="*/ 480 h 621"/>
                <a:gd name="T58" fmla="*/ 864 w 1489"/>
                <a:gd name="T59" fmla="*/ 485 h 621"/>
                <a:gd name="T60" fmla="*/ 795 w 1489"/>
                <a:gd name="T61" fmla="*/ 480 h 621"/>
                <a:gd name="T62" fmla="*/ 733 w 1489"/>
                <a:gd name="T63" fmla="*/ 505 h 621"/>
                <a:gd name="T64" fmla="*/ 697 w 1489"/>
                <a:gd name="T65" fmla="*/ 545 h 621"/>
                <a:gd name="T66" fmla="*/ 655 w 1489"/>
                <a:gd name="T67" fmla="*/ 560 h 621"/>
                <a:gd name="T68" fmla="*/ 611 w 1489"/>
                <a:gd name="T69" fmla="*/ 556 h 621"/>
                <a:gd name="T70" fmla="*/ 569 w 1489"/>
                <a:gd name="T71" fmla="*/ 545 h 621"/>
                <a:gd name="T72" fmla="*/ 533 w 1489"/>
                <a:gd name="T73" fmla="*/ 536 h 621"/>
                <a:gd name="T74" fmla="*/ 499 w 1489"/>
                <a:gd name="T75" fmla="*/ 565 h 621"/>
                <a:gd name="T76" fmla="*/ 455 w 1489"/>
                <a:gd name="T77" fmla="*/ 596 h 621"/>
                <a:gd name="T78" fmla="*/ 402 w 1489"/>
                <a:gd name="T79" fmla="*/ 603 h 621"/>
                <a:gd name="T80" fmla="*/ 348 w 1489"/>
                <a:gd name="T81" fmla="*/ 592 h 621"/>
                <a:gd name="T82" fmla="*/ 297 w 1489"/>
                <a:gd name="T83" fmla="*/ 576 h 621"/>
                <a:gd name="T84" fmla="*/ 257 w 1489"/>
                <a:gd name="T85" fmla="*/ 563 h 621"/>
                <a:gd name="T86" fmla="*/ 199 w 1489"/>
                <a:gd name="T87" fmla="*/ 612 h 621"/>
                <a:gd name="T88" fmla="*/ 137 w 1489"/>
                <a:gd name="T89" fmla="*/ 621 h 621"/>
                <a:gd name="T90" fmla="*/ 71 w 1489"/>
                <a:gd name="T91" fmla="*/ 605 h 621"/>
                <a:gd name="T92" fmla="*/ 0 w 1489"/>
                <a:gd name="T93" fmla="*/ 576 h 621"/>
                <a:gd name="T94" fmla="*/ 42 w 1489"/>
                <a:gd name="T95" fmla="*/ 269 h 621"/>
                <a:gd name="T96" fmla="*/ 106 w 1489"/>
                <a:gd name="T97" fmla="*/ 238 h 621"/>
                <a:gd name="T98" fmla="*/ 159 w 1489"/>
                <a:gd name="T99" fmla="*/ 191 h 621"/>
                <a:gd name="T100" fmla="*/ 208 w 1489"/>
                <a:gd name="T101" fmla="*/ 132 h 621"/>
                <a:gd name="T102" fmla="*/ 262 w 1489"/>
                <a:gd name="T103" fmla="*/ 76 h 621"/>
                <a:gd name="T104" fmla="*/ 333 w 1489"/>
                <a:gd name="T105" fmla="*/ 31 h 621"/>
                <a:gd name="T106" fmla="*/ 411 w 1489"/>
                <a:gd name="T107" fmla="*/ 7 h 621"/>
                <a:gd name="T108" fmla="*/ 499 w 1489"/>
                <a:gd name="T109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9" h="621">
                  <a:moveTo>
                    <a:pt x="499" y="0"/>
                  </a:moveTo>
                  <a:lnTo>
                    <a:pt x="548" y="1"/>
                  </a:lnTo>
                  <a:lnTo>
                    <a:pt x="595" y="7"/>
                  </a:lnTo>
                  <a:lnTo>
                    <a:pt x="640" y="16"/>
                  </a:lnTo>
                  <a:lnTo>
                    <a:pt x="682" y="32"/>
                  </a:lnTo>
                  <a:lnTo>
                    <a:pt x="722" y="51"/>
                  </a:lnTo>
                  <a:lnTo>
                    <a:pt x="757" y="67"/>
                  </a:lnTo>
                  <a:lnTo>
                    <a:pt x="786" y="80"/>
                  </a:lnTo>
                  <a:lnTo>
                    <a:pt x="815" y="91"/>
                  </a:lnTo>
                  <a:lnTo>
                    <a:pt x="842" y="101"/>
                  </a:lnTo>
                  <a:lnTo>
                    <a:pt x="869" y="112"/>
                  </a:lnTo>
                  <a:lnTo>
                    <a:pt x="900" y="123"/>
                  </a:lnTo>
                  <a:lnTo>
                    <a:pt x="933" y="136"/>
                  </a:lnTo>
                  <a:lnTo>
                    <a:pt x="973" y="151"/>
                  </a:lnTo>
                  <a:lnTo>
                    <a:pt x="1020" y="167"/>
                  </a:lnTo>
                  <a:lnTo>
                    <a:pt x="1064" y="180"/>
                  </a:lnTo>
                  <a:lnTo>
                    <a:pt x="1115" y="189"/>
                  </a:lnTo>
                  <a:lnTo>
                    <a:pt x="1171" y="192"/>
                  </a:lnTo>
                  <a:lnTo>
                    <a:pt x="1228" y="194"/>
                  </a:lnTo>
                  <a:lnTo>
                    <a:pt x="1286" y="192"/>
                  </a:lnTo>
                  <a:lnTo>
                    <a:pt x="1340" y="189"/>
                  </a:lnTo>
                  <a:lnTo>
                    <a:pt x="1389" y="181"/>
                  </a:lnTo>
                  <a:lnTo>
                    <a:pt x="1431" y="174"/>
                  </a:lnTo>
                  <a:lnTo>
                    <a:pt x="1464" y="167"/>
                  </a:lnTo>
                  <a:lnTo>
                    <a:pt x="1479" y="169"/>
                  </a:lnTo>
                  <a:lnTo>
                    <a:pt x="1486" y="174"/>
                  </a:lnTo>
                  <a:lnTo>
                    <a:pt x="1489" y="181"/>
                  </a:lnTo>
                  <a:lnTo>
                    <a:pt x="1489" y="192"/>
                  </a:lnTo>
                  <a:lnTo>
                    <a:pt x="1484" y="203"/>
                  </a:lnTo>
                  <a:lnTo>
                    <a:pt x="1469" y="227"/>
                  </a:lnTo>
                  <a:lnTo>
                    <a:pt x="1453" y="251"/>
                  </a:lnTo>
                  <a:lnTo>
                    <a:pt x="1433" y="272"/>
                  </a:lnTo>
                  <a:lnTo>
                    <a:pt x="1408" y="292"/>
                  </a:lnTo>
                  <a:lnTo>
                    <a:pt x="1377" y="311"/>
                  </a:lnTo>
                  <a:lnTo>
                    <a:pt x="1339" y="327"/>
                  </a:lnTo>
                  <a:lnTo>
                    <a:pt x="1293" y="341"/>
                  </a:lnTo>
                  <a:lnTo>
                    <a:pt x="1239" y="352"/>
                  </a:lnTo>
                  <a:lnTo>
                    <a:pt x="1177" y="360"/>
                  </a:lnTo>
                  <a:lnTo>
                    <a:pt x="1175" y="372"/>
                  </a:lnTo>
                  <a:lnTo>
                    <a:pt x="1171" y="387"/>
                  </a:lnTo>
                  <a:lnTo>
                    <a:pt x="1166" y="398"/>
                  </a:lnTo>
                  <a:lnTo>
                    <a:pt x="1155" y="409"/>
                  </a:lnTo>
                  <a:lnTo>
                    <a:pt x="1140" y="418"/>
                  </a:lnTo>
                  <a:lnTo>
                    <a:pt x="1122" y="423"/>
                  </a:lnTo>
                  <a:lnTo>
                    <a:pt x="1099" y="429"/>
                  </a:lnTo>
                  <a:lnTo>
                    <a:pt x="1069" y="429"/>
                  </a:lnTo>
                  <a:lnTo>
                    <a:pt x="1035" y="425"/>
                  </a:lnTo>
                  <a:lnTo>
                    <a:pt x="993" y="418"/>
                  </a:lnTo>
                  <a:lnTo>
                    <a:pt x="944" y="407"/>
                  </a:lnTo>
                  <a:lnTo>
                    <a:pt x="944" y="414"/>
                  </a:lnTo>
                  <a:lnTo>
                    <a:pt x="944" y="421"/>
                  </a:lnTo>
                  <a:lnTo>
                    <a:pt x="944" y="431"/>
                  </a:lnTo>
                  <a:lnTo>
                    <a:pt x="944" y="440"/>
                  </a:lnTo>
                  <a:lnTo>
                    <a:pt x="942" y="449"/>
                  </a:lnTo>
                  <a:lnTo>
                    <a:pt x="939" y="458"/>
                  </a:lnTo>
                  <a:lnTo>
                    <a:pt x="933" y="465"/>
                  </a:lnTo>
                  <a:lnTo>
                    <a:pt x="922" y="474"/>
                  </a:lnTo>
                  <a:lnTo>
                    <a:pt x="909" y="480"/>
                  </a:lnTo>
                  <a:lnTo>
                    <a:pt x="889" y="483"/>
                  </a:lnTo>
                  <a:lnTo>
                    <a:pt x="864" y="485"/>
                  </a:lnTo>
                  <a:lnTo>
                    <a:pt x="833" y="483"/>
                  </a:lnTo>
                  <a:lnTo>
                    <a:pt x="795" y="480"/>
                  </a:lnTo>
                  <a:lnTo>
                    <a:pt x="748" y="471"/>
                  </a:lnTo>
                  <a:lnTo>
                    <a:pt x="733" y="505"/>
                  </a:lnTo>
                  <a:lnTo>
                    <a:pt x="715" y="529"/>
                  </a:lnTo>
                  <a:lnTo>
                    <a:pt x="697" y="545"/>
                  </a:lnTo>
                  <a:lnTo>
                    <a:pt x="677" y="554"/>
                  </a:lnTo>
                  <a:lnTo>
                    <a:pt x="655" y="560"/>
                  </a:lnTo>
                  <a:lnTo>
                    <a:pt x="633" y="560"/>
                  </a:lnTo>
                  <a:lnTo>
                    <a:pt x="611" y="556"/>
                  </a:lnTo>
                  <a:lnTo>
                    <a:pt x="591" y="551"/>
                  </a:lnTo>
                  <a:lnTo>
                    <a:pt x="569" y="545"/>
                  </a:lnTo>
                  <a:lnTo>
                    <a:pt x="549" y="540"/>
                  </a:lnTo>
                  <a:lnTo>
                    <a:pt x="533" y="536"/>
                  </a:lnTo>
                  <a:lnTo>
                    <a:pt x="517" y="534"/>
                  </a:lnTo>
                  <a:lnTo>
                    <a:pt x="499" y="565"/>
                  </a:lnTo>
                  <a:lnTo>
                    <a:pt x="479" y="585"/>
                  </a:lnTo>
                  <a:lnTo>
                    <a:pt x="455" y="596"/>
                  </a:lnTo>
                  <a:lnTo>
                    <a:pt x="429" y="601"/>
                  </a:lnTo>
                  <a:lnTo>
                    <a:pt x="402" y="603"/>
                  </a:lnTo>
                  <a:lnTo>
                    <a:pt x="375" y="600"/>
                  </a:lnTo>
                  <a:lnTo>
                    <a:pt x="348" y="592"/>
                  </a:lnTo>
                  <a:lnTo>
                    <a:pt x="322" y="585"/>
                  </a:lnTo>
                  <a:lnTo>
                    <a:pt x="297" y="576"/>
                  </a:lnTo>
                  <a:lnTo>
                    <a:pt x="275" y="569"/>
                  </a:lnTo>
                  <a:lnTo>
                    <a:pt x="257" y="563"/>
                  </a:lnTo>
                  <a:lnTo>
                    <a:pt x="228" y="592"/>
                  </a:lnTo>
                  <a:lnTo>
                    <a:pt x="199" y="612"/>
                  </a:lnTo>
                  <a:lnTo>
                    <a:pt x="168" y="620"/>
                  </a:lnTo>
                  <a:lnTo>
                    <a:pt x="137" y="621"/>
                  </a:lnTo>
                  <a:lnTo>
                    <a:pt x="104" y="614"/>
                  </a:lnTo>
                  <a:lnTo>
                    <a:pt x="71" y="605"/>
                  </a:lnTo>
                  <a:lnTo>
                    <a:pt x="37" y="591"/>
                  </a:lnTo>
                  <a:lnTo>
                    <a:pt x="0" y="576"/>
                  </a:lnTo>
                  <a:lnTo>
                    <a:pt x="4" y="274"/>
                  </a:lnTo>
                  <a:lnTo>
                    <a:pt x="42" y="269"/>
                  </a:lnTo>
                  <a:lnTo>
                    <a:pt x="77" y="256"/>
                  </a:lnTo>
                  <a:lnTo>
                    <a:pt x="106" y="238"/>
                  </a:lnTo>
                  <a:lnTo>
                    <a:pt x="133" y="216"/>
                  </a:lnTo>
                  <a:lnTo>
                    <a:pt x="159" y="191"/>
                  </a:lnTo>
                  <a:lnTo>
                    <a:pt x="182" y="161"/>
                  </a:lnTo>
                  <a:lnTo>
                    <a:pt x="208" y="132"/>
                  </a:lnTo>
                  <a:lnTo>
                    <a:pt x="233" y="103"/>
                  </a:lnTo>
                  <a:lnTo>
                    <a:pt x="262" y="76"/>
                  </a:lnTo>
                  <a:lnTo>
                    <a:pt x="295" y="52"/>
                  </a:lnTo>
                  <a:lnTo>
                    <a:pt x="333" y="31"/>
                  </a:lnTo>
                  <a:lnTo>
                    <a:pt x="377" y="16"/>
                  </a:lnTo>
                  <a:lnTo>
                    <a:pt x="411" y="7"/>
                  </a:lnTo>
                  <a:lnTo>
                    <a:pt x="453" y="1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65" name="Freeform 54">
              <a:extLst>
                <a:ext uri="{FF2B5EF4-FFF2-40B4-BE49-F238E27FC236}">
                  <a16:creationId xmlns:a16="http://schemas.microsoft.com/office/drawing/2014/main" id="{EA022C29-0E58-4A32-BAEB-889E1F9C4E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9922" y="2018644"/>
              <a:ext cx="337188" cy="3786621"/>
            </a:xfrm>
            <a:custGeom>
              <a:avLst/>
              <a:gdLst>
                <a:gd name="T0" fmla="*/ 147 w 300"/>
                <a:gd name="T1" fmla="*/ 3238 h 3369"/>
                <a:gd name="T2" fmla="*/ 184 w 300"/>
                <a:gd name="T3" fmla="*/ 3277 h 3369"/>
                <a:gd name="T4" fmla="*/ 180 w 300"/>
                <a:gd name="T5" fmla="*/ 3309 h 3369"/>
                <a:gd name="T6" fmla="*/ 167 w 300"/>
                <a:gd name="T7" fmla="*/ 3360 h 3369"/>
                <a:gd name="T8" fmla="*/ 136 w 300"/>
                <a:gd name="T9" fmla="*/ 3340 h 3369"/>
                <a:gd name="T10" fmla="*/ 124 w 300"/>
                <a:gd name="T11" fmla="*/ 3251 h 3369"/>
                <a:gd name="T12" fmla="*/ 142 w 300"/>
                <a:gd name="T13" fmla="*/ 2813 h 3369"/>
                <a:gd name="T14" fmla="*/ 184 w 300"/>
                <a:gd name="T15" fmla="*/ 2884 h 3369"/>
                <a:gd name="T16" fmla="*/ 195 w 300"/>
                <a:gd name="T17" fmla="*/ 2986 h 3369"/>
                <a:gd name="T18" fmla="*/ 191 w 300"/>
                <a:gd name="T19" fmla="*/ 3087 h 3369"/>
                <a:gd name="T20" fmla="*/ 184 w 300"/>
                <a:gd name="T21" fmla="*/ 3140 h 3369"/>
                <a:gd name="T22" fmla="*/ 156 w 300"/>
                <a:gd name="T23" fmla="*/ 3082 h 3369"/>
                <a:gd name="T24" fmla="*/ 120 w 300"/>
                <a:gd name="T25" fmla="*/ 2986 h 3369"/>
                <a:gd name="T26" fmla="*/ 120 w 300"/>
                <a:gd name="T27" fmla="*/ 2857 h 3369"/>
                <a:gd name="T28" fmla="*/ 124 w 300"/>
                <a:gd name="T29" fmla="*/ 2386 h 3369"/>
                <a:gd name="T30" fmla="*/ 196 w 300"/>
                <a:gd name="T31" fmla="*/ 2449 h 3369"/>
                <a:gd name="T32" fmla="*/ 193 w 300"/>
                <a:gd name="T33" fmla="*/ 2666 h 3369"/>
                <a:gd name="T34" fmla="*/ 182 w 300"/>
                <a:gd name="T35" fmla="*/ 2658 h 3369"/>
                <a:gd name="T36" fmla="*/ 171 w 300"/>
                <a:gd name="T37" fmla="*/ 2649 h 3369"/>
                <a:gd name="T38" fmla="*/ 136 w 300"/>
                <a:gd name="T39" fmla="*/ 2626 h 3369"/>
                <a:gd name="T40" fmla="*/ 113 w 300"/>
                <a:gd name="T41" fmla="*/ 1866 h 3369"/>
                <a:gd name="T42" fmla="*/ 200 w 300"/>
                <a:gd name="T43" fmla="*/ 1931 h 3369"/>
                <a:gd name="T44" fmla="*/ 200 w 300"/>
                <a:gd name="T45" fmla="*/ 2067 h 3369"/>
                <a:gd name="T46" fmla="*/ 198 w 300"/>
                <a:gd name="T47" fmla="*/ 2215 h 3369"/>
                <a:gd name="T48" fmla="*/ 138 w 300"/>
                <a:gd name="T49" fmla="*/ 2213 h 3369"/>
                <a:gd name="T50" fmla="*/ 113 w 300"/>
                <a:gd name="T51" fmla="*/ 1866 h 3369"/>
                <a:gd name="T52" fmla="*/ 204 w 300"/>
                <a:gd name="T53" fmla="*/ 1709 h 3369"/>
                <a:gd name="T54" fmla="*/ 144 w 300"/>
                <a:gd name="T55" fmla="*/ 1693 h 3369"/>
                <a:gd name="T56" fmla="*/ 104 w 300"/>
                <a:gd name="T57" fmla="*/ 1357 h 3369"/>
                <a:gd name="T58" fmla="*/ 224 w 300"/>
                <a:gd name="T59" fmla="*/ 20 h 3369"/>
                <a:gd name="T60" fmla="*/ 287 w 300"/>
                <a:gd name="T61" fmla="*/ 89 h 3369"/>
                <a:gd name="T62" fmla="*/ 298 w 300"/>
                <a:gd name="T63" fmla="*/ 173 h 3369"/>
                <a:gd name="T64" fmla="*/ 260 w 300"/>
                <a:gd name="T65" fmla="*/ 242 h 3369"/>
                <a:gd name="T66" fmla="*/ 222 w 300"/>
                <a:gd name="T67" fmla="*/ 377 h 3369"/>
                <a:gd name="T68" fmla="*/ 218 w 300"/>
                <a:gd name="T69" fmla="*/ 640 h 3369"/>
                <a:gd name="T70" fmla="*/ 216 w 300"/>
                <a:gd name="T71" fmla="*/ 880 h 3369"/>
                <a:gd name="T72" fmla="*/ 213 w 300"/>
                <a:gd name="T73" fmla="*/ 1166 h 3369"/>
                <a:gd name="T74" fmla="*/ 96 w 300"/>
                <a:gd name="T75" fmla="*/ 958 h 3369"/>
                <a:gd name="T76" fmla="*/ 87 w 300"/>
                <a:gd name="T77" fmla="*/ 637 h 3369"/>
                <a:gd name="T78" fmla="*/ 82 w 300"/>
                <a:gd name="T79" fmla="*/ 380 h 3369"/>
                <a:gd name="T80" fmla="*/ 31 w 300"/>
                <a:gd name="T81" fmla="*/ 237 h 3369"/>
                <a:gd name="T82" fmla="*/ 0 w 300"/>
                <a:gd name="T83" fmla="*/ 155 h 3369"/>
                <a:gd name="T84" fmla="*/ 18 w 300"/>
                <a:gd name="T85" fmla="*/ 73 h 3369"/>
                <a:gd name="T86" fmla="*/ 85 w 300"/>
                <a:gd name="T87" fmla="*/ 15 h 3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0" h="3369">
                  <a:moveTo>
                    <a:pt x="127" y="3220"/>
                  </a:moveTo>
                  <a:lnTo>
                    <a:pt x="136" y="3227"/>
                  </a:lnTo>
                  <a:lnTo>
                    <a:pt x="147" y="3238"/>
                  </a:lnTo>
                  <a:lnTo>
                    <a:pt x="160" y="3251"/>
                  </a:lnTo>
                  <a:lnTo>
                    <a:pt x="173" y="3266"/>
                  </a:lnTo>
                  <a:lnTo>
                    <a:pt x="184" y="3277"/>
                  </a:lnTo>
                  <a:lnTo>
                    <a:pt x="182" y="3282"/>
                  </a:lnTo>
                  <a:lnTo>
                    <a:pt x="182" y="3293"/>
                  </a:lnTo>
                  <a:lnTo>
                    <a:pt x="180" y="3309"/>
                  </a:lnTo>
                  <a:lnTo>
                    <a:pt x="178" y="3327"/>
                  </a:lnTo>
                  <a:lnTo>
                    <a:pt x="175" y="3346"/>
                  </a:lnTo>
                  <a:lnTo>
                    <a:pt x="167" y="3360"/>
                  </a:lnTo>
                  <a:lnTo>
                    <a:pt x="156" y="3369"/>
                  </a:lnTo>
                  <a:lnTo>
                    <a:pt x="147" y="3358"/>
                  </a:lnTo>
                  <a:lnTo>
                    <a:pt x="136" y="3340"/>
                  </a:lnTo>
                  <a:lnTo>
                    <a:pt x="129" y="3313"/>
                  </a:lnTo>
                  <a:lnTo>
                    <a:pt x="125" y="3282"/>
                  </a:lnTo>
                  <a:lnTo>
                    <a:pt x="124" y="3251"/>
                  </a:lnTo>
                  <a:lnTo>
                    <a:pt x="127" y="3220"/>
                  </a:lnTo>
                  <a:close/>
                  <a:moveTo>
                    <a:pt x="120" y="2800"/>
                  </a:moveTo>
                  <a:lnTo>
                    <a:pt x="142" y="2813"/>
                  </a:lnTo>
                  <a:lnTo>
                    <a:pt x="160" y="2833"/>
                  </a:lnTo>
                  <a:lnTo>
                    <a:pt x="173" y="2857"/>
                  </a:lnTo>
                  <a:lnTo>
                    <a:pt x="184" y="2884"/>
                  </a:lnTo>
                  <a:lnTo>
                    <a:pt x="189" y="2917"/>
                  </a:lnTo>
                  <a:lnTo>
                    <a:pt x="193" y="2949"/>
                  </a:lnTo>
                  <a:lnTo>
                    <a:pt x="195" y="2986"/>
                  </a:lnTo>
                  <a:lnTo>
                    <a:pt x="195" y="3020"/>
                  </a:lnTo>
                  <a:lnTo>
                    <a:pt x="195" y="3055"/>
                  </a:lnTo>
                  <a:lnTo>
                    <a:pt x="191" y="3087"/>
                  </a:lnTo>
                  <a:lnTo>
                    <a:pt x="189" y="3118"/>
                  </a:lnTo>
                  <a:lnTo>
                    <a:pt x="187" y="3146"/>
                  </a:lnTo>
                  <a:lnTo>
                    <a:pt x="184" y="3140"/>
                  </a:lnTo>
                  <a:lnTo>
                    <a:pt x="176" y="3127"/>
                  </a:lnTo>
                  <a:lnTo>
                    <a:pt x="167" y="3107"/>
                  </a:lnTo>
                  <a:lnTo>
                    <a:pt x="156" y="3082"/>
                  </a:lnTo>
                  <a:lnTo>
                    <a:pt x="144" y="3053"/>
                  </a:lnTo>
                  <a:lnTo>
                    <a:pt x="131" y="3020"/>
                  </a:lnTo>
                  <a:lnTo>
                    <a:pt x="120" y="2986"/>
                  </a:lnTo>
                  <a:lnTo>
                    <a:pt x="120" y="2944"/>
                  </a:lnTo>
                  <a:lnTo>
                    <a:pt x="120" y="2904"/>
                  </a:lnTo>
                  <a:lnTo>
                    <a:pt x="120" y="2857"/>
                  </a:lnTo>
                  <a:lnTo>
                    <a:pt x="120" y="2800"/>
                  </a:lnTo>
                  <a:close/>
                  <a:moveTo>
                    <a:pt x="116" y="2386"/>
                  </a:moveTo>
                  <a:lnTo>
                    <a:pt x="124" y="2386"/>
                  </a:lnTo>
                  <a:lnTo>
                    <a:pt x="151" y="2407"/>
                  </a:lnTo>
                  <a:lnTo>
                    <a:pt x="176" y="2427"/>
                  </a:lnTo>
                  <a:lnTo>
                    <a:pt x="196" y="2449"/>
                  </a:lnTo>
                  <a:lnTo>
                    <a:pt x="195" y="2520"/>
                  </a:lnTo>
                  <a:lnTo>
                    <a:pt x="193" y="2593"/>
                  </a:lnTo>
                  <a:lnTo>
                    <a:pt x="193" y="2666"/>
                  </a:lnTo>
                  <a:lnTo>
                    <a:pt x="189" y="2664"/>
                  </a:lnTo>
                  <a:lnTo>
                    <a:pt x="185" y="2662"/>
                  </a:lnTo>
                  <a:lnTo>
                    <a:pt x="182" y="2658"/>
                  </a:lnTo>
                  <a:lnTo>
                    <a:pt x="178" y="2655"/>
                  </a:lnTo>
                  <a:lnTo>
                    <a:pt x="175" y="2653"/>
                  </a:lnTo>
                  <a:lnTo>
                    <a:pt x="171" y="2649"/>
                  </a:lnTo>
                  <a:lnTo>
                    <a:pt x="167" y="2649"/>
                  </a:lnTo>
                  <a:lnTo>
                    <a:pt x="151" y="2637"/>
                  </a:lnTo>
                  <a:lnTo>
                    <a:pt x="136" y="2626"/>
                  </a:lnTo>
                  <a:lnTo>
                    <a:pt x="120" y="2613"/>
                  </a:lnTo>
                  <a:lnTo>
                    <a:pt x="116" y="2386"/>
                  </a:lnTo>
                  <a:close/>
                  <a:moveTo>
                    <a:pt x="113" y="1866"/>
                  </a:moveTo>
                  <a:lnTo>
                    <a:pt x="156" y="1884"/>
                  </a:lnTo>
                  <a:lnTo>
                    <a:pt x="200" y="1902"/>
                  </a:lnTo>
                  <a:lnTo>
                    <a:pt x="200" y="1931"/>
                  </a:lnTo>
                  <a:lnTo>
                    <a:pt x="200" y="1971"/>
                  </a:lnTo>
                  <a:lnTo>
                    <a:pt x="202" y="2018"/>
                  </a:lnTo>
                  <a:lnTo>
                    <a:pt x="200" y="2067"/>
                  </a:lnTo>
                  <a:lnTo>
                    <a:pt x="200" y="2118"/>
                  </a:lnTo>
                  <a:lnTo>
                    <a:pt x="200" y="2169"/>
                  </a:lnTo>
                  <a:lnTo>
                    <a:pt x="198" y="2215"/>
                  </a:lnTo>
                  <a:lnTo>
                    <a:pt x="196" y="2253"/>
                  </a:lnTo>
                  <a:lnTo>
                    <a:pt x="169" y="2233"/>
                  </a:lnTo>
                  <a:lnTo>
                    <a:pt x="138" y="2213"/>
                  </a:lnTo>
                  <a:lnTo>
                    <a:pt x="113" y="2193"/>
                  </a:lnTo>
                  <a:lnTo>
                    <a:pt x="113" y="2029"/>
                  </a:lnTo>
                  <a:lnTo>
                    <a:pt x="113" y="1866"/>
                  </a:lnTo>
                  <a:close/>
                  <a:moveTo>
                    <a:pt x="104" y="1357"/>
                  </a:moveTo>
                  <a:lnTo>
                    <a:pt x="207" y="1362"/>
                  </a:lnTo>
                  <a:lnTo>
                    <a:pt x="204" y="1709"/>
                  </a:lnTo>
                  <a:lnTo>
                    <a:pt x="180" y="1706"/>
                  </a:lnTo>
                  <a:lnTo>
                    <a:pt x="160" y="1700"/>
                  </a:lnTo>
                  <a:lnTo>
                    <a:pt x="144" y="1693"/>
                  </a:lnTo>
                  <a:lnTo>
                    <a:pt x="127" y="1684"/>
                  </a:lnTo>
                  <a:lnTo>
                    <a:pt x="107" y="1677"/>
                  </a:lnTo>
                  <a:lnTo>
                    <a:pt x="104" y="1357"/>
                  </a:lnTo>
                  <a:close/>
                  <a:moveTo>
                    <a:pt x="156" y="0"/>
                  </a:moveTo>
                  <a:lnTo>
                    <a:pt x="193" y="7"/>
                  </a:lnTo>
                  <a:lnTo>
                    <a:pt x="224" y="20"/>
                  </a:lnTo>
                  <a:lnTo>
                    <a:pt x="251" y="38"/>
                  </a:lnTo>
                  <a:lnTo>
                    <a:pt x="271" y="62"/>
                  </a:lnTo>
                  <a:lnTo>
                    <a:pt x="287" y="89"/>
                  </a:lnTo>
                  <a:lnTo>
                    <a:pt x="296" y="120"/>
                  </a:lnTo>
                  <a:lnTo>
                    <a:pt x="300" y="153"/>
                  </a:lnTo>
                  <a:lnTo>
                    <a:pt x="298" y="173"/>
                  </a:lnTo>
                  <a:lnTo>
                    <a:pt x="289" y="197"/>
                  </a:lnTo>
                  <a:lnTo>
                    <a:pt x="276" y="220"/>
                  </a:lnTo>
                  <a:lnTo>
                    <a:pt x="260" y="242"/>
                  </a:lnTo>
                  <a:lnTo>
                    <a:pt x="244" y="260"/>
                  </a:lnTo>
                  <a:lnTo>
                    <a:pt x="224" y="273"/>
                  </a:lnTo>
                  <a:lnTo>
                    <a:pt x="222" y="377"/>
                  </a:lnTo>
                  <a:lnTo>
                    <a:pt x="222" y="471"/>
                  </a:lnTo>
                  <a:lnTo>
                    <a:pt x="220" y="557"/>
                  </a:lnTo>
                  <a:lnTo>
                    <a:pt x="218" y="640"/>
                  </a:lnTo>
                  <a:lnTo>
                    <a:pt x="218" y="718"/>
                  </a:lnTo>
                  <a:lnTo>
                    <a:pt x="216" y="798"/>
                  </a:lnTo>
                  <a:lnTo>
                    <a:pt x="216" y="880"/>
                  </a:lnTo>
                  <a:lnTo>
                    <a:pt x="215" y="967"/>
                  </a:lnTo>
                  <a:lnTo>
                    <a:pt x="213" y="1062"/>
                  </a:lnTo>
                  <a:lnTo>
                    <a:pt x="213" y="1166"/>
                  </a:lnTo>
                  <a:lnTo>
                    <a:pt x="100" y="1153"/>
                  </a:lnTo>
                  <a:lnTo>
                    <a:pt x="98" y="1051"/>
                  </a:lnTo>
                  <a:lnTo>
                    <a:pt x="96" y="958"/>
                  </a:lnTo>
                  <a:lnTo>
                    <a:pt x="95" y="873"/>
                  </a:lnTo>
                  <a:lnTo>
                    <a:pt x="93" y="793"/>
                  </a:lnTo>
                  <a:lnTo>
                    <a:pt x="87" y="637"/>
                  </a:lnTo>
                  <a:lnTo>
                    <a:pt x="85" y="557"/>
                  </a:lnTo>
                  <a:lnTo>
                    <a:pt x="84" y="471"/>
                  </a:lnTo>
                  <a:lnTo>
                    <a:pt x="82" y="380"/>
                  </a:lnTo>
                  <a:lnTo>
                    <a:pt x="80" y="277"/>
                  </a:lnTo>
                  <a:lnTo>
                    <a:pt x="53" y="258"/>
                  </a:lnTo>
                  <a:lnTo>
                    <a:pt x="31" y="237"/>
                  </a:lnTo>
                  <a:lnTo>
                    <a:pt x="16" y="211"/>
                  </a:lnTo>
                  <a:lnTo>
                    <a:pt x="5" y="184"/>
                  </a:lnTo>
                  <a:lnTo>
                    <a:pt x="0" y="155"/>
                  </a:lnTo>
                  <a:lnTo>
                    <a:pt x="0" y="127"/>
                  </a:lnTo>
                  <a:lnTo>
                    <a:pt x="7" y="98"/>
                  </a:lnTo>
                  <a:lnTo>
                    <a:pt x="18" y="73"/>
                  </a:lnTo>
                  <a:lnTo>
                    <a:pt x="35" y="49"/>
                  </a:lnTo>
                  <a:lnTo>
                    <a:pt x="56" y="29"/>
                  </a:lnTo>
                  <a:lnTo>
                    <a:pt x="85" y="15"/>
                  </a:lnTo>
                  <a:lnTo>
                    <a:pt x="118" y="4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5BA3787-75D9-46BE-B502-7DFEB83475B5}"/>
                </a:ext>
              </a:extLst>
            </p:cNvPr>
            <p:cNvSpPr/>
            <p:nvPr/>
          </p:nvSpPr>
          <p:spPr>
            <a:xfrm>
              <a:off x="6949939" y="2419463"/>
              <a:ext cx="144015" cy="14401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9388FA6-28F5-4EEF-B382-E5C3213AEC72}"/>
                </a:ext>
              </a:extLst>
            </p:cNvPr>
            <p:cNvSpPr/>
            <p:nvPr/>
          </p:nvSpPr>
          <p:spPr>
            <a:xfrm>
              <a:off x="5760699" y="4132902"/>
              <a:ext cx="144015" cy="14401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A98B140-D03D-4678-8A20-AC911FDDA904}"/>
                </a:ext>
              </a:extLst>
            </p:cNvPr>
            <p:cNvSpPr/>
            <p:nvPr/>
          </p:nvSpPr>
          <p:spPr>
            <a:xfrm>
              <a:off x="6296791" y="4132410"/>
              <a:ext cx="144015" cy="14401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B08AF06-3642-458B-AACE-65104B24A6C5}"/>
                </a:ext>
              </a:extLst>
            </p:cNvPr>
            <p:cNvCxnSpPr>
              <a:cxnSpLocks/>
              <a:stCxn id="70" idx="3"/>
            </p:cNvCxnSpPr>
            <p:nvPr/>
          </p:nvCxnSpPr>
          <p:spPr>
            <a:xfrm flipH="1">
              <a:off x="4375563" y="2542387"/>
              <a:ext cx="680006" cy="54089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0FDD629-91BD-4601-BC72-E0BE11C0CB0D}"/>
                </a:ext>
              </a:extLst>
            </p:cNvPr>
            <p:cNvSpPr/>
            <p:nvPr/>
          </p:nvSpPr>
          <p:spPr>
            <a:xfrm>
              <a:off x="5034478" y="2419463"/>
              <a:ext cx="144015" cy="14401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297F07-12BA-4135-BBF0-BE758A5FC335}"/>
                </a:ext>
              </a:extLst>
            </p:cNvPr>
            <p:cNvCxnSpPr/>
            <p:nvPr/>
          </p:nvCxnSpPr>
          <p:spPr>
            <a:xfrm flipH="1">
              <a:off x="5184733" y="4215788"/>
              <a:ext cx="644606" cy="40778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F2BA0D8-F380-4AF1-92D8-A685231A254B}"/>
                </a:ext>
              </a:extLst>
            </p:cNvPr>
            <p:cNvCxnSpPr/>
            <p:nvPr/>
          </p:nvCxnSpPr>
          <p:spPr>
            <a:xfrm>
              <a:off x="7053498" y="2500176"/>
              <a:ext cx="698686" cy="45011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53D3B95-9E13-4520-B4E2-BECD18C06D93}"/>
                </a:ext>
              </a:extLst>
            </p:cNvPr>
            <p:cNvCxnSpPr/>
            <p:nvPr/>
          </p:nvCxnSpPr>
          <p:spPr>
            <a:xfrm>
              <a:off x="6379096" y="4207006"/>
              <a:ext cx="643942" cy="41607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Oval 7">
            <a:extLst>
              <a:ext uri="{FF2B5EF4-FFF2-40B4-BE49-F238E27FC236}">
                <a16:creationId xmlns:a16="http://schemas.microsoft.com/office/drawing/2014/main" id="{DDF8C082-8721-4D42-B72F-A17F804DD29E}"/>
              </a:ext>
            </a:extLst>
          </p:cNvPr>
          <p:cNvSpPr/>
          <p:nvPr/>
        </p:nvSpPr>
        <p:spPr>
          <a:xfrm>
            <a:off x="6971187" y="4798381"/>
            <a:ext cx="612000" cy="612000"/>
          </a:xfrm>
          <a:custGeom>
            <a:avLst/>
            <a:gdLst/>
            <a:ahLst/>
            <a:cxnLst/>
            <a:rect l="l" t="t" r="r" b="b"/>
            <a:pathLst>
              <a:path w="3816424" h="3816424">
                <a:moveTo>
                  <a:pt x="2203186" y="2279595"/>
                </a:moveTo>
                <a:lnTo>
                  <a:pt x="2808192" y="3090048"/>
                </a:lnTo>
                <a:cubicBezTo>
                  <a:pt x="2335386" y="3450334"/>
                  <a:pt x="1671399" y="3501280"/>
                  <a:pt x="1136700" y="3171034"/>
                </a:cubicBezTo>
                <a:lnTo>
                  <a:pt x="1672341" y="2318238"/>
                </a:lnTo>
                <a:cubicBezTo>
                  <a:pt x="1741351" y="2359418"/>
                  <a:pt x="1822171" y="2381777"/>
                  <a:pt x="1908212" y="2381777"/>
                </a:cubicBezTo>
                <a:cubicBezTo>
                  <a:pt x="2019680" y="2381777"/>
                  <a:pt x="2122383" y="2344251"/>
                  <a:pt x="2203186" y="2279595"/>
                </a:cubicBezTo>
                <a:close/>
                <a:moveTo>
                  <a:pt x="1908212" y="1559425"/>
                </a:moveTo>
                <a:lnTo>
                  <a:pt x="1980325" y="1567601"/>
                </a:lnTo>
                <a:lnTo>
                  <a:pt x="1993606" y="1571724"/>
                </a:lnTo>
                <a:cubicBezTo>
                  <a:pt x="2013982" y="1576081"/>
                  <a:pt x="2033279" y="1583438"/>
                  <a:pt x="2051568" y="1592606"/>
                </a:cubicBezTo>
                <a:cubicBezTo>
                  <a:pt x="2161269" y="1643381"/>
                  <a:pt x="2238178" y="1752249"/>
                  <a:pt x="2242946" y="1879728"/>
                </a:cubicBezTo>
                <a:lnTo>
                  <a:pt x="2244564" y="1895777"/>
                </a:lnTo>
                <a:lnTo>
                  <a:pt x="2235941" y="1969331"/>
                </a:lnTo>
                <a:lnTo>
                  <a:pt x="2229295" y="1990738"/>
                </a:lnTo>
                <a:lnTo>
                  <a:pt x="2212064" y="2037880"/>
                </a:lnTo>
                <a:lnTo>
                  <a:pt x="2201144" y="2057998"/>
                </a:lnTo>
                <a:lnTo>
                  <a:pt x="2172872" y="2101104"/>
                </a:lnTo>
                <a:lnTo>
                  <a:pt x="2162191" y="2114050"/>
                </a:lnTo>
                <a:lnTo>
                  <a:pt x="2113970" y="2160082"/>
                </a:lnTo>
                <a:cubicBezTo>
                  <a:pt x="2057823" y="2205648"/>
                  <a:pt x="1986110" y="2232129"/>
                  <a:pt x="1908212" y="2232129"/>
                </a:cubicBezTo>
                <a:cubicBezTo>
                  <a:pt x="1851319" y="2232129"/>
                  <a:pt x="1797724" y="2218004"/>
                  <a:pt x="1751478" y="2191687"/>
                </a:cubicBezTo>
                <a:lnTo>
                  <a:pt x="1683784" y="2144677"/>
                </a:lnTo>
                <a:lnTo>
                  <a:pt x="1679431" y="2141086"/>
                </a:lnTo>
                <a:lnTo>
                  <a:pt x="1625925" y="2077610"/>
                </a:lnTo>
                <a:lnTo>
                  <a:pt x="1622829" y="2071906"/>
                </a:lnTo>
                <a:lnTo>
                  <a:pt x="1591352" y="2004343"/>
                </a:lnTo>
                <a:lnTo>
                  <a:pt x="1586740" y="1989486"/>
                </a:lnTo>
                <a:cubicBezTo>
                  <a:pt x="1578347" y="1963748"/>
                  <a:pt x="1573981" y="1936424"/>
                  <a:pt x="1573114" y="1908212"/>
                </a:cubicBezTo>
                <a:lnTo>
                  <a:pt x="1571860" y="1895777"/>
                </a:lnTo>
                <a:cubicBezTo>
                  <a:pt x="1571860" y="1754345"/>
                  <a:pt x="1659153" y="1633301"/>
                  <a:pt x="1783001" y="1584084"/>
                </a:cubicBezTo>
                <a:lnTo>
                  <a:pt x="1842294" y="1566070"/>
                </a:lnTo>
                <a:close/>
                <a:moveTo>
                  <a:pt x="1379953" y="541019"/>
                </a:moveTo>
                <a:lnTo>
                  <a:pt x="1729168" y="1444825"/>
                </a:lnTo>
                <a:cubicBezTo>
                  <a:pt x="1549201" y="1515335"/>
                  <a:pt x="1422212" y="1690726"/>
                  <a:pt x="1422212" y="1895777"/>
                </a:cubicBezTo>
                <a:cubicBezTo>
                  <a:pt x="1422212" y="1899944"/>
                  <a:pt x="1422265" y="1904098"/>
                  <a:pt x="1423466" y="1908212"/>
                </a:cubicBezTo>
                <a:lnTo>
                  <a:pt x="425946" y="1908212"/>
                </a:lnTo>
                <a:cubicBezTo>
                  <a:pt x="430668" y="1282139"/>
                  <a:pt x="825479" y="748981"/>
                  <a:pt x="1379953" y="541019"/>
                </a:cubicBezTo>
                <a:close/>
                <a:moveTo>
                  <a:pt x="2470889" y="507356"/>
                </a:moveTo>
                <a:cubicBezTo>
                  <a:pt x="3027464" y="716106"/>
                  <a:pt x="3423770" y="1251284"/>
                  <a:pt x="3428510" y="1879728"/>
                </a:cubicBezTo>
                <a:lnTo>
                  <a:pt x="2392594" y="1879728"/>
                </a:lnTo>
                <a:cubicBezTo>
                  <a:pt x="2387735" y="1688621"/>
                  <a:pt x="2271236" y="1525440"/>
                  <a:pt x="2105708" y="1452487"/>
                </a:cubicBezTo>
                <a:close/>
                <a:moveTo>
                  <a:pt x="1908212" y="190783"/>
                </a:moveTo>
                <a:cubicBezTo>
                  <a:pt x="959702" y="190783"/>
                  <a:pt x="190783" y="959702"/>
                  <a:pt x="190783" y="1908212"/>
                </a:cubicBezTo>
                <a:cubicBezTo>
                  <a:pt x="190783" y="2856722"/>
                  <a:pt x="959702" y="3625641"/>
                  <a:pt x="1908212" y="3625641"/>
                </a:cubicBezTo>
                <a:cubicBezTo>
                  <a:pt x="2856722" y="3625641"/>
                  <a:pt x="3625641" y="2856722"/>
                  <a:pt x="3625641" y="1908212"/>
                </a:cubicBezTo>
                <a:cubicBezTo>
                  <a:pt x="3625641" y="959702"/>
                  <a:pt x="2856722" y="190783"/>
                  <a:pt x="1908212" y="190783"/>
                </a:cubicBezTo>
                <a:close/>
                <a:moveTo>
                  <a:pt x="1908212" y="0"/>
                </a:moveTo>
                <a:cubicBezTo>
                  <a:pt x="2962088" y="0"/>
                  <a:pt x="3816424" y="854336"/>
                  <a:pt x="3816424" y="1908212"/>
                </a:cubicBezTo>
                <a:cubicBezTo>
                  <a:pt x="3816424" y="2962088"/>
                  <a:pt x="2962088" y="3816424"/>
                  <a:pt x="1908212" y="3816424"/>
                </a:cubicBezTo>
                <a:cubicBezTo>
                  <a:pt x="854336" y="3816424"/>
                  <a:pt x="0" y="2962088"/>
                  <a:pt x="0" y="1908212"/>
                </a:cubicBezTo>
                <a:cubicBezTo>
                  <a:pt x="0" y="854336"/>
                  <a:pt x="854336" y="0"/>
                  <a:pt x="19082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88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</cp:revision>
  <dcterms:created xsi:type="dcterms:W3CDTF">2018-02-18T19:39:47Z</dcterms:created>
  <dcterms:modified xsi:type="dcterms:W3CDTF">2019-05-21T06:23:18Z</dcterms:modified>
</cp:coreProperties>
</file>