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C848CC-4515-43F6-859E-984C83C28550}"/>
              </a:ext>
            </a:extLst>
          </p:cNvPr>
          <p:cNvSpPr/>
          <p:nvPr/>
        </p:nvSpPr>
        <p:spPr>
          <a:xfrm>
            <a:off x="6107072" y="1868331"/>
            <a:ext cx="5220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933DAE-26C4-47F3-9E29-3E76AFFFBABD}"/>
              </a:ext>
            </a:extLst>
          </p:cNvPr>
          <p:cNvSpPr/>
          <p:nvPr/>
        </p:nvSpPr>
        <p:spPr>
          <a:xfrm>
            <a:off x="875489" y="2552331"/>
            <a:ext cx="5220000" cy="68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BC952F-F69F-4C6C-BCCB-3A3CE470E7C3}"/>
              </a:ext>
            </a:extLst>
          </p:cNvPr>
          <p:cNvSpPr/>
          <p:nvPr/>
        </p:nvSpPr>
        <p:spPr>
          <a:xfrm>
            <a:off x="6107072" y="3236331"/>
            <a:ext cx="5220000" cy="68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C94653-06CF-43BD-A79D-D45DAD64C9E9}"/>
              </a:ext>
            </a:extLst>
          </p:cNvPr>
          <p:cNvSpPr/>
          <p:nvPr/>
        </p:nvSpPr>
        <p:spPr>
          <a:xfrm>
            <a:off x="875489" y="3920331"/>
            <a:ext cx="5220000" cy="68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pic>
        <p:nvPicPr>
          <p:cNvPr id="9" name="Picture 3" descr="D:\Fullppt\005-PNG이미지\magnifying-glass-189254.png">
            <a:extLst>
              <a:ext uri="{FF2B5EF4-FFF2-40B4-BE49-F238E27FC236}">
                <a16:creationId xmlns:a16="http://schemas.microsoft.com/office/drawing/2014/main" id="{62C1048E-A185-416C-827C-3D1621638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8045" y="1691950"/>
            <a:ext cx="4824536" cy="474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9B48C7EA-7166-4976-939D-2FE7737BDA4F}"/>
              </a:ext>
            </a:extLst>
          </p:cNvPr>
          <p:cNvGrpSpPr/>
          <p:nvPr/>
        </p:nvGrpSpPr>
        <p:grpSpPr>
          <a:xfrm>
            <a:off x="4778450" y="1874992"/>
            <a:ext cx="2700000" cy="2717584"/>
            <a:chOff x="7794000" y="1078740"/>
            <a:chExt cx="2700000" cy="2717584"/>
          </a:xfrm>
        </p:grpSpPr>
        <p:sp>
          <p:nvSpPr>
            <p:cNvPr id="11" name="Rectangle 12">
              <a:extLst>
                <a:ext uri="{FF2B5EF4-FFF2-40B4-BE49-F238E27FC236}">
                  <a16:creationId xmlns:a16="http://schemas.microsoft.com/office/drawing/2014/main" id="{E283D9E2-36F2-431D-A808-E96635037CF0}"/>
                </a:ext>
              </a:extLst>
            </p:cNvPr>
            <p:cNvSpPr/>
            <p:nvPr/>
          </p:nvSpPr>
          <p:spPr>
            <a:xfrm>
              <a:off x="7794281" y="1756756"/>
              <a:ext cx="2699438" cy="684000"/>
            </a:xfrm>
            <a:custGeom>
              <a:avLst/>
              <a:gdLst/>
              <a:ahLst/>
              <a:cxnLst/>
              <a:rect l="l" t="t" r="r" b="b"/>
              <a:pathLst>
                <a:path w="2699438" h="684000">
                  <a:moveTo>
                    <a:pt x="190650" y="0"/>
                  </a:moveTo>
                  <a:lnTo>
                    <a:pt x="2508788" y="0"/>
                  </a:lnTo>
                  <a:cubicBezTo>
                    <a:pt x="2629645" y="199728"/>
                    <a:pt x="2698697" y="433837"/>
                    <a:pt x="2699438" y="684000"/>
                  </a:cubicBezTo>
                  <a:lnTo>
                    <a:pt x="0" y="684000"/>
                  </a:lnTo>
                  <a:cubicBezTo>
                    <a:pt x="741" y="433837"/>
                    <a:pt x="69793" y="199728"/>
                    <a:pt x="1906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" name="Rectangle 13">
              <a:extLst>
                <a:ext uri="{FF2B5EF4-FFF2-40B4-BE49-F238E27FC236}">
                  <a16:creationId xmlns:a16="http://schemas.microsoft.com/office/drawing/2014/main" id="{30A45F7F-F1F4-4617-8307-DE9F45DE371B}"/>
                </a:ext>
              </a:extLst>
            </p:cNvPr>
            <p:cNvSpPr/>
            <p:nvPr/>
          </p:nvSpPr>
          <p:spPr>
            <a:xfrm>
              <a:off x="7794000" y="2440756"/>
              <a:ext cx="2700000" cy="684000"/>
            </a:xfrm>
            <a:custGeom>
              <a:avLst/>
              <a:gdLst/>
              <a:ahLst/>
              <a:cxnLst/>
              <a:rect l="l" t="t" r="r" b="b"/>
              <a:pathLst>
                <a:path w="2700000" h="684000">
                  <a:moveTo>
                    <a:pt x="281" y="0"/>
                  </a:moveTo>
                  <a:lnTo>
                    <a:pt x="2699719" y="0"/>
                  </a:lnTo>
                  <a:cubicBezTo>
                    <a:pt x="2699996" y="1855"/>
                    <a:pt x="2700000" y="3711"/>
                    <a:pt x="2700000" y="5568"/>
                  </a:cubicBezTo>
                  <a:cubicBezTo>
                    <a:pt x="2700000" y="253162"/>
                    <a:pt x="2633347" y="485188"/>
                    <a:pt x="2515834" y="684000"/>
                  </a:cubicBezTo>
                  <a:lnTo>
                    <a:pt x="184166" y="684000"/>
                  </a:lnTo>
                  <a:cubicBezTo>
                    <a:pt x="66654" y="485188"/>
                    <a:pt x="0" y="253162"/>
                    <a:pt x="0" y="556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" name="Rectangle 14">
              <a:extLst>
                <a:ext uri="{FF2B5EF4-FFF2-40B4-BE49-F238E27FC236}">
                  <a16:creationId xmlns:a16="http://schemas.microsoft.com/office/drawing/2014/main" id="{D9B2BC63-F214-4B15-8B1B-55DA1AAB8D21}"/>
                </a:ext>
              </a:extLst>
            </p:cNvPr>
            <p:cNvSpPr/>
            <p:nvPr/>
          </p:nvSpPr>
          <p:spPr>
            <a:xfrm>
              <a:off x="7978166" y="3124756"/>
              <a:ext cx="2331668" cy="671568"/>
            </a:xfrm>
            <a:custGeom>
              <a:avLst/>
              <a:gdLst/>
              <a:ahLst/>
              <a:cxnLst/>
              <a:rect l="l" t="t" r="r" b="b"/>
              <a:pathLst>
                <a:path w="2331668" h="671568">
                  <a:moveTo>
                    <a:pt x="0" y="0"/>
                  </a:moveTo>
                  <a:lnTo>
                    <a:pt x="2331668" y="0"/>
                  </a:lnTo>
                  <a:cubicBezTo>
                    <a:pt x="2098837" y="401928"/>
                    <a:pt x="1663824" y="671568"/>
                    <a:pt x="1165834" y="671568"/>
                  </a:cubicBezTo>
                  <a:cubicBezTo>
                    <a:pt x="667844" y="671568"/>
                    <a:pt x="232831" y="401928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" name="Oval 18">
              <a:extLst>
                <a:ext uri="{FF2B5EF4-FFF2-40B4-BE49-F238E27FC236}">
                  <a16:creationId xmlns:a16="http://schemas.microsoft.com/office/drawing/2014/main" id="{41052B0F-3E0C-48DD-BAF8-2BBEDF437917}"/>
                </a:ext>
              </a:extLst>
            </p:cNvPr>
            <p:cNvSpPr/>
            <p:nvPr/>
          </p:nvSpPr>
          <p:spPr>
            <a:xfrm>
              <a:off x="7958555" y="1078740"/>
              <a:ext cx="2318138" cy="684000"/>
            </a:xfrm>
            <a:custGeom>
              <a:avLst/>
              <a:gdLst/>
              <a:ahLst/>
              <a:cxnLst/>
              <a:rect l="l" t="t" r="r" b="b"/>
              <a:pathLst>
                <a:path w="2318138" h="660432">
                  <a:moveTo>
                    <a:pt x="1159069" y="0"/>
                  </a:moveTo>
                  <a:cubicBezTo>
                    <a:pt x="1652397" y="0"/>
                    <a:pt x="2083921" y="264615"/>
                    <a:pt x="2318138" y="660432"/>
                  </a:cubicBezTo>
                  <a:lnTo>
                    <a:pt x="0" y="660432"/>
                  </a:lnTo>
                  <a:cubicBezTo>
                    <a:pt x="234217" y="264615"/>
                    <a:pt x="665741" y="0"/>
                    <a:pt x="11590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2E2D1C6-AF9D-4B1F-A37D-8F5424127707}"/>
              </a:ext>
            </a:extLst>
          </p:cNvPr>
          <p:cNvGrpSpPr/>
          <p:nvPr/>
        </p:nvGrpSpPr>
        <p:grpSpPr>
          <a:xfrm>
            <a:off x="7763321" y="1860133"/>
            <a:ext cx="3423488" cy="678692"/>
            <a:chOff x="803640" y="3362835"/>
            <a:chExt cx="2059657" cy="67869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5E9A904-8FE0-43BA-8844-1EFB4CF44072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B1B598E-CF73-4349-A490-046755C79FE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E406D2B-F6C3-4D1B-B1A3-056A2AA54190}"/>
              </a:ext>
            </a:extLst>
          </p:cNvPr>
          <p:cNvGrpSpPr/>
          <p:nvPr/>
        </p:nvGrpSpPr>
        <p:grpSpPr>
          <a:xfrm>
            <a:off x="7763321" y="3218621"/>
            <a:ext cx="3423488" cy="678692"/>
            <a:chOff x="803640" y="3362835"/>
            <a:chExt cx="2059657" cy="67869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0674CC7-080C-4EEE-9945-E9362311023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4BD5BE2-FE20-45FB-828D-383DA8C6B9F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EE20529-A852-43DA-8FB9-B8779D8CD41E}"/>
              </a:ext>
            </a:extLst>
          </p:cNvPr>
          <p:cNvGrpSpPr/>
          <p:nvPr/>
        </p:nvGrpSpPr>
        <p:grpSpPr>
          <a:xfrm>
            <a:off x="1070045" y="3896174"/>
            <a:ext cx="3473288" cy="678692"/>
            <a:chOff x="803640" y="3362835"/>
            <a:chExt cx="2059657" cy="67869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DDFD8EC-DBEB-4BC9-ACB7-E2A7410E087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3455047-90C6-4ED4-93D8-FE41E4522D7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DFDD985-8890-4325-A95E-457574454966}"/>
              </a:ext>
            </a:extLst>
          </p:cNvPr>
          <p:cNvGrpSpPr/>
          <p:nvPr/>
        </p:nvGrpSpPr>
        <p:grpSpPr>
          <a:xfrm>
            <a:off x="1033461" y="2540606"/>
            <a:ext cx="3473288" cy="678692"/>
            <a:chOff x="803640" y="3362835"/>
            <a:chExt cx="2059657" cy="678692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CF6BD3C-0469-48D3-831B-E2BB0DC6EEDD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8EBB663-8FE2-4E13-A554-4BC235AA928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13FECA0-4397-46FF-A55E-3920CD8111AC}"/>
              </a:ext>
            </a:extLst>
          </p:cNvPr>
          <p:cNvGrpSpPr/>
          <p:nvPr/>
        </p:nvGrpSpPr>
        <p:grpSpPr>
          <a:xfrm>
            <a:off x="875490" y="5373954"/>
            <a:ext cx="6138154" cy="863358"/>
            <a:chOff x="803640" y="3362835"/>
            <a:chExt cx="2059657" cy="863358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1BA1718-6F66-41F8-946A-F57BE020D6A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5694877-5DBF-494E-912C-A5FBBBC2C35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Your Text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30" name="Isosceles Triangle 51">
            <a:extLst>
              <a:ext uri="{FF2B5EF4-FFF2-40B4-BE49-F238E27FC236}">
                <a16:creationId xmlns:a16="http://schemas.microsoft.com/office/drawing/2014/main" id="{6C91CD8C-3E5C-4FB0-8459-CD3943882F99}"/>
              </a:ext>
            </a:extLst>
          </p:cNvPr>
          <p:cNvSpPr/>
          <p:nvPr/>
        </p:nvSpPr>
        <p:spPr>
          <a:xfrm>
            <a:off x="5939662" y="3453359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B3D874B1-3B92-4601-93AD-F3E67EA66152}"/>
              </a:ext>
            </a:extLst>
          </p:cNvPr>
          <p:cNvSpPr/>
          <p:nvPr/>
        </p:nvSpPr>
        <p:spPr>
          <a:xfrm>
            <a:off x="5950193" y="408900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" name="Rounded Rectangle 5">
            <a:extLst>
              <a:ext uri="{FF2B5EF4-FFF2-40B4-BE49-F238E27FC236}">
                <a16:creationId xmlns:a16="http://schemas.microsoft.com/office/drawing/2014/main" id="{7A55746D-E75D-46CD-8FDF-F0503802DAC9}"/>
              </a:ext>
            </a:extLst>
          </p:cNvPr>
          <p:cNvSpPr/>
          <p:nvPr/>
        </p:nvSpPr>
        <p:spPr>
          <a:xfrm flipH="1">
            <a:off x="5901114" y="203549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Round Same Side Corner Rectangle 36">
            <a:extLst>
              <a:ext uri="{FF2B5EF4-FFF2-40B4-BE49-F238E27FC236}">
                <a16:creationId xmlns:a16="http://schemas.microsoft.com/office/drawing/2014/main" id="{5276A5AB-45CD-4C3B-87FD-0CFC5B224E26}"/>
              </a:ext>
            </a:extLst>
          </p:cNvPr>
          <p:cNvSpPr>
            <a:spLocks noChangeAspect="1"/>
          </p:cNvSpPr>
          <p:nvPr/>
        </p:nvSpPr>
        <p:spPr>
          <a:xfrm>
            <a:off x="5897489" y="272816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145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2019-04-25T02:24:10Z</dcterms:modified>
</cp:coreProperties>
</file>