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3">
            <a:extLst>
              <a:ext uri="{FF2B5EF4-FFF2-40B4-BE49-F238E27FC236}">
                <a16:creationId xmlns:a16="http://schemas.microsoft.com/office/drawing/2014/main" id="{6769B453-DB72-4AA7-B7AC-2D5D5B4FA55E}"/>
              </a:ext>
            </a:extLst>
          </p:cNvPr>
          <p:cNvGrpSpPr/>
          <p:nvPr/>
        </p:nvGrpSpPr>
        <p:grpSpPr>
          <a:xfrm>
            <a:off x="5231904" y="2649773"/>
            <a:ext cx="1728192" cy="2736304"/>
            <a:chOff x="5216827" y="2636912"/>
            <a:chExt cx="1728192" cy="2736304"/>
          </a:xfrm>
        </p:grpSpPr>
        <p:sp>
          <p:nvSpPr>
            <p:cNvPr id="6" name="Rectangle 215">
              <a:extLst>
                <a:ext uri="{FF2B5EF4-FFF2-40B4-BE49-F238E27FC236}">
                  <a16:creationId xmlns:a16="http://schemas.microsoft.com/office/drawing/2014/main" id="{2467FB7F-01EE-452E-B989-F8FF694679F4}"/>
                </a:ext>
              </a:extLst>
            </p:cNvPr>
            <p:cNvSpPr/>
            <p:nvPr/>
          </p:nvSpPr>
          <p:spPr>
            <a:xfrm>
              <a:off x="5216827" y="2636912"/>
              <a:ext cx="1728192" cy="2736304"/>
            </a:xfrm>
            <a:custGeom>
              <a:avLst/>
              <a:gdLst/>
              <a:ahLst/>
              <a:cxnLst/>
              <a:rect l="l" t="t" r="r" b="b"/>
              <a:pathLst>
                <a:path w="1728192" h="2736304">
                  <a:moveTo>
                    <a:pt x="864096" y="1490204"/>
                  </a:moveTo>
                  <a:cubicBezTo>
                    <a:pt x="764674" y="1490204"/>
                    <a:pt x="684076" y="1570802"/>
                    <a:pt x="684076" y="1670224"/>
                  </a:cubicBezTo>
                  <a:cubicBezTo>
                    <a:pt x="684076" y="1736166"/>
                    <a:pt x="719532" y="1793828"/>
                    <a:pt x="773967" y="1822574"/>
                  </a:cubicBezTo>
                  <a:lnTo>
                    <a:pt x="648072" y="2254213"/>
                  </a:lnTo>
                  <a:lnTo>
                    <a:pt x="1080120" y="2254213"/>
                  </a:lnTo>
                  <a:lnTo>
                    <a:pt x="954225" y="1822574"/>
                  </a:lnTo>
                  <a:cubicBezTo>
                    <a:pt x="1008660" y="1793828"/>
                    <a:pt x="1044116" y="1736166"/>
                    <a:pt x="1044116" y="1670224"/>
                  </a:cubicBezTo>
                  <a:cubicBezTo>
                    <a:pt x="1044116" y="1570802"/>
                    <a:pt x="963518" y="1490204"/>
                    <a:pt x="864096" y="1490204"/>
                  </a:cubicBezTo>
                  <a:close/>
                  <a:moveTo>
                    <a:pt x="864096" y="228600"/>
                  </a:moveTo>
                  <a:cubicBezTo>
                    <a:pt x="737844" y="228600"/>
                    <a:pt x="635496" y="330948"/>
                    <a:pt x="635496" y="457200"/>
                  </a:cubicBezTo>
                  <a:lnTo>
                    <a:pt x="635078" y="457200"/>
                  </a:lnTo>
                  <a:lnTo>
                    <a:pt x="635078" y="1008112"/>
                  </a:lnTo>
                  <a:lnTo>
                    <a:pt x="1093113" y="1008112"/>
                  </a:lnTo>
                  <a:lnTo>
                    <a:pt x="1093113" y="457200"/>
                  </a:lnTo>
                  <a:lnTo>
                    <a:pt x="1092696" y="457200"/>
                  </a:lnTo>
                  <a:cubicBezTo>
                    <a:pt x="1092696" y="330948"/>
                    <a:pt x="990348" y="228600"/>
                    <a:pt x="864096" y="228600"/>
                  </a:cubicBezTo>
                  <a:close/>
                  <a:moveTo>
                    <a:pt x="864096" y="0"/>
                  </a:moveTo>
                  <a:cubicBezTo>
                    <a:pt x="1108128" y="0"/>
                    <a:pt x="1307504" y="191187"/>
                    <a:pt x="1318761" y="432048"/>
                  </a:cubicBezTo>
                  <a:lnTo>
                    <a:pt x="1321296" y="432048"/>
                  </a:lnTo>
                  <a:lnTo>
                    <a:pt x="1321296" y="457200"/>
                  </a:lnTo>
                  <a:lnTo>
                    <a:pt x="1321296" y="1008112"/>
                  </a:lnTo>
                  <a:lnTo>
                    <a:pt x="1440154" y="1008112"/>
                  </a:lnTo>
                  <a:cubicBezTo>
                    <a:pt x="1599233" y="1008112"/>
                    <a:pt x="1728192" y="1137071"/>
                    <a:pt x="1728192" y="1296150"/>
                  </a:cubicBezTo>
                  <a:lnTo>
                    <a:pt x="1728192" y="2448266"/>
                  </a:lnTo>
                  <a:cubicBezTo>
                    <a:pt x="1728192" y="2607345"/>
                    <a:pt x="1599233" y="2736304"/>
                    <a:pt x="1440154" y="2736304"/>
                  </a:cubicBezTo>
                  <a:lnTo>
                    <a:pt x="288038" y="2736304"/>
                  </a:lnTo>
                  <a:cubicBezTo>
                    <a:pt x="128959" y="2736304"/>
                    <a:pt x="0" y="2607345"/>
                    <a:pt x="0" y="2448266"/>
                  </a:cubicBezTo>
                  <a:lnTo>
                    <a:pt x="0" y="1296150"/>
                  </a:lnTo>
                  <a:cubicBezTo>
                    <a:pt x="0" y="1137071"/>
                    <a:pt x="128959" y="1008112"/>
                    <a:pt x="288038" y="1008112"/>
                  </a:cubicBezTo>
                  <a:lnTo>
                    <a:pt x="406895" y="1008112"/>
                  </a:lnTo>
                  <a:lnTo>
                    <a:pt x="406895" y="451098"/>
                  </a:lnTo>
                  <a:lnTo>
                    <a:pt x="407511" y="451098"/>
                  </a:lnTo>
                  <a:cubicBezTo>
                    <a:pt x="410206" y="201401"/>
                    <a:pt x="613631" y="0"/>
                    <a:pt x="86409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Rounded Rectangle 213">
              <a:extLst>
                <a:ext uri="{FF2B5EF4-FFF2-40B4-BE49-F238E27FC236}">
                  <a16:creationId xmlns:a16="http://schemas.microsoft.com/office/drawing/2014/main" id="{AA7FAED5-D3DC-4EF1-8316-9F54B885572E}"/>
                </a:ext>
              </a:extLst>
            </p:cNvPr>
            <p:cNvSpPr/>
            <p:nvPr/>
          </p:nvSpPr>
          <p:spPr>
            <a:xfrm>
              <a:off x="5348014" y="3783285"/>
              <a:ext cx="1455440" cy="1455440"/>
            </a:xfrm>
            <a:prstGeom prst="roundRect">
              <a:avLst>
                <a:gd name="adj" fmla="val 14209"/>
              </a:avLst>
            </a:prstGeom>
            <a:solidFill>
              <a:schemeClr val="tx1">
                <a:lumMod val="65000"/>
                <a:lumOff val="35000"/>
                <a:alpha val="20000"/>
              </a:schemeClr>
            </a:solidFill>
            <a:ln w="63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8" name="Oval 93">
            <a:extLst>
              <a:ext uri="{FF2B5EF4-FFF2-40B4-BE49-F238E27FC236}">
                <a16:creationId xmlns:a16="http://schemas.microsoft.com/office/drawing/2014/main" id="{988A0A65-2AB8-4DA2-85CF-CC94191BA2AA}"/>
              </a:ext>
            </a:extLst>
          </p:cNvPr>
          <p:cNvSpPr/>
          <p:nvPr/>
        </p:nvSpPr>
        <p:spPr>
          <a:xfrm rot="900000" flipH="1">
            <a:off x="7105610" y="4983560"/>
            <a:ext cx="2512640" cy="920957"/>
          </a:xfrm>
          <a:custGeom>
            <a:avLst/>
            <a:gdLst/>
            <a:ahLst/>
            <a:cxnLst/>
            <a:rect l="l" t="t" r="r" b="b"/>
            <a:pathLst>
              <a:path w="2512640" h="920956">
                <a:moveTo>
                  <a:pt x="385100" y="94051"/>
                </a:moveTo>
                <a:cubicBezTo>
                  <a:pt x="214663" y="128927"/>
                  <a:pt x="86452" y="279731"/>
                  <a:pt x="86453" y="460479"/>
                </a:cubicBezTo>
                <a:cubicBezTo>
                  <a:pt x="86453" y="667048"/>
                  <a:pt x="253910" y="834506"/>
                  <a:pt x="460480" y="834506"/>
                </a:cubicBezTo>
                <a:cubicBezTo>
                  <a:pt x="667048" y="834506"/>
                  <a:pt x="834507" y="667048"/>
                  <a:pt x="834507" y="460479"/>
                </a:cubicBezTo>
                <a:cubicBezTo>
                  <a:pt x="834507" y="253910"/>
                  <a:pt x="667048" y="86452"/>
                  <a:pt x="460480" y="86452"/>
                </a:cubicBezTo>
                <a:cubicBezTo>
                  <a:pt x="434658" y="86452"/>
                  <a:pt x="409448" y="89068"/>
                  <a:pt x="385100" y="94051"/>
                </a:cubicBezTo>
                <a:close/>
                <a:moveTo>
                  <a:pt x="367676" y="9355"/>
                </a:moveTo>
                <a:cubicBezTo>
                  <a:pt x="397652" y="3221"/>
                  <a:pt x="428689" y="0"/>
                  <a:pt x="460478" y="0"/>
                </a:cubicBezTo>
                <a:cubicBezTo>
                  <a:pt x="641050" y="0"/>
                  <a:pt x="797347" y="103936"/>
                  <a:pt x="871118" y="256089"/>
                </a:cubicBezTo>
                <a:lnTo>
                  <a:pt x="1045780" y="256089"/>
                </a:lnTo>
                <a:cubicBezTo>
                  <a:pt x="1078943" y="256089"/>
                  <a:pt x="1106554" y="279855"/>
                  <a:pt x="1111181" y="311537"/>
                </a:cubicBezTo>
                <a:lnTo>
                  <a:pt x="1155264" y="311537"/>
                </a:lnTo>
                <a:lnTo>
                  <a:pt x="1155264" y="309907"/>
                </a:lnTo>
                <a:cubicBezTo>
                  <a:pt x="1155263" y="287615"/>
                  <a:pt x="1168817" y="268488"/>
                  <a:pt x="1188133" y="260318"/>
                </a:cubicBezTo>
                <a:cubicBezTo>
                  <a:pt x="1194572" y="257595"/>
                  <a:pt x="1201651" y="256089"/>
                  <a:pt x="1209081" y="256089"/>
                </a:cubicBezTo>
                <a:lnTo>
                  <a:pt x="1253772" y="256089"/>
                </a:lnTo>
                <a:cubicBezTo>
                  <a:pt x="1283495" y="256089"/>
                  <a:pt x="1307589" y="280184"/>
                  <a:pt x="1307589" y="309907"/>
                </a:cubicBezTo>
                <a:lnTo>
                  <a:pt x="1307590" y="311537"/>
                </a:lnTo>
                <a:lnTo>
                  <a:pt x="2479916" y="311537"/>
                </a:lnTo>
                <a:cubicBezTo>
                  <a:pt x="2497988" y="311537"/>
                  <a:pt x="2512639" y="326188"/>
                  <a:pt x="2512640" y="344260"/>
                </a:cubicBezTo>
                <a:lnTo>
                  <a:pt x="2512640" y="611501"/>
                </a:lnTo>
                <a:lnTo>
                  <a:pt x="2512639" y="611502"/>
                </a:lnTo>
                <a:lnTo>
                  <a:pt x="2512639" y="909402"/>
                </a:lnTo>
                <a:lnTo>
                  <a:pt x="2263124" y="909402"/>
                </a:lnTo>
                <a:lnTo>
                  <a:pt x="2263124" y="644224"/>
                </a:lnTo>
                <a:lnTo>
                  <a:pt x="2197534" y="644224"/>
                </a:lnTo>
                <a:lnTo>
                  <a:pt x="2197534" y="909402"/>
                </a:lnTo>
                <a:lnTo>
                  <a:pt x="1948019" y="909402"/>
                </a:lnTo>
                <a:lnTo>
                  <a:pt x="1948019" y="644224"/>
                </a:lnTo>
                <a:lnTo>
                  <a:pt x="1882429" y="644224"/>
                </a:lnTo>
                <a:lnTo>
                  <a:pt x="1882429" y="909402"/>
                </a:lnTo>
                <a:lnTo>
                  <a:pt x="1632914" y="909402"/>
                </a:lnTo>
                <a:lnTo>
                  <a:pt x="1632914" y="644224"/>
                </a:lnTo>
                <a:lnTo>
                  <a:pt x="1307589" y="644224"/>
                </a:lnTo>
                <a:lnTo>
                  <a:pt x="1307589" y="645853"/>
                </a:lnTo>
                <a:cubicBezTo>
                  <a:pt x="1307590" y="675576"/>
                  <a:pt x="1283495" y="699671"/>
                  <a:pt x="1253771" y="699671"/>
                </a:cubicBezTo>
                <a:lnTo>
                  <a:pt x="1209081" y="699671"/>
                </a:lnTo>
                <a:cubicBezTo>
                  <a:pt x="1179358" y="699671"/>
                  <a:pt x="1155263" y="675576"/>
                  <a:pt x="1155264" y="645853"/>
                </a:cubicBezTo>
                <a:lnTo>
                  <a:pt x="1155264" y="644224"/>
                </a:lnTo>
                <a:lnTo>
                  <a:pt x="1111181" y="644224"/>
                </a:lnTo>
                <a:cubicBezTo>
                  <a:pt x="1106554" y="675905"/>
                  <a:pt x="1078943" y="699671"/>
                  <a:pt x="1045780" y="699671"/>
                </a:cubicBezTo>
                <a:lnTo>
                  <a:pt x="852227" y="699671"/>
                </a:lnTo>
                <a:cubicBezTo>
                  <a:pt x="772630" y="832714"/>
                  <a:pt x="626859" y="920956"/>
                  <a:pt x="460478" y="920956"/>
                </a:cubicBezTo>
                <a:cubicBezTo>
                  <a:pt x="206163" y="920956"/>
                  <a:pt x="0" y="714793"/>
                  <a:pt x="0" y="460478"/>
                </a:cubicBezTo>
                <a:cubicBezTo>
                  <a:pt x="0" y="237952"/>
                  <a:pt x="157843" y="52293"/>
                  <a:pt x="367676" y="935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78D4D72-D3E5-43C9-8087-85617629CBA2}"/>
              </a:ext>
            </a:extLst>
          </p:cNvPr>
          <p:cNvSpPr/>
          <p:nvPr/>
        </p:nvSpPr>
        <p:spPr>
          <a:xfrm rot="900000">
            <a:off x="8756888" y="5271734"/>
            <a:ext cx="748053" cy="7480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Oval 21">
            <a:extLst>
              <a:ext uri="{FF2B5EF4-FFF2-40B4-BE49-F238E27FC236}">
                <a16:creationId xmlns:a16="http://schemas.microsoft.com/office/drawing/2014/main" id="{E57F4BF7-1067-4587-B6FA-014C28E0221C}"/>
              </a:ext>
            </a:extLst>
          </p:cNvPr>
          <p:cNvSpPr/>
          <p:nvPr/>
        </p:nvSpPr>
        <p:spPr>
          <a:xfrm rot="20700000">
            <a:off x="8917807" y="5447952"/>
            <a:ext cx="434971" cy="381221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1" name="Oval 93">
            <a:extLst>
              <a:ext uri="{FF2B5EF4-FFF2-40B4-BE49-F238E27FC236}">
                <a16:creationId xmlns:a16="http://schemas.microsoft.com/office/drawing/2014/main" id="{A684C61D-795F-4AB4-9112-E07DBB966D59}"/>
              </a:ext>
            </a:extLst>
          </p:cNvPr>
          <p:cNvSpPr/>
          <p:nvPr/>
        </p:nvSpPr>
        <p:spPr>
          <a:xfrm rot="20700000">
            <a:off x="2568304" y="4983558"/>
            <a:ext cx="2512640" cy="920957"/>
          </a:xfrm>
          <a:custGeom>
            <a:avLst/>
            <a:gdLst/>
            <a:ahLst/>
            <a:cxnLst/>
            <a:rect l="l" t="t" r="r" b="b"/>
            <a:pathLst>
              <a:path w="2512640" h="920956">
                <a:moveTo>
                  <a:pt x="385100" y="94051"/>
                </a:moveTo>
                <a:cubicBezTo>
                  <a:pt x="214663" y="128927"/>
                  <a:pt x="86452" y="279731"/>
                  <a:pt x="86453" y="460479"/>
                </a:cubicBezTo>
                <a:cubicBezTo>
                  <a:pt x="86453" y="667048"/>
                  <a:pt x="253910" y="834506"/>
                  <a:pt x="460480" y="834506"/>
                </a:cubicBezTo>
                <a:cubicBezTo>
                  <a:pt x="667048" y="834506"/>
                  <a:pt x="834507" y="667048"/>
                  <a:pt x="834507" y="460479"/>
                </a:cubicBezTo>
                <a:cubicBezTo>
                  <a:pt x="834507" y="253910"/>
                  <a:pt x="667048" y="86452"/>
                  <a:pt x="460480" y="86452"/>
                </a:cubicBezTo>
                <a:cubicBezTo>
                  <a:pt x="434658" y="86452"/>
                  <a:pt x="409448" y="89068"/>
                  <a:pt x="385100" y="94051"/>
                </a:cubicBezTo>
                <a:close/>
                <a:moveTo>
                  <a:pt x="367676" y="9355"/>
                </a:moveTo>
                <a:cubicBezTo>
                  <a:pt x="397652" y="3221"/>
                  <a:pt x="428689" y="0"/>
                  <a:pt x="460478" y="0"/>
                </a:cubicBezTo>
                <a:cubicBezTo>
                  <a:pt x="641050" y="0"/>
                  <a:pt x="797347" y="103936"/>
                  <a:pt x="871118" y="256089"/>
                </a:cubicBezTo>
                <a:lnTo>
                  <a:pt x="1045780" y="256089"/>
                </a:lnTo>
                <a:cubicBezTo>
                  <a:pt x="1078943" y="256089"/>
                  <a:pt x="1106554" y="279855"/>
                  <a:pt x="1111181" y="311537"/>
                </a:cubicBezTo>
                <a:lnTo>
                  <a:pt x="1155264" y="311537"/>
                </a:lnTo>
                <a:lnTo>
                  <a:pt x="1155264" y="309907"/>
                </a:lnTo>
                <a:cubicBezTo>
                  <a:pt x="1155263" y="287615"/>
                  <a:pt x="1168817" y="268488"/>
                  <a:pt x="1188133" y="260318"/>
                </a:cubicBezTo>
                <a:cubicBezTo>
                  <a:pt x="1194572" y="257595"/>
                  <a:pt x="1201651" y="256089"/>
                  <a:pt x="1209081" y="256089"/>
                </a:cubicBezTo>
                <a:lnTo>
                  <a:pt x="1253772" y="256089"/>
                </a:lnTo>
                <a:cubicBezTo>
                  <a:pt x="1283495" y="256089"/>
                  <a:pt x="1307589" y="280184"/>
                  <a:pt x="1307589" y="309907"/>
                </a:cubicBezTo>
                <a:lnTo>
                  <a:pt x="1307590" y="311537"/>
                </a:lnTo>
                <a:lnTo>
                  <a:pt x="2479916" y="311537"/>
                </a:lnTo>
                <a:cubicBezTo>
                  <a:pt x="2497988" y="311537"/>
                  <a:pt x="2512639" y="326188"/>
                  <a:pt x="2512640" y="344260"/>
                </a:cubicBezTo>
                <a:lnTo>
                  <a:pt x="2512640" y="611501"/>
                </a:lnTo>
                <a:lnTo>
                  <a:pt x="2512639" y="611502"/>
                </a:lnTo>
                <a:lnTo>
                  <a:pt x="2512639" y="909402"/>
                </a:lnTo>
                <a:lnTo>
                  <a:pt x="2263124" y="909402"/>
                </a:lnTo>
                <a:lnTo>
                  <a:pt x="2263124" y="644224"/>
                </a:lnTo>
                <a:lnTo>
                  <a:pt x="2197534" y="644224"/>
                </a:lnTo>
                <a:lnTo>
                  <a:pt x="2197534" y="909402"/>
                </a:lnTo>
                <a:lnTo>
                  <a:pt x="1948019" y="909402"/>
                </a:lnTo>
                <a:lnTo>
                  <a:pt x="1948019" y="644224"/>
                </a:lnTo>
                <a:lnTo>
                  <a:pt x="1882429" y="644224"/>
                </a:lnTo>
                <a:lnTo>
                  <a:pt x="1882429" y="909402"/>
                </a:lnTo>
                <a:lnTo>
                  <a:pt x="1632914" y="909402"/>
                </a:lnTo>
                <a:lnTo>
                  <a:pt x="1632914" y="644224"/>
                </a:lnTo>
                <a:lnTo>
                  <a:pt x="1307589" y="644224"/>
                </a:lnTo>
                <a:lnTo>
                  <a:pt x="1307589" y="645853"/>
                </a:lnTo>
                <a:cubicBezTo>
                  <a:pt x="1307590" y="675576"/>
                  <a:pt x="1283495" y="699671"/>
                  <a:pt x="1253771" y="699671"/>
                </a:cubicBezTo>
                <a:lnTo>
                  <a:pt x="1209081" y="699671"/>
                </a:lnTo>
                <a:cubicBezTo>
                  <a:pt x="1179358" y="699671"/>
                  <a:pt x="1155263" y="675576"/>
                  <a:pt x="1155264" y="645853"/>
                </a:cubicBezTo>
                <a:lnTo>
                  <a:pt x="1155264" y="644224"/>
                </a:lnTo>
                <a:lnTo>
                  <a:pt x="1111181" y="644224"/>
                </a:lnTo>
                <a:cubicBezTo>
                  <a:pt x="1106554" y="675905"/>
                  <a:pt x="1078943" y="699671"/>
                  <a:pt x="1045780" y="699671"/>
                </a:cubicBezTo>
                <a:lnTo>
                  <a:pt x="852227" y="699671"/>
                </a:lnTo>
                <a:cubicBezTo>
                  <a:pt x="772630" y="832714"/>
                  <a:pt x="626859" y="920956"/>
                  <a:pt x="460478" y="920956"/>
                </a:cubicBezTo>
                <a:cubicBezTo>
                  <a:pt x="206163" y="920956"/>
                  <a:pt x="0" y="714793"/>
                  <a:pt x="0" y="460478"/>
                </a:cubicBezTo>
                <a:cubicBezTo>
                  <a:pt x="0" y="237952"/>
                  <a:pt x="157843" y="52293"/>
                  <a:pt x="367676" y="935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2DD2720-FBF3-4600-8521-254E1A37AE3B}"/>
              </a:ext>
            </a:extLst>
          </p:cNvPr>
          <p:cNvSpPr/>
          <p:nvPr/>
        </p:nvSpPr>
        <p:spPr>
          <a:xfrm rot="900000">
            <a:off x="2684680" y="5271734"/>
            <a:ext cx="748053" cy="74805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rapezoid 3">
            <a:extLst>
              <a:ext uri="{FF2B5EF4-FFF2-40B4-BE49-F238E27FC236}">
                <a16:creationId xmlns:a16="http://schemas.microsoft.com/office/drawing/2014/main" id="{50AB069D-08A4-46DF-B2D8-B8302B80D81E}"/>
              </a:ext>
            </a:extLst>
          </p:cNvPr>
          <p:cNvSpPr/>
          <p:nvPr/>
        </p:nvSpPr>
        <p:spPr>
          <a:xfrm>
            <a:off x="2870405" y="5444041"/>
            <a:ext cx="381730" cy="389051"/>
          </a:xfrm>
          <a:custGeom>
            <a:avLst/>
            <a:gdLst/>
            <a:ahLst/>
            <a:cxnLst/>
            <a:rect l="l" t="t" r="r" b="b"/>
            <a:pathLst>
              <a:path w="3890855" h="3965475">
                <a:moveTo>
                  <a:pt x="513635" y="2426125"/>
                </a:moveTo>
                <a:lnTo>
                  <a:pt x="1518439" y="2426125"/>
                </a:lnTo>
                <a:cubicBezTo>
                  <a:pt x="1550976" y="2510415"/>
                  <a:pt x="1581900" y="2596962"/>
                  <a:pt x="1610725" y="2683637"/>
                </a:cubicBezTo>
                <a:lnTo>
                  <a:pt x="901668" y="2683637"/>
                </a:lnTo>
                <a:lnTo>
                  <a:pt x="559881" y="3707964"/>
                </a:lnTo>
                <a:lnTo>
                  <a:pt x="1917114" y="3707964"/>
                </a:lnTo>
                <a:cubicBezTo>
                  <a:pt x="1925031" y="3729959"/>
                  <a:pt x="1931702" y="3744180"/>
                  <a:pt x="1936944" y="3749452"/>
                </a:cubicBezTo>
                <a:cubicBezTo>
                  <a:pt x="1940579" y="3743065"/>
                  <a:pt x="1945876" y="3728913"/>
                  <a:pt x="1952632" y="3707964"/>
                </a:cubicBezTo>
                <a:lnTo>
                  <a:pt x="3330974" y="3707964"/>
                </a:lnTo>
                <a:lnTo>
                  <a:pt x="2989187" y="2683637"/>
                </a:lnTo>
                <a:lnTo>
                  <a:pt x="2271337" y="2683637"/>
                </a:lnTo>
                <a:cubicBezTo>
                  <a:pt x="2301469" y="2597098"/>
                  <a:pt x="2333531" y="2510572"/>
                  <a:pt x="2366939" y="2426125"/>
                </a:cubicBezTo>
                <a:lnTo>
                  <a:pt x="3377220" y="2426125"/>
                </a:lnTo>
                <a:lnTo>
                  <a:pt x="3890855" y="3965475"/>
                </a:lnTo>
                <a:lnTo>
                  <a:pt x="0" y="3965475"/>
                </a:lnTo>
                <a:close/>
                <a:moveTo>
                  <a:pt x="1936944" y="620869"/>
                </a:moveTo>
                <a:cubicBezTo>
                  <a:pt x="1782578" y="620869"/>
                  <a:pt x="1657440" y="746006"/>
                  <a:pt x="1657440" y="900372"/>
                </a:cubicBezTo>
                <a:cubicBezTo>
                  <a:pt x="1657440" y="1054738"/>
                  <a:pt x="1782578" y="1179876"/>
                  <a:pt x="1936944" y="1179876"/>
                </a:cubicBezTo>
                <a:cubicBezTo>
                  <a:pt x="2091310" y="1179876"/>
                  <a:pt x="2216447" y="1054738"/>
                  <a:pt x="2216447" y="900372"/>
                </a:cubicBezTo>
                <a:cubicBezTo>
                  <a:pt x="2216447" y="746006"/>
                  <a:pt x="2091310" y="620869"/>
                  <a:pt x="1936944" y="620869"/>
                </a:cubicBezTo>
                <a:close/>
                <a:moveTo>
                  <a:pt x="1936944" y="0"/>
                </a:moveTo>
                <a:cubicBezTo>
                  <a:pt x="2169175" y="0"/>
                  <a:pt x="2401406" y="88593"/>
                  <a:pt x="2578592" y="265779"/>
                </a:cubicBezTo>
                <a:lnTo>
                  <a:pt x="2578592" y="265780"/>
                </a:lnTo>
                <a:cubicBezTo>
                  <a:pt x="2932964" y="620153"/>
                  <a:pt x="2888999" y="1155622"/>
                  <a:pt x="2578592" y="1549077"/>
                </a:cubicBezTo>
                <a:cubicBezTo>
                  <a:pt x="2248849" y="1967039"/>
                  <a:pt x="1976153" y="3125749"/>
                  <a:pt x="1936944" y="3194660"/>
                </a:cubicBezTo>
                <a:cubicBezTo>
                  <a:pt x="1883033" y="3140450"/>
                  <a:pt x="1647095" y="1944983"/>
                  <a:pt x="1295295" y="1549076"/>
                </a:cubicBezTo>
                <a:cubicBezTo>
                  <a:pt x="962406" y="1174450"/>
                  <a:pt x="940923" y="620152"/>
                  <a:pt x="1295295" y="265779"/>
                </a:cubicBezTo>
                <a:cubicBezTo>
                  <a:pt x="1472481" y="88593"/>
                  <a:pt x="1704713" y="0"/>
                  <a:pt x="19369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4" name="Oval 93">
            <a:extLst>
              <a:ext uri="{FF2B5EF4-FFF2-40B4-BE49-F238E27FC236}">
                <a16:creationId xmlns:a16="http://schemas.microsoft.com/office/drawing/2014/main" id="{13DCE691-C81E-49B2-82D3-DBE0414BAFA7}"/>
              </a:ext>
            </a:extLst>
          </p:cNvPr>
          <p:cNvSpPr/>
          <p:nvPr/>
        </p:nvSpPr>
        <p:spPr>
          <a:xfrm rot="900000">
            <a:off x="2568304" y="2098316"/>
            <a:ext cx="2512640" cy="920957"/>
          </a:xfrm>
          <a:custGeom>
            <a:avLst/>
            <a:gdLst/>
            <a:ahLst/>
            <a:cxnLst/>
            <a:rect l="l" t="t" r="r" b="b"/>
            <a:pathLst>
              <a:path w="2512640" h="920956">
                <a:moveTo>
                  <a:pt x="385100" y="94051"/>
                </a:moveTo>
                <a:cubicBezTo>
                  <a:pt x="214663" y="128927"/>
                  <a:pt x="86452" y="279731"/>
                  <a:pt x="86453" y="460479"/>
                </a:cubicBezTo>
                <a:cubicBezTo>
                  <a:pt x="86453" y="667048"/>
                  <a:pt x="253910" y="834506"/>
                  <a:pt x="460480" y="834506"/>
                </a:cubicBezTo>
                <a:cubicBezTo>
                  <a:pt x="667048" y="834506"/>
                  <a:pt x="834507" y="667048"/>
                  <a:pt x="834507" y="460479"/>
                </a:cubicBezTo>
                <a:cubicBezTo>
                  <a:pt x="834507" y="253910"/>
                  <a:pt x="667048" y="86452"/>
                  <a:pt x="460480" y="86452"/>
                </a:cubicBezTo>
                <a:cubicBezTo>
                  <a:pt x="434658" y="86452"/>
                  <a:pt x="409448" y="89068"/>
                  <a:pt x="385100" y="94051"/>
                </a:cubicBezTo>
                <a:close/>
                <a:moveTo>
                  <a:pt x="367676" y="9355"/>
                </a:moveTo>
                <a:cubicBezTo>
                  <a:pt x="397652" y="3221"/>
                  <a:pt x="428689" y="0"/>
                  <a:pt x="460478" y="0"/>
                </a:cubicBezTo>
                <a:cubicBezTo>
                  <a:pt x="641050" y="0"/>
                  <a:pt x="797347" y="103936"/>
                  <a:pt x="871118" y="256089"/>
                </a:cubicBezTo>
                <a:lnTo>
                  <a:pt x="1045780" y="256089"/>
                </a:lnTo>
                <a:cubicBezTo>
                  <a:pt x="1078943" y="256089"/>
                  <a:pt x="1106554" y="279855"/>
                  <a:pt x="1111181" y="311537"/>
                </a:cubicBezTo>
                <a:lnTo>
                  <a:pt x="1155264" y="311537"/>
                </a:lnTo>
                <a:lnTo>
                  <a:pt x="1155264" y="309907"/>
                </a:lnTo>
                <a:cubicBezTo>
                  <a:pt x="1155263" y="287615"/>
                  <a:pt x="1168817" y="268488"/>
                  <a:pt x="1188133" y="260318"/>
                </a:cubicBezTo>
                <a:cubicBezTo>
                  <a:pt x="1194572" y="257595"/>
                  <a:pt x="1201651" y="256089"/>
                  <a:pt x="1209081" y="256089"/>
                </a:cubicBezTo>
                <a:lnTo>
                  <a:pt x="1253772" y="256089"/>
                </a:lnTo>
                <a:cubicBezTo>
                  <a:pt x="1283495" y="256089"/>
                  <a:pt x="1307589" y="280184"/>
                  <a:pt x="1307589" y="309907"/>
                </a:cubicBezTo>
                <a:lnTo>
                  <a:pt x="1307590" y="311537"/>
                </a:lnTo>
                <a:lnTo>
                  <a:pt x="2479916" y="311537"/>
                </a:lnTo>
                <a:cubicBezTo>
                  <a:pt x="2497988" y="311537"/>
                  <a:pt x="2512639" y="326188"/>
                  <a:pt x="2512640" y="344260"/>
                </a:cubicBezTo>
                <a:lnTo>
                  <a:pt x="2512640" y="611501"/>
                </a:lnTo>
                <a:lnTo>
                  <a:pt x="2512639" y="611502"/>
                </a:lnTo>
                <a:lnTo>
                  <a:pt x="2512639" y="909402"/>
                </a:lnTo>
                <a:lnTo>
                  <a:pt x="2263124" y="909402"/>
                </a:lnTo>
                <a:lnTo>
                  <a:pt x="2263124" y="644224"/>
                </a:lnTo>
                <a:lnTo>
                  <a:pt x="2197534" y="644224"/>
                </a:lnTo>
                <a:lnTo>
                  <a:pt x="2197534" y="909402"/>
                </a:lnTo>
                <a:lnTo>
                  <a:pt x="1948019" y="909402"/>
                </a:lnTo>
                <a:lnTo>
                  <a:pt x="1948019" y="644224"/>
                </a:lnTo>
                <a:lnTo>
                  <a:pt x="1882429" y="644224"/>
                </a:lnTo>
                <a:lnTo>
                  <a:pt x="1882429" y="909402"/>
                </a:lnTo>
                <a:lnTo>
                  <a:pt x="1632914" y="909402"/>
                </a:lnTo>
                <a:lnTo>
                  <a:pt x="1632914" y="644224"/>
                </a:lnTo>
                <a:lnTo>
                  <a:pt x="1307589" y="644224"/>
                </a:lnTo>
                <a:lnTo>
                  <a:pt x="1307589" y="645853"/>
                </a:lnTo>
                <a:cubicBezTo>
                  <a:pt x="1307590" y="675576"/>
                  <a:pt x="1283495" y="699671"/>
                  <a:pt x="1253771" y="699671"/>
                </a:cubicBezTo>
                <a:lnTo>
                  <a:pt x="1209081" y="699671"/>
                </a:lnTo>
                <a:cubicBezTo>
                  <a:pt x="1179358" y="699671"/>
                  <a:pt x="1155263" y="675576"/>
                  <a:pt x="1155264" y="645853"/>
                </a:cubicBezTo>
                <a:lnTo>
                  <a:pt x="1155264" y="644224"/>
                </a:lnTo>
                <a:lnTo>
                  <a:pt x="1111181" y="644224"/>
                </a:lnTo>
                <a:cubicBezTo>
                  <a:pt x="1106554" y="675905"/>
                  <a:pt x="1078943" y="699671"/>
                  <a:pt x="1045780" y="699671"/>
                </a:cubicBezTo>
                <a:lnTo>
                  <a:pt x="852227" y="699671"/>
                </a:lnTo>
                <a:cubicBezTo>
                  <a:pt x="772630" y="832714"/>
                  <a:pt x="626859" y="920956"/>
                  <a:pt x="460478" y="920956"/>
                </a:cubicBezTo>
                <a:cubicBezTo>
                  <a:pt x="206163" y="920956"/>
                  <a:pt x="0" y="714793"/>
                  <a:pt x="0" y="460478"/>
                </a:cubicBezTo>
                <a:cubicBezTo>
                  <a:pt x="0" y="237952"/>
                  <a:pt x="157843" y="52293"/>
                  <a:pt x="367676" y="935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3B9743F-21BA-410A-96E9-F0774C9BC5AB}"/>
              </a:ext>
            </a:extLst>
          </p:cNvPr>
          <p:cNvSpPr/>
          <p:nvPr/>
        </p:nvSpPr>
        <p:spPr>
          <a:xfrm rot="900000">
            <a:off x="2679245" y="1978825"/>
            <a:ext cx="748053" cy="748053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Down Arrow 1">
            <a:extLst>
              <a:ext uri="{FF2B5EF4-FFF2-40B4-BE49-F238E27FC236}">
                <a16:creationId xmlns:a16="http://schemas.microsoft.com/office/drawing/2014/main" id="{661464E8-02CB-4510-AC1C-9B2BF2274490}"/>
              </a:ext>
            </a:extLst>
          </p:cNvPr>
          <p:cNvSpPr/>
          <p:nvPr/>
        </p:nvSpPr>
        <p:spPr>
          <a:xfrm rot="10800000" flipH="1">
            <a:off x="2872198" y="2152106"/>
            <a:ext cx="362146" cy="406688"/>
          </a:xfrm>
          <a:custGeom>
            <a:avLst/>
            <a:gdLst/>
            <a:ahLst/>
            <a:cxnLst/>
            <a:rect l="l" t="t" r="r" b="b"/>
            <a:pathLst>
              <a:path w="3496146" h="3926159">
                <a:moveTo>
                  <a:pt x="1476067" y="1782198"/>
                </a:moveTo>
                <a:lnTo>
                  <a:pt x="2085005" y="1782198"/>
                </a:lnTo>
                <a:lnTo>
                  <a:pt x="2085005" y="560436"/>
                </a:lnTo>
                <a:lnTo>
                  <a:pt x="2389473" y="560436"/>
                </a:lnTo>
                <a:lnTo>
                  <a:pt x="1780536" y="0"/>
                </a:lnTo>
                <a:lnTo>
                  <a:pt x="1171598" y="560436"/>
                </a:lnTo>
                <a:lnTo>
                  <a:pt x="1476067" y="560436"/>
                </a:lnTo>
                <a:close/>
                <a:moveTo>
                  <a:pt x="2794909" y="2376264"/>
                </a:moveTo>
                <a:lnTo>
                  <a:pt x="3403846" y="1815828"/>
                </a:lnTo>
                <a:lnTo>
                  <a:pt x="3099377" y="1815828"/>
                </a:lnTo>
                <a:lnTo>
                  <a:pt x="3099377" y="594066"/>
                </a:lnTo>
                <a:lnTo>
                  <a:pt x="2490440" y="594066"/>
                </a:lnTo>
                <a:lnTo>
                  <a:pt x="2490440" y="1815828"/>
                </a:lnTo>
                <a:lnTo>
                  <a:pt x="2185971" y="1815828"/>
                </a:lnTo>
                <a:close/>
                <a:moveTo>
                  <a:pt x="1738539" y="2704452"/>
                </a:moveTo>
                <a:cubicBezTo>
                  <a:pt x="2025742" y="2708651"/>
                  <a:pt x="2249289" y="2617027"/>
                  <a:pt x="2474392" y="2519294"/>
                </a:cubicBezTo>
                <a:cubicBezTo>
                  <a:pt x="2631335" y="2431624"/>
                  <a:pt x="2641220" y="2356014"/>
                  <a:pt x="2614641" y="2282563"/>
                </a:cubicBezTo>
                <a:cubicBezTo>
                  <a:pt x="2582745" y="2203226"/>
                  <a:pt x="2511446" y="2141129"/>
                  <a:pt x="2374721" y="2203680"/>
                </a:cubicBezTo>
                <a:cubicBezTo>
                  <a:pt x="2195292" y="2350932"/>
                  <a:pt x="1621166" y="2470817"/>
                  <a:pt x="1266317" y="2262320"/>
                </a:cubicBezTo>
                <a:cubicBezTo>
                  <a:pt x="1169173" y="2191011"/>
                  <a:pt x="970584" y="2135007"/>
                  <a:pt x="918755" y="2260582"/>
                </a:cubicBezTo>
                <a:cubicBezTo>
                  <a:pt x="905798" y="2301917"/>
                  <a:pt x="901034" y="2336556"/>
                  <a:pt x="904186" y="2366667"/>
                </a:cubicBezTo>
                <a:cubicBezTo>
                  <a:pt x="913642" y="2457000"/>
                  <a:pt x="994333" y="2506589"/>
                  <a:pt x="1138739" y="2574025"/>
                </a:cubicBezTo>
                <a:cubicBezTo>
                  <a:pt x="1370979" y="2664916"/>
                  <a:pt x="1566218" y="2701932"/>
                  <a:pt x="1738539" y="2704452"/>
                </a:cubicBezTo>
                <a:close/>
                <a:moveTo>
                  <a:pt x="1709810" y="3318171"/>
                </a:moveTo>
                <a:cubicBezTo>
                  <a:pt x="2287461" y="3321186"/>
                  <a:pt x="2747532" y="3089987"/>
                  <a:pt x="2907033" y="2982480"/>
                </a:cubicBezTo>
                <a:cubicBezTo>
                  <a:pt x="3019837" y="2919930"/>
                  <a:pt x="3127019" y="2830470"/>
                  <a:pt x="3047283" y="2692494"/>
                </a:cubicBezTo>
                <a:cubicBezTo>
                  <a:pt x="2931427" y="2583612"/>
                  <a:pt x="2859428" y="2623285"/>
                  <a:pt x="2747560" y="2705958"/>
                </a:cubicBezTo>
                <a:cubicBezTo>
                  <a:pt x="2476410" y="2811508"/>
                  <a:pt x="1878339" y="3347087"/>
                  <a:pt x="714142" y="2686413"/>
                </a:cubicBezTo>
                <a:cubicBezTo>
                  <a:pt x="581403" y="2592588"/>
                  <a:pt x="478211" y="2639047"/>
                  <a:pt x="434354" y="2730111"/>
                </a:cubicBezTo>
                <a:cubicBezTo>
                  <a:pt x="423118" y="2754726"/>
                  <a:pt x="419107" y="2778362"/>
                  <a:pt x="421326" y="2801084"/>
                </a:cubicBezTo>
                <a:cubicBezTo>
                  <a:pt x="427982" y="2869247"/>
                  <a:pt x="490703" y="2929162"/>
                  <a:pt x="582577" y="2982481"/>
                </a:cubicBezTo>
                <a:cubicBezTo>
                  <a:pt x="974299" y="3230234"/>
                  <a:pt x="1363219" y="3316361"/>
                  <a:pt x="1709810" y="3318171"/>
                </a:cubicBezTo>
                <a:close/>
                <a:moveTo>
                  <a:pt x="1650124" y="3925606"/>
                </a:moveTo>
                <a:cubicBezTo>
                  <a:pt x="2273556" y="3938577"/>
                  <a:pt x="2858828" y="3722251"/>
                  <a:pt x="3329308" y="3414392"/>
                </a:cubicBezTo>
                <a:cubicBezTo>
                  <a:pt x="3434138" y="3367480"/>
                  <a:pt x="3549293" y="3215474"/>
                  <a:pt x="3469556" y="3100952"/>
                </a:cubicBezTo>
                <a:cubicBezTo>
                  <a:pt x="3361675" y="3005103"/>
                  <a:pt x="3225886" y="3077348"/>
                  <a:pt x="3149901" y="3145689"/>
                </a:cubicBezTo>
                <a:cubicBezTo>
                  <a:pt x="2987266" y="3247333"/>
                  <a:pt x="1796029" y="4146474"/>
                  <a:pt x="297808" y="3098777"/>
                </a:cubicBezTo>
                <a:cubicBezTo>
                  <a:pt x="177029" y="2997135"/>
                  <a:pt x="65861" y="3063139"/>
                  <a:pt x="18020" y="3134657"/>
                </a:cubicBezTo>
                <a:cubicBezTo>
                  <a:pt x="4124" y="3161552"/>
                  <a:pt x="-1298" y="3188690"/>
                  <a:pt x="257" y="3215218"/>
                </a:cubicBezTo>
                <a:cubicBezTo>
                  <a:pt x="4919" y="3294803"/>
                  <a:pt x="72375" y="3368892"/>
                  <a:pt x="162256" y="3414392"/>
                </a:cubicBezTo>
                <a:cubicBezTo>
                  <a:pt x="657258" y="3766720"/>
                  <a:pt x="1165233" y="3915518"/>
                  <a:pt x="1650124" y="39256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17" name="Oval 93">
            <a:extLst>
              <a:ext uri="{FF2B5EF4-FFF2-40B4-BE49-F238E27FC236}">
                <a16:creationId xmlns:a16="http://schemas.microsoft.com/office/drawing/2014/main" id="{D9A76F9C-EC5C-4C43-9749-3A3425E1283C}"/>
              </a:ext>
            </a:extLst>
          </p:cNvPr>
          <p:cNvSpPr/>
          <p:nvPr/>
        </p:nvSpPr>
        <p:spPr>
          <a:xfrm rot="20700000" flipH="1">
            <a:off x="7105610" y="2098318"/>
            <a:ext cx="2512640" cy="920957"/>
          </a:xfrm>
          <a:custGeom>
            <a:avLst/>
            <a:gdLst/>
            <a:ahLst/>
            <a:cxnLst/>
            <a:rect l="l" t="t" r="r" b="b"/>
            <a:pathLst>
              <a:path w="2512640" h="920956">
                <a:moveTo>
                  <a:pt x="385100" y="94051"/>
                </a:moveTo>
                <a:cubicBezTo>
                  <a:pt x="214663" y="128927"/>
                  <a:pt x="86452" y="279731"/>
                  <a:pt x="86453" y="460479"/>
                </a:cubicBezTo>
                <a:cubicBezTo>
                  <a:pt x="86453" y="667048"/>
                  <a:pt x="253910" y="834506"/>
                  <a:pt x="460480" y="834506"/>
                </a:cubicBezTo>
                <a:cubicBezTo>
                  <a:pt x="667048" y="834506"/>
                  <a:pt x="834507" y="667048"/>
                  <a:pt x="834507" y="460479"/>
                </a:cubicBezTo>
                <a:cubicBezTo>
                  <a:pt x="834507" y="253910"/>
                  <a:pt x="667048" y="86452"/>
                  <a:pt x="460480" y="86452"/>
                </a:cubicBezTo>
                <a:cubicBezTo>
                  <a:pt x="434658" y="86452"/>
                  <a:pt x="409448" y="89068"/>
                  <a:pt x="385100" y="94051"/>
                </a:cubicBezTo>
                <a:close/>
                <a:moveTo>
                  <a:pt x="367676" y="9355"/>
                </a:moveTo>
                <a:cubicBezTo>
                  <a:pt x="397652" y="3221"/>
                  <a:pt x="428689" y="0"/>
                  <a:pt x="460478" y="0"/>
                </a:cubicBezTo>
                <a:cubicBezTo>
                  <a:pt x="641050" y="0"/>
                  <a:pt x="797347" y="103936"/>
                  <a:pt x="871118" y="256089"/>
                </a:cubicBezTo>
                <a:lnTo>
                  <a:pt x="1045780" y="256089"/>
                </a:lnTo>
                <a:cubicBezTo>
                  <a:pt x="1078943" y="256089"/>
                  <a:pt x="1106554" y="279855"/>
                  <a:pt x="1111181" y="311537"/>
                </a:cubicBezTo>
                <a:lnTo>
                  <a:pt x="1155264" y="311537"/>
                </a:lnTo>
                <a:lnTo>
                  <a:pt x="1155264" y="309907"/>
                </a:lnTo>
                <a:cubicBezTo>
                  <a:pt x="1155263" y="287615"/>
                  <a:pt x="1168817" y="268488"/>
                  <a:pt x="1188133" y="260318"/>
                </a:cubicBezTo>
                <a:cubicBezTo>
                  <a:pt x="1194572" y="257595"/>
                  <a:pt x="1201651" y="256089"/>
                  <a:pt x="1209081" y="256089"/>
                </a:cubicBezTo>
                <a:lnTo>
                  <a:pt x="1253772" y="256089"/>
                </a:lnTo>
                <a:cubicBezTo>
                  <a:pt x="1283495" y="256089"/>
                  <a:pt x="1307589" y="280184"/>
                  <a:pt x="1307589" y="309907"/>
                </a:cubicBezTo>
                <a:lnTo>
                  <a:pt x="1307590" y="311537"/>
                </a:lnTo>
                <a:lnTo>
                  <a:pt x="2479916" y="311537"/>
                </a:lnTo>
                <a:cubicBezTo>
                  <a:pt x="2497988" y="311537"/>
                  <a:pt x="2512639" y="326188"/>
                  <a:pt x="2512640" y="344260"/>
                </a:cubicBezTo>
                <a:lnTo>
                  <a:pt x="2512640" y="611501"/>
                </a:lnTo>
                <a:lnTo>
                  <a:pt x="2512639" y="611502"/>
                </a:lnTo>
                <a:lnTo>
                  <a:pt x="2512639" y="909402"/>
                </a:lnTo>
                <a:lnTo>
                  <a:pt x="2263124" y="909402"/>
                </a:lnTo>
                <a:lnTo>
                  <a:pt x="2263124" y="644224"/>
                </a:lnTo>
                <a:lnTo>
                  <a:pt x="2197534" y="644224"/>
                </a:lnTo>
                <a:lnTo>
                  <a:pt x="2197534" y="909402"/>
                </a:lnTo>
                <a:lnTo>
                  <a:pt x="1948019" y="909402"/>
                </a:lnTo>
                <a:lnTo>
                  <a:pt x="1948019" y="644224"/>
                </a:lnTo>
                <a:lnTo>
                  <a:pt x="1882429" y="644224"/>
                </a:lnTo>
                <a:lnTo>
                  <a:pt x="1882429" y="909402"/>
                </a:lnTo>
                <a:lnTo>
                  <a:pt x="1632914" y="909402"/>
                </a:lnTo>
                <a:lnTo>
                  <a:pt x="1632914" y="644224"/>
                </a:lnTo>
                <a:lnTo>
                  <a:pt x="1307589" y="644224"/>
                </a:lnTo>
                <a:lnTo>
                  <a:pt x="1307589" y="645853"/>
                </a:lnTo>
                <a:cubicBezTo>
                  <a:pt x="1307590" y="675576"/>
                  <a:pt x="1283495" y="699671"/>
                  <a:pt x="1253771" y="699671"/>
                </a:cubicBezTo>
                <a:lnTo>
                  <a:pt x="1209081" y="699671"/>
                </a:lnTo>
                <a:cubicBezTo>
                  <a:pt x="1179358" y="699671"/>
                  <a:pt x="1155263" y="675576"/>
                  <a:pt x="1155264" y="645853"/>
                </a:cubicBezTo>
                <a:lnTo>
                  <a:pt x="1155264" y="644224"/>
                </a:lnTo>
                <a:lnTo>
                  <a:pt x="1111181" y="644224"/>
                </a:lnTo>
                <a:cubicBezTo>
                  <a:pt x="1106554" y="675905"/>
                  <a:pt x="1078943" y="699671"/>
                  <a:pt x="1045780" y="699671"/>
                </a:cubicBezTo>
                <a:lnTo>
                  <a:pt x="852227" y="699671"/>
                </a:lnTo>
                <a:cubicBezTo>
                  <a:pt x="772630" y="832714"/>
                  <a:pt x="626859" y="920956"/>
                  <a:pt x="460478" y="920956"/>
                </a:cubicBezTo>
                <a:cubicBezTo>
                  <a:pt x="206163" y="920956"/>
                  <a:pt x="0" y="714793"/>
                  <a:pt x="0" y="460478"/>
                </a:cubicBezTo>
                <a:cubicBezTo>
                  <a:pt x="0" y="237952"/>
                  <a:pt x="157843" y="52293"/>
                  <a:pt x="367676" y="935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C409A4-213A-49A0-96C9-3FD535076AC1}"/>
              </a:ext>
            </a:extLst>
          </p:cNvPr>
          <p:cNvSpPr/>
          <p:nvPr/>
        </p:nvSpPr>
        <p:spPr>
          <a:xfrm rot="900000">
            <a:off x="8759960" y="1978825"/>
            <a:ext cx="748053" cy="74805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FC75092E-681D-4D74-9B91-4B1EEB6FF1BD}"/>
              </a:ext>
            </a:extLst>
          </p:cNvPr>
          <p:cNvSpPr/>
          <p:nvPr/>
        </p:nvSpPr>
        <p:spPr>
          <a:xfrm rot="14270044">
            <a:off x="8953472" y="2164810"/>
            <a:ext cx="361027" cy="376077"/>
          </a:xfrm>
          <a:custGeom>
            <a:avLst/>
            <a:gdLst/>
            <a:ahLst/>
            <a:cxnLst/>
            <a:rect l="l" t="t" r="r" b="b"/>
            <a:pathLst>
              <a:path w="4088964" h="4259405">
                <a:moveTo>
                  <a:pt x="1480605" y="2231940"/>
                </a:moveTo>
                <a:lnTo>
                  <a:pt x="1199818" y="2044620"/>
                </a:lnTo>
                <a:lnTo>
                  <a:pt x="761621" y="2687221"/>
                </a:lnTo>
                <a:cubicBezTo>
                  <a:pt x="501536" y="2652619"/>
                  <a:pt x="265323" y="2467912"/>
                  <a:pt x="39127" y="2272940"/>
                </a:cubicBezTo>
                <a:cubicBezTo>
                  <a:pt x="-80639" y="2070133"/>
                  <a:pt x="269496" y="1743507"/>
                  <a:pt x="374515" y="1494038"/>
                </a:cubicBezTo>
                <a:lnTo>
                  <a:pt x="93728" y="1306717"/>
                </a:lnTo>
                <a:lnTo>
                  <a:pt x="1091841" y="1312633"/>
                </a:lnTo>
                <a:close/>
                <a:moveTo>
                  <a:pt x="2759566" y="226796"/>
                </a:moveTo>
                <a:cubicBezTo>
                  <a:pt x="2331051" y="377379"/>
                  <a:pt x="2150002" y="492309"/>
                  <a:pt x="1991062" y="643648"/>
                </a:cubicBezTo>
                <a:lnTo>
                  <a:pt x="1463599" y="1446568"/>
                </a:lnTo>
                <a:lnTo>
                  <a:pt x="610317" y="909936"/>
                </a:lnTo>
                <a:cubicBezTo>
                  <a:pt x="810411" y="627556"/>
                  <a:pt x="1020899" y="239191"/>
                  <a:pt x="1244930" y="61882"/>
                </a:cubicBezTo>
                <a:cubicBezTo>
                  <a:pt x="1491876" y="-75367"/>
                  <a:pt x="1697752" y="31605"/>
                  <a:pt x="2759566" y="226796"/>
                </a:cubicBezTo>
                <a:close/>
                <a:moveTo>
                  <a:pt x="1722488" y="3820535"/>
                </a:moveTo>
                <a:cubicBezTo>
                  <a:pt x="1376925" y="3801485"/>
                  <a:pt x="936112" y="3830060"/>
                  <a:pt x="666750" y="3734810"/>
                </a:cubicBezTo>
                <a:cubicBezTo>
                  <a:pt x="419100" y="3598835"/>
                  <a:pt x="400050" y="3367610"/>
                  <a:pt x="0" y="2364860"/>
                </a:cubicBezTo>
                <a:cubicBezTo>
                  <a:pt x="355600" y="2647435"/>
                  <a:pt x="549276" y="2739510"/>
                  <a:pt x="762000" y="2793485"/>
                </a:cubicBezTo>
                <a:lnTo>
                  <a:pt x="1722487" y="2812535"/>
                </a:lnTo>
                <a:close/>
                <a:moveTo>
                  <a:pt x="3605396" y="869465"/>
                </a:moveTo>
                <a:lnTo>
                  <a:pt x="3069019" y="1711228"/>
                </a:lnTo>
                <a:lnTo>
                  <a:pt x="2083849" y="1550906"/>
                </a:lnTo>
                <a:lnTo>
                  <a:pt x="2391902" y="1412941"/>
                </a:lnTo>
                <a:lnTo>
                  <a:pt x="2081217" y="699900"/>
                </a:lnTo>
                <a:cubicBezTo>
                  <a:pt x="2248971" y="498156"/>
                  <a:pt x="2531081" y="396532"/>
                  <a:pt x="2816547" y="308854"/>
                </a:cubicBezTo>
                <a:cubicBezTo>
                  <a:pt x="3051986" y="315439"/>
                  <a:pt x="3142075" y="785719"/>
                  <a:pt x="3297344" y="1007430"/>
                </a:cubicBezTo>
                <a:close/>
                <a:moveTo>
                  <a:pt x="3222215" y="3788662"/>
                </a:moveTo>
                <a:cubicBezTo>
                  <a:pt x="3089072" y="3954283"/>
                  <a:pt x="2662122" y="3869088"/>
                  <a:pt x="2413930" y="3921936"/>
                </a:cubicBezTo>
                <a:lnTo>
                  <a:pt x="2420658" y="4259405"/>
                </a:lnTo>
                <a:lnTo>
                  <a:pt x="1855155" y="3436926"/>
                </a:lnTo>
                <a:lnTo>
                  <a:pt x="2387428" y="2592563"/>
                </a:lnTo>
                <a:lnTo>
                  <a:pt x="2394156" y="2930032"/>
                </a:lnTo>
                <a:lnTo>
                  <a:pt x="3171906" y="2922431"/>
                </a:lnTo>
                <a:cubicBezTo>
                  <a:pt x="3292132" y="3155642"/>
                  <a:pt x="3275533" y="3455038"/>
                  <a:pt x="3244786" y="3752078"/>
                </a:cubicBezTo>
                <a:cubicBezTo>
                  <a:pt x="3238662" y="3765464"/>
                  <a:pt x="3231091" y="3777620"/>
                  <a:pt x="3222215" y="3788662"/>
                </a:cubicBezTo>
                <a:close/>
                <a:moveTo>
                  <a:pt x="3948285" y="2834020"/>
                </a:moveTo>
                <a:cubicBezTo>
                  <a:pt x="3833022" y="3018741"/>
                  <a:pt x="3639730" y="3281008"/>
                  <a:pt x="3342579" y="3731662"/>
                </a:cubicBezTo>
                <a:cubicBezTo>
                  <a:pt x="3371271" y="3278367"/>
                  <a:pt x="3336159" y="3066813"/>
                  <a:pt x="3258895" y="2861397"/>
                </a:cubicBezTo>
                <a:lnTo>
                  <a:pt x="2725671" y="2062291"/>
                </a:lnTo>
                <a:lnTo>
                  <a:pt x="3552883" y="1486284"/>
                </a:lnTo>
                <a:cubicBezTo>
                  <a:pt x="3734716" y="1780754"/>
                  <a:pt x="4010062" y="2126176"/>
                  <a:pt x="4085819" y="2401657"/>
                </a:cubicBezTo>
                <a:cubicBezTo>
                  <a:pt x="4100783" y="2542124"/>
                  <a:pt x="4063549" y="2649298"/>
                  <a:pt x="3948285" y="283402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9CD513C-0BA2-4F73-90EC-17C7347AE315}"/>
              </a:ext>
            </a:extLst>
          </p:cNvPr>
          <p:cNvGrpSpPr/>
          <p:nvPr/>
        </p:nvGrpSpPr>
        <p:grpSpPr>
          <a:xfrm>
            <a:off x="2187352" y="3656244"/>
            <a:ext cx="2446866" cy="738664"/>
            <a:chOff x="3017859" y="4283314"/>
            <a:chExt cx="2579765" cy="73866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8600A62-51B9-40DC-B97A-7A40CFA6EC2D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24CBECD-1FD9-4970-A387-4E47063E4463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AACBE26-A412-4F28-87AC-B40037A9A04D}"/>
              </a:ext>
            </a:extLst>
          </p:cNvPr>
          <p:cNvGrpSpPr/>
          <p:nvPr/>
        </p:nvGrpSpPr>
        <p:grpSpPr>
          <a:xfrm>
            <a:off x="7557785" y="3656244"/>
            <a:ext cx="2446866" cy="738664"/>
            <a:chOff x="3017859" y="4283314"/>
            <a:chExt cx="2579765" cy="73866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37AE043-5CC4-41DF-8496-FD7883363DB4}"/>
                </a:ext>
              </a:extLst>
            </p:cNvPr>
            <p:cNvSpPr txBox="1"/>
            <p:nvPr/>
          </p:nvSpPr>
          <p:spPr>
            <a:xfrm>
              <a:off x="3021855" y="4560313"/>
              <a:ext cx="2575769" cy="461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A182DA1-196E-470E-8D8B-AB2EA06F0615}"/>
                </a:ext>
              </a:extLst>
            </p:cNvPr>
            <p:cNvSpPr txBox="1"/>
            <p:nvPr/>
          </p:nvSpPr>
          <p:spPr>
            <a:xfrm>
              <a:off x="3017859" y="4283314"/>
              <a:ext cx="25538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52682F1-4E21-41F5-806B-A51E33ABCB9A}"/>
              </a:ext>
            </a:extLst>
          </p:cNvPr>
          <p:cNvGrpSpPr/>
          <p:nvPr/>
        </p:nvGrpSpPr>
        <p:grpSpPr>
          <a:xfrm>
            <a:off x="4790260" y="1822036"/>
            <a:ext cx="2621933" cy="678692"/>
            <a:chOff x="803640" y="3362835"/>
            <a:chExt cx="2059657" cy="678692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D58AD65-4E92-4AE5-A9A3-E90487719B2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B959B57-9166-4517-8062-B4E01FC5D7CA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217">
            <a:extLst>
              <a:ext uri="{FF2B5EF4-FFF2-40B4-BE49-F238E27FC236}">
                <a16:creationId xmlns:a16="http://schemas.microsoft.com/office/drawing/2014/main" id="{0273C792-7D0B-4487-B305-5239792A7067}"/>
              </a:ext>
            </a:extLst>
          </p:cNvPr>
          <p:cNvGrpSpPr/>
          <p:nvPr/>
        </p:nvGrpSpPr>
        <p:grpSpPr>
          <a:xfrm>
            <a:off x="9694627" y="1939781"/>
            <a:ext cx="1771791" cy="863358"/>
            <a:chOff x="803640" y="3362835"/>
            <a:chExt cx="2059657" cy="86335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04A5CC-0F3E-4B79-A0A3-D27A5EB31046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A7B0D3E-ADC4-49C2-96C8-C9FE960336F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217">
            <a:extLst>
              <a:ext uri="{FF2B5EF4-FFF2-40B4-BE49-F238E27FC236}">
                <a16:creationId xmlns:a16="http://schemas.microsoft.com/office/drawing/2014/main" id="{A399C293-309B-4CE4-936F-408FF4D6C2D1}"/>
              </a:ext>
            </a:extLst>
          </p:cNvPr>
          <p:cNvGrpSpPr/>
          <p:nvPr/>
        </p:nvGrpSpPr>
        <p:grpSpPr>
          <a:xfrm>
            <a:off x="809635" y="1939781"/>
            <a:ext cx="1710966" cy="863358"/>
            <a:chOff x="803640" y="3362835"/>
            <a:chExt cx="2059657" cy="86335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CBAAD93-548D-4C06-BEB6-8B9E4D2B05D2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D59C601-43F5-4B67-BD12-4E0530C63A8C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217">
            <a:extLst>
              <a:ext uri="{FF2B5EF4-FFF2-40B4-BE49-F238E27FC236}">
                <a16:creationId xmlns:a16="http://schemas.microsoft.com/office/drawing/2014/main" id="{06E5FDEC-D79A-48DC-807B-242B2F6C324F}"/>
              </a:ext>
            </a:extLst>
          </p:cNvPr>
          <p:cNvGrpSpPr/>
          <p:nvPr/>
        </p:nvGrpSpPr>
        <p:grpSpPr>
          <a:xfrm>
            <a:off x="9678016" y="5239654"/>
            <a:ext cx="1771791" cy="863358"/>
            <a:chOff x="803640" y="3362835"/>
            <a:chExt cx="2059657" cy="86335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EEA6949-FF1C-4D2F-95CA-4748A50038BC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CDA0217-BE2A-4CFF-B882-6D7B6A677AF1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217">
            <a:extLst>
              <a:ext uri="{FF2B5EF4-FFF2-40B4-BE49-F238E27FC236}">
                <a16:creationId xmlns:a16="http://schemas.microsoft.com/office/drawing/2014/main" id="{EE7BACFF-9458-4124-B03C-39239AE7F85A}"/>
              </a:ext>
            </a:extLst>
          </p:cNvPr>
          <p:cNvGrpSpPr/>
          <p:nvPr/>
        </p:nvGrpSpPr>
        <p:grpSpPr>
          <a:xfrm>
            <a:off x="793023" y="5239654"/>
            <a:ext cx="1710966" cy="863358"/>
            <a:chOff x="803640" y="3362835"/>
            <a:chExt cx="2059657" cy="863358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20BA772-E3DE-4CB4-AF05-88B1FFB57539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EC2C257-1010-4135-9F03-7AAF09EFC747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11149</TotalTime>
  <Words>125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2019-05-21T06:20:56Z</dcterms:modified>
</cp:coreProperties>
</file>