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5" name="그룹 2">
            <a:extLst>
              <a:ext uri="{FF2B5EF4-FFF2-40B4-BE49-F238E27FC236}">
                <a16:creationId xmlns:a16="http://schemas.microsoft.com/office/drawing/2014/main" id="{D3B98459-4E1D-4007-B637-53E70ED79D54}"/>
              </a:ext>
            </a:extLst>
          </p:cNvPr>
          <p:cNvGrpSpPr/>
          <p:nvPr/>
        </p:nvGrpSpPr>
        <p:grpSpPr>
          <a:xfrm>
            <a:off x="5115014" y="2785655"/>
            <a:ext cx="1902956" cy="1902956"/>
            <a:chOff x="5149010" y="2724110"/>
            <a:chExt cx="1902956" cy="1902956"/>
          </a:xfrm>
        </p:grpSpPr>
        <p:sp>
          <p:nvSpPr>
            <p:cNvPr id="196" name="Oval 10">
              <a:extLst>
                <a:ext uri="{FF2B5EF4-FFF2-40B4-BE49-F238E27FC236}">
                  <a16:creationId xmlns:a16="http://schemas.microsoft.com/office/drawing/2014/main" id="{AF7DC4A4-12CD-43F9-832B-41064A519EC9}"/>
                </a:ext>
              </a:extLst>
            </p:cNvPr>
            <p:cNvSpPr/>
            <p:nvPr/>
          </p:nvSpPr>
          <p:spPr>
            <a:xfrm>
              <a:off x="5263310" y="2838410"/>
              <a:ext cx="1674356" cy="1674356"/>
            </a:xfrm>
            <a:prstGeom prst="ellipse">
              <a:avLst/>
            </a:prstGeom>
            <a:solidFill>
              <a:schemeClr val="accent4">
                <a:alpha val="64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7" name="타원 1">
              <a:extLst>
                <a:ext uri="{FF2B5EF4-FFF2-40B4-BE49-F238E27FC236}">
                  <a16:creationId xmlns:a16="http://schemas.microsoft.com/office/drawing/2014/main" id="{2D16D7EF-C878-43CD-B0F0-CA44FEA1CA3A}"/>
                </a:ext>
              </a:extLst>
            </p:cNvPr>
            <p:cNvSpPr/>
            <p:nvPr/>
          </p:nvSpPr>
          <p:spPr>
            <a:xfrm>
              <a:off x="5149010" y="2724110"/>
              <a:ext cx="1902956" cy="1902956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8" name="그룹 4">
            <a:extLst>
              <a:ext uri="{FF2B5EF4-FFF2-40B4-BE49-F238E27FC236}">
                <a16:creationId xmlns:a16="http://schemas.microsoft.com/office/drawing/2014/main" id="{872B4D72-B8C7-44B9-A0BA-292E4B8AEE8E}"/>
              </a:ext>
            </a:extLst>
          </p:cNvPr>
          <p:cNvGrpSpPr/>
          <p:nvPr/>
        </p:nvGrpSpPr>
        <p:grpSpPr>
          <a:xfrm>
            <a:off x="7884862" y="3164742"/>
            <a:ext cx="1152000" cy="1152000"/>
            <a:chOff x="7547046" y="3129385"/>
            <a:chExt cx="1152000" cy="1152000"/>
          </a:xfrm>
        </p:grpSpPr>
        <p:sp>
          <p:nvSpPr>
            <p:cNvPr id="199" name="Oval 10">
              <a:extLst>
                <a:ext uri="{FF2B5EF4-FFF2-40B4-BE49-F238E27FC236}">
                  <a16:creationId xmlns:a16="http://schemas.microsoft.com/office/drawing/2014/main" id="{6A96576C-5668-4DD8-AECB-6FE77AB3C5F6}"/>
                </a:ext>
              </a:extLst>
            </p:cNvPr>
            <p:cNvSpPr/>
            <p:nvPr/>
          </p:nvSpPr>
          <p:spPr>
            <a:xfrm>
              <a:off x="7619046" y="3201385"/>
              <a:ext cx="1008000" cy="1008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0" name="타원 39">
              <a:extLst>
                <a:ext uri="{FF2B5EF4-FFF2-40B4-BE49-F238E27FC236}">
                  <a16:creationId xmlns:a16="http://schemas.microsoft.com/office/drawing/2014/main" id="{3BD8857B-2759-4A43-A008-CFD00DD0103E}"/>
                </a:ext>
              </a:extLst>
            </p:cNvPr>
            <p:cNvSpPr/>
            <p:nvPr/>
          </p:nvSpPr>
          <p:spPr>
            <a:xfrm>
              <a:off x="7547046" y="3129385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1" name="그룹 6">
            <a:extLst>
              <a:ext uri="{FF2B5EF4-FFF2-40B4-BE49-F238E27FC236}">
                <a16:creationId xmlns:a16="http://schemas.microsoft.com/office/drawing/2014/main" id="{449D9BAE-A0E2-453F-9651-28F6C83A0BBE}"/>
              </a:ext>
            </a:extLst>
          </p:cNvPr>
          <p:cNvGrpSpPr/>
          <p:nvPr/>
        </p:nvGrpSpPr>
        <p:grpSpPr>
          <a:xfrm>
            <a:off x="9967038" y="2203413"/>
            <a:ext cx="1008000" cy="1008000"/>
            <a:chOff x="8988825" y="2139525"/>
            <a:chExt cx="1008000" cy="1008000"/>
          </a:xfrm>
        </p:grpSpPr>
        <p:sp>
          <p:nvSpPr>
            <p:cNvPr id="202" name="Oval 10">
              <a:extLst>
                <a:ext uri="{FF2B5EF4-FFF2-40B4-BE49-F238E27FC236}">
                  <a16:creationId xmlns:a16="http://schemas.microsoft.com/office/drawing/2014/main" id="{1D5790AD-EA9B-4808-BE06-74BA889F1002}"/>
                </a:ext>
              </a:extLst>
            </p:cNvPr>
            <p:cNvSpPr/>
            <p:nvPr/>
          </p:nvSpPr>
          <p:spPr>
            <a:xfrm>
              <a:off x="9060825" y="2211525"/>
              <a:ext cx="864000" cy="864000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3" name="타원 42">
              <a:extLst>
                <a:ext uri="{FF2B5EF4-FFF2-40B4-BE49-F238E27FC236}">
                  <a16:creationId xmlns:a16="http://schemas.microsoft.com/office/drawing/2014/main" id="{43944392-30BC-4E0F-8CB0-D4299CF0AEF8}"/>
                </a:ext>
              </a:extLst>
            </p:cNvPr>
            <p:cNvSpPr/>
            <p:nvPr/>
          </p:nvSpPr>
          <p:spPr>
            <a:xfrm>
              <a:off x="8988825" y="2139525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4" name="그룹 7">
            <a:extLst>
              <a:ext uri="{FF2B5EF4-FFF2-40B4-BE49-F238E27FC236}">
                <a16:creationId xmlns:a16="http://schemas.microsoft.com/office/drawing/2014/main" id="{3F597D99-B62E-44AD-9508-E1D3381E0D63}"/>
              </a:ext>
            </a:extLst>
          </p:cNvPr>
          <p:cNvGrpSpPr/>
          <p:nvPr/>
        </p:nvGrpSpPr>
        <p:grpSpPr>
          <a:xfrm>
            <a:off x="9967038" y="4272413"/>
            <a:ext cx="1008000" cy="1008000"/>
            <a:chOff x="8988825" y="4210868"/>
            <a:chExt cx="1008000" cy="1008000"/>
          </a:xfrm>
        </p:grpSpPr>
        <p:sp>
          <p:nvSpPr>
            <p:cNvPr id="205" name="Oval 10">
              <a:extLst>
                <a:ext uri="{FF2B5EF4-FFF2-40B4-BE49-F238E27FC236}">
                  <a16:creationId xmlns:a16="http://schemas.microsoft.com/office/drawing/2014/main" id="{D20A81CA-84D1-4777-A155-7906D35EA693}"/>
                </a:ext>
              </a:extLst>
            </p:cNvPr>
            <p:cNvSpPr/>
            <p:nvPr/>
          </p:nvSpPr>
          <p:spPr>
            <a:xfrm>
              <a:off x="9060825" y="4282868"/>
              <a:ext cx="864000" cy="864000"/>
            </a:xfrm>
            <a:prstGeom prst="ellipse">
              <a:avLst/>
            </a:prstGeom>
            <a:solidFill>
              <a:schemeClr val="accent6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6" name="타원 44">
              <a:extLst>
                <a:ext uri="{FF2B5EF4-FFF2-40B4-BE49-F238E27FC236}">
                  <a16:creationId xmlns:a16="http://schemas.microsoft.com/office/drawing/2014/main" id="{6284D894-6C6C-4F58-A049-9C3375490042}"/>
                </a:ext>
              </a:extLst>
            </p:cNvPr>
            <p:cNvSpPr/>
            <p:nvPr/>
          </p:nvSpPr>
          <p:spPr>
            <a:xfrm>
              <a:off x="8988825" y="4210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07" name="직선 연결선 5">
            <a:extLst>
              <a:ext uri="{FF2B5EF4-FFF2-40B4-BE49-F238E27FC236}">
                <a16:creationId xmlns:a16="http://schemas.microsoft.com/office/drawing/2014/main" id="{54F68960-F362-4707-B6DB-AEA33CCF85B2}"/>
              </a:ext>
            </a:extLst>
          </p:cNvPr>
          <p:cNvCxnSpPr>
            <a:cxnSpLocks/>
            <a:stCxn id="197" idx="6"/>
            <a:endCxn id="200" idx="2"/>
          </p:cNvCxnSpPr>
          <p:nvPr/>
        </p:nvCxnSpPr>
        <p:spPr>
          <a:xfrm>
            <a:off x="7017970" y="3737134"/>
            <a:ext cx="866892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8" name="직선 연결선 8">
            <a:extLst>
              <a:ext uri="{FF2B5EF4-FFF2-40B4-BE49-F238E27FC236}">
                <a16:creationId xmlns:a16="http://schemas.microsoft.com/office/drawing/2014/main" id="{1ECB52A6-607F-4F90-88AC-FF9B21F38B95}"/>
              </a:ext>
            </a:extLst>
          </p:cNvPr>
          <p:cNvCxnSpPr>
            <a:cxnSpLocks/>
            <a:stCxn id="200" idx="6"/>
          </p:cNvCxnSpPr>
          <p:nvPr/>
        </p:nvCxnSpPr>
        <p:spPr>
          <a:xfrm>
            <a:off x="9036862" y="3740743"/>
            <a:ext cx="1434174" cy="1064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9" name="직선 연결선 11">
            <a:extLst>
              <a:ext uri="{FF2B5EF4-FFF2-40B4-BE49-F238E27FC236}">
                <a16:creationId xmlns:a16="http://schemas.microsoft.com/office/drawing/2014/main" id="{6DF324FE-7EF2-4A34-B843-A588490B473B}"/>
              </a:ext>
            </a:extLst>
          </p:cNvPr>
          <p:cNvCxnSpPr/>
          <p:nvPr/>
        </p:nvCxnSpPr>
        <p:spPr>
          <a:xfrm>
            <a:off x="10471038" y="3209071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10" name="그룹 9">
            <a:extLst>
              <a:ext uri="{FF2B5EF4-FFF2-40B4-BE49-F238E27FC236}">
                <a16:creationId xmlns:a16="http://schemas.microsoft.com/office/drawing/2014/main" id="{B43EFB91-754D-4EF5-9F4B-8EB4CF29F938}"/>
              </a:ext>
            </a:extLst>
          </p:cNvPr>
          <p:cNvGrpSpPr/>
          <p:nvPr/>
        </p:nvGrpSpPr>
        <p:grpSpPr>
          <a:xfrm>
            <a:off x="3096121" y="3164742"/>
            <a:ext cx="1152000" cy="1152000"/>
            <a:chOff x="3517627" y="3101123"/>
            <a:chExt cx="1152000" cy="1152000"/>
          </a:xfrm>
        </p:grpSpPr>
        <p:sp>
          <p:nvSpPr>
            <p:cNvPr id="211" name="Oval 10">
              <a:extLst>
                <a:ext uri="{FF2B5EF4-FFF2-40B4-BE49-F238E27FC236}">
                  <a16:creationId xmlns:a16="http://schemas.microsoft.com/office/drawing/2014/main" id="{9C3A37C5-AC5C-4BD9-809F-106587FF3E61}"/>
                </a:ext>
              </a:extLst>
            </p:cNvPr>
            <p:cNvSpPr/>
            <p:nvPr/>
          </p:nvSpPr>
          <p:spPr>
            <a:xfrm rot="10800000">
              <a:off x="3589627" y="3173123"/>
              <a:ext cx="1008000" cy="1008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2" name="타원 58">
              <a:extLst>
                <a:ext uri="{FF2B5EF4-FFF2-40B4-BE49-F238E27FC236}">
                  <a16:creationId xmlns:a16="http://schemas.microsoft.com/office/drawing/2014/main" id="{F1528F39-E769-4264-86D8-92F355540E55}"/>
                </a:ext>
              </a:extLst>
            </p:cNvPr>
            <p:cNvSpPr/>
            <p:nvPr/>
          </p:nvSpPr>
          <p:spPr>
            <a:xfrm rot="10800000">
              <a:off x="3517627" y="3101123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3" name="그룹 12">
            <a:extLst>
              <a:ext uri="{FF2B5EF4-FFF2-40B4-BE49-F238E27FC236}">
                <a16:creationId xmlns:a16="http://schemas.microsoft.com/office/drawing/2014/main" id="{18E6B1F5-803A-4387-9E90-A5D00D4766A0}"/>
              </a:ext>
            </a:extLst>
          </p:cNvPr>
          <p:cNvGrpSpPr/>
          <p:nvPr/>
        </p:nvGrpSpPr>
        <p:grpSpPr>
          <a:xfrm>
            <a:off x="1284513" y="4272413"/>
            <a:ext cx="1008000" cy="1008000"/>
            <a:chOff x="2208962" y="4213211"/>
            <a:chExt cx="1008000" cy="1008000"/>
          </a:xfrm>
        </p:grpSpPr>
        <p:sp>
          <p:nvSpPr>
            <p:cNvPr id="214" name="Oval 10">
              <a:extLst>
                <a:ext uri="{FF2B5EF4-FFF2-40B4-BE49-F238E27FC236}">
                  <a16:creationId xmlns:a16="http://schemas.microsoft.com/office/drawing/2014/main" id="{59072113-9562-4085-BE37-BA07738ABC2D}"/>
                </a:ext>
              </a:extLst>
            </p:cNvPr>
            <p:cNvSpPr/>
            <p:nvPr/>
          </p:nvSpPr>
          <p:spPr>
            <a:xfrm rot="10800000">
              <a:off x="2280962" y="4285211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5" name="타원 59">
              <a:extLst>
                <a:ext uri="{FF2B5EF4-FFF2-40B4-BE49-F238E27FC236}">
                  <a16:creationId xmlns:a16="http://schemas.microsoft.com/office/drawing/2014/main" id="{D825DC34-0252-4A8D-AEBA-915BACCA1D6A}"/>
                </a:ext>
              </a:extLst>
            </p:cNvPr>
            <p:cNvSpPr/>
            <p:nvPr/>
          </p:nvSpPr>
          <p:spPr>
            <a:xfrm rot="10800000">
              <a:off x="2208962" y="4213211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6" name="그룹 10">
            <a:extLst>
              <a:ext uri="{FF2B5EF4-FFF2-40B4-BE49-F238E27FC236}">
                <a16:creationId xmlns:a16="http://schemas.microsoft.com/office/drawing/2014/main" id="{76F5B6A9-56B0-427B-BBFB-0674FDD2A1B9}"/>
              </a:ext>
            </a:extLst>
          </p:cNvPr>
          <p:cNvGrpSpPr/>
          <p:nvPr/>
        </p:nvGrpSpPr>
        <p:grpSpPr>
          <a:xfrm>
            <a:off x="1284513" y="2203413"/>
            <a:ext cx="1008000" cy="1008000"/>
            <a:chOff x="2208962" y="2141868"/>
            <a:chExt cx="1008000" cy="1008000"/>
          </a:xfrm>
        </p:grpSpPr>
        <p:sp>
          <p:nvSpPr>
            <p:cNvPr id="217" name="Oval 10">
              <a:extLst>
                <a:ext uri="{FF2B5EF4-FFF2-40B4-BE49-F238E27FC236}">
                  <a16:creationId xmlns:a16="http://schemas.microsoft.com/office/drawing/2014/main" id="{D119455D-C097-4404-AF47-1007AAC8F8EA}"/>
                </a:ext>
              </a:extLst>
            </p:cNvPr>
            <p:cNvSpPr/>
            <p:nvPr/>
          </p:nvSpPr>
          <p:spPr>
            <a:xfrm rot="10800000">
              <a:off x="2280962" y="2213868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8" name="타원 61">
              <a:extLst>
                <a:ext uri="{FF2B5EF4-FFF2-40B4-BE49-F238E27FC236}">
                  <a16:creationId xmlns:a16="http://schemas.microsoft.com/office/drawing/2014/main" id="{C7C664CB-E022-4B88-9327-9930BC82D3BD}"/>
                </a:ext>
              </a:extLst>
            </p:cNvPr>
            <p:cNvSpPr/>
            <p:nvPr/>
          </p:nvSpPr>
          <p:spPr>
            <a:xfrm rot="10800000">
              <a:off x="2208962" y="2141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19" name="직선 연결선 62">
            <a:extLst>
              <a:ext uri="{FF2B5EF4-FFF2-40B4-BE49-F238E27FC236}">
                <a16:creationId xmlns:a16="http://schemas.microsoft.com/office/drawing/2014/main" id="{03DAF68D-EE66-47AD-A108-DA4D4A0E73B1}"/>
              </a:ext>
            </a:extLst>
          </p:cNvPr>
          <p:cNvCxnSpPr>
            <a:cxnSpLocks/>
            <a:stCxn id="197" idx="2"/>
            <a:endCxn id="212" idx="2"/>
          </p:cNvCxnSpPr>
          <p:nvPr/>
        </p:nvCxnSpPr>
        <p:spPr>
          <a:xfrm flipH="1">
            <a:off x="4248122" y="3737134"/>
            <a:ext cx="866893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0" name="직선 연결선 63">
            <a:extLst>
              <a:ext uri="{FF2B5EF4-FFF2-40B4-BE49-F238E27FC236}">
                <a16:creationId xmlns:a16="http://schemas.microsoft.com/office/drawing/2014/main" id="{0D8F368F-8410-4E9F-B1DE-8F4E4F8C50A6}"/>
              </a:ext>
            </a:extLst>
          </p:cNvPr>
          <p:cNvCxnSpPr>
            <a:cxnSpLocks/>
            <a:stCxn id="212" idx="6"/>
          </p:cNvCxnSpPr>
          <p:nvPr/>
        </p:nvCxnSpPr>
        <p:spPr>
          <a:xfrm flipH="1" flipV="1">
            <a:off x="1804472" y="3738668"/>
            <a:ext cx="1291650" cy="2074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1" name="직선 연결선 64">
            <a:extLst>
              <a:ext uri="{FF2B5EF4-FFF2-40B4-BE49-F238E27FC236}">
                <a16:creationId xmlns:a16="http://schemas.microsoft.com/office/drawing/2014/main" id="{9D7CF5F8-C1FF-443B-A6E3-73A9FD2E8AD7}"/>
              </a:ext>
            </a:extLst>
          </p:cNvPr>
          <p:cNvCxnSpPr/>
          <p:nvPr/>
        </p:nvCxnSpPr>
        <p:spPr>
          <a:xfrm flipV="1">
            <a:off x="1788513" y="3211414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0431EFD1-1FE5-436F-9434-7C3778BF9559}"/>
              </a:ext>
            </a:extLst>
          </p:cNvPr>
          <p:cNvSpPr txBox="1"/>
          <p:nvPr/>
        </p:nvSpPr>
        <p:spPr>
          <a:xfrm>
            <a:off x="5337009" y="340461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MAIN</a:t>
            </a:r>
          </a:p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TITTLE</a:t>
            </a:r>
            <a:endParaRPr lang="en-JM" altLang="ko-KR" sz="2000" b="1" dirty="0">
              <a:solidFill>
                <a:schemeClr val="bg1"/>
              </a:solidFill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0EE73D8-BE7E-4425-A273-35ADF1A2785F}"/>
              </a:ext>
            </a:extLst>
          </p:cNvPr>
          <p:cNvSpPr txBox="1"/>
          <p:nvPr/>
        </p:nvSpPr>
        <p:spPr>
          <a:xfrm>
            <a:off x="7642478" y="2876716"/>
            <a:ext cx="167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B6D334D-D402-476B-A54E-389B1A3701DF}"/>
              </a:ext>
            </a:extLst>
          </p:cNvPr>
          <p:cNvSpPr txBox="1"/>
          <p:nvPr/>
        </p:nvSpPr>
        <p:spPr>
          <a:xfrm>
            <a:off x="9654501" y="1834634"/>
            <a:ext cx="1633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EF57C2F-925E-4ADD-9FDF-A71E798477E1}"/>
              </a:ext>
            </a:extLst>
          </p:cNvPr>
          <p:cNvSpPr txBox="1"/>
          <p:nvPr/>
        </p:nvSpPr>
        <p:spPr>
          <a:xfrm>
            <a:off x="9632861" y="5360582"/>
            <a:ext cx="167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0725C29-DAEE-4B59-BAC0-A3DA9AE976E9}"/>
              </a:ext>
            </a:extLst>
          </p:cNvPr>
          <p:cNvSpPr txBox="1"/>
          <p:nvPr/>
        </p:nvSpPr>
        <p:spPr>
          <a:xfrm>
            <a:off x="2828168" y="2854940"/>
            <a:ext cx="167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1D5336C-7041-4417-BFA2-1CBB0DAB00CC}"/>
              </a:ext>
            </a:extLst>
          </p:cNvPr>
          <p:cNvSpPr txBox="1"/>
          <p:nvPr/>
        </p:nvSpPr>
        <p:spPr>
          <a:xfrm>
            <a:off x="950336" y="1834634"/>
            <a:ext cx="167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BF4EA1E6-E634-4B73-A90C-C53B2ECF9019}"/>
              </a:ext>
            </a:extLst>
          </p:cNvPr>
          <p:cNvSpPr txBox="1"/>
          <p:nvPr/>
        </p:nvSpPr>
        <p:spPr>
          <a:xfrm>
            <a:off x="950336" y="5360582"/>
            <a:ext cx="167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INSERT CONTENTS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96D1745-82ED-425F-B128-D2F95484F26A}"/>
              </a:ext>
            </a:extLst>
          </p:cNvPr>
          <p:cNvSpPr txBox="1"/>
          <p:nvPr/>
        </p:nvSpPr>
        <p:spPr>
          <a:xfrm>
            <a:off x="3543722" y="5354776"/>
            <a:ext cx="5104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 Get a modern PowerPoint  Presentation that is beautifully designed.</a:t>
            </a:r>
          </a:p>
        </p:txBody>
      </p:sp>
      <p:sp>
        <p:nvSpPr>
          <p:cNvPr id="230" name="자유형 108">
            <a:extLst>
              <a:ext uri="{FF2B5EF4-FFF2-40B4-BE49-F238E27FC236}">
                <a16:creationId xmlns:a16="http://schemas.microsoft.com/office/drawing/2014/main" id="{BB3D4F89-2C1E-4597-96A7-8133BEDD0F42}"/>
              </a:ext>
            </a:extLst>
          </p:cNvPr>
          <p:cNvSpPr/>
          <p:nvPr/>
        </p:nvSpPr>
        <p:spPr>
          <a:xfrm flipV="1">
            <a:off x="3576000" y="5209889"/>
            <a:ext cx="5040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자유형 109">
            <a:extLst>
              <a:ext uri="{FF2B5EF4-FFF2-40B4-BE49-F238E27FC236}">
                <a16:creationId xmlns:a16="http://schemas.microsoft.com/office/drawing/2014/main" id="{CFCFDFD3-F091-46DF-9E74-32B4F06A96A0}"/>
              </a:ext>
            </a:extLst>
          </p:cNvPr>
          <p:cNvSpPr/>
          <p:nvPr/>
        </p:nvSpPr>
        <p:spPr>
          <a:xfrm>
            <a:off x="3576000" y="6100274"/>
            <a:ext cx="5040000" cy="45719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Isosceles Triangle 8">
            <a:extLst>
              <a:ext uri="{FF2B5EF4-FFF2-40B4-BE49-F238E27FC236}">
                <a16:creationId xmlns:a16="http://schemas.microsoft.com/office/drawing/2014/main" id="{8CCB6B35-0F58-4DD7-848B-93808F939CA5}"/>
              </a:ext>
            </a:extLst>
          </p:cNvPr>
          <p:cNvSpPr/>
          <p:nvPr/>
        </p:nvSpPr>
        <p:spPr>
          <a:xfrm rot="16200000">
            <a:off x="10300713" y="2505605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3" name="Oval 7">
            <a:extLst>
              <a:ext uri="{FF2B5EF4-FFF2-40B4-BE49-F238E27FC236}">
                <a16:creationId xmlns:a16="http://schemas.microsoft.com/office/drawing/2014/main" id="{0218B2C1-A356-46A2-A5E7-6867907823CB}"/>
              </a:ext>
            </a:extLst>
          </p:cNvPr>
          <p:cNvSpPr/>
          <p:nvPr/>
        </p:nvSpPr>
        <p:spPr>
          <a:xfrm>
            <a:off x="10312830" y="4595775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ound Same Side Corner Rectangle 11">
            <a:extLst>
              <a:ext uri="{FF2B5EF4-FFF2-40B4-BE49-F238E27FC236}">
                <a16:creationId xmlns:a16="http://schemas.microsoft.com/office/drawing/2014/main" id="{4FFE7A24-FBA9-473B-BB77-E836F82D14A5}"/>
              </a:ext>
            </a:extLst>
          </p:cNvPr>
          <p:cNvSpPr>
            <a:spLocks noChangeAspect="1"/>
          </p:cNvSpPr>
          <p:nvPr/>
        </p:nvSpPr>
        <p:spPr>
          <a:xfrm rot="9900000">
            <a:off x="3472818" y="358322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Rounded Rectangle 27">
            <a:extLst>
              <a:ext uri="{FF2B5EF4-FFF2-40B4-BE49-F238E27FC236}">
                <a16:creationId xmlns:a16="http://schemas.microsoft.com/office/drawing/2014/main" id="{F1DE99FE-DD91-4030-B955-352E57918240}"/>
              </a:ext>
            </a:extLst>
          </p:cNvPr>
          <p:cNvSpPr/>
          <p:nvPr/>
        </p:nvSpPr>
        <p:spPr>
          <a:xfrm>
            <a:off x="1623295" y="257563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6" name="Rectangle 16">
            <a:extLst>
              <a:ext uri="{FF2B5EF4-FFF2-40B4-BE49-F238E27FC236}">
                <a16:creationId xmlns:a16="http://schemas.microsoft.com/office/drawing/2014/main" id="{ED32B61A-EF2D-4482-84D1-7A984E76BD6C}"/>
              </a:ext>
            </a:extLst>
          </p:cNvPr>
          <p:cNvSpPr/>
          <p:nvPr/>
        </p:nvSpPr>
        <p:spPr>
          <a:xfrm>
            <a:off x="1607412" y="4672231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7" name="Oval 21">
            <a:extLst>
              <a:ext uri="{FF2B5EF4-FFF2-40B4-BE49-F238E27FC236}">
                <a16:creationId xmlns:a16="http://schemas.microsoft.com/office/drawing/2014/main" id="{9DDA8D73-C4C5-4CFE-B78C-C7C4F454BD6B}"/>
              </a:ext>
            </a:extLst>
          </p:cNvPr>
          <p:cNvSpPr>
            <a:spLocks noChangeAspect="1"/>
          </p:cNvSpPr>
          <p:nvPr/>
        </p:nvSpPr>
        <p:spPr>
          <a:xfrm>
            <a:off x="8279155" y="3537704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66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2019-04-29T01:59:07Z</dcterms:modified>
</cp:coreProperties>
</file>