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16" name="Group 615">
            <a:extLst>
              <a:ext uri="{FF2B5EF4-FFF2-40B4-BE49-F238E27FC236}">
                <a16:creationId xmlns:a16="http://schemas.microsoft.com/office/drawing/2014/main" id="{F8548F96-9F06-4712-A5CB-6EEE17FC88BB}"/>
              </a:ext>
            </a:extLst>
          </p:cNvPr>
          <p:cNvGrpSpPr/>
          <p:nvPr/>
        </p:nvGrpSpPr>
        <p:grpSpPr>
          <a:xfrm>
            <a:off x="1444336" y="3785251"/>
            <a:ext cx="1705122" cy="2201405"/>
            <a:chOff x="1475656" y="4005064"/>
            <a:chExt cx="1384920" cy="1788007"/>
          </a:xfrm>
        </p:grpSpPr>
        <p:sp>
          <p:nvSpPr>
            <p:cNvPr id="617" name="Rectangle 616">
              <a:extLst>
                <a:ext uri="{FF2B5EF4-FFF2-40B4-BE49-F238E27FC236}">
                  <a16:creationId xmlns:a16="http://schemas.microsoft.com/office/drawing/2014/main" id="{7C59BF1B-D015-4998-863B-8BDFF4AFA95F}"/>
                </a:ext>
              </a:extLst>
            </p:cNvPr>
            <p:cNvSpPr/>
            <p:nvPr/>
          </p:nvSpPr>
          <p:spPr>
            <a:xfrm>
              <a:off x="1780456" y="4309864"/>
              <a:ext cx="1080120" cy="148320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18" name="Rectangle 617">
              <a:extLst>
                <a:ext uri="{FF2B5EF4-FFF2-40B4-BE49-F238E27FC236}">
                  <a16:creationId xmlns:a16="http://schemas.microsoft.com/office/drawing/2014/main" id="{59008E68-42AF-4081-8A50-00286305D399}"/>
                </a:ext>
              </a:extLst>
            </p:cNvPr>
            <p:cNvSpPr/>
            <p:nvPr/>
          </p:nvSpPr>
          <p:spPr>
            <a:xfrm>
              <a:off x="1475656" y="4005064"/>
              <a:ext cx="1080120" cy="148320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619" name="Rectangle 618">
              <a:extLst>
                <a:ext uri="{FF2B5EF4-FFF2-40B4-BE49-F238E27FC236}">
                  <a16:creationId xmlns:a16="http://schemas.microsoft.com/office/drawing/2014/main" id="{9B034D25-88C1-4B71-95C0-0711C5D99085}"/>
                </a:ext>
              </a:extLst>
            </p:cNvPr>
            <p:cNvSpPr/>
            <p:nvPr/>
          </p:nvSpPr>
          <p:spPr>
            <a:xfrm>
              <a:off x="1628056" y="4157464"/>
              <a:ext cx="1080120" cy="14832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620" name="Group 619">
            <a:extLst>
              <a:ext uri="{FF2B5EF4-FFF2-40B4-BE49-F238E27FC236}">
                <a16:creationId xmlns:a16="http://schemas.microsoft.com/office/drawing/2014/main" id="{85768139-9037-4867-A572-A91DE952628D}"/>
              </a:ext>
            </a:extLst>
          </p:cNvPr>
          <p:cNvGrpSpPr/>
          <p:nvPr/>
        </p:nvGrpSpPr>
        <p:grpSpPr>
          <a:xfrm>
            <a:off x="3967956" y="3147539"/>
            <a:ext cx="1705122" cy="2201405"/>
            <a:chOff x="3083835" y="3419010"/>
            <a:chExt cx="1384920" cy="1788007"/>
          </a:xfrm>
        </p:grpSpPr>
        <p:sp>
          <p:nvSpPr>
            <p:cNvPr id="621" name="Rectangle 620">
              <a:extLst>
                <a:ext uri="{FF2B5EF4-FFF2-40B4-BE49-F238E27FC236}">
                  <a16:creationId xmlns:a16="http://schemas.microsoft.com/office/drawing/2014/main" id="{2B099C3A-3805-4056-98D9-176815C6DEEB}"/>
                </a:ext>
              </a:extLst>
            </p:cNvPr>
            <p:cNvSpPr/>
            <p:nvPr/>
          </p:nvSpPr>
          <p:spPr>
            <a:xfrm>
              <a:off x="3388635" y="3723810"/>
              <a:ext cx="1080120" cy="148320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22" name="Rectangle 621">
              <a:extLst>
                <a:ext uri="{FF2B5EF4-FFF2-40B4-BE49-F238E27FC236}">
                  <a16:creationId xmlns:a16="http://schemas.microsoft.com/office/drawing/2014/main" id="{DE9C6D07-B3DE-4516-B694-FEB71D1AE302}"/>
                </a:ext>
              </a:extLst>
            </p:cNvPr>
            <p:cNvSpPr/>
            <p:nvPr/>
          </p:nvSpPr>
          <p:spPr>
            <a:xfrm>
              <a:off x="3083835" y="3419010"/>
              <a:ext cx="1080120" cy="148320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623" name="Rectangle 622">
              <a:extLst>
                <a:ext uri="{FF2B5EF4-FFF2-40B4-BE49-F238E27FC236}">
                  <a16:creationId xmlns:a16="http://schemas.microsoft.com/office/drawing/2014/main" id="{BC6CBF2C-90D1-437B-B2B4-D3B7D6A0A413}"/>
                </a:ext>
              </a:extLst>
            </p:cNvPr>
            <p:cNvSpPr/>
            <p:nvPr/>
          </p:nvSpPr>
          <p:spPr>
            <a:xfrm>
              <a:off x="3236235" y="3571410"/>
              <a:ext cx="1080120" cy="14832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624" name="Group 623">
            <a:extLst>
              <a:ext uri="{FF2B5EF4-FFF2-40B4-BE49-F238E27FC236}">
                <a16:creationId xmlns:a16="http://schemas.microsoft.com/office/drawing/2014/main" id="{19AE8914-7A8B-4EDB-A924-9C82FB22695B}"/>
              </a:ext>
            </a:extLst>
          </p:cNvPr>
          <p:cNvGrpSpPr/>
          <p:nvPr/>
        </p:nvGrpSpPr>
        <p:grpSpPr>
          <a:xfrm>
            <a:off x="6491576" y="2509827"/>
            <a:ext cx="1705122" cy="2201405"/>
            <a:chOff x="4692014" y="2832956"/>
            <a:chExt cx="1384920" cy="1788007"/>
          </a:xfrm>
        </p:grpSpPr>
        <p:sp>
          <p:nvSpPr>
            <p:cNvPr id="625" name="Rectangle 624">
              <a:extLst>
                <a:ext uri="{FF2B5EF4-FFF2-40B4-BE49-F238E27FC236}">
                  <a16:creationId xmlns:a16="http://schemas.microsoft.com/office/drawing/2014/main" id="{1401A100-37FD-46C2-85A2-DB57A2C77175}"/>
                </a:ext>
              </a:extLst>
            </p:cNvPr>
            <p:cNvSpPr/>
            <p:nvPr/>
          </p:nvSpPr>
          <p:spPr>
            <a:xfrm>
              <a:off x="4996814" y="3137756"/>
              <a:ext cx="1080120" cy="148320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26" name="Rectangle 625">
              <a:extLst>
                <a:ext uri="{FF2B5EF4-FFF2-40B4-BE49-F238E27FC236}">
                  <a16:creationId xmlns:a16="http://schemas.microsoft.com/office/drawing/2014/main" id="{8133CFCE-0666-46D5-AA07-45F71DBB8ECF}"/>
                </a:ext>
              </a:extLst>
            </p:cNvPr>
            <p:cNvSpPr/>
            <p:nvPr/>
          </p:nvSpPr>
          <p:spPr>
            <a:xfrm>
              <a:off x="4692014" y="2832956"/>
              <a:ext cx="1080120" cy="148320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627" name="Rectangle 626">
              <a:extLst>
                <a:ext uri="{FF2B5EF4-FFF2-40B4-BE49-F238E27FC236}">
                  <a16:creationId xmlns:a16="http://schemas.microsoft.com/office/drawing/2014/main" id="{2279357A-E6D2-4489-91DD-D4077508C69F}"/>
                </a:ext>
              </a:extLst>
            </p:cNvPr>
            <p:cNvSpPr/>
            <p:nvPr/>
          </p:nvSpPr>
          <p:spPr>
            <a:xfrm>
              <a:off x="4844414" y="2985356"/>
              <a:ext cx="1080120" cy="14832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628" name="Group 627">
            <a:extLst>
              <a:ext uri="{FF2B5EF4-FFF2-40B4-BE49-F238E27FC236}">
                <a16:creationId xmlns:a16="http://schemas.microsoft.com/office/drawing/2014/main" id="{98497707-9D09-461C-87C7-80CBB6965896}"/>
              </a:ext>
            </a:extLst>
          </p:cNvPr>
          <p:cNvGrpSpPr/>
          <p:nvPr/>
        </p:nvGrpSpPr>
        <p:grpSpPr>
          <a:xfrm>
            <a:off x="9015196" y="1872115"/>
            <a:ext cx="1705122" cy="2201405"/>
            <a:chOff x="6300192" y="2246902"/>
            <a:chExt cx="1384920" cy="1788007"/>
          </a:xfrm>
        </p:grpSpPr>
        <p:sp>
          <p:nvSpPr>
            <p:cNvPr id="629" name="Rectangle 628">
              <a:extLst>
                <a:ext uri="{FF2B5EF4-FFF2-40B4-BE49-F238E27FC236}">
                  <a16:creationId xmlns:a16="http://schemas.microsoft.com/office/drawing/2014/main" id="{45D55D11-4A0D-4946-8540-14810ED483E1}"/>
                </a:ext>
              </a:extLst>
            </p:cNvPr>
            <p:cNvSpPr/>
            <p:nvPr/>
          </p:nvSpPr>
          <p:spPr>
            <a:xfrm>
              <a:off x="6604992" y="2551702"/>
              <a:ext cx="1080120" cy="148320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30" name="Rectangle 629">
              <a:extLst>
                <a:ext uri="{FF2B5EF4-FFF2-40B4-BE49-F238E27FC236}">
                  <a16:creationId xmlns:a16="http://schemas.microsoft.com/office/drawing/2014/main" id="{52927BAE-0B23-4BA7-AA30-8FE7FFB7430F}"/>
                </a:ext>
              </a:extLst>
            </p:cNvPr>
            <p:cNvSpPr/>
            <p:nvPr/>
          </p:nvSpPr>
          <p:spPr>
            <a:xfrm>
              <a:off x="6300192" y="2246902"/>
              <a:ext cx="1080120" cy="148320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31" name="Rectangle 630">
              <a:extLst>
                <a:ext uri="{FF2B5EF4-FFF2-40B4-BE49-F238E27FC236}">
                  <a16:creationId xmlns:a16="http://schemas.microsoft.com/office/drawing/2014/main" id="{96F33342-3DA2-4F07-BD25-8F02ECE2C8AA}"/>
                </a:ext>
              </a:extLst>
            </p:cNvPr>
            <p:cNvSpPr/>
            <p:nvPr/>
          </p:nvSpPr>
          <p:spPr>
            <a:xfrm>
              <a:off x="6452592" y="2399302"/>
              <a:ext cx="1080120" cy="14832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632" name="Group 631">
            <a:extLst>
              <a:ext uri="{FF2B5EF4-FFF2-40B4-BE49-F238E27FC236}">
                <a16:creationId xmlns:a16="http://schemas.microsoft.com/office/drawing/2014/main" id="{1C4730FB-238B-4C60-8FFA-89D7FFAAD33A}"/>
              </a:ext>
            </a:extLst>
          </p:cNvPr>
          <p:cNvGrpSpPr/>
          <p:nvPr/>
        </p:nvGrpSpPr>
        <p:grpSpPr>
          <a:xfrm>
            <a:off x="975946" y="515373"/>
            <a:ext cx="10216662" cy="6089208"/>
            <a:chOff x="1232012" y="1268824"/>
            <a:chExt cx="7218817" cy="4843545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633" name="Rounded Rectangle 3">
              <a:extLst>
                <a:ext uri="{FF2B5EF4-FFF2-40B4-BE49-F238E27FC236}">
                  <a16:creationId xmlns:a16="http://schemas.microsoft.com/office/drawing/2014/main" id="{0F2E3EC5-B699-4A2B-9C32-53886ABD908F}"/>
                </a:ext>
              </a:extLst>
            </p:cNvPr>
            <p:cNvSpPr/>
            <p:nvPr/>
          </p:nvSpPr>
          <p:spPr>
            <a:xfrm>
              <a:off x="1232012" y="3563134"/>
              <a:ext cx="1872208" cy="1050322"/>
            </a:xfrm>
            <a:custGeom>
              <a:avLst/>
              <a:gdLst/>
              <a:ahLst/>
              <a:cxnLst/>
              <a:rect l="l" t="t" r="r" b="b"/>
              <a:pathLst>
                <a:path w="1872208" h="1050322">
                  <a:moveTo>
                    <a:pt x="453505" y="0"/>
                  </a:moveTo>
                  <a:lnTo>
                    <a:pt x="1418703" y="0"/>
                  </a:lnTo>
                  <a:cubicBezTo>
                    <a:pt x="1669167" y="0"/>
                    <a:pt x="1872208" y="203041"/>
                    <a:pt x="1872208" y="453505"/>
                  </a:cubicBezTo>
                  <a:lnTo>
                    <a:pt x="1872208" y="1050322"/>
                  </a:lnTo>
                  <a:lnTo>
                    <a:pt x="1782104" y="1050322"/>
                  </a:lnTo>
                  <a:lnTo>
                    <a:pt x="1782104" y="504128"/>
                  </a:lnTo>
                  <a:cubicBezTo>
                    <a:pt x="1782104" y="277772"/>
                    <a:pt x="1598607" y="94275"/>
                    <a:pt x="1372251" y="94275"/>
                  </a:cubicBezTo>
                  <a:lnTo>
                    <a:pt x="499957" y="94275"/>
                  </a:lnTo>
                  <a:cubicBezTo>
                    <a:pt x="273601" y="94275"/>
                    <a:pt x="90104" y="277772"/>
                    <a:pt x="90104" y="504128"/>
                  </a:cubicBezTo>
                  <a:lnTo>
                    <a:pt x="90104" y="1050322"/>
                  </a:lnTo>
                  <a:lnTo>
                    <a:pt x="0" y="1050322"/>
                  </a:lnTo>
                  <a:lnTo>
                    <a:pt x="0" y="453505"/>
                  </a:lnTo>
                  <a:cubicBezTo>
                    <a:pt x="0" y="203041"/>
                    <a:pt x="203041" y="0"/>
                    <a:pt x="45350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634" name="Rectangle 633">
              <a:extLst>
                <a:ext uri="{FF2B5EF4-FFF2-40B4-BE49-F238E27FC236}">
                  <a16:creationId xmlns:a16="http://schemas.microsoft.com/office/drawing/2014/main" id="{39B4D88A-6DFC-486E-8141-CACF9628BF1D}"/>
                </a:ext>
              </a:extLst>
            </p:cNvPr>
            <p:cNvSpPr/>
            <p:nvPr/>
          </p:nvSpPr>
          <p:spPr>
            <a:xfrm>
              <a:off x="4799709" y="3285048"/>
              <a:ext cx="89583" cy="115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35" name="Rounded Rectangle 3">
              <a:extLst>
                <a:ext uri="{FF2B5EF4-FFF2-40B4-BE49-F238E27FC236}">
                  <a16:creationId xmlns:a16="http://schemas.microsoft.com/office/drawing/2014/main" id="{45FCFBB8-6E34-47B1-9686-12D20C9B8340}"/>
                </a:ext>
              </a:extLst>
            </p:cNvPr>
            <p:cNvSpPr/>
            <p:nvPr/>
          </p:nvSpPr>
          <p:spPr>
            <a:xfrm rot="10800000">
              <a:off x="3017084" y="4365104"/>
              <a:ext cx="1872208" cy="1050322"/>
            </a:xfrm>
            <a:custGeom>
              <a:avLst/>
              <a:gdLst/>
              <a:ahLst/>
              <a:cxnLst/>
              <a:rect l="l" t="t" r="r" b="b"/>
              <a:pathLst>
                <a:path w="1872208" h="1050322">
                  <a:moveTo>
                    <a:pt x="453505" y="0"/>
                  </a:moveTo>
                  <a:lnTo>
                    <a:pt x="1418703" y="0"/>
                  </a:lnTo>
                  <a:cubicBezTo>
                    <a:pt x="1669167" y="0"/>
                    <a:pt x="1872208" y="203041"/>
                    <a:pt x="1872208" y="453505"/>
                  </a:cubicBezTo>
                  <a:lnTo>
                    <a:pt x="1872208" y="1050322"/>
                  </a:lnTo>
                  <a:lnTo>
                    <a:pt x="1782104" y="1050322"/>
                  </a:lnTo>
                  <a:lnTo>
                    <a:pt x="1782104" y="504128"/>
                  </a:lnTo>
                  <a:cubicBezTo>
                    <a:pt x="1782104" y="277772"/>
                    <a:pt x="1598607" y="94275"/>
                    <a:pt x="1372251" y="94275"/>
                  </a:cubicBezTo>
                  <a:lnTo>
                    <a:pt x="499957" y="94275"/>
                  </a:lnTo>
                  <a:cubicBezTo>
                    <a:pt x="273601" y="94275"/>
                    <a:pt x="90104" y="277772"/>
                    <a:pt x="90104" y="504128"/>
                  </a:cubicBezTo>
                  <a:lnTo>
                    <a:pt x="90104" y="1050322"/>
                  </a:lnTo>
                  <a:lnTo>
                    <a:pt x="0" y="1050322"/>
                  </a:lnTo>
                  <a:lnTo>
                    <a:pt x="0" y="453505"/>
                  </a:lnTo>
                  <a:cubicBezTo>
                    <a:pt x="0" y="203041"/>
                    <a:pt x="203041" y="0"/>
                    <a:pt x="45350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36" name="Rectangle 635">
              <a:extLst>
                <a:ext uri="{FF2B5EF4-FFF2-40B4-BE49-F238E27FC236}">
                  <a16:creationId xmlns:a16="http://schemas.microsoft.com/office/drawing/2014/main" id="{DDDD3DA5-28CC-4ABB-BA2E-B124B8A77632}"/>
                </a:ext>
              </a:extLst>
            </p:cNvPr>
            <p:cNvSpPr/>
            <p:nvPr/>
          </p:nvSpPr>
          <p:spPr>
            <a:xfrm>
              <a:off x="1232012" y="4600369"/>
              <a:ext cx="89583" cy="151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37" name="Rounded Rectangle 3">
              <a:extLst>
                <a:ext uri="{FF2B5EF4-FFF2-40B4-BE49-F238E27FC236}">
                  <a16:creationId xmlns:a16="http://schemas.microsoft.com/office/drawing/2014/main" id="{29000E11-A6DB-4014-B1D3-DE85333112C2}"/>
                </a:ext>
              </a:extLst>
            </p:cNvPr>
            <p:cNvSpPr/>
            <p:nvPr/>
          </p:nvSpPr>
          <p:spPr>
            <a:xfrm>
              <a:off x="4799709" y="2452688"/>
              <a:ext cx="1872208" cy="1050322"/>
            </a:xfrm>
            <a:custGeom>
              <a:avLst/>
              <a:gdLst/>
              <a:ahLst/>
              <a:cxnLst/>
              <a:rect l="l" t="t" r="r" b="b"/>
              <a:pathLst>
                <a:path w="1872208" h="1050322">
                  <a:moveTo>
                    <a:pt x="453505" y="0"/>
                  </a:moveTo>
                  <a:lnTo>
                    <a:pt x="1418703" y="0"/>
                  </a:lnTo>
                  <a:cubicBezTo>
                    <a:pt x="1669167" y="0"/>
                    <a:pt x="1872208" y="203041"/>
                    <a:pt x="1872208" y="453505"/>
                  </a:cubicBezTo>
                  <a:lnTo>
                    <a:pt x="1872208" y="1050322"/>
                  </a:lnTo>
                  <a:lnTo>
                    <a:pt x="1782104" y="1050322"/>
                  </a:lnTo>
                  <a:lnTo>
                    <a:pt x="1782104" y="504128"/>
                  </a:lnTo>
                  <a:cubicBezTo>
                    <a:pt x="1782104" y="277772"/>
                    <a:pt x="1598607" y="94275"/>
                    <a:pt x="1372251" y="94275"/>
                  </a:cubicBezTo>
                  <a:lnTo>
                    <a:pt x="499957" y="94275"/>
                  </a:lnTo>
                  <a:cubicBezTo>
                    <a:pt x="273601" y="94275"/>
                    <a:pt x="90104" y="277772"/>
                    <a:pt x="90104" y="504128"/>
                  </a:cubicBezTo>
                  <a:lnTo>
                    <a:pt x="90104" y="1050322"/>
                  </a:lnTo>
                  <a:lnTo>
                    <a:pt x="0" y="1050322"/>
                  </a:lnTo>
                  <a:lnTo>
                    <a:pt x="0" y="453505"/>
                  </a:lnTo>
                  <a:cubicBezTo>
                    <a:pt x="0" y="203041"/>
                    <a:pt x="203041" y="0"/>
                    <a:pt x="45350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38" name="Rounded Rectangle 3">
              <a:extLst>
                <a:ext uri="{FF2B5EF4-FFF2-40B4-BE49-F238E27FC236}">
                  <a16:creationId xmlns:a16="http://schemas.microsoft.com/office/drawing/2014/main" id="{109017FE-4D6A-40BF-B652-36F98AF7592F}"/>
                </a:ext>
              </a:extLst>
            </p:cNvPr>
            <p:cNvSpPr/>
            <p:nvPr/>
          </p:nvSpPr>
          <p:spPr>
            <a:xfrm rot="10800000">
              <a:off x="6578621" y="3323084"/>
              <a:ext cx="1872208" cy="1050322"/>
            </a:xfrm>
            <a:custGeom>
              <a:avLst/>
              <a:gdLst/>
              <a:ahLst/>
              <a:cxnLst/>
              <a:rect l="l" t="t" r="r" b="b"/>
              <a:pathLst>
                <a:path w="1872208" h="1050322">
                  <a:moveTo>
                    <a:pt x="453505" y="0"/>
                  </a:moveTo>
                  <a:lnTo>
                    <a:pt x="1418703" y="0"/>
                  </a:lnTo>
                  <a:cubicBezTo>
                    <a:pt x="1669167" y="0"/>
                    <a:pt x="1872208" y="203041"/>
                    <a:pt x="1872208" y="453505"/>
                  </a:cubicBezTo>
                  <a:lnTo>
                    <a:pt x="1872208" y="1050322"/>
                  </a:lnTo>
                  <a:lnTo>
                    <a:pt x="1782104" y="1050322"/>
                  </a:lnTo>
                  <a:lnTo>
                    <a:pt x="1782104" y="504128"/>
                  </a:lnTo>
                  <a:cubicBezTo>
                    <a:pt x="1782104" y="277772"/>
                    <a:pt x="1598607" y="94275"/>
                    <a:pt x="1372251" y="94275"/>
                  </a:cubicBezTo>
                  <a:lnTo>
                    <a:pt x="499957" y="94275"/>
                  </a:lnTo>
                  <a:cubicBezTo>
                    <a:pt x="273601" y="94275"/>
                    <a:pt x="90104" y="277772"/>
                    <a:pt x="90104" y="504128"/>
                  </a:cubicBezTo>
                  <a:lnTo>
                    <a:pt x="90104" y="1050322"/>
                  </a:lnTo>
                  <a:lnTo>
                    <a:pt x="0" y="1050322"/>
                  </a:lnTo>
                  <a:lnTo>
                    <a:pt x="0" y="453505"/>
                  </a:lnTo>
                  <a:cubicBezTo>
                    <a:pt x="0" y="203041"/>
                    <a:pt x="203041" y="0"/>
                    <a:pt x="45350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39" name="Rectangle 638">
              <a:extLst>
                <a:ext uri="{FF2B5EF4-FFF2-40B4-BE49-F238E27FC236}">
                  <a16:creationId xmlns:a16="http://schemas.microsoft.com/office/drawing/2014/main" id="{2EACCAA7-BB75-4698-87BE-2FA78971B3BF}"/>
                </a:ext>
              </a:extLst>
            </p:cNvPr>
            <p:cNvSpPr/>
            <p:nvPr/>
          </p:nvSpPr>
          <p:spPr>
            <a:xfrm rot="10800000">
              <a:off x="8361246" y="1268824"/>
              <a:ext cx="89583" cy="21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640" name="Group 639">
            <a:extLst>
              <a:ext uri="{FF2B5EF4-FFF2-40B4-BE49-F238E27FC236}">
                <a16:creationId xmlns:a16="http://schemas.microsoft.com/office/drawing/2014/main" id="{559D2E2F-2227-4644-9DE2-4DDFCACCFD30}"/>
              </a:ext>
            </a:extLst>
          </p:cNvPr>
          <p:cNvGrpSpPr/>
          <p:nvPr/>
        </p:nvGrpSpPr>
        <p:grpSpPr>
          <a:xfrm>
            <a:off x="1740935" y="4335960"/>
            <a:ext cx="1112979" cy="678649"/>
            <a:chOff x="3233964" y="1954419"/>
            <a:chExt cx="1745474" cy="678649"/>
          </a:xfrm>
          <a:solidFill>
            <a:schemeClr val="bg1">
              <a:lumMod val="85000"/>
            </a:schemeClr>
          </a:solidFill>
        </p:grpSpPr>
        <p:sp>
          <p:nvSpPr>
            <p:cNvPr id="641" name="TextBox 640">
              <a:extLst>
                <a:ext uri="{FF2B5EF4-FFF2-40B4-BE49-F238E27FC236}">
                  <a16:creationId xmlns:a16="http://schemas.microsoft.com/office/drawing/2014/main" id="{9DFB2B03-FAF6-4739-9E48-EC4B45F5EDD9}"/>
                </a:ext>
              </a:extLst>
            </p:cNvPr>
            <p:cNvSpPr txBox="1"/>
            <p:nvPr/>
          </p:nvSpPr>
          <p:spPr>
            <a:xfrm>
              <a:off x="3233964" y="1954419"/>
              <a:ext cx="17359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2" name="TextBox 641">
              <a:extLst>
                <a:ext uri="{FF2B5EF4-FFF2-40B4-BE49-F238E27FC236}">
                  <a16:creationId xmlns:a16="http://schemas.microsoft.com/office/drawing/2014/main" id="{8C809256-F6E6-4476-B192-73A9516EFE3E}"/>
                </a:ext>
              </a:extLst>
            </p:cNvPr>
            <p:cNvSpPr txBox="1"/>
            <p:nvPr/>
          </p:nvSpPr>
          <p:spPr>
            <a:xfrm>
              <a:off x="3243487" y="2171403"/>
              <a:ext cx="17359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3" name="Group 642">
            <a:extLst>
              <a:ext uri="{FF2B5EF4-FFF2-40B4-BE49-F238E27FC236}">
                <a16:creationId xmlns:a16="http://schemas.microsoft.com/office/drawing/2014/main" id="{6EEAE7EF-4DCA-4A12-A464-2A18F8AFF4A8}"/>
              </a:ext>
            </a:extLst>
          </p:cNvPr>
          <p:cNvGrpSpPr/>
          <p:nvPr/>
        </p:nvGrpSpPr>
        <p:grpSpPr>
          <a:xfrm>
            <a:off x="4266132" y="3619486"/>
            <a:ext cx="1112979" cy="678649"/>
            <a:chOff x="3233964" y="1954419"/>
            <a:chExt cx="1745474" cy="678649"/>
          </a:xfrm>
          <a:solidFill>
            <a:schemeClr val="bg1">
              <a:lumMod val="85000"/>
            </a:schemeClr>
          </a:solidFill>
        </p:grpSpPr>
        <p:sp>
          <p:nvSpPr>
            <p:cNvPr id="644" name="TextBox 643">
              <a:extLst>
                <a:ext uri="{FF2B5EF4-FFF2-40B4-BE49-F238E27FC236}">
                  <a16:creationId xmlns:a16="http://schemas.microsoft.com/office/drawing/2014/main" id="{AFFB1A61-0776-4119-A4C4-1747C98E0CA3}"/>
                </a:ext>
              </a:extLst>
            </p:cNvPr>
            <p:cNvSpPr txBox="1"/>
            <p:nvPr/>
          </p:nvSpPr>
          <p:spPr>
            <a:xfrm>
              <a:off x="3233964" y="1954419"/>
              <a:ext cx="17359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5" name="TextBox 644">
              <a:extLst>
                <a:ext uri="{FF2B5EF4-FFF2-40B4-BE49-F238E27FC236}">
                  <a16:creationId xmlns:a16="http://schemas.microsoft.com/office/drawing/2014/main" id="{2E4C21F4-266A-4BCB-AE57-D4308010F1A4}"/>
                </a:ext>
              </a:extLst>
            </p:cNvPr>
            <p:cNvSpPr txBox="1"/>
            <p:nvPr/>
          </p:nvSpPr>
          <p:spPr>
            <a:xfrm>
              <a:off x="3243487" y="2171403"/>
              <a:ext cx="17359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6" name="Group 645">
            <a:extLst>
              <a:ext uri="{FF2B5EF4-FFF2-40B4-BE49-F238E27FC236}">
                <a16:creationId xmlns:a16="http://schemas.microsoft.com/office/drawing/2014/main" id="{254F0800-5F01-4FA4-A4B6-054341E8EB86}"/>
              </a:ext>
            </a:extLst>
          </p:cNvPr>
          <p:cNvGrpSpPr/>
          <p:nvPr/>
        </p:nvGrpSpPr>
        <p:grpSpPr>
          <a:xfrm>
            <a:off x="6793474" y="3019598"/>
            <a:ext cx="1112979" cy="678649"/>
            <a:chOff x="3233964" y="1954419"/>
            <a:chExt cx="1745474" cy="678649"/>
          </a:xfrm>
          <a:solidFill>
            <a:schemeClr val="bg1">
              <a:lumMod val="85000"/>
            </a:schemeClr>
          </a:solidFill>
        </p:grpSpPr>
        <p:sp>
          <p:nvSpPr>
            <p:cNvPr id="647" name="TextBox 646">
              <a:extLst>
                <a:ext uri="{FF2B5EF4-FFF2-40B4-BE49-F238E27FC236}">
                  <a16:creationId xmlns:a16="http://schemas.microsoft.com/office/drawing/2014/main" id="{4B3F1EB9-7B4F-4D7B-922B-24265935E7B6}"/>
                </a:ext>
              </a:extLst>
            </p:cNvPr>
            <p:cNvSpPr txBox="1"/>
            <p:nvPr/>
          </p:nvSpPr>
          <p:spPr>
            <a:xfrm>
              <a:off x="3233964" y="1954419"/>
              <a:ext cx="17359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8" name="TextBox 647">
              <a:extLst>
                <a:ext uri="{FF2B5EF4-FFF2-40B4-BE49-F238E27FC236}">
                  <a16:creationId xmlns:a16="http://schemas.microsoft.com/office/drawing/2014/main" id="{7F5DB566-5307-49B5-A38E-59BBD6A77E6B}"/>
                </a:ext>
              </a:extLst>
            </p:cNvPr>
            <p:cNvSpPr txBox="1"/>
            <p:nvPr/>
          </p:nvSpPr>
          <p:spPr>
            <a:xfrm>
              <a:off x="3243487" y="2171403"/>
              <a:ext cx="17359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9" name="Group 648">
            <a:extLst>
              <a:ext uri="{FF2B5EF4-FFF2-40B4-BE49-F238E27FC236}">
                <a16:creationId xmlns:a16="http://schemas.microsoft.com/office/drawing/2014/main" id="{D32406C7-9823-44D2-A322-0C7D2E4AC7B9}"/>
              </a:ext>
            </a:extLst>
          </p:cNvPr>
          <p:cNvGrpSpPr/>
          <p:nvPr/>
        </p:nvGrpSpPr>
        <p:grpSpPr>
          <a:xfrm>
            <a:off x="9314263" y="2366766"/>
            <a:ext cx="1112979" cy="678649"/>
            <a:chOff x="3233964" y="1954419"/>
            <a:chExt cx="1745474" cy="678649"/>
          </a:xfrm>
          <a:solidFill>
            <a:schemeClr val="bg1">
              <a:lumMod val="85000"/>
            </a:schemeClr>
          </a:solidFill>
        </p:grpSpPr>
        <p:sp>
          <p:nvSpPr>
            <p:cNvPr id="650" name="TextBox 649">
              <a:extLst>
                <a:ext uri="{FF2B5EF4-FFF2-40B4-BE49-F238E27FC236}">
                  <a16:creationId xmlns:a16="http://schemas.microsoft.com/office/drawing/2014/main" id="{728A9378-99C0-434D-903B-D1CC76CE0BA7}"/>
                </a:ext>
              </a:extLst>
            </p:cNvPr>
            <p:cNvSpPr txBox="1"/>
            <p:nvPr/>
          </p:nvSpPr>
          <p:spPr>
            <a:xfrm>
              <a:off x="3233964" y="1954419"/>
              <a:ext cx="17359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1" name="TextBox 650">
              <a:extLst>
                <a:ext uri="{FF2B5EF4-FFF2-40B4-BE49-F238E27FC236}">
                  <a16:creationId xmlns:a16="http://schemas.microsoft.com/office/drawing/2014/main" id="{B2E1991D-7F75-4BF8-A95E-AE4179CAC9A2}"/>
                </a:ext>
              </a:extLst>
            </p:cNvPr>
            <p:cNvSpPr txBox="1"/>
            <p:nvPr/>
          </p:nvSpPr>
          <p:spPr>
            <a:xfrm>
              <a:off x="3243487" y="2171403"/>
              <a:ext cx="17359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2" name="Group 651">
            <a:extLst>
              <a:ext uri="{FF2B5EF4-FFF2-40B4-BE49-F238E27FC236}">
                <a16:creationId xmlns:a16="http://schemas.microsoft.com/office/drawing/2014/main" id="{E92177D5-D4D9-40F6-AF33-1ABEAD0DD409}"/>
              </a:ext>
            </a:extLst>
          </p:cNvPr>
          <p:cNvGrpSpPr/>
          <p:nvPr/>
        </p:nvGrpSpPr>
        <p:grpSpPr>
          <a:xfrm>
            <a:off x="6402016" y="5073588"/>
            <a:ext cx="1908627" cy="1065468"/>
            <a:chOff x="2079598" y="4324401"/>
            <a:chExt cx="3846581" cy="1065468"/>
          </a:xfrm>
        </p:grpSpPr>
        <p:sp>
          <p:nvSpPr>
            <p:cNvPr id="653" name="TextBox 652">
              <a:extLst>
                <a:ext uri="{FF2B5EF4-FFF2-40B4-BE49-F238E27FC236}">
                  <a16:creationId xmlns:a16="http://schemas.microsoft.com/office/drawing/2014/main" id="{B2C868C8-F9C1-4FC9-A8DA-10710CDAA789}"/>
                </a:ext>
              </a:extLst>
            </p:cNvPr>
            <p:cNvSpPr txBox="1"/>
            <p:nvPr/>
          </p:nvSpPr>
          <p:spPr>
            <a:xfrm>
              <a:off x="2098434" y="4558872"/>
              <a:ext cx="379128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54" name="TextBox 653">
              <a:extLst>
                <a:ext uri="{FF2B5EF4-FFF2-40B4-BE49-F238E27FC236}">
                  <a16:creationId xmlns:a16="http://schemas.microsoft.com/office/drawing/2014/main" id="{8B3B981D-CE63-4C97-818C-40F9BBDDB293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5" name="Group 654">
            <a:extLst>
              <a:ext uri="{FF2B5EF4-FFF2-40B4-BE49-F238E27FC236}">
                <a16:creationId xmlns:a16="http://schemas.microsoft.com/office/drawing/2014/main" id="{CD49F378-722F-4EB4-849C-B39EEFCCFEE0}"/>
              </a:ext>
            </a:extLst>
          </p:cNvPr>
          <p:cNvGrpSpPr/>
          <p:nvPr/>
        </p:nvGrpSpPr>
        <p:grpSpPr>
          <a:xfrm>
            <a:off x="8932949" y="4658090"/>
            <a:ext cx="1908627" cy="1065468"/>
            <a:chOff x="2079598" y="4324401"/>
            <a:chExt cx="3846581" cy="1065468"/>
          </a:xfrm>
        </p:grpSpPr>
        <p:sp>
          <p:nvSpPr>
            <p:cNvPr id="656" name="TextBox 655">
              <a:extLst>
                <a:ext uri="{FF2B5EF4-FFF2-40B4-BE49-F238E27FC236}">
                  <a16:creationId xmlns:a16="http://schemas.microsoft.com/office/drawing/2014/main" id="{6635D2C4-1ADE-437C-A535-328DFEE57D32}"/>
                </a:ext>
              </a:extLst>
            </p:cNvPr>
            <p:cNvSpPr txBox="1"/>
            <p:nvPr/>
          </p:nvSpPr>
          <p:spPr>
            <a:xfrm>
              <a:off x="2098434" y="4558872"/>
              <a:ext cx="379128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57" name="TextBox 656">
              <a:extLst>
                <a:ext uri="{FF2B5EF4-FFF2-40B4-BE49-F238E27FC236}">
                  <a16:creationId xmlns:a16="http://schemas.microsoft.com/office/drawing/2014/main" id="{B8FBFF1E-BB0E-4BEE-B5BB-2303B3788FE7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8" name="Group 657">
            <a:extLst>
              <a:ext uri="{FF2B5EF4-FFF2-40B4-BE49-F238E27FC236}">
                <a16:creationId xmlns:a16="http://schemas.microsoft.com/office/drawing/2014/main" id="{5D85EBEA-48E1-428C-95DF-BD1A7C9DC198}"/>
              </a:ext>
            </a:extLst>
          </p:cNvPr>
          <p:cNvGrpSpPr/>
          <p:nvPr/>
        </p:nvGrpSpPr>
        <p:grpSpPr>
          <a:xfrm>
            <a:off x="1340150" y="2064324"/>
            <a:ext cx="1908627" cy="1065468"/>
            <a:chOff x="2079598" y="4324401"/>
            <a:chExt cx="3846581" cy="1065468"/>
          </a:xfrm>
        </p:grpSpPr>
        <p:sp>
          <p:nvSpPr>
            <p:cNvPr id="659" name="TextBox 658">
              <a:extLst>
                <a:ext uri="{FF2B5EF4-FFF2-40B4-BE49-F238E27FC236}">
                  <a16:creationId xmlns:a16="http://schemas.microsoft.com/office/drawing/2014/main" id="{4C6F2546-136E-49E3-87C9-27A2FE790291}"/>
                </a:ext>
              </a:extLst>
            </p:cNvPr>
            <p:cNvSpPr txBox="1"/>
            <p:nvPr/>
          </p:nvSpPr>
          <p:spPr>
            <a:xfrm>
              <a:off x="2098434" y="4558872"/>
              <a:ext cx="379128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60" name="TextBox 659">
              <a:extLst>
                <a:ext uri="{FF2B5EF4-FFF2-40B4-BE49-F238E27FC236}">
                  <a16:creationId xmlns:a16="http://schemas.microsoft.com/office/drawing/2014/main" id="{8C70535C-1E9A-4771-B1CA-DCC48636E88D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61" name="Group 660">
            <a:extLst>
              <a:ext uri="{FF2B5EF4-FFF2-40B4-BE49-F238E27FC236}">
                <a16:creationId xmlns:a16="http://schemas.microsoft.com/office/drawing/2014/main" id="{BB894613-2401-4AED-82B7-2188CEE4D595}"/>
              </a:ext>
            </a:extLst>
          </p:cNvPr>
          <p:cNvGrpSpPr/>
          <p:nvPr/>
        </p:nvGrpSpPr>
        <p:grpSpPr>
          <a:xfrm>
            <a:off x="3871083" y="1767780"/>
            <a:ext cx="1908627" cy="1065468"/>
            <a:chOff x="2079598" y="4324401"/>
            <a:chExt cx="3846581" cy="1065468"/>
          </a:xfrm>
        </p:grpSpPr>
        <p:sp>
          <p:nvSpPr>
            <p:cNvPr id="662" name="TextBox 661">
              <a:extLst>
                <a:ext uri="{FF2B5EF4-FFF2-40B4-BE49-F238E27FC236}">
                  <a16:creationId xmlns:a16="http://schemas.microsoft.com/office/drawing/2014/main" id="{3BE292F1-547D-4313-B2DF-7A935352186D}"/>
                </a:ext>
              </a:extLst>
            </p:cNvPr>
            <p:cNvSpPr txBox="1"/>
            <p:nvPr/>
          </p:nvSpPr>
          <p:spPr>
            <a:xfrm>
              <a:off x="2098434" y="4558872"/>
              <a:ext cx="379128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63" name="TextBox 662">
              <a:extLst>
                <a:ext uri="{FF2B5EF4-FFF2-40B4-BE49-F238E27FC236}">
                  <a16:creationId xmlns:a16="http://schemas.microsoft.com/office/drawing/2014/main" id="{BD0ACA3E-F5A7-4F80-8FF7-F93CC5275A38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64" name="Parallelogram 30">
            <a:extLst>
              <a:ext uri="{FF2B5EF4-FFF2-40B4-BE49-F238E27FC236}">
                <a16:creationId xmlns:a16="http://schemas.microsoft.com/office/drawing/2014/main" id="{2BCA8521-DB75-4965-B96B-0BC1A0172A68}"/>
              </a:ext>
            </a:extLst>
          </p:cNvPr>
          <p:cNvSpPr/>
          <p:nvPr/>
        </p:nvSpPr>
        <p:spPr>
          <a:xfrm flipH="1">
            <a:off x="2100008" y="5235206"/>
            <a:ext cx="351685" cy="352555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65" name="Rectangle 130">
            <a:extLst>
              <a:ext uri="{FF2B5EF4-FFF2-40B4-BE49-F238E27FC236}">
                <a16:creationId xmlns:a16="http://schemas.microsoft.com/office/drawing/2014/main" id="{3B44F0E3-A91A-4B32-A0B7-33581CAFFED3}"/>
              </a:ext>
            </a:extLst>
          </p:cNvPr>
          <p:cNvSpPr/>
          <p:nvPr/>
        </p:nvSpPr>
        <p:spPr>
          <a:xfrm>
            <a:off x="9680122" y="3186693"/>
            <a:ext cx="351990" cy="35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66" name="Freeform 18">
            <a:extLst>
              <a:ext uri="{FF2B5EF4-FFF2-40B4-BE49-F238E27FC236}">
                <a16:creationId xmlns:a16="http://schemas.microsoft.com/office/drawing/2014/main" id="{AC0DB86B-256D-4CD7-967F-17EA6F5E991F}"/>
              </a:ext>
            </a:extLst>
          </p:cNvPr>
          <p:cNvSpPr/>
          <p:nvPr/>
        </p:nvSpPr>
        <p:spPr>
          <a:xfrm>
            <a:off x="4613458" y="4555144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67" name="Block Arc 10">
            <a:extLst>
              <a:ext uri="{FF2B5EF4-FFF2-40B4-BE49-F238E27FC236}">
                <a16:creationId xmlns:a16="http://schemas.microsoft.com/office/drawing/2014/main" id="{25921B1B-7AFF-4A8A-94AE-FBB650EFA4C3}"/>
              </a:ext>
            </a:extLst>
          </p:cNvPr>
          <p:cNvSpPr/>
          <p:nvPr/>
        </p:nvSpPr>
        <p:spPr>
          <a:xfrm>
            <a:off x="7128383" y="3946342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11179</TotalTime>
  <Words>112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27</cp:revision>
  <dcterms:created xsi:type="dcterms:W3CDTF">2018-02-18T19:39:47Z</dcterms:created>
  <dcterms:modified xsi:type="dcterms:W3CDTF">2019-04-25T06:38:42Z</dcterms:modified>
</cp:coreProperties>
</file>