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51" name="Group 1650">
            <a:extLst>
              <a:ext uri="{FF2B5EF4-FFF2-40B4-BE49-F238E27FC236}">
                <a16:creationId xmlns:a16="http://schemas.microsoft.com/office/drawing/2014/main" id="{2E22F4CF-A2C5-429B-848D-85D0CCC01DE3}"/>
              </a:ext>
            </a:extLst>
          </p:cNvPr>
          <p:cNvGrpSpPr/>
          <p:nvPr/>
        </p:nvGrpSpPr>
        <p:grpSpPr>
          <a:xfrm>
            <a:off x="430070" y="2042652"/>
            <a:ext cx="5023039" cy="3852543"/>
            <a:chOff x="5550252" y="1926159"/>
            <a:chExt cx="3708834" cy="2844581"/>
          </a:xfrm>
        </p:grpSpPr>
        <p:grpSp>
          <p:nvGrpSpPr>
            <p:cNvPr id="1652" name="Group 1651">
              <a:extLst>
                <a:ext uri="{FF2B5EF4-FFF2-40B4-BE49-F238E27FC236}">
                  <a16:creationId xmlns:a16="http://schemas.microsoft.com/office/drawing/2014/main" id="{92E821AA-7146-4268-BF5A-8CD68034EBAE}"/>
                </a:ext>
              </a:extLst>
            </p:cNvPr>
            <p:cNvGrpSpPr/>
            <p:nvPr/>
          </p:nvGrpSpPr>
          <p:grpSpPr>
            <a:xfrm rot="11700000">
              <a:off x="7577837" y="1926159"/>
              <a:ext cx="757646" cy="2121409"/>
              <a:chOff x="9854152" y="1744739"/>
              <a:chExt cx="757646" cy="2121409"/>
            </a:xfrm>
          </p:grpSpPr>
          <p:sp>
            <p:nvSpPr>
              <p:cNvPr id="1661" name="Freeform: Shape 1660">
                <a:extLst>
                  <a:ext uri="{FF2B5EF4-FFF2-40B4-BE49-F238E27FC236}">
                    <a16:creationId xmlns:a16="http://schemas.microsoft.com/office/drawing/2014/main" id="{EFAC30BA-3BA5-4049-9BD6-D6DDA4E52C26}"/>
                  </a:ext>
                </a:extLst>
              </p:cNvPr>
              <p:cNvSpPr/>
              <p:nvPr/>
            </p:nvSpPr>
            <p:spPr>
              <a:xfrm>
                <a:off x="9854152" y="1744739"/>
                <a:ext cx="757646" cy="2121409"/>
              </a:xfrm>
              <a:custGeom>
                <a:avLst/>
                <a:gdLst>
                  <a:gd name="connsiteX0" fmla="*/ 398295 w 480600"/>
                  <a:gd name="connsiteY0" fmla="*/ 1046026 h 1345680"/>
                  <a:gd name="connsiteX1" fmla="*/ 348313 w 480600"/>
                  <a:gd name="connsiteY1" fmla="*/ 1015268 h 1345680"/>
                  <a:gd name="connsiteX2" fmla="*/ 329088 w 480600"/>
                  <a:gd name="connsiteY2" fmla="*/ 334738 h 1345680"/>
                  <a:gd name="connsiteX3" fmla="*/ 379071 w 480600"/>
                  <a:gd name="connsiteY3" fmla="*/ 303980 h 1345680"/>
                  <a:gd name="connsiteX4" fmla="*/ 440588 w 480600"/>
                  <a:gd name="connsiteY4" fmla="*/ 167489 h 1345680"/>
                  <a:gd name="connsiteX5" fmla="*/ 430976 w 480600"/>
                  <a:gd name="connsiteY5" fmla="*/ 109817 h 1345680"/>
                  <a:gd name="connsiteX6" fmla="*/ 334856 w 480600"/>
                  <a:gd name="connsiteY6" fmla="*/ 29076 h 1345680"/>
                  <a:gd name="connsiteX7" fmla="*/ 309864 w 480600"/>
                  <a:gd name="connsiteY7" fmla="*/ 54068 h 1345680"/>
                  <a:gd name="connsiteX8" fmla="*/ 309864 w 480600"/>
                  <a:gd name="connsiteY8" fmla="*/ 173256 h 1345680"/>
                  <a:gd name="connsiteX9" fmla="*/ 271416 w 480600"/>
                  <a:gd name="connsiteY9" fmla="*/ 211704 h 1345680"/>
                  <a:gd name="connsiteX10" fmla="*/ 219512 w 480600"/>
                  <a:gd name="connsiteY10" fmla="*/ 211704 h 1345680"/>
                  <a:gd name="connsiteX11" fmla="*/ 181064 w 480600"/>
                  <a:gd name="connsiteY11" fmla="*/ 173256 h 1345680"/>
                  <a:gd name="connsiteX12" fmla="*/ 181064 w 480600"/>
                  <a:gd name="connsiteY12" fmla="*/ 55990 h 1345680"/>
                  <a:gd name="connsiteX13" fmla="*/ 156072 w 480600"/>
                  <a:gd name="connsiteY13" fmla="*/ 30999 h 1345680"/>
                  <a:gd name="connsiteX14" fmla="*/ 59952 w 480600"/>
                  <a:gd name="connsiteY14" fmla="*/ 111740 h 1345680"/>
                  <a:gd name="connsiteX15" fmla="*/ 50340 w 480600"/>
                  <a:gd name="connsiteY15" fmla="*/ 169412 h 1345680"/>
                  <a:gd name="connsiteX16" fmla="*/ 111857 w 480600"/>
                  <a:gd name="connsiteY16" fmla="*/ 305902 h 1345680"/>
                  <a:gd name="connsiteX17" fmla="*/ 161840 w 480600"/>
                  <a:gd name="connsiteY17" fmla="*/ 336660 h 1345680"/>
                  <a:gd name="connsiteX18" fmla="*/ 142616 w 480600"/>
                  <a:gd name="connsiteY18" fmla="*/ 1017190 h 1345680"/>
                  <a:gd name="connsiteX19" fmla="*/ 92633 w 480600"/>
                  <a:gd name="connsiteY19" fmla="*/ 1047949 h 1345680"/>
                  <a:gd name="connsiteX20" fmla="*/ 31116 w 480600"/>
                  <a:gd name="connsiteY20" fmla="*/ 1184439 h 1345680"/>
                  <a:gd name="connsiteX21" fmla="*/ 40728 w 480600"/>
                  <a:gd name="connsiteY21" fmla="*/ 1242111 h 1345680"/>
                  <a:gd name="connsiteX22" fmla="*/ 136848 w 480600"/>
                  <a:gd name="connsiteY22" fmla="*/ 1322852 h 1345680"/>
                  <a:gd name="connsiteX23" fmla="*/ 161840 w 480600"/>
                  <a:gd name="connsiteY23" fmla="*/ 1297861 h 1345680"/>
                  <a:gd name="connsiteX24" fmla="*/ 161840 w 480600"/>
                  <a:gd name="connsiteY24" fmla="*/ 1178672 h 1345680"/>
                  <a:gd name="connsiteX25" fmla="*/ 200288 w 480600"/>
                  <a:gd name="connsiteY25" fmla="*/ 1140224 h 1345680"/>
                  <a:gd name="connsiteX26" fmla="*/ 290640 w 480600"/>
                  <a:gd name="connsiteY26" fmla="*/ 1140224 h 1345680"/>
                  <a:gd name="connsiteX27" fmla="*/ 329088 w 480600"/>
                  <a:gd name="connsiteY27" fmla="*/ 1178672 h 1345680"/>
                  <a:gd name="connsiteX28" fmla="*/ 329088 w 480600"/>
                  <a:gd name="connsiteY28" fmla="*/ 1297861 h 1345680"/>
                  <a:gd name="connsiteX29" fmla="*/ 354080 w 480600"/>
                  <a:gd name="connsiteY29" fmla="*/ 1322852 h 1345680"/>
                  <a:gd name="connsiteX30" fmla="*/ 450200 w 480600"/>
                  <a:gd name="connsiteY30" fmla="*/ 1242111 h 1345680"/>
                  <a:gd name="connsiteX31" fmla="*/ 459812 w 480600"/>
                  <a:gd name="connsiteY31" fmla="*/ 1184439 h 1345680"/>
                  <a:gd name="connsiteX32" fmla="*/ 398295 w 480600"/>
                  <a:gd name="connsiteY32" fmla="*/ 1046026 h 13456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480600" h="1345680">
                    <a:moveTo>
                      <a:pt x="398295" y="1046026"/>
                    </a:moveTo>
                    <a:lnTo>
                      <a:pt x="348313" y="1015268"/>
                    </a:lnTo>
                    <a:lnTo>
                      <a:pt x="329088" y="334738"/>
                    </a:lnTo>
                    <a:lnTo>
                      <a:pt x="379071" y="303980"/>
                    </a:lnTo>
                    <a:cubicBezTo>
                      <a:pt x="425209" y="275144"/>
                      <a:pt x="450200" y="221316"/>
                      <a:pt x="440588" y="167489"/>
                    </a:cubicBezTo>
                    <a:lnTo>
                      <a:pt x="430976" y="109817"/>
                    </a:lnTo>
                    <a:cubicBezTo>
                      <a:pt x="423286" y="63680"/>
                      <a:pt x="382916" y="29076"/>
                      <a:pt x="334856" y="29076"/>
                    </a:cubicBezTo>
                    <a:cubicBezTo>
                      <a:pt x="321399" y="29076"/>
                      <a:pt x="309864" y="40611"/>
                      <a:pt x="309864" y="54068"/>
                    </a:cubicBezTo>
                    <a:lnTo>
                      <a:pt x="309864" y="173256"/>
                    </a:lnTo>
                    <a:cubicBezTo>
                      <a:pt x="309864" y="194403"/>
                      <a:pt x="292563" y="211704"/>
                      <a:pt x="271416" y="211704"/>
                    </a:cubicBezTo>
                    <a:lnTo>
                      <a:pt x="219512" y="211704"/>
                    </a:lnTo>
                    <a:cubicBezTo>
                      <a:pt x="198365" y="211704"/>
                      <a:pt x="181064" y="194403"/>
                      <a:pt x="181064" y="173256"/>
                    </a:cubicBezTo>
                    <a:lnTo>
                      <a:pt x="181064" y="55990"/>
                    </a:lnTo>
                    <a:cubicBezTo>
                      <a:pt x="181064" y="42533"/>
                      <a:pt x="169529" y="30999"/>
                      <a:pt x="156072" y="30999"/>
                    </a:cubicBezTo>
                    <a:cubicBezTo>
                      <a:pt x="108012" y="30999"/>
                      <a:pt x="67642" y="65602"/>
                      <a:pt x="59952" y="111740"/>
                    </a:cubicBezTo>
                    <a:lnTo>
                      <a:pt x="50340" y="169412"/>
                    </a:lnTo>
                    <a:cubicBezTo>
                      <a:pt x="40728" y="223239"/>
                      <a:pt x="65720" y="277066"/>
                      <a:pt x="111857" y="305902"/>
                    </a:cubicBezTo>
                    <a:lnTo>
                      <a:pt x="161840" y="336660"/>
                    </a:lnTo>
                    <a:lnTo>
                      <a:pt x="142616" y="1017190"/>
                    </a:lnTo>
                    <a:lnTo>
                      <a:pt x="92633" y="1047949"/>
                    </a:lnTo>
                    <a:cubicBezTo>
                      <a:pt x="46496" y="1076785"/>
                      <a:pt x="21504" y="1130612"/>
                      <a:pt x="31116" y="1184439"/>
                    </a:cubicBezTo>
                    <a:lnTo>
                      <a:pt x="40728" y="1242111"/>
                    </a:lnTo>
                    <a:cubicBezTo>
                      <a:pt x="48418" y="1288249"/>
                      <a:pt x="88788" y="1322852"/>
                      <a:pt x="136848" y="1322852"/>
                    </a:cubicBezTo>
                    <a:cubicBezTo>
                      <a:pt x="150305" y="1322852"/>
                      <a:pt x="161840" y="1311317"/>
                      <a:pt x="161840" y="1297861"/>
                    </a:cubicBezTo>
                    <a:lnTo>
                      <a:pt x="161840" y="1178672"/>
                    </a:lnTo>
                    <a:cubicBezTo>
                      <a:pt x="161840" y="1157525"/>
                      <a:pt x="179141" y="1140224"/>
                      <a:pt x="200288" y="1140224"/>
                    </a:cubicBezTo>
                    <a:lnTo>
                      <a:pt x="290640" y="1140224"/>
                    </a:lnTo>
                    <a:cubicBezTo>
                      <a:pt x="311787" y="1140224"/>
                      <a:pt x="329088" y="1157525"/>
                      <a:pt x="329088" y="1178672"/>
                    </a:cubicBezTo>
                    <a:lnTo>
                      <a:pt x="329088" y="1297861"/>
                    </a:lnTo>
                    <a:cubicBezTo>
                      <a:pt x="329088" y="1311317"/>
                      <a:pt x="340623" y="1322852"/>
                      <a:pt x="354080" y="1322852"/>
                    </a:cubicBezTo>
                    <a:cubicBezTo>
                      <a:pt x="402140" y="1322852"/>
                      <a:pt x="442510" y="1288249"/>
                      <a:pt x="450200" y="1242111"/>
                    </a:cubicBezTo>
                    <a:lnTo>
                      <a:pt x="459812" y="1184439"/>
                    </a:lnTo>
                    <a:cubicBezTo>
                      <a:pt x="469424" y="1128689"/>
                      <a:pt x="446355" y="1074862"/>
                      <a:pt x="398295" y="1046026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192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62" name="Freeform: Shape 1661">
                <a:extLst>
                  <a:ext uri="{FF2B5EF4-FFF2-40B4-BE49-F238E27FC236}">
                    <a16:creationId xmlns:a16="http://schemas.microsoft.com/office/drawing/2014/main" id="{06E0DE7F-F344-4AB6-9D6A-CB9F3089107E}"/>
                  </a:ext>
                </a:extLst>
              </p:cNvPr>
              <p:cNvSpPr/>
              <p:nvPr/>
            </p:nvSpPr>
            <p:spPr>
              <a:xfrm>
                <a:off x="9898391" y="1790004"/>
                <a:ext cx="343852" cy="2036553"/>
              </a:xfrm>
              <a:custGeom>
                <a:avLst/>
                <a:gdLst>
                  <a:gd name="connsiteX0" fmla="*/ 200205 w 343852"/>
                  <a:gd name="connsiteY0" fmla="*/ 0 h 2036553"/>
                  <a:gd name="connsiteX1" fmla="*/ 239604 w 343852"/>
                  <a:gd name="connsiteY1" fmla="*/ 39397 h 2036553"/>
                  <a:gd name="connsiteX2" fmla="*/ 239604 w 343852"/>
                  <a:gd name="connsiteY2" fmla="*/ 224262 h 2036553"/>
                  <a:gd name="connsiteX3" fmla="*/ 300216 w 343852"/>
                  <a:gd name="connsiteY3" fmla="*/ 284874 h 2036553"/>
                  <a:gd name="connsiteX4" fmla="*/ 343852 w 343852"/>
                  <a:gd name="connsiteY4" fmla="*/ 284874 h 2036553"/>
                  <a:gd name="connsiteX5" fmla="*/ 343852 w 343852"/>
                  <a:gd name="connsiteY5" fmla="*/ 1748647 h 2036553"/>
                  <a:gd name="connsiteX6" fmla="*/ 269910 w 343852"/>
                  <a:gd name="connsiteY6" fmla="*/ 1748647 h 2036553"/>
                  <a:gd name="connsiteX7" fmla="*/ 209298 w 343852"/>
                  <a:gd name="connsiteY7" fmla="*/ 1809259 h 2036553"/>
                  <a:gd name="connsiteX8" fmla="*/ 209298 w 343852"/>
                  <a:gd name="connsiteY8" fmla="*/ 1997156 h 2036553"/>
                  <a:gd name="connsiteX9" fmla="*/ 169899 w 343852"/>
                  <a:gd name="connsiteY9" fmla="*/ 2036553 h 2036553"/>
                  <a:gd name="connsiteX10" fmla="*/ 18370 w 343852"/>
                  <a:gd name="connsiteY10" fmla="*/ 1909268 h 2036553"/>
                  <a:gd name="connsiteX11" fmla="*/ 3217 w 343852"/>
                  <a:gd name="connsiteY11" fmla="*/ 1818350 h 2036553"/>
                  <a:gd name="connsiteX12" fmla="*/ 100196 w 343852"/>
                  <a:gd name="connsiteY12" fmla="*/ 1603180 h 2036553"/>
                  <a:gd name="connsiteX13" fmla="*/ 178992 w 343852"/>
                  <a:gd name="connsiteY13" fmla="*/ 1554689 h 2036553"/>
                  <a:gd name="connsiteX14" fmla="*/ 209298 w 343852"/>
                  <a:gd name="connsiteY14" fmla="*/ 481862 h 2036553"/>
                  <a:gd name="connsiteX15" fmla="*/ 130502 w 343852"/>
                  <a:gd name="connsiteY15" fmla="*/ 433373 h 2036553"/>
                  <a:gd name="connsiteX16" fmla="*/ 33523 w 343852"/>
                  <a:gd name="connsiteY16" fmla="*/ 218202 h 2036553"/>
                  <a:gd name="connsiteX17" fmla="*/ 48676 w 343852"/>
                  <a:gd name="connsiteY17" fmla="*/ 127285 h 2036553"/>
                  <a:gd name="connsiteX18" fmla="*/ 200205 w 343852"/>
                  <a:gd name="connsiteY18" fmla="*/ 0 h 2036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343852" h="2036553">
                    <a:moveTo>
                      <a:pt x="200205" y="0"/>
                    </a:moveTo>
                    <a:cubicBezTo>
                      <a:pt x="221419" y="0"/>
                      <a:pt x="239604" y="18183"/>
                      <a:pt x="239604" y="39397"/>
                    </a:cubicBezTo>
                    <a:lnTo>
                      <a:pt x="239604" y="224262"/>
                    </a:lnTo>
                    <a:cubicBezTo>
                      <a:pt x="239604" y="257599"/>
                      <a:pt x="266878" y="284874"/>
                      <a:pt x="300216" y="284874"/>
                    </a:cubicBezTo>
                    <a:lnTo>
                      <a:pt x="343852" y="284874"/>
                    </a:lnTo>
                    <a:lnTo>
                      <a:pt x="343852" y="1748647"/>
                    </a:lnTo>
                    <a:lnTo>
                      <a:pt x="269910" y="1748647"/>
                    </a:lnTo>
                    <a:cubicBezTo>
                      <a:pt x="236572" y="1748647"/>
                      <a:pt x="209298" y="1775922"/>
                      <a:pt x="209298" y="1809259"/>
                    </a:cubicBezTo>
                    <a:lnTo>
                      <a:pt x="209298" y="1997156"/>
                    </a:lnTo>
                    <a:cubicBezTo>
                      <a:pt x="209298" y="2018368"/>
                      <a:pt x="191114" y="2036553"/>
                      <a:pt x="169899" y="2036553"/>
                    </a:cubicBezTo>
                    <a:cubicBezTo>
                      <a:pt x="94135" y="2036553"/>
                      <a:pt x="30493" y="1982003"/>
                      <a:pt x="18370" y="1909268"/>
                    </a:cubicBezTo>
                    <a:lnTo>
                      <a:pt x="3217" y="1818350"/>
                    </a:lnTo>
                    <a:cubicBezTo>
                      <a:pt x="-11936" y="1733494"/>
                      <a:pt x="27463" y="1648638"/>
                      <a:pt x="100196" y="1603180"/>
                    </a:cubicBezTo>
                    <a:lnTo>
                      <a:pt x="178992" y="1554689"/>
                    </a:lnTo>
                    <a:lnTo>
                      <a:pt x="209298" y="481862"/>
                    </a:lnTo>
                    <a:lnTo>
                      <a:pt x="130502" y="433373"/>
                    </a:lnTo>
                    <a:cubicBezTo>
                      <a:pt x="57769" y="387914"/>
                      <a:pt x="18370" y="303058"/>
                      <a:pt x="33523" y="218202"/>
                    </a:cubicBezTo>
                    <a:lnTo>
                      <a:pt x="48676" y="127285"/>
                    </a:lnTo>
                    <a:cubicBezTo>
                      <a:pt x="60799" y="54550"/>
                      <a:pt x="124440" y="0"/>
                      <a:pt x="20020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209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1653" name="Graphic 20">
              <a:extLst>
                <a:ext uri="{FF2B5EF4-FFF2-40B4-BE49-F238E27FC236}">
                  <a16:creationId xmlns:a16="http://schemas.microsoft.com/office/drawing/2014/main" id="{C61DEEAD-6917-4409-8E7D-C5C3769665DC}"/>
                </a:ext>
              </a:extLst>
            </p:cNvPr>
            <p:cNvGrpSpPr/>
            <p:nvPr/>
          </p:nvGrpSpPr>
          <p:grpSpPr>
            <a:xfrm>
              <a:off x="5550252" y="2224723"/>
              <a:ext cx="3708834" cy="2546017"/>
              <a:chOff x="1847758" y="1028034"/>
              <a:chExt cx="8491173" cy="5828968"/>
            </a:xfrm>
          </p:grpSpPr>
          <p:sp>
            <p:nvSpPr>
              <p:cNvPr id="1654" name="Freeform: Shape 1653">
                <a:extLst>
                  <a:ext uri="{FF2B5EF4-FFF2-40B4-BE49-F238E27FC236}">
                    <a16:creationId xmlns:a16="http://schemas.microsoft.com/office/drawing/2014/main" id="{D3BCA5AE-F780-4822-8DDC-1106C0ECDD04}"/>
                  </a:ext>
                </a:extLst>
              </p:cNvPr>
              <p:cNvSpPr/>
              <p:nvPr/>
            </p:nvSpPr>
            <p:spPr>
              <a:xfrm>
                <a:off x="5617962" y="2071387"/>
                <a:ext cx="2529427" cy="2124453"/>
              </a:xfrm>
              <a:custGeom>
                <a:avLst/>
                <a:gdLst>
                  <a:gd name="connsiteX0" fmla="*/ 2512202 w 2529426"/>
                  <a:gd name="connsiteY0" fmla="*/ 339204 h 2124453"/>
                  <a:gd name="connsiteX1" fmla="*/ 2297101 w 2529426"/>
                  <a:gd name="connsiteY1" fmla="*/ 179206 h 2124453"/>
                  <a:gd name="connsiteX2" fmla="*/ 1726155 w 2529426"/>
                  <a:gd name="connsiteY2" fmla="*/ 4603 h 2124453"/>
                  <a:gd name="connsiteX3" fmla="*/ 1546904 w 2529426"/>
                  <a:gd name="connsiteY3" fmla="*/ 33150 h 2124453"/>
                  <a:gd name="connsiteX4" fmla="*/ 1131972 w 2529426"/>
                  <a:gd name="connsiteY4" fmla="*/ 180534 h 2124453"/>
                  <a:gd name="connsiteX5" fmla="*/ 904921 w 2529426"/>
                  <a:gd name="connsiteY5" fmla="*/ 297379 h 2124453"/>
                  <a:gd name="connsiteX6" fmla="*/ 201196 w 2529426"/>
                  <a:gd name="connsiteY6" fmla="*/ 865006 h 2124453"/>
                  <a:gd name="connsiteX7" fmla="*/ 700 w 2529426"/>
                  <a:gd name="connsiteY7" fmla="*/ 997120 h 2124453"/>
                  <a:gd name="connsiteX8" fmla="*/ 128168 w 2529426"/>
                  <a:gd name="connsiteY8" fmla="*/ 1426658 h 2124453"/>
                  <a:gd name="connsiteX9" fmla="*/ 144765 w 2529426"/>
                  <a:gd name="connsiteY9" fmla="*/ 1456534 h 2124453"/>
                  <a:gd name="connsiteX10" fmla="*/ 145429 w 2529426"/>
                  <a:gd name="connsiteY10" fmla="*/ 1461180 h 2124453"/>
                  <a:gd name="connsiteX11" fmla="*/ 252315 w 2529426"/>
                  <a:gd name="connsiteY11" fmla="*/ 2130384 h 2124453"/>
                  <a:gd name="connsiteX12" fmla="*/ 790068 w 2529426"/>
                  <a:gd name="connsiteY12" fmla="*/ 2098516 h 2124453"/>
                  <a:gd name="connsiteX13" fmla="*/ 1690968 w 2529426"/>
                  <a:gd name="connsiteY13" fmla="*/ 1959763 h 2124453"/>
                  <a:gd name="connsiteX14" fmla="*/ 2028889 w 2529426"/>
                  <a:gd name="connsiteY14" fmla="*/ 1784496 h 2124453"/>
                  <a:gd name="connsiteX15" fmla="*/ 2072706 w 2529426"/>
                  <a:gd name="connsiteY15" fmla="*/ 1590639 h 2124453"/>
                  <a:gd name="connsiteX16" fmla="*/ 2097934 w 2529426"/>
                  <a:gd name="connsiteY16" fmla="*/ 1560764 h 2124453"/>
                  <a:gd name="connsiteX17" fmla="*/ 2297101 w 2529426"/>
                  <a:gd name="connsiteY17" fmla="*/ 1415372 h 2124453"/>
                  <a:gd name="connsiteX18" fmla="*/ 2267890 w 2529426"/>
                  <a:gd name="connsiteY18" fmla="*/ 1212221 h 2124453"/>
                  <a:gd name="connsiteX19" fmla="*/ 2290463 w 2529426"/>
                  <a:gd name="connsiteY19" fmla="*/ 1175707 h 2124453"/>
                  <a:gd name="connsiteX20" fmla="*/ 2401996 w 2529426"/>
                  <a:gd name="connsiteY20" fmla="*/ 1137201 h 2124453"/>
                  <a:gd name="connsiteX21" fmla="*/ 2443821 w 2529426"/>
                  <a:gd name="connsiteY21" fmla="*/ 997120 h 2124453"/>
                  <a:gd name="connsiteX22" fmla="*/ 2443821 w 2529426"/>
                  <a:gd name="connsiteY22" fmla="*/ 997120 h 2124453"/>
                  <a:gd name="connsiteX23" fmla="*/ 2443821 w 2529426"/>
                  <a:gd name="connsiteY23" fmla="*/ 997120 h 2124453"/>
                  <a:gd name="connsiteX24" fmla="*/ 2317018 w 2529426"/>
                  <a:gd name="connsiteY24" fmla="*/ 707664 h 2124453"/>
                  <a:gd name="connsiteX25" fmla="*/ 2326313 w 2529426"/>
                  <a:gd name="connsiteY25" fmla="*/ 683100 h 2124453"/>
                  <a:gd name="connsiteX26" fmla="*/ 2506227 w 2529426"/>
                  <a:gd name="connsiteY26" fmla="*/ 525757 h 2124453"/>
                  <a:gd name="connsiteX27" fmla="*/ 2512202 w 2529426"/>
                  <a:gd name="connsiteY27" fmla="*/ 339204 h 21244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2529426" h="2124453">
                    <a:moveTo>
                      <a:pt x="2512202" y="339204"/>
                    </a:moveTo>
                    <a:cubicBezTo>
                      <a:pt x="2437847" y="238956"/>
                      <a:pt x="2413946" y="227670"/>
                      <a:pt x="2297101" y="179206"/>
                    </a:cubicBezTo>
                    <a:cubicBezTo>
                      <a:pt x="2190879" y="123439"/>
                      <a:pt x="1849638" y="38461"/>
                      <a:pt x="1726155" y="4603"/>
                    </a:cubicBezTo>
                    <a:cubicBezTo>
                      <a:pt x="1663749" y="-7348"/>
                      <a:pt x="1626571" y="4603"/>
                      <a:pt x="1546904" y="33150"/>
                    </a:cubicBezTo>
                    <a:cubicBezTo>
                      <a:pt x="1408150" y="82278"/>
                      <a:pt x="1270061" y="130742"/>
                      <a:pt x="1131972" y="180534"/>
                    </a:cubicBezTo>
                    <a:cubicBezTo>
                      <a:pt x="1050977" y="209745"/>
                      <a:pt x="967327" y="231653"/>
                      <a:pt x="904921" y="297379"/>
                    </a:cubicBezTo>
                    <a:cubicBezTo>
                      <a:pt x="883676" y="319951"/>
                      <a:pt x="412313" y="695714"/>
                      <a:pt x="201196" y="865006"/>
                    </a:cubicBezTo>
                    <a:cubicBezTo>
                      <a:pt x="138790" y="915462"/>
                      <a:pt x="79704" y="971892"/>
                      <a:pt x="700" y="997120"/>
                    </a:cubicBezTo>
                    <a:cubicBezTo>
                      <a:pt x="-9258" y="1010398"/>
                      <a:pt x="89662" y="1294544"/>
                      <a:pt x="128168" y="1426658"/>
                    </a:cubicBezTo>
                    <a:cubicBezTo>
                      <a:pt x="131487" y="1437944"/>
                      <a:pt x="134143" y="1449895"/>
                      <a:pt x="144765" y="1456534"/>
                    </a:cubicBezTo>
                    <a:cubicBezTo>
                      <a:pt x="144101" y="1457861"/>
                      <a:pt x="144101" y="1459853"/>
                      <a:pt x="145429" y="1461180"/>
                    </a:cubicBezTo>
                    <a:cubicBezTo>
                      <a:pt x="151404" y="1481097"/>
                      <a:pt x="252315" y="2097189"/>
                      <a:pt x="252315" y="2130384"/>
                    </a:cubicBezTo>
                    <a:cubicBezTo>
                      <a:pt x="445508" y="2092542"/>
                      <a:pt x="594219" y="2079927"/>
                      <a:pt x="790068" y="2098516"/>
                    </a:cubicBezTo>
                    <a:cubicBezTo>
                      <a:pt x="1089482" y="2116442"/>
                      <a:pt x="1105416" y="2146981"/>
                      <a:pt x="1690968" y="1959763"/>
                    </a:cubicBezTo>
                    <a:cubicBezTo>
                      <a:pt x="1760013" y="1927897"/>
                      <a:pt x="1920011" y="1845574"/>
                      <a:pt x="2028889" y="1784496"/>
                    </a:cubicBezTo>
                    <a:cubicBezTo>
                      <a:pt x="2105901" y="1717443"/>
                      <a:pt x="2074698" y="1614540"/>
                      <a:pt x="2072706" y="1590639"/>
                    </a:cubicBezTo>
                    <a:cubicBezTo>
                      <a:pt x="2071378" y="1574042"/>
                      <a:pt x="2076026" y="1561428"/>
                      <a:pt x="2097934" y="1560764"/>
                    </a:cubicBezTo>
                    <a:cubicBezTo>
                      <a:pt x="2186231" y="1558109"/>
                      <a:pt x="2285151" y="1492383"/>
                      <a:pt x="2297101" y="1415372"/>
                    </a:cubicBezTo>
                    <a:cubicBezTo>
                      <a:pt x="2307060" y="1343672"/>
                      <a:pt x="2301749" y="1275955"/>
                      <a:pt x="2267890" y="1212221"/>
                    </a:cubicBezTo>
                    <a:cubicBezTo>
                      <a:pt x="2253285" y="1184338"/>
                      <a:pt x="2264571" y="1177699"/>
                      <a:pt x="2290463" y="1175707"/>
                    </a:cubicBezTo>
                    <a:cubicBezTo>
                      <a:pt x="2330296" y="1172388"/>
                      <a:pt x="2370793" y="1176371"/>
                      <a:pt x="2401996" y="1137201"/>
                    </a:cubicBezTo>
                    <a:cubicBezTo>
                      <a:pt x="2409299" y="1128571"/>
                      <a:pt x="2444485" y="1056871"/>
                      <a:pt x="2443821" y="997120"/>
                    </a:cubicBezTo>
                    <a:lnTo>
                      <a:pt x="2443821" y="997120"/>
                    </a:lnTo>
                    <a:cubicBezTo>
                      <a:pt x="2443821" y="997120"/>
                      <a:pt x="2443821" y="997120"/>
                      <a:pt x="2443821" y="997120"/>
                    </a:cubicBezTo>
                    <a:cubicBezTo>
                      <a:pt x="2460419" y="781356"/>
                      <a:pt x="2342246" y="742850"/>
                      <a:pt x="2317018" y="707664"/>
                    </a:cubicBezTo>
                    <a:cubicBezTo>
                      <a:pt x="2307724" y="694386"/>
                      <a:pt x="2303077" y="684427"/>
                      <a:pt x="2326313" y="683100"/>
                    </a:cubicBezTo>
                    <a:cubicBezTo>
                      <a:pt x="2341582" y="682436"/>
                      <a:pt x="2497597" y="577541"/>
                      <a:pt x="2506227" y="525757"/>
                    </a:cubicBezTo>
                    <a:cubicBezTo>
                      <a:pt x="2527472" y="484596"/>
                      <a:pt x="2546061" y="401610"/>
                      <a:pt x="2512202" y="339204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5" name="Freeform: Shape 1654">
                <a:extLst>
                  <a:ext uri="{FF2B5EF4-FFF2-40B4-BE49-F238E27FC236}">
                    <a16:creationId xmlns:a16="http://schemas.microsoft.com/office/drawing/2014/main" id="{A5763892-322A-41CF-B4D7-660D876369B2}"/>
                  </a:ext>
                </a:extLst>
              </p:cNvPr>
              <p:cNvSpPr/>
              <p:nvPr/>
            </p:nvSpPr>
            <p:spPr>
              <a:xfrm>
                <a:off x="1847758" y="1028034"/>
                <a:ext cx="8491173" cy="5828968"/>
              </a:xfrm>
              <a:custGeom>
                <a:avLst/>
                <a:gdLst>
                  <a:gd name="connsiteX0" fmla="*/ 8475904 w 8491173"/>
                  <a:gd name="connsiteY0" fmla="*/ 5304164 h 5828968"/>
                  <a:gd name="connsiteX1" fmla="*/ 7098329 w 8491173"/>
                  <a:gd name="connsiteY1" fmla="*/ 4621684 h 5828968"/>
                  <a:gd name="connsiteX2" fmla="*/ 7035259 w 8491173"/>
                  <a:gd name="connsiteY2" fmla="*/ 4607078 h 5828968"/>
                  <a:gd name="connsiteX3" fmla="*/ 3059212 w 8491173"/>
                  <a:gd name="connsiteY3" fmla="*/ 4621684 h 5828968"/>
                  <a:gd name="connsiteX4" fmla="*/ 3010084 w 8491173"/>
                  <a:gd name="connsiteY4" fmla="*/ 4636953 h 5828968"/>
                  <a:gd name="connsiteX5" fmla="*/ 2868012 w 8491173"/>
                  <a:gd name="connsiteY5" fmla="*/ 4729234 h 5828968"/>
                  <a:gd name="connsiteX6" fmla="*/ 1595331 w 8491173"/>
                  <a:gd name="connsiteY6" fmla="*/ 1161481 h 5828968"/>
                  <a:gd name="connsiteX7" fmla="*/ 1564792 w 8491173"/>
                  <a:gd name="connsiteY7" fmla="*/ 1124303 h 5828968"/>
                  <a:gd name="connsiteX8" fmla="*/ 148712 w 8491173"/>
                  <a:gd name="connsiteY8" fmla="*/ 28218 h 5828968"/>
                  <a:gd name="connsiteX9" fmla="*/ 47800 w 8491173"/>
                  <a:gd name="connsiteY9" fmla="*/ 25562 h 5828968"/>
                  <a:gd name="connsiteX10" fmla="*/ 9958 w 8491173"/>
                  <a:gd name="connsiteY10" fmla="*/ 91951 h 5828968"/>
                  <a:gd name="connsiteX11" fmla="*/ 0 w 8491173"/>
                  <a:gd name="connsiteY11" fmla="*/ 319666 h 5828968"/>
                  <a:gd name="connsiteX12" fmla="*/ 2056072 w 8491173"/>
                  <a:gd name="connsiteY12" fmla="*/ 5558435 h 5828968"/>
                  <a:gd name="connsiteX13" fmla="*/ 2156984 w 8491173"/>
                  <a:gd name="connsiteY13" fmla="*/ 5713785 h 5828968"/>
                  <a:gd name="connsiteX14" fmla="*/ 2217398 w 8491173"/>
                  <a:gd name="connsiteY14" fmla="*/ 5829303 h 5828968"/>
                  <a:gd name="connsiteX15" fmla="*/ 7799398 w 8491173"/>
                  <a:gd name="connsiteY15" fmla="*/ 5772872 h 5828968"/>
                  <a:gd name="connsiteX16" fmla="*/ 7916907 w 8491173"/>
                  <a:gd name="connsiteY16" fmla="*/ 5756275 h 5828968"/>
                  <a:gd name="connsiteX17" fmla="*/ 8403540 w 8491173"/>
                  <a:gd name="connsiteY17" fmla="*/ 5569721 h 5828968"/>
                  <a:gd name="connsiteX18" fmla="*/ 8446029 w 8491173"/>
                  <a:gd name="connsiteY18" fmla="*/ 5523248 h 5828968"/>
                  <a:gd name="connsiteX19" fmla="*/ 8497148 w 8491173"/>
                  <a:gd name="connsiteY19" fmla="*/ 5324745 h 5828968"/>
                  <a:gd name="connsiteX20" fmla="*/ 8475904 w 8491173"/>
                  <a:gd name="connsiteY20" fmla="*/ 5304164 h 58289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8491173" h="5828968">
                    <a:moveTo>
                      <a:pt x="8475904" y="5304164"/>
                    </a:moveTo>
                    <a:cubicBezTo>
                      <a:pt x="8016491" y="5077113"/>
                      <a:pt x="7557078" y="4849399"/>
                      <a:pt x="7098329" y="4621684"/>
                    </a:cubicBezTo>
                    <a:cubicBezTo>
                      <a:pt x="7077748" y="4611725"/>
                      <a:pt x="7057831" y="4607078"/>
                      <a:pt x="7035259" y="4607078"/>
                    </a:cubicBezTo>
                    <a:cubicBezTo>
                      <a:pt x="6658169" y="4609070"/>
                      <a:pt x="4007250" y="4618364"/>
                      <a:pt x="3059212" y="4621684"/>
                    </a:cubicBezTo>
                    <a:cubicBezTo>
                      <a:pt x="3040624" y="4621684"/>
                      <a:pt x="3025354" y="4626331"/>
                      <a:pt x="3010084" y="4636953"/>
                    </a:cubicBezTo>
                    <a:cubicBezTo>
                      <a:pt x="2963612" y="4668156"/>
                      <a:pt x="2917140" y="4697368"/>
                      <a:pt x="2868012" y="4729234"/>
                    </a:cubicBezTo>
                    <a:cubicBezTo>
                      <a:pt x="2836809" y="4642264"/>
                      <a:pt x="1727446" y="1533924"/>
                      <a:pt x="1595331" y="1161481"/>
                    </a:cubicBezTo>
                    <a:cubicBezTo>
                      <a:pt x="1589356" y="1144220"/>
                      <a:pt x="1578070" y="1134261"/>
                      <a:pt x="1564792" y="1124303"/>
                    </a:cubicBezTo>
                    <a:cubicBezTo>
                      <a:pt x="1092766" y="759162"/>
                      <a:pt x="620739" y="394022"/>
                      <a:pt x="148712" y="28218"/>
                    </a:cubicBezTo>
                    <a:cubicBezTo>
                      <a:pt x="99584" y="-9624"/>
                      <a:pt x="100248" y="-8296"/>
                      <a:pt x="47800" y="25562"/>
                    </a:cubicBezTo>
                    <a:cubicBezTo>
                      <a:pt x="21908" y="42159"/>
                      <a:pt x="9958" y="60084"/>
                      <a:pt x="9958" y="91951"/>
                    </a:cubicBezTo>
                    <a:cubicBezTo>
                      <a:pt x="9958" y="116515"/>
                      <a:pt x="0" y="291119"/>
                      <a:pt x="0" y="319666"/>
                    </a:cubicBezTo>
                    <a:cubicBezTo>
                      <a:pt x="7967" y="351533"/>
                      <a:pt x="1971094" y="5495365"/>
                      <a:pt x="2056072" y="5558435"/>
                    </a:cubicBezTo>
                    <a:cubicBezTo>
                      <a:pt x="2107856" y="5597604"/>
                      <a:pt x="2137067" y="5652044"/>
                      <a:pt x="2156984" y="5713785"/>
                    </a:cubicBezTo>
                    <a:cubicBezTo>
                      <a:pt x="2169598" y="5752955"/>
                      <a:pt x="2212751" y="5829303"/>
                      <a:pt x="2217398" y="5829303"/>
                    </a:cubicBezTo>
                    <a:cubicBezTo>
                      <a:pt x="2231340" y="5822664"/>
                      <a:pt x="7483386" y="5768888"/>
                      <a:pt x="7799398" y="5772872"/>
                    </a:cubicBezTo>
                    <a:cubicBezTo>
                      <a:pt x="7839232" y="5773536"/>
                      <a:pt x="7879065" y="5770880"/>
                      <a:pt x="7916907" y="5756275"/>
                    </a:cubicBezTo>
                    <a:cubicBezTo>
                      <a:pt x="8079560" y="5694532"/>
                      <a:pt x="8240886" y="5631463"/>
                      <a:pt x="8403540" y="5569721"/>
                    </a:cubicBezTo>
                    <a:cubicBezTo>
                      <a:pt x="8426112" y="5561090"/>
                      <a:pt x="8439390" y="5546485"/>
                      <a:pt x="8446029" y="5523248"/>
                    </a:cubicBezTo>
                    <a:cubicBezTo>
                      <a:pt x="8465281" y="5457523"/>
                      <a:pt x="8487190" y="5393126"/>
                      <a:pt x="8497148" y="5324745"/>
                    </a:cubicBezTo>
                    <a:cubicBezTo>
                      <a:pt x="8497148" y="5320762"/>
                      <a:pt x="8482543" y="5307484"/>
                      <a:pt x="8475904" y="5304164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6" name="Freeform: Shape 1655">
                <a:extLst>
                  <a:ext uri="{FF2B5EF4-FFF2-40B4-BE49-F238E27FC236}">
                    <a16:creationId xmlns:a16="http://schemas.microsoft.com/office/drawing/2014/main" id="{A1FC7AE9-EC0B-47A6-8522-5AD0FCC2B570}"/>
                  </a:ext>
                </a:extLst>
              </p:cNvPr>
              <p:cNvSpPr/>
              <p:nvPr/>
            </p:nvSpPr>
            <p:spPr>
              <a:xfrm>
                <a:off x="2351652" y="1669023"/>
                <a:ext cx="2190842" cy="4235628"/>
              </a:xfrm>
              <a:custGeom>
                <a:avLst/>
                <a:gdLst>
                  <a:gd name="connsiteX0" fmla="*/ 2103872 w 2190842"/>
                  <a:gd name="connsiteY0" fmla="*/ 3567753 h 4235628"/>
                  <a:gd name="connsiteX1" fmla="*/ 2191506 w 2190842"/>
                  <a:gd name="connsiteY1" fmla="*/ 3800115 h 4235628"/>
                  <a:gd name="connsiteX2" fmla="*/ 2182876 w 2190842"/>
                  <a:gd name="connsiteY2" fmla="*/ 3832646 h 4235628"/>
                  <a:gd name="connsiteX3" fmla="*/ 1561473 w 2190842"/>
                  <a:gd name="connsiteY3" fmla="*/ 4239612 h 4235628"/>
                  <a:gd name="connsiteX4" fmla="*/ 1552842 w 2190842"/>
                  <a:gd name="connsiteY4" fmla="*/ 4240940 h 4235628"/>
                  <a:gd name="connsiteX5" fmla="*/ 0 w 2190842"/>
                  <a:gd name="connsiteY5" fmla="*/ 0 h 4235628"/>
                  <a:gd name="connsiteX6" fmla="*/ 92945 w 2190842"/>
                  <a:gd name="connsiteY6" fmla="*/ 67717 h 4235628"/>
                  <a:gd name="connsiteX7" fmla="*/ 1023721 w 2190842"/>
                  <a:gd name="connsiteY7" fmla="*/ 754845 h 4235628"/>
                  <a:gd name="connsiteX8" fmla="*/ 1049613 w 2190842"/>
                  <a:gd name="connsiteY8" fmla="*/ 788039 h 4235628"/>
                  <a:gd name="connsiteX9" fmla="*/ 1353675 w 2190842"/>
                  <a:gd name="connsiteY9" fmla="*/ 1590684 h 4235628"/>
                  <a:gd name="connsiteX10" fmla="*/ 2103872 w 2190842"/>
                  <a:gd name="connsiteY10" fmla="*/ 3567753 h 42356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90842" h="4235628">
                    <a:moveTo>
                      <a:pt x="2103872" y="3567753"/>
                    </a:moveTo>
                    <a:cubicBezTo>
                      <a:pt x="2133084" y="3645429"/>
                      <a:pt x="2161631" y="3723104"/>
                      <a:pt x="2191506" y="3800115"/>
                    </a:cubicBezTo>
                    <a:cubicBezTo>
                      <a:pt x="2196817" y="3814057"/>
                      <a:pt x="2197481" y="3823352"/>
                      <a:pt x="2182876" y="3832646"/>
                    </a:cubicBezTo>
                    <a:cubicBezTo>
                      <a:pt x="1975741" y="3968080"/>
                      <a:pt x="1768607" y="4103514"/>
                      <a:pt x="1561473" y="4239612"/>
                    </a:cubicBezTo>
                    <a:cubicBezTo>
                      <a:pt x="1560145" y="4240940"/>
                      <a:pt x="1557490" y="4240276"/>
                      <a:pt x="1552842" y="4240940"/>
                    </a:cubicBezTo>
                    <a:cubicBezTo>
                      <a:pt x="1036999" y="2830834"/>
                      <a:pt x="519827" y="1420064"/>
                      <a:pt x="0" y="0"/>
                    </a:cubicBezTo>
                    <a:cubicBezTo>
                      <a:pt x="35850" y="25892"/>
                      <a:pt x="64397" y="47136"/>
                      <a:pt x="92945" y="67717"/>
                    </a:cubicBezTo>
                    <a:cubicBezTo>
                      <a:pt x="402982" y="296760"/>
                      <a:pt x="713683" y="525802"/>
                      <a:pt x="1023721" y="754845"/>
                    </a:cubicBezTo>
                    <a:cubicBezTo>
                      <a:pt x="1035671" y="763475"/>
                      <a:pt x="1044301" y="774098"/>
                      <a:pt x="1049613" y="788039"/>
                    </a:cubicBezTo>
                    <a:cubicBezTo>
                      <a:pt x="1150524" y="1055588"/>
                      <a:pt x="1252100" y="1323136"/>
                      <a:pt x="1353675" y="1590684"/>
                    </a:cubicBezTo>
                    <a:cubicBezTo>
                      <a:pt x="1354339" y="1592676"/>
                      <a:pt x="2068686" y="3474145"/>
                      <a:pt x="2103872" y="3567753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7" name="Freeform: Shape 1656">
                <a:extLst>
                  <a:ext uri="{FF2B5EF4-FFF2-40B4-BE49-F238E27FC236}">
                    <a16:creationId xmlns:a16="http://schemas.microsoft.com/office/drawing/2014/main" id="{8EC5EE1D-D2E4-4DBF-9A68-66812492D650}"/>
                  </a:ext>
                </a:extLst>
              </p:cNvPr>
              <p:cNvSpPr/>
              <p:nvPr/>
            </p:nvSpPr>
            <p:spPr>
              <a:xfrm>
                <a:off x="3330818" y="3031120"/>
                <a:ext cx="2536066" cy="2038147"/>
              </a:xfrm>
              <a:custGeom>
                <a:avLst/>
                <a:gdLst>
                  <a:gd name="connsiteX0" fmla="*/ 2453153 w 2536065"/>
                  <a:gd name="connsiteY0" fmla="*/ 533978 h 2038147"/>
                  <a:gd name="connsiteX1" fmla="*/ 2287844 w 2536065"/>
                  <a:gd name="connsiteY1" fmla="*/ 36723 h 2038147"/>
                  <a:gd name="connsiteX2" fmla="*/ 2223447 w 2536065"/>
                  <a:gd name="connsiteY2" fmla="*/ 3529 h 2038147"/>
                  <a:gd name="connsiteX3" fmla="*/ 19327 w 2536065"/>
                  <a:gd name="connsiteY3" fmla="*/ 348752 h 2038147"/>
                  <a:gd name="connsiteX4" fmla="*/ 2065 w 2536065"/>
                  <a:gd name="connsiteY4" fmla="*/ 385930 h 2038147"/>
                  <a:gd name="connsiteX5" fmla="*/ 608862 w 2536065"/>
                  <a:gd name="connsiteY5" fmla="*/ 2014456 h 2038147"/>
                  <a:gd name="connsiteX6" fmla="*/ 658654 w 2536065"/>
                  <a:gd name="connsiteY6" fmla="*/ 2038356 h 2038147"/>
                  <a:gd name="connsiteX7" fmla="*/ 2535476 w 2536065"/>
                  <a:gd name="connsiteY7" fmla="*/ 1308740 h 2038147"/>
                  <a:gd name="connsiteX8" fmla="*/ 2453153 w 2536065"/>
                  <a:gd name="connsiteY8" fmla="*/ 533978 h 203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536065" h="2038147">
                    <a:moveTo>
                      <a:pt x="2453153" y="533978"/>
                    </a:moveTo>
                    <a:cubicBezTo>
                      <a:pt x="2449834" y="520037"/>
                      <a:pt x="2339628" y="188091"/>
                      <a:pt x="2287844" y="36723"/>
                    </a:cubicBezTo>
                    <a:cubicBezTo>
                      <a:pt x="2280541" y="-1119"/>
                      <a:pt x="2255314" y="-4438"/>
                      <a:pt x="2223447" y="3529"/>
                    </a:cubicBezTo>
                    <a:cubicBezTo>
                      <a:pt x="2209505" y="6848"/>
                      <a:pt x="64471" y="340122"/>
                      <a:pt x="19327" y="348752"/>
                    </a:cubicBezTo>
                    <a:cubicBezTo>
                      <a:pt x="1401" y="355391"/>
                      <a:pt x="-3246" y="368005"/>
                      <a:pt x="2065" y="385930"/>
                    </a:cubicBezTo>
                    <a:cubicBezTo>
                      <a:pt x="4057" y="392569"/>
                      <a:pt x="486042" y="1684502"/>
                      <a:pt x="608862" y="2014456"/>
                    </a:cubicBezTo>
                    <a:cubicBezTo>
                      <a:pt x="620148" y="2044995"/>
                      <a:pt x="628115" y="2049643"/>
                      <a:pt x="658654" y="2038356"/>
                    </a:cubicBezTo>
                    <a:cubicBezTo>
                      <a:pt x="764213" y="1998523"/>
                      <a:pt x="2472406" y="1408323"/>
                      <a:pt x="2535476" y="1308740"/>
                    </a:cubicBezTo>
                    <a:cubicBezTo>
                      <a:pt x="2568006" y="1255628"/>
                      <a:pt x="2479045" y="634226"/>
                      <a:pt x="2453153" y="533978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8" name="Freeform: Shape 1657">
                <a:extLst>
                  <a:ext uri="{FF2B5EF4-FFF2-40B4-BE49-F238E27FC236}">
                    <a16:creationId xmlns:a16="http://schemas.microsoft.com/office/drawing/2014/main" id="{36B44325-357D-4964-93F5-85641F1348A0}"/>
                  </a:ext>
                </a:extLst>
              </p:cNvPr>
              <p:cNvSpPr/>
              <p:nvPr/>
            </p:nvSpPr>
            <p:spPr>
              <a:xfrm>
                <a:off x="5617962" y="2070723"/>
                <a:ext cx="2529427" cy="1453923"/>
              </a:xfrm>
              <a:custGeom>
                <a:avLst/>
                <a:gdLst>
                  <a:gd name="connsiteX0" fmla="*/ 700 w 2529426"/>
                  <a:gd name="connsiteY0" fmla="*/ 997120 h 1453922"/>
                  <a:gd name="connsiteX1" fmla="*/ 201196 w 2529426"/>
                  <a:gd name="connsiteY1" fmla="*/ 865006 h 1453922"/>
                  <a:gd name="connsiteX2" fmla="*/ 904921 w 2529426"/>
                  <a:gd name="connsiteY2" fmla="*/ 297379 h 1453922"/>
                  <a:gd name="connsiteX3" fmla="*/ 1131972 w 2529426"/>
                  <a:gd name="connsiteY3" fmla="*/ 180534 h 1453922"/>
                  <a:gd name="connsiteX4" fmla="*/ 1546904 w 2529426"/>
                  <a:gd name="connsiteY4" fmla="*/ 33150 h 1453922"/>
                  <a:gd name="connsiteX5" fmla="*/ 1726155 w 2529426"/>
                  <a:gd name="connsiteY5" fmla="*/ 4603 h 1453922"/>
                  <a:gd name="connsiteX6" fmla="*/ 2297101 w 2529426"/>
                  <a:gd name="connsiteY6" fmla="*/ 179206 h 1453922"/>
                  <a:gd name="connsiteX7" fmla="*/ 2512202 w 2529426"/>
                  <a:gd name="connsiteY7" fmla="*/ 339204 h 1453922"/>
                  <a:gd name="connsiteX8" fmla="*/ 2505564 w 2529426"/>
                  <a:gd name="connsiteY8" fmla="*/ 524430 h 1453922"/>
                  <a:gd name="connsiteX9" fmla="*/ 2325649 w 2529426"/>
                  <a:gd name="connsiteY9" fmla="*/ 681772 h 1453922"/>
                  <a:gd name="connsiteX10" fmla="*/ 2316354 w 2529426"/>
                  <a:gd name="connsiteY10" fmla="*/ 706336 h 1453922"/>
                  <a:gd name="connsiteX11" fmla="*/ 2443158 w 2529426"/>
                  <a:gd name="connsiteY11" fmla="*/ 995793 h 1453922"/>
                  <a:gd name="connsiteX12" fmla="*/ 149412 w 2529426"/>
                  <a:gd name="connsiteY12" fmla="*/ 1457861 h 1453922"/>
                  <a:gd name="connsiteX13" fmla="*/ 128168 w 2529426"/>
                  <a:gd name="connsiteY13" fmla="*/ 1425994 h 1453922"/>
                  <a:gd name="connsiteX14" fmla="*/ 700 w 2529426"/>
                  <a:gd name="connsiteY14" fmla="*/ 997120 h 1453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529426" h="1453922">
                    <a:moveTo>
                      <a:pt x="700" y="997120"/>
                    </a:moveTo>
                    <a:cubicBezTo>
                      <a:pt x="79704" y="971229"/>
                      <a:pt x="138790" y="915462"/>
                      <a:pt x="201196" y="865006"/>
                    </a:cubicBezTo>
                    <a:cubicBezTo>
                      <a:pt x="412313" y="695714"/>
                      <a:pt x="883676" y="319951"/>
                      <a:pt x="904921" y="297379"/>
                    </a:cubicBezTo>
                    <a:cubicBezTo>
                      <a:pt x="967327" y="231653"/>
                      <a:pt x="1050977" y="209081"/>
                      <a:pt x="1131972" y="180534"/>
                    </a:cubicBezTo>
                    <a:cubicBezTo>
                      <a:pt x="1270061" y="130742"/>
                      <a:pt x="1408815" y="82278"/>
                      <a:pt x="1546904" y="33150"/>
                    </a:cubicBezTo>
                    <a:cubicBezTo>
                      <a:pt x="1626571" y="4603"/>
                      <a:pt x="1664413" y="-7348"/>
                      <a:pt x="1726155" y="4603"/>
                    </a:cubicBezTo>
                    <a:cubicBezTo>
                      <a:pt x="1849638" y="38461"/>
                      <a:pt x="2190879" y="124103"/>
                      <a:pt x="2297101" y="179206"/>
                    </a:cubicBezTo>
                    <a:cubicBezTo>
                      <a:pt x="2413946" y="227670"/>
                      <a:pt x="2437847" y="238956"/>
                      <a:pt x="2512202" y="339204"/>
                    </a:cubicBezTo>
                    <a:cubicBezTo>
                      <a:pt x="2546061" y="401610"/>
                      <a:pt x="2527472" y="484596"/>
                      <a:pt x="2505564" y="524430"/>
                    </a:cubicBezTo>
                    <a:cubicBezTo>
                      <a:pt x="2496933" y="575549"/>
                      <a:pt x="2340918" y="680444"/>
                      <a:pt x="2325649" y="681772"/>
                    </a:cubicBezTo>
                    <a:cubicBezTo>
                      <a:pt x="2302412" y="683100"/>
                      <a:pt x="2307060" y="693058"/>
                      <a:pt x="2316354" y="706336"/>
                    </a:cubicBezTo>
                    <a:cubicBezTo>
                      <a:pt x="2340918" y="741522"/>
                      <a:pt x="2459755" y="780028"/>
                      <a:pt x="2443158" y="995793"/>
                    </a:cubicBezTo>
                    <a:cubicBezTo>
                      <a:pt x="2438510" y="1040937"/>
                      <a:pt x="170657" y="1467156"/>
                      <a:pt x="149412" y="1457861"/>
                    </a:cubicBezTo>
                    <a:cubicBezTo>
                      <a:pt x="134806" y="1451886"/>
                      <a:pt x="132151" y="1438608"/>
                      <a:pt x="128168" y="1425994"/>
                    </a:cubicBezTo>
                    <a:cubicBezTo>
                      <a:pt x="89662" y="1295208"/>
                      <a:pt x="-9258" y="1010398"/>
                      <a:pt x="700" y="997120"/>
                    </a:cubicBez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59" name="Freeform: Shape 1658">
                <a:extLst>
                  <a:ext uri="{FF2B5EF4-FFF2-40B4-BE49-F238E27FC236}">
                    <a16:creationId xmlns:a16="http://schemas.microsoft.com/office/drawing/2014/main" id="{1DB8DA66-36B6-493A-957B-086B4E2EC271}"/>
                  </a:ext>
                </a:extLst>
              </p:cNvPr>
              <p:cNvSpPr/>
              <p:nvPr/>
            </p:nvSpPr>
            <p:spPr>
              <a:xfrm>
                <a:off x="3330154" y="3030456"/>
                <a:ext cx="2429843" cy="942726"/>
              </a:xfrm>
              <a:custGeom>
                <a:avLst/>
                <a:gdLst>
                  <a:gd name="connsiteX0" fmla="*/ 2434564 w 2429843"/>
                  <a:gd name="connsiteY0" fmla="*/ 494809 h 942726"/>
                  <a:gd name="connsiteX1" fmla="*/ 221813 w 2429843"/>
                  <a:gd name="connsiteY1" fmla="*/ 948246 h 942726"/>
                  <a:gd name="connsiteX2" fmla="*/ 8040 w 2429843"/>
                  <a:gd name="connsiteY2" fmla="*/ 405183 h 942726"/>
                  <a:gd name="connsiteX3" fmla="*/ 2065 w 2429843"/>
                  <a:gd name="connsiteY3" fmla="*/ 385930 h 942726"/>
                  <a:gd name="connsiteX4" fmla="*/ 19327 w 2429843"/>
                  <a:gd name="connsiteY4" fmla="*/ 348752 h 942726"/>
                  <a:gd name="connsiteX5" fmla="*/ 2223447 w 2429843"/>
                  <a:gd name="connsiteY5" fmla="*/ 3529 h 942726"/>
                  <a:gd name="connsiteX6" fmla="*/ 2287844 w 2429843"/>
                  <a:gd name="connsiteY6" fmla="*/ 36723 h 942726"/>
                  <a:gd name="connsiteX7" fmla="*/ 2434564 w 2429843"/>
                  <a:gd name="connsiteY7" fmla="*/ 494809 h 9427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429843" h="942726">
                    <a:moveTo>
                      <a:pt x="2434564" y="494809"/>
                    </a:moveTo>
                    <a:cubicBezTo>
                      <a:pt x="2434564" y="496800"/>
                      <a:pt x="231772" y="936296"/>
                      <a:pt x="221813" y="948246"/>
                    </a:cubicBezTo>
                    <a:cubicBezTo>
                      <a:pt x="208536" y="945591"/>
                      <a:pt x="71774" y="578459"/>
                      <a:pt x="8040" y="405183"/>
                    </a:cubicBezTo>
                    <a:cubicBezTo>
                      <a:pt x="6049" y="399208"/>
                      <a:pt x="4057" y="392569"/>
                      <a:pt x="2065" y="385930"/>
                    </a:cubicBezTo>
                    <a:cubicBezTo>
                      <a:pt x="-3246" y="368005"/>
                      <a:pt x="1402" y="355391"/>
                      <a:pt x="19327" y="348752"/>
                    </a:cubicBezTo>
                    <a:cubicBezTo>
                      <a:pt x="64471" y="339458"/>
                      <a:pt x="2209505" y="6848"/>
                      <a:pt x="2223447" y="3529"/>
                    </a:cubicBezTo>
                    <a:cubicBezTo>
                      <a:pt x="2255313" y="-4438"/>
                      <a:pt x="2280542" y="-1119"/>
                      <a:pt x="2287844" y="36723"/>
                    </a:cubicBezTo>
                    <a:cubicBezTo>
                      <a:pt x="2339628" y="189418"/>
                      <a:pt x="2389419" y="341450"/>
                      <a:pt x="2434564" y="494809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60" name="Freeform: Shape 1659">
                <a:extLst>
                  <a:ext uri="{FF2B5EF4-FFF2-40B4-BE49-F238E27FC236}">
                    <a16:creationId xmlns:a16="http://schemas.microsoft.com/office/drawing/2014/main" id="{A5A3BF84-FC52-4D8C-991E-B73908FF5FBD}"/>
                  </a:ext>
                </a:extLst>
              </p:cNvPr>
              <p:cNvSpPr/>
              <p:nvPr/>
            </p:nvSpPr>
            <p:spPr>
              <a:xfrm>
                <a:off x="4545782" y="5762579"/>
                <a:ext cx="5258021" cy="650614"/>
              </a:xfrm>
              <a:custGeom>
                <a:avLst/>
                <a:gdLst>
                  <a:gd name="connsiteX0" fmla="*/ 4246281 w 5258021"/>
                  <a:gd name="connsiteY0" fmla="*/ 0 h 650613"/>
                  <a:gd name="connsiteX1" fmla="*/ 5261372 w 5258021"/>
                  <a:gd name="connsiteY1" fmla="*/ 590864 h 650613"/>
                  <a:gd name="connsiteX2" fmla="*/ 31 w 5258021"/>
                  <a:gd name="connsiteY2" fmla="*/ 651942 h 650613"/>
                  <a:gd name="connsiteX3" fmla="*/ 446166 w 5258021"/>
                  <a:gd name="connsiteY3" fmla="*/ 16597 h 650613"/>
                  <a:gd name="connsiteX4" fmla="*/ 454797 w 5258021"/>
                  <a:gd name="connsiteY4" fmla="*/ 7303 h 650613"/>
                  <a:gd name="connsiteX5" fmla="*/ 4246281 w 5258021"/>
                  <a:gd name="connsiteY5" fmla="*/ 0 h 65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258021" h="650613">
                    <a:moveTo>
                      <a:pt x="4246281" y="0"/>
                    </a:moveTo>
                    <a:cubicBezTo>
                      <a:pt x="4266198" y="0"/>
                      <a:pt x="4975235" y="405638"/>
                      <a:pt x="5261372" y="590864"/>
                    </a:cubicBezTo>
                    <a:cubicBezTo>
                      <a:pt x="5154485" y="604805"/>
                      <a:pt x="4014" y="660572"/>
                      <a:pt x="31" y="651942"/>
                    </a:cubicBezTo>
                    <a:cubicBezTo>
                      <a:pt x="-3953" y="643311"/>
                      <a:pt x="379113" y="110870"/>
                      <a:pt x="446166" y="16597"/>
                    </a:cubicBezTo>
                    <a:cubicBezTo>
                      <a:pt x="448822" y="13278"/>
                      <a:pt x="452141" y="10622"/>
                      <a:pt x="454797" y="7303"/>
                    </a:cubicBezTo>
                    <a:cubicBezTo>
                      <a:pt x="466083" y="11950"/>
                      <a:pt x="4071014" y="1992"/>
                      <a:pt x="4246281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 w="663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663" name="Rectangle 1662">
            <a:extLst>
              <a:ext uri="{FF2B5EF4-FFF2-40B4-BE49-F238E27FC236}">
                <a16:creationId xmlns:a16="http://schemas.microsoft.com/office/drawing/2014/main" id="{ADF97D9F-ADF1-42CD-ABD1-54B4341A998C}"/>
              </a:ext>
            </a:extLst>
          </p:cNvPr>
          <p:cNvSpPr/>
          <p:nvPr/>
        </p:nvSpPr>
        <p:spPr>
          <a:xfrm>
            <a:off x="6382895" y="1792636"/>
            <a:ext cx="5184000" cy="9417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1664" name="Isosceles Triangle 26">
            <a:extLst>
              <a:ext uri="{FF2B5EF4-FFF2-40B4-BE49-F238E27FC236}">
                <a16:creationId xmlns:a16="http://schemas.microsoft.com/office/drawing/2014/main" id="{CF212331-9304-48EC-87F1-732AFDA1E5C1}"/>
              </a:ext>
            </a:extLst>
          </p:cNvPr>
          <p:cNvSpPr/>
          <p:nvPr/>
        </p:nvSpPr>
        <p:spPr>
          <a:xfrm rot="16200000">
            <a:off x="4602596" y="2047141"/>
            <a:ext cx="2036677" cy="1527661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97213 w 2205213"/>
              <a:gd name="connsiteY0" fmla="*/ 1064702 h 1064702"/>
              <a:gd name="connsiteX1" fmla="*/ 0 w 2205213"/>
              <a:gd name="connsiteY1" fmla="*/ 0 h 1064702"/>
              <a:gd name="connsiteX2" fmla="*/ 2205213 w 2205213"/>
              <a:gd name="connsiteY2" fmla="*/ 1064702 h 1064702"/>
              <a:gd name="connsiteX3" fmla="*/ 1197213 w 2205213"/>
              <a:gd name="connsiteY3" fmla="*/ 1064702 h 1064702"/>
              <a:gd name="connsiteX0" fmla="*/ 1180481 w 2188481"/>
              <a:gd name="connsiteY0" fmla="*/ 1064702 h 1064702"/>
              <a:gd name="connsiteX1" fmla="*/ 0 w 2188481"/>
              <a:gd name="connsiteY1" fmla="*/ 0 h 1064702"/>
              <a:gd name="connsiteX2" fmla="*/ 2188481 w 2188481"/>
              <a:gd name="connsiteY2" fmla="*/ 1064702 h 1064702"/>
              <a:gd name="connsiteX3" fmla="*/ 1180481 w 2188481"/>
              <a:gd name="connsiteY3" fmla="*/ 1064702 h 1064702"/>
              <a:gd name="connsiteX0" fmla="*/ 1172115 w 2180115"/>
              <a:gd name="connsiteY0" fmla="*/ 1067431 h 1067431"/>
              <a:gd name="connsiteX1" fmla="*/ 0 w 2180115"/>
              <a:gd name="connsiteY1" fmla="*/ 0 h 1067431"/>
              <a:gd name="connsiteX2" fmla="*/ 2180115 w 2180115"/>
              <a:gd name="connsiteY2" fmla="*/ 1067431 h 1067431"/>
              <a:gd name="connsiteX3" fmla="*/ 1172115 w 2180115"/>
              <a:gd name="connsiteY3" fmla="*/ 1067431 h 1067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80115" h="1067431">
                <a:moveTo>
                  <a:pt x="1172115" y="1067431"/>
                </a:moveTo>
                <a:lnTo>
                  <a:pt x="0" y="0"/>
                </a:lnTo>
                <a:lnTo>
                  <a:pt x="2180115" y="1067431"/>
                </a:lnTo>
                <a:lnTo>
                  <a:pt x="1172115" y="1067431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80000"/>
                </a:schemeClr>
              </a:gs>
              <a:gs pos="100000">
                <a:schemeClr val="accent1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1665" name="Rectangle 1664">
            <a:extLst>
              <a:ext uri="{FF2B5EF4-FFF2-40B4-BE49-F238E27FC236}">
                <a16:creationId xmlns:a16="http://schemas.microsoft.com/office/drawing/2014/main" id="{20A147DB-2BA9-4AB1-A943-5731537C75B7}"/>
              </a:ext>
            </a:extLst>
          </p:cNvPr>
          <p:cNvSpPr/>
          <p:nvPr/>
        </p:nvSpPr>
        <p:spPr>
          <a:xfrm>
            <a:off x="6382895" y="2895269"/>
            <a:ext cx="5184000" cy="9417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1666" name="Isosceles Triangle 48">
            <a:extLst>
              <a:ext uri="{FF2B5EF4-FFF2-40B4-BE49-F238E27FC236}">
                <a16:creationId xmlns:a16="http://schemas.microsoft.com/office/drawing/2014/main" id="{50CF94AF-4201-4C40-B7CF-6D726F505431}"/>
              </a:ext>
            </a:extLst>
          </p:cNvPr>
          <p:cNvSpPr/>
          <p:nvPr/>
        </p:nvSpPr>
        <p:spPr>
          <a:xfrm rot="16200000">
            <a:off x="5113294" y="2627773"/>
            <a:ext cx="1003975" cy="1538968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112693 w 1120693"/>
              <a:gd name="connsiteY0" fmla="*/ 1075334 h 1075334"/>
              <a:gd name="connsiteX1" fmla="*/ 0 w 1120693"/>
              <a:gd name="connsiteY1" fmla="*/ 0 h 1075334"/>
              <a:gd name="connsiteX2" fmla="*/ 1120693 w 1120693"/>
              <a:gd name="connsiteY2" fmla="*/ 1075334 h 1075334"/>
              <a:gd name="connsiteX3" fmla="*/ 112693 w 1120693"/>
              <a:gd name="connsiteY3" fmla="*/ 1075334 h 1075334"/>
              <a:gd name="connsiteX0" fmla="*/ 83413 w 1091413"/>
              <a:gd name="connsiteY0" fmla="*/ 1072603 h 1072603"/>
              <a:gd name="connsiteX1" fmla="*/ 0 w 1091413"/>
              <a:gd name="connsiteY1" fmla="*/ 0 h 1072603"/>
              <a:gd name="connsiteX2" fmla="*/ 1091413 w 1091413"/>
              <a:gd name="connsiteY2" fmla="*/ 1072603 h 1072603"/>
              <a:gd name="connsiteX3" fmla="*/ 83413 w 1091413"/>
              <a:gd name="connsiteY3" fmla="*/ 1072603 h 1072603"/>
              <a:gd name="connsiteX0" fmla="*/ 79231 w 1087231"/>
              <a:gd name="connsiteY0" fmla="*/ 1069873 h 1069873"/>
              <a:gd name="connsiteX1" fmla="*/ 0 w 1087231"/>
              <a:gd name="connsiteY1" fmla="*/ 0 h 1069873"/>
              <a:gd name="connsiteX2" fmla="*/ 1087231 w 1087231"/>
              <a:gd name="connsiteY2" fmla="*/ 1069873 h 1069873"/>
              <a:gd name="connsiteX3" fmla="*/ 79231 w 1087231"/>
              <a:gd name="connsiteY3" fmla="*/ 1069873 h 1069873"/>
              <a:gd name="connsiteX0" fmla="*/ 62499 w 1070499"/>
              <a:gd name="connsiteY0" fmla="*/ 1075334 h 1075334"/>
              <a:gd name="connsiteX1" fmla="*/ 0 w 1070499"/>
              <a:gd name="connsiteY1" fmla="*/ 0 h 1075334"/>
              <a:gd name="connsiteX2" fmla="*/ 1070499 w 1070499"/>
              <a:gd name="connsiteY2" fmla="*/ 1075334 h 1075334"/>
              <a:gd name="connsiteX3" fmla="*/ 62499 w 1070499"/>
              <a:gd name="connsiteY3" fmla="*/ 1075334 h 1075334"/>
              <a:gd name="connsiteX0" fmla="*/ 66683 w 1074683"/>
              <a:gd name="connsiteY0" fmla="*/ 1075332 h 1075332"/>
              <a:gd name="connsiteX1" fmla="*/ 0 w 1074683"/>
              <a:gd name="connsiteY1" fmla="*/ 0 h 1075332"/>
              <a:gd name="connsiteX2" fmla="*/ 1074683 w 1074683"/>
              <a:gd name="connsiteY2" fmla="*/ 1075332 h 1075332"/>
              <a:gd name="connsiteX3" fmla="*/ 66683 w 1074683"/>
              <a:gd name="connsiteY3" fmla="*/ 1075332 h 1075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74683" h="1075332">
                <a:moveTo>
                  <a:pt x="66683" y="1075332"/>
                </a:moveTo>
                <a:lnTo>
                  <a:pt x="0" y="0"/>
                </a:lnTo>
                <a:lnTo>
                  <a:pt x="1074683" y="1075332"/>
                </a:lnTo>
                <a:lnTo>
                  <a:pt x="66683" y="1075332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80000"/>
                </a:schemeClr>
              </a:gs>
              <a:gs pos="100000">
                <a:schemeClr val="accent2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1667" name="Rectangle 1666">
            <a:extLst>
              <a:ext uri="{FF2B5EF4-FFF2-40B4-BE49-F238E27FC236}">
                <a16:creationId xmlns:a16="http://schemas.microsoft.com/office/drawing/2014/main" id="{7F9A7267-069F-4A48-ADA2-F6E34740233C}"/>
              </a:ext>
            </a:extLst>
          </p:cNvPr>
          <p:cNvSpPr/>
          <p:nvPr/>
        </p:nvSpPr>
        <p:spPr>
          <a:xfrm>
            <a:off x="6382895" y="3997902"/>
            <a:ext cx="5184000" cy="9417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1668" name="Isosceles Triangle 49">
            <a:extLst>
              <a:ext uri="{FF2B5EF4-FFF2-40B4-BE49-F238E27FC236}">
                <a16:creationId xmlns:a16="http://schemas.microsoft.com/office/drawing/2014/main" id="{313D6ADC-C56B-42F4-9CEA-76A8DE6D4F65}"/>
              </a:ext>
            </a:extLst>
          </p:cNvPr>
          <p:cNvSpPr/>
          <p:nvPr/>
        </p:nvSpPr>
        <p:spPr>
          <a:xfrm rot="16200000">
            <a:off x="5116112" y="3671035"/>
            <a:ext cx="998749" cy="153855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1035624"/>
              <a:gd name="connsiteY0" fmla="*/ 1085967 h 1085967"/>
              <a:gd name="connsiteX1" fmla="*/ 1035624 w 1035624"/>
              <a:gd name="connsiteY1" fmla="*/ 0 h 1085967"/>
              <a:gd name="connsiteX2" fmla="*/ 1008000 w 1035624"/>
              <a:gd name="connsiteY2" fmla="*/ 1085967 h 1085967"/>
              <a:gd name="connsiteX3" fmla="*/ 0 w 1035624"/>
              <a:gd name="connsiteY3" fmla="*/ 1085967 h 1085967"/>
              <a:gd name="connsiteX0" fmla="*/ 0 w 1060722"/>
              <a:gd name="connsiteY0" fmla="*/ 1075043 h 1075043"/>
              <a:gd name="connsiteX1" fmla="*/ 1060722 w 1060722"/>
              <a:gd name="connsiteY1" fmla="*/ 0 h 1075043"/>
              <a:gd name="connsiteX2" fmla="*/ 1008000 w 1060722"/>
              <a:gd name="connsiteY2" fmla="*/ 1075043 h 1075043"/>
              <a:gd name="connsiteX3" fmla="*/ 0 w 1060722"/>
              <a:gd name="connsiteY3" fmla="*/ 1075043 h 1075043"/>
              <a:gd name="connsiteX0" fmla="*/ 0 w 1069087"/>
              <a:gd name="connsiteY0" fmla="*/ 1075043 h 1075043"/>
              <a:gd name="connsiteX1" fmla="*/ 1069087 w 1069087"/>
              <a:gd name="connsiteY1" fmla="*/ 0 h 1075043"/>
              <a:gd name="connsiteX2" fmla="*/ 1008000 w 1069087"/>
              <a:gd name="connsiteY2" fmla="*/ 1075043 h 1075043"/>
              <a:gd name="connsiteX3" fmla="*/ 0 w 1069087"/>
              <a:gd name="connsiteY3" fmla="*/ 1075043 h 1075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9087" h="1075043">
                <a:moveTo>
                  <a:pt x="0" y="1075043"/>
                </a:moveTo>
                <a:lnTo>
                  <a:pt x="1069087" y="0"/>
                </a:lnTo>
                <a:lnTo>
                  <a:pt x="1008000" y="1075043"/>
                </a:lnTo>
                <a:lnTo>
                  <a:pt x="0" y="1075043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80000"/>
                </a:schemeClr>
              </a:gs>
              <a:gs pos="100000">
                <a:schemeClr val="accent3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sp>
        <p:nvSpPr>
          <p:cNvPr id="1669" name="Rectangle 1668">
            <a:extLst>
              <a:ext uri="{FF2B5EF4-FFF2-40B4-BE49-F238E27FC236}">
                <a16:creationId xmlns:a16="http://schemas.microsoft.com/office/drawing/2014/main" id="{50DD42AD-53A3-4559-853A-4EED5233C0FF}"/>
              </a:ext>
            </a:extLst>
          </p:cNvPr>
          <p:cNvSpPr/>
          <p:nvPr/>
        </p:nvSpPr>
        <p:spPr>
          <a:xfrm>
            <a:off x="6382895" y="5101821"/>
            <a:ext cx="5184000" cy="9417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ea typeface="+mj-ea"/>
            </a:endParaRPr>
          </a:p>
        </p:txBody>
      </p:sp>
      <p:sp>
        <p:nvSpPr>
          <p:cNvPr id="1670" name="Isosceles Triangle 50">
            <a:extLst>
              <a:ext uri="{FF2B5EF4-FFF2-40B4-BE49-F238E27FC236}">
                <a16:creationId xmlns:a16="http://schemas.microsoft.com/office/drawing/2014/main" id="{F75E25C9-6231-4DC9-853C-42DF7CA44280}"/>
              </a:ext>
            </a:extLst>
          </p:cNvPr>
          <p:cNvSpPr/>
          <p:nvPr/>
        </p:nvSpPr>
        <p:spPr>
          <a:xfrm rot="16200000">
            <a:off x="4609970" y="4268808"/>
            <a:ext cx="2025426" cy="1524165"/>
          </a:xfrm>
          <a:custGeom>
            <a:avLst/>
            <a:gdLst>
              <a:gd name="connsiteX0" fmla="*/ 0 w 1008000"/>
              <a:gd name="connsiteY0" fmla="*/ 1096600 h 1096600"/>
              <a:gd name="connsiteX1" fmla="*/ 131856 w 1008000"/>
              <a:gd name="connsiteY1" fmla="*/ 0 h 1096600"/>
              <a:gd name="connsiteX2" fmla="*/ 1008000 w 1008000"/>
              <a:gd name="connsiteY2" fmla="*/ 1096600 h 1096600"/>
              <a:gd name="connsiteX3" fmla="*/ 0 w 1008000"/>
              <a:gd name="connsiteY3" fmla="*/ 1096600 h 1096600"/>
              <a:gd name="connsiteX0" fmla="*/ 0 w 2109512"/>
              <a:gd name="connsiteY0" fmla="*/ 1054069 h 1054069"/>
              <a:gd name="connsiteX1" fmla="*/ 2109512 w 2109512"/>
              <a:gd name="connsiteY1" fmla="*/ 0 h 1054069"/>
              <a:gd name="connsiteX2" fmla="*/ 1008000 w 2109512"/>
              <a:gd name="connsiteY2" fmla="*/ 1054069 h 1054069"/>
              <a:gd name="connsiteX3" fmla="*/ 0 w 2109512"/>
              <a:gd name="connsiteY3" fmla="*/ 1054069 h 1054069"/>
              <a:gd name="connsiteX0" fmla="*/ 0 w 2172255"/>
              <a:gd name="connsiteY0" fmla="*/ 1064989 h 1064989"/>
              <a:gd name="connsiteX1" fmla="*/ 2172255 w 2172255"/>
              <a:gd name="connsiteY1" fmla="*/ 0 h 1064989"/>
              <a:gd name="connsiteX2" fmla="*/ 1008000 w 2172255"/>
              <a:gd name="connsiteY2" fmla="*/ 1064989 h 1064989"/>
              <a:gd name="connsiteX3" fmla="*/ 0 w 2172255"/>
              <a:gd name="connsiteY3" fmla="*/ 1064989 h 1064989"/>
              <a:gd name="connsiteX0" fmla="*/ 0 w 2168072"/>
              <a:gd name="connsiteY0" fmla="*/ 1064989 h 1064989"/>
              <a:gd name="connsiteX1" fmla="*/ 2168072 w 2168072"/>
              <a:gd name="connsiteY1" fmla="*/ 0 h 1064989"/>
              <a:gd name="connsiteX2" fmla="*/ 1008000 w 2168072"/>
              <a:gd name="connsiteY2" fmla="*/ 1064989 h 1064989"/>
              <a:gd name="connsiteX3" fmla="*/ 0 w 2168072"/>
              <a:gd name="connsiteY3" fmla="*/ 1064989 h 1064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8072" h="1064989">
                <a:moveTo>
                  <a:pt x="0" y="1064989"/>
                </a:moveTo>
                <a:lnTo>
                  <a:pt x="2168072" y="0"/>
                </a:lnTo>
                <a:lnTo>
                  <a:pt x="1008000" y="1064989"/>
                </a:lnTo>
                <a:lnTo>
                  <a:pt x="0" y="1064989"/>
                </a:lnTo>
                <a:close/>
              </a:path>
            </a:pathLst>
          </a:custGeom>
          <a:gradFill>
            <a:gsLst>
              <a:gs pos="0">
                <a:schemeClr val="accent4">
                  <a:lumMod val="80000"/>
                </a:schemeClr>
              </a:gs>
              <a:gs pos="100000">
                <a:schemeClr val="accent4">
                  <a:lumMod val="8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>
              <a:ea typeface="+mj-ea"/>
            </a:endParaRPr>
          </a:p>
        </p:txBody>
      </p:sp>
      <p:grpSp>
        <p:nvGrpSpPr>
          <p:cNvPr id="1671" name="Group 1670">
            <a:extLst>
              <a:ext uri="{FF2B5EF4-FFF2-40B4-BE49-F238E27FC236}">
                <a16:creationId xmlns:a16="http://schemas.microsoft.com/office/drawing/2014/main" id="{C186307B-FF17-42D0-9164-7289E7ED4367}"/>
              </a:ext>
            </a:extLst>
          </p:cNvPr>
          <p:cNvGrpSpPr/>
          <p:nvPr/>
        </p:nvGrpSpPr>
        <p:grpSpPr>
          <a:xfrm>
            <a:off x="7615075" y="1924179"/>
            <a:ext cx="3670314" cy="678692"/>
            <a:chOff x="803640" y="3362835"/>
            <a:chExt cx="2059657" cy="678692"/>
          </a:xfrm>
        </p:grpSpPr>
        <p:sp>
          <p:nvSpPr>
            <p:cNvPr id="1672" name="TextBox 1671">
              <a:extLst>
                <a:ext uri="{FF2B5EF4-FFF2-40B4-BE49-F238E27FC236}">
                  <a16:creationId xmlns:a16="http://schemas.microsoft.com/office/drawing/2014/main" id="{5C92CD9B-CD58-4F6D-9EB4-23292788F338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1673" name="TextBox 1672">
              <a:extLst>
                <a:ext uri="{FF2B5EF4-FFF2-40B4-BE49-F238E27FC236}">
                  <a16:creationId xmlns:a16="http://schemas.microsoft.com/office/drawing/2014/main" id="{BE395325-1694-4C2D-9D14-9C76923C98B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1674" name="Group 1673">
            <a:extLst>
              <a:ext uri="{FF2B5EF4-FFF2-40B4-BE49-F238E27FC236}">
                <a16:creationId xmlns:a16="http://schemas.microsoft.com/office/drawing/2014/main" id="{80AC24AC-AB59-46F7-92E6-209ECFD0CA8B}"/>
              </a:ext>
            </a:extLst>
          </p:cNvPr>
          <p:cNvGrpSpPr/>
          <p:nvPr/>
        </p:nvGrpSpPr>
        <p:grpSpPr>
          <a:xfrm>
            <a:off x="7615075" y="3027241"/>
            <a:ext cx="3670314" cy="678692"/>
            <a:chOff x="803640" y="3362835"/>
            <a:chExt cx="2059657" cy="678692"/>
          </a:xfrm>
        </p:grpSpPr>
        <p:sp>
          <p:nvSpPr>
            <p:cNvPr id="1675" name="TextBox 1674">
              <a:extLst>
                <a:ext uri="{FF2B5EF4-FFF2-40B4-BE49-F238E27FC236}">
                  <a16:creationId xmlns:a16="http://schemas.microsoft.com/office/drawing/2014/main" id="{44A1A75B-2E24-4EC8-B31B-62350356D1C9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1676" name="TextBox 1675">
              <a:extLst>
                <a:ext uri="{FF2B5EF4-FFF2-40B4-BE49-F238E27FC236}">
                  <a16:creationId xmlns:a16="http://schemas.microsoft.com/office/drawing/2014/main" id="{879B3B24-4C71-4C0A-AF57-2740DBD22B9E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1677" name="Group 1676">
            <a:extLst>
              <a:ext uri="{FF2B5EF4-FFF2-40B4-BE49-F238E27FC236}">
                <a16:creationId xmlns:a16="http://schemas.microsoft.com/office/drawing/2014/main" id="{977C0AB9-3A6F-4245-813F-46F8A37B0799}"/>
              </a:ext>
            </a:extLst>
          </p:cNvPr>
          <p:cNvGrpSpPr/>
          <p:nvPr/>
        </p:nvGrpSpPr>
        <p:grpSpPr>
          <a:xfrm>
            <a:off x="7615075" y="4130302"/>
            <a:ext cx="3670314" cy="678692"/>
            <a:chOff x="803640" y="3362835"/>
            <a:chExt cx="2059657" cy="678692"/>
          </a:xfrm>
        </p:grpSpPr>
        <p:sp>
          <p:nvSpPr>
            <p:cNvPr id="1678" name="TextBox 1677">
              <a:extLst>
                <a:ext uri="{FF2B5EF4-FFF2-40B4-BE49-F238E27FC236}">
                  <a16:creationId xmlns:a16="http://schemas.microsoft.com/office/drawing/2014/main" id="{477C0EB9-A2A1-4D71-B422-1F4005410DBC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1679" name="TextBox 1678">
              <a:extLst>
                <a:ext uri="{FF2B5EF4-FFF2-40B4-BE49-F238E27FC236}">
                  <a16:creationId xmlns:a16="http://schemas.microsoft.com/office/drawing/2014/main" id="{187E2E23-08E6-479F-B810-649320FF97C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grpSp>
        <p:nvGrpSpPr>
          <p:cNvPr id="1680" name="Group 1679">
            <a:extLst>
              <a:ext uri="{FF2B5EF4-FFF2-40B4-BE49-F238E27FC236}">
                <a16:creationId xmlns:a16="http://schemas.microsoft.com/office/drawing/2014/main" id="{E3426E39-1960-4535-AA1B-67F792DFFC09}"/>
              </a:ext>
            </a:extLst>
          </p:cNvPr>
          <p:cNvGrpSpPr/>
          <p:nvPr/>
        </p:nvGrpSpPr>
        <p:grpSpPr>
          <a:xfrm>
            <a:off x="7615075" y="5233363"/>
            <a:ext cx="3670314" cy="678692"/>
            <a:chOff x="803640" y="3362835"/>
            <a:chExt cx="2059657" cy="678692"/>
          </a:xfrm>
        </p:grpSpPr>
        <p:sp>
          <p:nvSpPr>
            <p:cNvPr id="1681" name="TextBox 1680">
              <a:extLst>
                <a:ext uri="{FF2B5EF4-FFF2-40B4-BE49-F238E27FC236}">
                  <a16:creationId xmlns:a16="http://schemas.microsoft.com/office/drawing/2014/main" id="{5009FFF1-630B-4BDB-9E49-9906CA955107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  <p:sp>
          <p:nvSpPr>
            <p:cNvPr id="1682" name="TextBox 1681">
              <a:extLst>
                <a:ext uri="{FF2B5EF4-FFF2-40B4-BE49-F238E27FC236}">
                  <a16:creationId xmlns:a16="http://schemas.microsoft.com/office/drawing/2014/main" id="{C41F85B6-F59B-47EB-92B0-AE5ED5C4FE0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ea typeface="+mj-ea"/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ea typeface="+mj-ea"/>
                <a:cs typeface="Arial" pitchFamily="34" charset="0"/>
              </a:endParaRPr>
            </a:p>
          </p:txBody>
        </p:sp>
      </p:grpSp>
      <p:sp>
        <p:nvSpPr>
          <p:cNvPr id="1683" name="Rounded Rectangle 1">
            <a:extLst>
              <a:ext uri="{FF2B5EF4-FFF2-40B4-BE49-F238E27FC236}">
                <a16:creationId xmlns:a16="http://schemas.microsoft.com/office/drawing/2014/main" id="{31E9AE9A-8850-4DA3-96F0-7D7792360586}"/>
              </a:ext>
            </a:extLst>
          </p:cNvPr>
          <p:cNvSpPr>
            <a:spLocks noChangeAspect="1"/>
          </p:cNvSpPr>
          <p:nvPr/>
        </p:nvSpPr>
        <p:spPr>
          <a:xfrm>
            <a:off x="6777016" y="4198793"/>
            <a:ext cx="597192" cy="540000"/>
          </a:xfrm>
          <a:custGeom>
            <a:avLst/>
            <a:gdLst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39535 w 3986472"/>
              <a:gd name="connsiteY8" fmla="*/ 2531027 h 3604689"/>
              <a:gd name="connsiteX9" fmla="*/ 3741790 w 3986472"/>
              <a:gd name="connsiteY9" fmla="*/ 2543468 h 3604689"/>
              <a:gd name="connsiteX10" fmla="*/ 2667555 w 3986472"/>
              <a:gd name="connsiteY10" fmla="*/ 3603007 h 3604689"/>
              <a:gd name="connsiteX11" fmla="*/ 1617559 w 3986472"/>
              <a:gd name="connsiteY11" fmla="*/ 3571118 h 3604689"/>
              <a:gd name="connsiteX12" fmla="*/ 2628063 w 3986472"/>
              <a:gd name="connsiteY12" fmla="*/ 2560614 h 3604689"/>
              <a:gd name="connsiteX13" fmla="*/ 1908216 w 3986472"/>
              <a:gd name="connsiteY13" fmla="*/ 2538753 h 3604689"/>
              <a:gd name="connsiteX14" fmla="*/ 2569809 w 3986472"/>
              <a:gd name="connsiteY14" fmla="*/ 1877159 h 3604689"/>
              <a:gd name="connsiteX15" fmla="*/ 1999634 w 3986472"/>
              <a:gd name="connsiteY15" fmla="*/ 1877159 h 3604689"/>
              <a:gd name="connsiteX16" fmla="*/ 185337 w 3986472"/>
              <a:gd name="connsiteY16" fmla="*/ 3604689 h 3604689"/>
              <a:gd name="connsiteX17" fmla="*/ 185337 w 3986472"/>
              <a:gd name="connsiteY17" fmla="*/ 2751226 h 3604689"/>
              <a:gd name="connsiteX18" fmla="*/ 185337 w 3986472"/>
              <a:gd name="connsiteY18" fmla="*/ 2535971 h 3604689"/>
              <a:gd name="connsiteX19" fmla="*/ 185337 w 3986472"/>
              <a:gd name="connsiteY19" fmla="*/ 302954 h 3604689"/>
              <a:gd name="connsiteX20" fmla="*/ 116958 w 3986472"/>
              <a:gd name="connsiteY20" fmla="*/ 302954 h 3604689"/>
              <a:gd name="connsiteX21" fmla="*/ 0 w 3986472"/>
              <a:gd name="connsiteY21" fmla="*/ 185996 h 3604689"/>
              <a:gd name="connsiteX22" fmla="*/ 0 w 3986472"/>
              <a:gd name="connsiteY22" fmla="*/ 131880 h 3604689"/>
              <a:gd name="connsiteX23" fmla="*/ 116958 w 3986472"/>
              <a:gd name="connsiteY23" fmla="*/ 14922 h 3604689"/>
              <a:gd name="connsiteX24" fmla="*/ 1076491 w 3986472"/>
              <a:gd name="connsiteY24" fmla="*/ 14922 h 3604689"/>
              <a:gd name="connsiteX25" fmla="*/ 1193449 w 3986472"/>
              <a:gd name="connsiteY25" fmla="*/ 131880 h 3604689"/>
              <a:gd name="connsiteX26" fmla="*/ 1193449 w 3986472"/>
              <a:gd name="connsiteY26" fmla="*/ 185996 h 3604689"/>
              <a:gd name="connsiteX27" fmla="*/ 1076491 w 3986472"/>
              <a:gd name="connsiteY27" fmla="*/ 302954 h 3604689"/>
              <a:gd name="connsiteX28" fmla="*/ 1028167 w 3986472"/>
              <a:gd name="connsiteY28" fmla="*/ 302954 h 3604689"/>
              <a:gd name="connsiteX29" fmla="*/ 1028167 w 3986472"/>
              <a:gd name="connsiteY29" fmla="*/ 1733448 h 3604689"/>
              <a:gd name="connsiteX30" fmla="*/ 2848679 w 3986472"/>
              <a:gd name="connsiteY30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3741790 w 3986472"/>
              <a:gd name="connsiteY8" fmla="*/ 2543468 h 3604689"/>
              <a:gd name="connsiteX9" fmla="*/ 2667555 w 3986472"/>
              <a:gd name="connsiteY9" fmla="*/ 3603007 h 3604689"/>
              <a:gd name="connsiteX10" fmla="*/ 1617559 w 3986472"/>
              <a:gd name="connsiteY10" fmla="*/ 3571118 h 3604689"/>
              <a:gd name="connsiteX11" fmla="*/ 2628063 w 3986472"/>
              <a:gd name="connsiteY11" fmla="*/ 2560614 h 3604689"/>
              <a:gd name="connsiteX12" fmla="*/ 1908216 w 3986472"/>
              <a:gd name="connsiteY12" fmla="*/ 2538753 h 3604689"/>
              <a:gd name="connsiteX13" fmla="*/ 2569809 w 3986472"/>
              <a:gd name="connsiteY13" fmla="*/ 1877159 h 3604689"/>
              <a:gd name="connsiteX14" fmla="*/ 1999634 w 3986472"/>
              <a:gd name="connsiteY14" fmla="*/ 1877159 h 3604689"/>
              <a:gd name="connsiteX15" fmla="*/ 185337 w 3986472"/>
              <a:gd name="connsiteY15" fmla="*/ 3604689 h 3604689"/>
              <a:gd name="connsiteX16" fmla="*/ 185337 w 3986472"/>
              <a:gd name="connsiteY16" fmla="*/ 2751226 h 3604689"/>
              <a:gd name="connsiteX17" fmla="*/ 185337 w 3986472"/>
              <a:gd name="connsiteY17" fmla="*/ 2535971 h 3604689"/>
              <a:gd name="connsiteX18" fmla="*/ 185337 w 3986472"/>
              <a:gd name="connsiteY18" fmla="*/ 302954 h 3604689"/>
              <a:gd name="connsiteX19" fmla="*/ 116958 w 3986472"/>
              <a:gd name="connsiteY19" fmla="*/ 302954 h 3604689"/>
              <a:gd name="connsiteX20" fmla="*/ 0 w 3986472"/>
              <a:gd name="connsiteY20" fmla="*/ 185996 h 3604689"/>
              <a:gd name="connsiteX21" fmla="*/ 0 w 3986472"/>
              <a:gd name="connsiteY21" fmla="*/ 131880 h 3604689"/>
              <a:gd name="connsiteX22" fmla="*/ 116958 w 3986472"/>
              <a:gd name="connsiteY22" fmla="*/ 14922 h 3604689"/>
              <a:gd name="connsiteX23" fmla="*/ 1076491 w 3986472"/>
              <a:gd name="connsiteY23" fmla="*/ 14922 h 3604689"/>
              <a:gd name="connsiteX24" fmla="*/ 1193449 w 3986472"/>
              <a:gd name="connsiteY24" fmla="*/ 131880 h 3604689"/>
              <a:gd name="connsiteX25" fmla="*/ 1193449 w 3986472"/>
              <a:gd name="connsiteY25" fmla="*/ 185996 h 3604689"/>
              <a:gd name="connsiteX26" fmla="*/ 1076491 w 3986472"/>
              <a:gd name="connsiteY26" fmla="*/ 302954 h 3604689"/>
              <a:gd name="connsiteX27" fmla="*/ 1028167 w 3986472"/>
              <a:gd name="connsiteY27" fmla="*/ 302954 h 3604689"/>
              <a:gd name="connsiteX28" fmla="*/ 1028167 w 3986472"/>
              <a:gd name="connsiteY28" fmla="*/ 1733448 h 3604689"/>
              <a:gd name="connsiteX29" fmla="*/ 2848679 w 3986472"/>
              <a:gd name="connsiteY29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3749916 w 3986472"/>
              <a:gd name="connsiteY7" fmla="*/ 2520646 h 3604689"/>
              <a:gd name="connsiteX8" fmla="*/ 2667555 w 3986472"/>
              <a:gd name="connsiteY8" fmla="*/ 3603007 h 3604689"/>
              <a:gd name="connsiteX9" fmla="*/ 1617559 w 3986472"/>
              <a:gd name="connsiteY9" fmla="*/ 3571118 h 3604689"/>
              <a:gd name="connsiteX10" fmla="*/ 2628063 w 3986472"/>
              <a:gd name="connsiteY10" fmla="*/ 2560614 h 3604689"/>
              <a:gd name="connsiteX11" fmla="*/ 1908216 w 3986472"/>
              <a:gd name="connsiteY11" fmla="*/ 2538753 h 3604689"/>
              <a:gd name="connsiteX12" fmla="*/ 2569809 w 3986472"/>
              <a:gd name="connsiteY12" fmla="*/ 1877159 h 3604689"/>
              <a:gd name="connsiteX13" fmla="*/ 1999634 w 3986472"/>
              <a:gd name="connsiteY13" fmla="*/ 1877159 h 3604689"/>
              <a:gd name="connsiteX14" fmla="*/ 185337 w 3986472"/>
              <a:gd name="connsiteY14" fmla="*/ 3604689 h 3604689"/>
              <a:gd name="connsiteX15" fmla="*/ 185337 w 3986472"/>
              <a:gd name="connsiteY15" fmla="*/ 2751226 h 3604689"/>
              <a:gd name="connsiteX16" fmla="*/ 185337 w 3986472"/>
              <a:gd name="connsiteY16" fmla="*/ 2535971 h 3604689"/>
              <a:gd name="connsiteX17" fmla="*/ 185337 w 3986472"/>
              <a:gd name="connsiteY17" fmla="*/ 302954 h 3604689"/>
              <a:gd name="connsiteX18" fmla="*/ 116958 w 3986472"/>
              <a:gd name="connsiteY18" fmla="*/ 302954 h 3604689"/>
              <a:gd name="connsiteX19" fmla="*/ 0 w 3986472"/>
              <a:gd name="connsiteY19" fmla="*/ 185996 h 3604689"/>
              <a:gd name="connsiteX20" fmla="*/ 0 w 3986472"/>
              <a:gd name="connsiteY20" fmla="*/ 131880 h 3604689"/>
              <a:gd name="connsiteX21" fmla="*/ 116958 w 3986472"/>
              <a:gd name="connsiteY21" fmla="*/ 14922 h 3604689"/>
              <a:gd name="connsiteX22" fmla="*/ 1076491 w 3986472"/>
              <a:gd name="connsiteY22" fmla="*/ 14922 h 3604689"/>
              <a:gd name="connsiteX23" fmla="*/ 1193449 w 3986472"/>
              <a:gd name="connsiteY23" fmla="*/ 131880 h 3604689"/>
              <a:gd name="connsiteX24" fmla="*/ 1193449 w 3986472"/>
              <a:gd name="connsiteY24" fmla="*/ 185996 h 3604689"/>
              <a:gd name="connsiteX25" fmla="*/ 1076491 w 3986472"/>
              <a:gd name="connsiteY25" fmla="*/ 302954 h 3604689"/>
              <a:gd name="connsiteX26" fmla="*/ 1028167 w 3986472"/>
              <a:gd name="connsiteY26" fmla="*/ 302954 h 3604689"/>
              <a:gd name="connsiteX27" fmla="*/ 1028167 w 3986472"/>
              <a:gd name="connsiteY27" fmla="*/ 1733448 h 3604689"/>
              <a:gd name="connsiteX28" fmla="*/ 2848679 w 3986472"/>
              <a:gd name="connsiteY28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73758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866557 w 3986472"/>
              <a:gd name="connsiteY4" fmla="*/ 1448924 h 3604689"/>
              <a:gd name="connsiteX5" fmla="*/ 3372472 w 3986472"/>
              <a:gd name="connsiteY5" fmla="*/ 1943009 h 3604689"/>
              <a:gd name="connsiteX6" fmla="*/ 3695056 w 3986472"/>
              <a:gd name="connsiteY6" fmla="*/ 2520272 h 3604689"/>
              <a:gd name="connsiteX7" fmla="*/ 2667555 w 3986472"/>
              <a:gd name="connsiteY7" fmla="*/ 3603007 h 3604689"/>
              <a:gd name="connsiteX8" fmla="*/ 1617559 w 3986472"/>
              <a:gd name="connsiteY8" fmla="*/ 3571118 h 3604689"/>
              <a:gd name="connsiteX9" fmla="*/ 2628063 w 3986472"/>
              <a:gd name="connsiteY9" fmla="*/ 2560614 h 3604689"/>
              <a:gd name="connsiteX10" fmla="*/ 1908216 w 3986472"/>
              <a:gd name="connsiteY10" fmla="*/ 2538753 h 3604689"/>
              <a:gd name="connsiteX11" fmla="*/ 2569809 w 3986472"/>
              <a:gd name="connsiteY11" fmla="*/ 1877159 h 3604689"/>
              <a:gd name="connsiteX12" fmla="*/ 1999634 w 3986472"/>
              <a:gd name="connsiteY12" fmla="*/ 1877159 h 3604689"/>
              <a:gd name="connsiteX13" fmla="*/ 185337 w 3986472"/>
              <a:gd name="connsiteY13" fmla="*/ 3604689 h 3604689"/>
              <a:gd name="connsiteX14" fmla="*/ 185337 w 3986472"/>
              <a:gd name="connsiteY14" fmla="*/ 2751226 h 3604689"/>
              <a:gd name="connsiteX15" fmla="*/ 185337 w 3986472"/>
              <a:gd name="connsiteY15" fmla="*/ 2535971 h 3604689"/>
              <a:gd name="connsiteX16" fmla="*/ 185337 w 3986472"/>
              <a:gd name="connsiteY16" fmla="*/ 302954 h 3604689"/>
              <a:gd name="connsiteX17" fmla="*/ 116958 w 3986472"/>
              <a:gd name="connsiteY17" fmla="*/ 302954 h 3604689"/>
              <a:gd name="connsiteX18" fmla="*/ 0 w 3986472"/>
              <a:gd name="connsiteY18" fmla="*/ 185996 h 3604689"/>
              <a:gd name="connsiteX19" fmla="*/ 0 w 3986472"/>
              <a:gd name="connsiteY19" fmla="*/ 131880 h 3604689"/>
              <a:gd name="connsiteX20" fmla="*/ 116958 w 3986472"/>
              <a:gd name="connsiteY20" fmla="*/ 14922 h 3604689"/>
              <a:gd name="connsiteX21" fmla="*/ 1076491 w 3986472"/>
              <a:gd name="connsiteY21" fmla="*/ 14922 h 3604689"/>
              <a:gd name="connsiteX22" fmla="*/ 1193449 w 3986472"/>
              <a:gd name="connsiteY22" fmla="*/ 131880 h 3604689"/>
              <a:gd name="connsiteX23" fmla="*/ 1193449 w 3986472"/>
              <a:gd name="connsiteY23" fmla="*/ 185996 h 3604689"/>
              <a:gd name="connsiteX24" fmla="*/ 1076491 w 3986472"/>
              <a:gd name="connsiteY24" fmla="*/ 302954 h 3604689"/>
              <a:gd name="connsiteX25" fmla="*/ 1028167 w 3986472"/>
              <a:gd name="connsiteY25" fmla="*/ 302954 h 3604689"/>
              <a:gd name="connsiteX26" fmla="*/ 1028167 w 3986472"/>
              <a:gd name="connsiteY26" fmla="*/ 1733448 h 3604689"/>
              <a:gd name="connsiteX27" fmla="*/ 2848679 w 3986472"/>
              <a:gd name="connsiteY27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95056 w 3986472"/>
              <a:gd name="connsiteY5" fmla="*/ 2520272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2535971 h 3604689"/>
              <a:gd name="connsiteX15" fmla="*/ 185337 w 3986472"/>
              <a:gd name="connsiteY15" fmla="*/ 302954 h 3604689"/>
              <a:gd name="connsiteX16" fmla="*/ 116958 w 3986472"/>
              <a:gd name="connsiteY16" fmla="*/ 302954 h 3604689"/>
              <a:gd name="connsiteX17" fmla="*/ 0 w 3986472"/>
              <a:gd name="connsiteY17" fmla="*/ 185996 h 3604689"/>
              <a:gd name="connsiteX18" fmla="*/ 0 w 3986472"/>
              <a:gd name="connsiteY18" fmla="*/ 131880 h 3604689"/>
              <a:gd name="connsiteX19" fmla="*/ 116958 w 3986472"/>
              <a:gd name="connsiteY19" fmla="*/ 14922 h 3604689"/>
              <a:gd name="connsiteX20" fmla="*/ 1076491 w 3986472"/>
              <a:gd name="connsiteY20" fmla="*/ 14922 h 3604689"/>
              <a:gd name="connsiteX21" fmla="*/ 1193449 w 3986472"/>
              <a:gd name="connsiteY21" fmla="*/ 131880 h 3604689"/>
              <a:gd name="connsiteX22" fmla="*/ 1193449 w 3986472"/>
              <a:gd name="connsiteY22" fmla="*/ 185996 h 3604689"/>
              <a:gd name="connsiteX23" fmla="*/ 1076491 w 3986472"/>
              <a:gd name="connsiteY23" fmla="*/ 302954 h 3604689"/>
              <a:gd name="connsiteX24" fmla="*/ 1028167 w 3986472"/>
              <a:gd name="connsiteY24" fmla="*/ 302954 h 3604689"/>
              <a:gd name="connsiteX25" fmla="*/ 1028167 w 3986472"/>
              <a:gd name="connsiteY25" fmla="*/ 1733448 h 3604689"/>
              <a:gd name="connsiteX26" fmla="*/ 2848679 w 3986472"/>
              <a:gd name="connsiteY26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2751226 h 3604689"/>
              <a:gd name="connsiteX14" fmla="*/ 185337 w 3986472"/>
              <a:gd name="connsiteY14" fmla="*/ 302954 h 3604689"/>
              <a:gd name="connsiteX15" fmla="*/ 116958 w 3986472"/>
              <a:gd name="connsiteY15" fmla="*/ 302954 h 3604689"/>
              <a:gd name="connsiteX16" fmla="*/ 0 w 3986472"/>
              <a:gd name="connsiteY16" fmla="*/ 185996 h 3604689"/>
              <a:gd name="connsiteX17" fmla="*/ 0 w 3986472"/>
              <a:gd name="connsiteY17" fmla="*/ 131880 h 3604689"/>
              <a:gd name="connsiteX18" fmla="*/ 116958 w 3986472"/>
              <a:gd name="connsiteY18" fmla="*/ 14922 h 3604689"/>
              <a:gd name="connsiteX19" fmla="*/ 1076491 w 3986472"/>
              <a:gd name="connsiteY19" fmla="*/ 14922 h 3604689"/>
              <a:gd name="connsiteX20" fmla="*/ 1193449 w 3986472"/>
              <a:gd name="connsiteY20" fmla="*/ 131880 h 3604689"/>
              <a:gd name="connsiteX21" fmla="*/ 1193449 w 3986472"/>
              <a:gd name="connsiteY21" fmla="*/ 185996 h 3604689"/>
              <a:gd name="connsiteX22" fmla="*/ 1076491 w 3986472"/>
              <a:gd name="connsiteY22" fmla="*/ 302954 h 3604689"/>
              <a:gd name="connsiteX23" fmla="*/ 1028167 w 3986472"/>
              <a:gd name="connsiteY23" fmla="*/ 302954 h 3604689"/>
              <a:gd name="connsiteX24" fmla="*/ 1028167 w 3986472"/>
              <a:gd name="connsiteY24" fmla="*/ 1733448 h 3604689"/>
              <a:gd name="connsiteX25" fmla="*/ 2848679 w 3986472"/>
              <a:gd name="connsiteY25" fmla="*/ 0 h 3604689"/>
              <a:gd name="connsiteX0" fmla="*/ 2848679 w 3986472"/>
              <a:gd name="connsiteY0" fmla="*/ 0 h 3604689"/>
              <a:gd name="connsiteX1" fmla="*/ 3971074 w 3986472"/>
              <a:gd name="connsiteY1" fmla="*/ 0 h 3604689"/>
              <a:gd name="connsiteX2" fmla="*/ 2561353 w 3986472"/>
              <a:gd name="connsiteY2" fmla="*/ 1342303 h 3604689"/>
              <a:gd name="connsiteX3" fmla="*/ 3986472 w 3986472"/>
              <a:gd name="connsiteY3" fmla="*/ 1342303 h 3604689"/>
              <a:gd name="connsiteX4" fmla="*/ 3372472 w 3986472"/>
              <a:gd name="connsiteY4" fmla="*/ 1943009 h 3604689"/>
              <a:gd name="connsiteX5" fmla="*/ 3652526 w 3986472"/>
              <a:gd name="connsiteY5" fmla="*/ 2541537 h 3604689"/>
              <a:gd name="connsiteX6" fmla="*/ 2667555 w 3986472"/>
              <a:gd name="connsiteY6" fmla="*/ 3603007 h 3604689"/>
              <a:gd name="connsiteX7" fmla="*/ 1617559 w 3986472"/>
              <a:gd name="connsiteY7" fmla="*/ 3571118 h 3604689"/>
              <a:gd name="connsiteX8" fmla="*/ 2628063 w 3986472"/>
              <a:gd name="connsiteY8" fmla="*/ 2560614 h 3604689"/>
              <a:gd name="connsiteX9" fmla="*/ 1908216 w 3986472"/>
              <a:gd name="connsiteY9" fmla="*/ 2538753 h 3604689"/>
              <a:gd name="connsiteX10" fmla="*/ 2569809 w 3986472"/>
              <a:gd name="connsiteY10" fmla="*/ 1877159 h 3604689"/>
              <a:gd name="connsiteX11" fmla="*/ 1999634 w 3986472"/>
              <a:gd name="connsiteY11" fmla="*/ 1877159 h 3604689"/>
              <a:gd name="connsiteX12" fmla="*/ 185337 w 3986472"/>
              <a:gd name="connsiteY12" fmla="*/ 3604689 h 3604689"/>
              <a:gd name="connsiteX13" fmla="*/ 185337 w 3986472"/>
              <a:gd name="connsiteY13" fmla="*/ 302954 h 3604689"/>
              <a:gd name="connsiteX14" fmla="*/ 116958 w 3986472"/>
              <a:gd name="connsiteY14" fmla="*/ 302954 h 3604689"/>
              <a:gd name="connsiteX15" fmla="*/ 0 w 3986472"/>
              <a:gd name="connsiteY15" fmla="*/ 185996 h 3604689"/>
              <a:gd name="connsiteX16" fmla="*/ 0 w 3986472"/>
              <a:gd name="connsiteY16" fmla="*/ 131880 h 3604689"/>
              <a:gd name="connsiteX17" fmla="*/ 116958 w 3986472"/>
              <a:gd name="connsiteY17" fmla="*/ 14922 h 3604689"/>
              <a:gd name="connsiteX18" fmla="*/ 1076491 w 3986472"/>
              <a:gd name="connsiteY18" fmla="*/ 14922 h 3604689"/>
              <a:gd name="connsiteX19" fmla="*/ 1193449 w 3986472"/>
              <a:gd name="connsiteY19" fmla="*/ 131880 h 3604689"/>
              <a:gd name="connsiteX20" fmla="*/ 1193449 w 3986472"/>
              <a:gd name="connsiteY20" fmla="*/ 185996 h 3604689"/>
              <a:gd name="connsiteX21" fmla="*/ 1076491 w 3986472"/>
              <a:gd name="connsiteY21" fmla="*/ 302954 h 3604689"/>
              <a:gd name="connsiteX22" fmla="*/ 1028167 w 3986472"/>
              <a:gd name="connsiteY22" fmla="*/ 302954 h 3604689"/>
              <a:gd name="connsiteX23" fmla="*/ 1028167 w 3986472"/>
              <a:gd name="connsiteY23" fmla="*/ 1733448 h 3604689"/>
              <a:gd name="connsiteX24" fmla="*/ 2848679 w 3986472"/>
              <a:gd name="connsiteY24" fmla="*/ 0 h 36046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86472" h="3604689">
                <a:moveTo>
                  <a:pt x="2848679" y="0"/>
                </a:moveTo>
                <a:lnTo>
                  <a:pt x="3971074" y="0"/>
                </a:lnTo>
                <a:lnTo>
                  <a:pt x="2561353" y="1342303"/>
                </a:lnTo>
                <a:lnTo>
                  <a:pt x="3986472" y="1342303"/>
                </a:lnTo>
                <a:lnTo>
                  <a:pt x="3372472" y="1943009"/>
                </a:lnTo>
                <a:cubicBezTo>
                  <a:pt x="3620560" y="2058727"/>
                  <a:pt x="3779978" y="2367682"/>
                  <a:pt x="3652526" y="2541537"/>
                </a:cubicBezTo>
                <a:lnTo>
                  <a:pt x="2667555" y="3603007"/>
                </a:lnTo>
                <a:lnTo>
                  <a:pt x="1617559" y="3571118"/>
                </a:lnTo>
                <a:lnTo>
                  <a:pt x="2628063" y="2560614"/>
                </a:lnTo>
                <a:lnTo>
                  <a:pt x="1908216" y="2538753"/>
                </a:lnTo>
                <a:lnTo>
                  <a:pt x="2569809" y="1877159"/>
                </a:lnTo>
                <a:lnTo>
                  <a:pt x="1999634" y="1877159"/>
                </a:lnTo>
                <a:lnTo>
                  <a:pt x="185337" y="3604689"/>
                </a:lnTo>
                <a:lnTo>
                  <a:pt x="185337" y="302954"/>
                </a:lnTo>
                <a:lnTo>
                  <a:pt x="116958" y="302954"/>
                </a:lnTo>
                <a:cubicBezTo>
                  <a:pt x="52364" y="302954"/>
                  <a:pt x="0" y="250590"/>
                  <a:pt x="0" y="185996"/>
                </a:cubicBezTo>
                <a:lnTo>
                  <a:pt x="0" y="131880"/>
                </a:lnTo>
                <a:cubicBezTo>
                  <a:pt x="0" y="67286"/>
                  <a:pt x="52364" y="14922"/>
                  <a:pt x="116958" y="14922"/>
                </a:cubicBezTo>
                <a:lnTo>
                  <a:pt x="1076491" y="14922"/>
                </a:lnTo>
                <a:cubicBezTo>
                  <a:pt x="1141085" y="14922"/>
                  <a:pt x="1193449" y="67286"/>
                  <a:pt x="1193449" y="131880"/>
                </a:cubicBezTo>
                <a:lnTo>
                  <a:pt x="1193449" y="185996"/>
                </a:lnTo>
                <a:cubicBezTo>
                  <a:pt x="1193449" y="250590"/>
                  <a:pt x="1141085" y="302954"/>
                  <a:pt x="1076491" y="302954"/>
                </a:cubicBezTo>
                <a:lnTo>
                  <a:pt x="1028167" y="302954"/>
                </a:lnTo>
                <a:lnTo>
                  <a:pt x="1028167" y="1733448"/>
                </a:lnTo>
                <a:lnTo>
                  <a:pt x="284867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1684" name="Freeform 43">
            <a:extLst>
              <a:ext uri="{FF2B5EF4-FFF2-40B4-BE49-F238E27FC236}">
                <a16:creationId xmlns:a16="http://schemas.microsoft.com/office/drawing/2014/main" id="{7390A529-5724-4166-BAF9-FC1EB0850410}"/>
              </a:ext>
            </a:extLst>
          </p:cNvPr>
          <p:cNvSpPr>
            <a:spLocks noChangeAspect="1"/>
          </p:cNvSpPr>
          <p:nvPr/>
        </p:nvSpPr>
        <p:spPr>
          <a:xfrm>
            <a:off x="6807017" y="3060159"/>
            <a:ext cx="537190" cy="612000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1685" name="Rounded Rectangle 1">
            <a:extLst>
              <a:ext uri="{FF2B5EF4-FFF2-40B4-BE49-F238E27FC236}">
                <a16:creationId xmlns:a16="http://schemas.microsoft.com/office/drawing/2014/main" id="{72BE6C0F-10E4-4927-9FAB-39AACD59BD0F}"/>
              </a:ext>
            </a:extLst>
          </p:cNvPr>
          <p:cNvSpPr>
            <a:spLocks noChangeAspect="1"/>
          </p:cNvSpPr>
          <p:nvPr/>
        </p:nvSpPr>
        <p:spPr>
          <a:xfrm rot="2648398">
            <a:off x="6948928" y="1939526"/>
            <a:ext cx="253371" cy="648000"/>
          </a:xfrm>
          <a:custGeom>
            <a:avLst/>
            <a:gdLst/>
            <a:ahLst/>
            <a:cxnLst/>
            <a:rect l="l" t="t" r="r" b="b"/>
            <a:pathLst>
              <a:path w="1862952" h="4764557">
                <a:moveTo>
                  <a:pt x="289679" y="2004751"/>
                </a:moveTo>
                <a:cubicBezTo>
                  <a:pt x="458860" y="1838972"/>
                  <a:pt x="691283" y="1737733"/>
                  <a:pt x="946849" y="1740329"/>
                </a:cubicBezTo>
                <a:cubicBezTo>
                  <a:pt x="982916" y="1740695"/>
                  <a:pt x="1018481" y="1743119"/>
                  <a:pt x="1053366" y="1748014"/>
                </a:cubicBezTo>
                <a:cubicBezTo>
                  <a:pt x="1317748" y="1888655"/>
                  <a:pt x="1203170" y="2165630"/>
                  <a:pt x="978473" y="2204473"/>
                </a:cubicBezTo>
                <a:cubicBezTo>
                  <a:pt x="966642" y="2201190"/>
                  <a:pt x="954470" y="2200566"/>
                  <a:pt x="942176" y="2200441"/>
                </a:cubicBezTo>
                <a:cubicBezTo>
                  <a:pt x="697403" y="2197955"/>
                  <a:pt x="496962" y="2394367"/>
                  <a:pt x="494475" y="2639137"/>
                </a:cubicBezTo>
                <a:lnTo>
                  <a:pt x="482110" y="3856696"/>
                </a:lnTo>
                <a:cubicBezTo>
                  <a:pt x="479624" y="4101467"/>
                  <a:pt x="676035" y="4301910"/>
                  <a:pt x="920807" y="4304396"/>
                </a:cubicBezTo>
                <a:cubicBezTo>
                  <a:pt x="1043193" y="4305639"/>
                  <a:pt x="1154496" y="4257158"/>
                  <a:pt x="1235513" y="4177768"/>
                </a:cubicBezTo>
                <a:cubicBezTo>
                  <a:pt x="1316531" y="4098380"/>
                  <a:pt x="1367262" y="3988084"/>
                  <a:pt x="1368506" y="3865699"/>
                </a:cubicBezTo>
                <a:lnTo>
                  <a:pt x="1375662" y="3161156"/>
                </a:lnTo>
                <a:cubicBezTo>
                  <a:pt x="1504082" y="3167548"/>
                  <a:pt x="1792622" y="2981572"/>
                  <a:pt x="1861834" y="2783546"/>
                </a:cubicBezTo>
                <a:lnTo>
                  <a:pt x="1851019" y="3848423"/>
                </a:lnTo>
                <a:cubicBezTo>
                  <a:pt x="1848423" y="4103989"/>
                  <a:pt x="1742485" y="4334308"/>
                  <a:pt x="1573304" y="4500088"/>
                </a:cubicBezTo>
                <a:cubicBezTo>
                  <a:pt x="1404123" y="4665866"/>
                  <a:pt x="1171700" y="4767105"/>
                  <a:pt x="916134" y="4764509"/>
                </a:cubicBezTo>
                <a:cubicBezTo>
                  <a:pt x="405002" y="4759318"/>
                  <a:pt x="-5143" y="4340756"/>
                  <a:pt x="48" y="3829624"/>
                </a:cubicBezTo>
                <a:lnTo>
                  <a:pt x="11964" y="2656415"/>
                </a:lnTo>
                <a:cubicBezTo>
                  <a:pt x="14559" y="2400849"/>
                  <a:pt x="120498" y="2170529"/>
                  <a:pt x="289679" y="2004751"/>
                </a:cubicBezTo>
                <a:close/>
                <a:moveTo>
                  <a:pt x="282968" y="271082"/>
                </a:moveTo>
                <a:cubicBezTo>
                  <a:pt x="450457" y="103594"/>
                  <a:pt x="681840" y="0"/>
                  <a:pt x="937419" y="0"/>
                </a:cubicBezTo>
                <a:cubicBezTo>
                  <a:pt x="1448577" y="0"/>
                  <a:pt x="1862952" y="414375"/>
                  <a:pt x="1862952" y="925533"/>
                </a:cubicBezTo>
                <a:lnTo>
                  <a:pt x="1862952" y="2098803"/>
                </a:lnTo>
                <a:cubicBezTo>
                  <a:pt x="1862952" y="2609961"/>
                  <a:pt x="1448577" y="3024336"/>
                  <a:pt x="937419" y="3024336"/>
                </a:cubicBezTo>
                <a:cubicBezTo>
                  <a:pt x="901350" y="3024336"/>
                  <a:pt x="865762" y="3022273"/>
                  <a:pt x="830829" y="3017733"/>
                </a:cubicBezTo>
                <a:cubicBezTo>
                  <a:pt x="565032" y="2879784"/>
                  <a:pt x="676792" y="2601660"/>
                  <a:pt x="901083" y="2560538"/>
                </a:cubicBezTo>
                <a:cubicBezTo>
                  <a:pt x="912947" y="2563700"/>
                  <a:pt x="925124" y="2564200"/>
                  <a:pt x="937419" y="2564200"/>
                </a:cubicBezTo>
                <a:cubicBezTo>
                  <a:pt x="1182204" y="2564200"/>
                  <a:pt x="1380640" y="2365763"/>
                  <a:pt x="1380641" y="2120980"/>
                </a:cubicBezTo>
                <a:lnTo>
                  <a:pt x="1380640" y="903358"/>
                </a:lnTo>
                <a:cubicBezTo>
                  <a:pt x="1380640" y="658574"/>
                  <a:pt x="1182204" y="460137"/>
                  <a:pt x="937419" y="460137"/>
                </a:cubicBezTo>
                <a:cubicBezTo>
                  <a:pt x="815027" y="460137"/>
                  <a:pt x="704222" y="509746"/>
                  <a:pt x="624015" y="589954"/>
                </a:cubicBezTo>
                <a:cubicBezTo>
                  <a:pt x="543808" y="670161"/>
                  <a:pt x="494199" y="780966"/>
                  <a:pt x="494199" y="903358"/>
                </a:cubicBezTo>
                <a:lnTo>
                  <a:pt x="494198" y="1607937"/>
                </a:lnTo>
                <a:cubicBezTo>
                  <a:pt x="365720" y="1602850"/>
                  <a:pt x="79084" y="1791747"/>
                  <a:pt x="11886" y="1990465"/>
                </a:cubicBezTo>
                <a:lnTo>
                  <a:pt x="11886" y="925533"/>
                </a:lnTo>
                <a:cubicBezTo>
                  <a:pt x="11886" y="669954"/>
                  <a:pt x="115480" y="438571"/>
                  <a:pt x="282968" y="2710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  <p:sp>
        <p:nvSpPr>
          <p:cNvPr id="1686" name="Rectangle 1">
            <a:extLst>
              <a:ext uri="{FF2B5EF4-FFF2-40B4-BE49-F238E27FC236}">
                <a16:creationId xmlns:a16="http://schemas.microsoft.com/office/drawing/2014/main" id="{DE5D72FC-CB92-4386-8678-159D756B9CFB}"/>
              </a:ext>
            </a:extLst>
          </p:cNvPr>
          <p:cNvSpPr>
            <a:spLocks noChangeAspect="1"/>
          </p:cNvSpPr>
          <p:nvPr/>
        </p:nvSpPr>
        <p:spPr>
          <a:xfrm>
            <a:off x="6795874" y="5297111"/>
            <a:ext cx="559474" cy="551206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100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52</cp:revision>
  <dcterms:created xsi:type="dcterms:W3CDTF">2018-02-18T19:39:47Z</dcterms:created>
  <dcterms:modified xsi:type="dcterms:W3CDTF">2019-04-24T06:54:39Z</dcterms:modified>
</cp:coreProperties>
</file>