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61" name="Freeform: Shape 960">
            <a:extLst>
              <a:ext uri="{FF2B5EF4-FFF2-40B4-BE49-F238E27FC236}">
                <a16:creationId xmlns:a16="http://schemas.microsoft.com/office/drawing/2014/main" id="{2D3EBC0A-FFC5-493E-A02F-8457EE014C9B}"/>
              </a:ext>
            </a:extLst>
          </p:cNvPr>
          <p:cNvSpPr/>
          <p:nvPr/>
        </p:nvSpPr>
        <p:spPr>
          <a:xfrm>
            <a:off x="9735155" y="1987174"/>
            <a:ext cx="1475166" cy="2088232"/>
          </a:xfrm>
          <a:custGeom>
            <a:avLst/>
            <a:gdLst>
              <a:gd name="connsiteX0" fmla="*/ 737583 w 1475166"/>
              <a:gd name="connsiteY0" fmla="*/ 0 h 2088232"/>
              <a:gd name="connsiteX1" fmla="*/ 1475166 w 1475166"/>
              <a:gd name="connsiteY1" fmla="*/ 737583 h 2088232"/>
              <a:gd name="connsiteX2" fmla="*/ 1259133 w 1475166"/>
              <a:gd name="connsiteY2" fmla="*/ 1259133 h 2088232"/>
              <a:gd name="connsiteX3" fmla="*/ 1221086 w 1475166"/>
              <a:gd name="connsiteY3" fmla="*/ 1290524 h 2088232"/>
              <a:gd name="connsiteX4" fmla="*/ 1420513 w 1475166"/>
              <a:gd name="connsiteY4" fmla="*/ 2088232 h 2088232"/>
              <a:gd name="connsiteX5" fmla="*/ 54651 w 1475166"/>
              <a:gd name="connsiteY5" fmla="*/ 2088232 h 2088232"/>
              <a:gd name="connsiteX6" fmla="*/ 254078 w 1475166"/>
              <a:gd name="connsiteY6" fmla="*/ 1290523 h 2088232"/>
              <a:gd name="connsiteX7" fmla="*/ 216033 w 1475166"/>
              <a:gd name="connsiteY7" fmla="*/ 1259133 h 2088232"/>
              <a:gd name="connsiteX8" fmla="*/ 0 w 1475166"/>
              <a:gd name="connsiteY8" fmla="*/ 737583 h 2088232"/>
              <a:gd name="connsiteX9" fmla="*/ 737583 w 1475166"/>
              <a:gd name="connsiteY9" fmla="*/ 0 h 2088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75166" h="2088232">
                <a:moveTo>
                  <a:pt x="737583" y="0"/>
                </a:moveTo>
                <a:cubicBezTo>
                  <a:pt x="1144939" y="0"/>
                  <a:pt x="1475166" y="330227"/>
                  <a:pt x="1475166" y="737583"/>
                </a:cubicBezTo>
                <a:cubicBezTo>
                  <a:pt x="1475166" y="941261"/>
                  <a:pt x="1392609" y="1125657"/>
                  <a:pt x="1259133" y="1259133"/>
                </a:cubicBezTo>
                <a:lnTo>
                  <a:pt x="1221086" y="1290524"/>
                </a:lnTo>
                <a:lnTo>
                  <a:pt x="1420513" y="2088232"/>
                </a:lnTo>
                <a:lnTo>
                  <a:pt x="54651" y="2088232"/>
                </a:lnTo>
                <a:lnTo>
                  <a:pt x="254078" y="1290523"/>
                </a:lnTo>
                <a:lnTo>
                  <a:pt x="216033" y="1259133"/>
                </a:lnTo>
                <a:cubicBezTo>
                  <a:pt x="82557" y="1125657"/>
                  <a:pt x="0" y="941261"/>
                  <a:pt x="0" y="737583"/>
                </a:cubicBezTo>
                <a:cubicBezTo>
                  <a:pt x="0" y="330227"/>
                  <a:pt x="330227" y="0"/>
                  <a:pt x="737583" y="0"/>
                </a:cubicBezTo>
                <a:close/>
              </a:path>
            </a:pathLst>
          </a:custGeom>
          <a:solidFill>
            <a:schemeClr val="bg1"/>
          </a:solidFill>
          <a:ln w="317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62" name="Oval 961">
            <a:extLst>
              <a:ext uri="{FF2B5EF4-FFF2-40B4-BE49-F238E27FC236}">
                <a16:creationId xmlns:a16="http://schemas.microsoft.com/office/drawing/2014/main" id="{FBB36391-8718-4106-9ABE-4D362F8A08A5}"/>
              </a:ext>
            </a:extLst>
          </p:cNvPr>
          <p:cNvSpPr/>
          <p:nvPr/>
        </p:nvSpPr>
        <p:spPr>
          <a:xfrm>
            <a:off x="9827622" y="2079642"/>
            <a:ext cx="1290232" cy="129023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63" name="Freeform: Shape 962">
            <a:extLst>
              <a:ext uri="{FF2B5EF4-FFF2-40B4-BE49-F238E27FC236}">
                <a16:creationId xmlns:a16="http://schemas.microsoft.com/office/drawing/2014/main" id="{093233EE-8EAF-43F8-A93F-AFEEDEA35A57}"/>
              </a:ext>
            </a:extLst>
          </p:cNvPr>
          <p:cNvSpPr/>
          <p:nvPr/>
        </p:nvSpPr>
        <p:spPr>
          <a:xfrm>
            <a:off x="1162628" y="2043626"/>
            <a:ext cx="1475166" cy="2088232"/>
          </a:xfrm>
          <a:custGeom>
            <a:avLst/>
            <a:gdLst>
              <a:gd name="connsiteX0" fmla="*/ 737583 w 1475166"/>
              <a:gd name="connsiteY0" fmla="*/ 0 h 2088232"/>
              <a:gd name="connsiteX1" fmla="*/ 1475166 w 1475166"/>
              <a:gd name="connsiteY1" fmla="*/ 737583 h 2088232"/>
              <a:gd name="connsiteX2" fmla="*/ 1259133 w 1475166"/>
              <a:gd name="connsiteY2" fmla="*/ 1259133 h 2088232"/>
              <a:gd name="connsiteX3" fmla="*/ 1221086 w 1475166"/>
              <a:gd name="connsiteY3" fmla="*/ 1290524 h 2088232"/>
              <a:gd name="connsiteX4" fmla="*/ 1420513 w 1475166"/>
              <a:gd name="connsiteY4" fmla="*/ 2088232 h 2088232"/>
              <a:gd name="connsiteX5" fmla="*/ 54651 w 1475166"/>
              <a:gd name="connsiteY5" fmla="*/ 2088232 h 2088232"/>
              <a:gd name="connsiteX6" fmla="*/ 254078 w 1475166"/>
              <a:gd name="connsiteY6" fmla="*/ 1290523 h 2088232"/>
              <a:gd name="connsiteX7" fmla="*/ 216033 w 1475166"/>
              <a:gd name="connsiteY7" fmla="*/ 1259133 h 2088232"/>
              <a:gd name="connsiteX8" fmla="*/ 0 w 1475166"/>
              <a:gd name="connsiteY8" fmla="*/ 737583 h 2088232"/>
              <a:gd name="connsiteX9" fmla="*/ 737583 w 1475166"/>
              <a:gd name="connsiteY9" fmla="*/ 0 h 2088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75166" h="2088232">
                <a:moveTo>
                  <a:pt x="737583" y="0"/>
                </a:moveTo>
                <a:cubicBezTo>
                  <a:pt x="1144939" y="0"/>
                  <a:pt x="1475166" y="330227"/>
                  <a:pt x="1475166" y="737583"/>
                </a:cubicBezTo>
                <a:cubicBezTo>
                  <a:pt x="1475166" y="941261"/>
                  <a:pt x="1392609" y="1125657"/>
                  <a:pt x="1259133" y="1259133"/>
                </a:cubicBezTo>
                <a:lnTo>
                  <a:pt x="1221086" y="1290524"/>
                </a:lnTo>
                <a:lnTo>
                  <a:pt x="1420513" y="2088232"/>
                </a:lnTo>
                <a:lnTo>
                  <a:pt x="54651" y="2088232"/>
                </a:lnTo>
                <a:lnTo>
                  <a:pt x="254078" y="1290523"/>
                </a:lnTo>
                <a:lnTo>
                  <a:pt x="216033" y="1259133"/>
                </a:lnTo>
                <a:cubicBezTo>
                  <a:pt x="82557" y="1125657"/>
                  <a:pt x="0" y="941261"/>
                  <a:pt x="0" y="737583"/>
                </a:cubicBezTo>
                <a:cubicBezTo>
                  <a:pt x="0" y="330227"/>
                  <a:pt x="330227" y="0"/>
                  <a:pt x="737583" y="0"/>
                </a:cubicBezTo>
                <a:close/>
              </a:path>
            </a:pathLst>
          </a:custGeom>
          <a:solidFill>
            <a:schemeClr val="bg1"/>
          </a:solidFill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64" name="Oval 963">
            <a:extLst>
              <a:ext uri="{FF2B5EF4-FFF2-40B4-BE49-F238E27FC236}">
                <a16:creationId xmlns:a16="http://schemas.microsoft.com/office/drawing/2014/main" id="{D9E488A1-996F-48B3-B028-C9A253B4CAB3}"/>
              </a:ext>
            </a:extLst>
          </p:cNvPr>
          <p:cNvSpPr/>
          <p:nvPr/>
        </p:nvSpPr>
        <p:spPr>
          <a:xfrm>
            <a:off x="1255095" y="2136094"/>
            <a:ext cx="1290232" cy="129023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65" name="Freeform: Shape 964">
            <a:extLst>
              <a:ext uri="{FF2B5EF4-FFF2-40B4-BE49-F238E27FC236}">
                <a16:creationId xmlns:a16="http://schemas.microsoft.com/office/drawing/2014/main" id="{00CBAD54-9860-4B89-A3B1-ADFA47B15260}"/>
              </a:ext>
            </a:extLst>
          </p:cNvPr>
          <p:cNvSpPr/>
          <p:nvPr/>
        </p:nvSpPr>
        <p:spPr>
          <a:xfrm>
            <a:off x="4020137" y="2043626"/>
            <a:ext cx="1475166" cy="2088232"/>
          </a:xfrm>
          <a:custGeom>
            <a:avLst/>
            <a:gdLst>
              <a:gd name="connsiteX0" fmla="*/ 737583 w 1475166"/>
              <a:gd name="connsiteY0" fmla="*/ 0 h 2088232"/>
              <a:gd name="connsiteX1" fmla="*/ 1475166 w 1475166"/>
              <a:gd name="connsiteY1" fmla="*/ 737583 h 2088232"/>
              <a:gd name="connsiteX2" fmla="*/ 1259133 w 1475166"/>
              <a:gd name="connsiteY2" fmla="*/ 1259133 h 2088232"/>
              <a:gd name="connsiteX3" fmla="*/ 1221087 w 1475166"/>
              <a:gd name="connsiteY3" fmla="*/ 1290524 h 2088232"/>
              <a:gd name="connsiteX4" fmla="*/ 1420513 w 1475166"/>
              <a:gd name="connsiteY4" fmla="*/ 2088232 h 2088232"/>
              <a:gd name="connsiteX5" fmla="*/ 54651 w 1475166"/>
              <a:gd name="connsiteY5" fmla="*/ 2088232 h 2088232"/>
              <a:gd name="connsiteX6" fmla="*/ 254078 w 1475166"/>
              <a:gd name="connsiteY6" fmla="*/ 1290523 h 2088232"/>
              <a:gd name="connsiteX7" fmla="*/ 216033 w 1475166"/>
              <a:gd name="connsiteY7" fmla="*/ 1259133 h 2088232"/>
              <a:gd name="connsiteX8" fmla="*/ 0 w 1475166"/>
              <a:gd name="connsiteY8" fmla="*/ 737583 h 2088232"/>
              <a:gd name="connsiteX9" fmla="*/ 737583 w 1475166"/>
              <a:gd name="connsiteY9" fmla="*/ 0 h 2088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75166" h="2088232">
                <a:moveTo>
                  <a:pt x="737583" y="0"/>
                </a:moveTo>
                <a:cubicBezTo>
                  <a:pt x="1144939" y="0"/>
                  <a:pt x="1475166" y="330227"/>
                  <a:pt x="1475166" y="737583"/>
                </a:cubicBezTo>
                <a:cubicBezTo>
                  <a:pt x="1475166" y="941261"/>
                  <a:pt x="1392609" y="1125657"/>
                  <a:pt x="1259133" y="1259133"/>
                </a:cubicBezTo>
                <a:lnTo>
                  <a:pt x="1221087" y="1290524"/>
                </a:lnTo>
                <a:lnTo>
                  <a:pt x="1420513" y="2088232"/>
                </a:lnTo>
                <a:lnTo>
                  <a:pt x="54651" y="2088232"/>
                </a:lnTo>
                <a:lnTo>
                  <a:pt x="254078" y="1290523"/>
                </a:lnTo>
                <a:lnTo>
                  <a:pt x="216033" y="1259133"/>
                </a:lnTo>
                <a:cubicBezTo>
                  <a:pt x="82557" y="1125657"/>
                  <a:pt x="0" y="941261"/>
                  <a:pt x="0" y="737583"/>
                </a:cubicBezTo>
                <a:cubicBezTo>
                  <a:pt x="0" y="330227"/>
                  <a:pt x="330227" y="0"/>
                  <a:pt x="737583" y="0"/>
                </a:cubicBezTo>
                <a:close/>
              </a:path>
            </a:pathLst>
          </a:custGeom>
          <a:solidFill>
            <a:schemeClr val="bg1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66" name="Oval 965">
            <a:extLst>
              <a:ext uri="{FF2B5EF4-FFF2-40B4-BE49-F238E27FC236}">
                <a16:creationId xmlns:a16="http://schemas.microsoft.com/office/drawing/2014/main" id="{0AFDE89B-D46A-4956-A584-F4BAC0D70D79}"/>
              </a:ext>
            </a:extLst>
          </p:cNvPr>
          <p:cNvSpPr/>
          <p:nvPr/>
        </p:nvSpPr>
        <p:spPr>
          <a:xfrm>
            <a:off x="4112604" y="2136094"/>
            <a:ext cx="1290232" cy="129023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67" name="Freeform: Shape 966">
            <a:extLst>
              <a:ext uri="{FF2B5EF4-FFF2-40B4-BE49-F238E27FC236}">
                <a16:creationId xmlns:a16="http://schemas.microsoft.com/office/drawing/2014/main" id="{4AB7CB6E-CCEC-48BB-8CE7-FCBD49D4B3B4}"/>
              </a:ext>
            </a:extLst>
          </p:cNvPr>
          <p:cNvSpPr/>
          <p:nvPr/>
        </p:nvSpPr>
        <p:spPr>
          <a:xfrm>
            <a:off x="6877646" y="2043626"/>
            <a:ext cx="1475166" cy="2088232"/>
          </a:xfrm>
          <a:custGeom>
            <a:avLst/>
            <a:gdLst>
              <a:gd name="connsiteX0" fmla="*/ 737583 w 1475166"/>
              <a:gd name="connsiteY0" fmla="*/ 0 h 2088232"/>
              <a:gd name="connsiteX1" fmla="*/ 1475166 w 1475166"/>
              <a:gd name="connsiteY1" fmla="*/ 737583 h 2088232"/>
              <a:gd name="connsiteX2" fmla="*/ 1259133 w 1475166"/>
              <a:gd name="connsiteY2" fmla="*/ 1259133 h 2088232"/>
              <a:gd name="connsiteX3" fmla="*/ 1221087 w 1475166"/>
              <a:gd name="connsiteY3" fmla="*/ 1290525 h 2088232"/>
              <a:gd name="connsiteX4" fmla="*/ 1420513 w 1475166"/>
              <a:gd name="connsiteY4" fmla="*/ 2088232 h 2088232"/>
              <a:gd name="connsiteX5" fmla="*/ 54651 w 1475166"/>
              <a:gd name="connsiteY5" fmla="*/ 2088232 h 2088232"/>
              <a:gd name="connsiteX6" fmla="*/ 254078 w 1475166"/>
              <a:gd name="connsiteY6" fmla="*/ 1290523 h 2088232"/>
              <a:gd name="connsiteX7" fmla="*/ 216033 w 1475166"/>
              <a:gd name="connsiteY7" fmla="*/ 1259133 h 2088232"/>
              <a:gd name="connsiteX8" fmla="*/ 0 w 1475166"/>
              <a:gd name="connsiteY8" fmla="*/ 737583 h 2088232"/>
              <a:gd name="connsiteX9" fmla="*/ 737583 w 1475166"/>
              <a:gd name="connsiteY9" fmla="*/ 0 h 2088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75166" h="2088232">
                <a:moveTo>
                  <a:pt x="737583" y="0"/>
                </a:moveTo>
                <a:cubicBezTo>
                  <a:pt x="1144939" y="0"/>
                  <a:pt x="1475166" y="330227"/>
                  <a:pt x="1475166" y="737583"/>
                </a:cubicBezTo>
                <a:cubicBezTo>
                  <a:pt x="1475166" y="941261"/>
                  <a:pt x="1392610" y="1125657"/>
                  <a:pt x="1259133" y="1259133"/>
                </a:cubicBezTo>
                <a:lnTo>
                  <a:pt x="1221087" y="1290525"/>
                </a:lnTo>
                <a:lnTo>
                  <a:pt x="1420513" y="2088232"/>
                </a:lnTo>
                <a:lnTo>
                  <a:pt x="54651" y="2088232"/>
                </a:lnTo>
                <a:lnTo>
                  <a:pt x="254078" y="1290523"/>
                </a:lnTo>
                <a:lnTo>
                  <a:pt x="216033" y="1259133"/>
                </a:lnTo>
                <a:cubicBezTo>
                  <a:pt x="82557" y="1125657"/>
                  <a:pt x="0" y="941261"/>
                  <a:pt x="0" y="737583"/>
                </a:cubicBezTo>
                <a:cubicBezTo>
                  <a:pt x="0" y="330227"/>
                  <a:pt x="330227" y="0"/>
                  <a:pt x="737583" y="0"/>
                </a:cubicBezTo>
                <a:close/>
              </a:path>
            </a:pathLst>
          </a:custGeom>
          <a:solidFill>
            <a:schemeClr val="bg1"/>
          </a:solidFill>
          <a:ln w="317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68" name="Oval 967">
            <a:extLst>
              <a:ext uri="{FF2B5EF4-FFF2-40B4-BE49-F238E27FC236}">
                <a16:creationId xmlns:a16="http://schemas.microsoft.com/office/drawing/2014/main" id="{BC4DA4D1-8711-4C58-A632-ABD29AE03314}"/>
              </a:ext>
            </a:extLst>
          </p:cNvPr>
          <p:cNvSpPr/>
          <p:nvPr/>
        </p:nvSpPr>
        <p:spPr>
          <a:xfrm>
            <a:off x="6970113" y="2136094"/>
            <a:ext cx="1290232" cy="129023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969" name="Group 968">
            <a:extLst>
              <a:ext uri="{FF2B5EF4-FFF2-40B4-BE49-F238E27FC236}">
                <a16:creationId xmlns:a16="http://schemas.microsoft.com/office/drawing/2014/main" id="{3726B9B2-9F4C-4485-AB9A-DD1459481CFB}"/>
              </a:ext>
            </a:extLst>
          </p:cNvPr>
          <p:cNvGrpSpPr/>
          <p:nvPr/>
        </p:nvGrpSpPr>
        <p:grpSpPr>
          <a:xfrm>
            <a:off x="1016427" y="4710022"/>
            <a:ext cx="1767568" cy="1292662"/>
            <a:chOff x="2113657" y="4283314"/>
            <a:chExt cx="2120136" cy="1292662"/>
          </a:xfrm>
        </p:grpSpPr>
        <p:sp>
          <p:nvSpPr>
            <p:cNvPr id="970" name="TextBox 969">
              <a:extLst>
                <a:ext uri="{FF2B5EF4-FFF2-40B4-BE49-F238E27FC236}">
                  <a16:creationId xmlns:a16="http://schemas.microsoft.com/office/drawing/2014/main" id="{3B0A257A-2699-4730-8343-F58FF489057F}"/>
                </a:ext>
              </a:extLst>
            </p:cNvPr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1" name="TextBox 970">
              <a:extLst>
                <a:ext uri="{FF2B5EF4-FFF2-40B4-BE49-F238E27FC236}">
                  <a16:creationId xmlns:a16="http://schemas.microsoft.com/office/drawing/2014/main" id="{0238AC48-5010-486E-827C-B1E731BDEE9C}"/>
                </a:ext>
              </a:extLst>
            </p:cNvPr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2" name="Group 971">
            <a:extLst>
              <a:ext uri="{FF2B5EF4-FFF2-40B4-BE49-F238E27FC236}">
                <a16:creationId xmlns:a16="http://schemas.microsoft.com/office/drawing/2014/main" id="{E3180935-CB92-4B9B-9B53-3BE44DE0638E}"/>
              </a:ext>
            </a:extLst>
          </p:cNvPr>
          <p:cNvGrpSpPr/>
          <p:nvPr/>
        </p:nvGrpSpPr>
        <p:grpSpPr>
          <a:xfrm>
            <a:off x="3873936" y="4710022"/>
            <a:ext cx="1767568" cy="1292662"/>
            <a:chOff x="2113657" y="4283314"/>
            <a:chExt cx="2120136" cy="1292662"/>
          </a:xfrm>
        </p:grpSpPr>
        <p:sp>
          <p:nvSpPr>
            <p:cNvPr id="973" name="TextBox 972">
              <a:extLst>
                <a:ext uri="{FF2B5EF4-FFF2-40B4-BE49-F238E27FC236}">
                  <a16:creationId xmlns:a16="http://schemas.microsoft.com/office/drawing/2014/main" id="{6E239368-3D40-4B3B-8B4B-48996FF00851}"/>
                </a:ext>
              </a:extLst>
            </p:cNvPr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4" name="TextBox 973">
              <a:extLst>
                <a:ext uri="{FF2B5EF4-FFF2-40B4-BE49-F238E27FC236}">
                  <a16:creationId xmlns:a16="http://schemas.microsoft.com/office/drawing/2014/main" id="{70F7B0A1-6B10-48E0-A77A-00186404BE2F}"/>
                </a:ext>
              </a:extLst>
            </p:cNvPr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5" name="Group 974">
            <a:extLst>
              <a:ext uri="{FF2B5EF4-FFF2-40B4-BE49-F238E27FC236}">
                <a16:creationId xmlns:a16="http://schemas.microsoft.com/office/drawing/2014/main" id="{608FCA28-C8BA-4E59-B3D5-258DF8A7D57C}"/>
              </a:ext>
            </a:extLst>
          </p:cNvPr>
          <p:cNvGrpSpPr/>
          <p:nvPr/>
        </p:nvGrpSpPr>
        <p:grpSpPr>
          <a:xfrm>
            <a:off x="6731445" y="4710022"/>
            <a:ext cx="1767568" cy="1292662"/>
            <a:chOff x="2113657" y="4283314"/>
            <a:chExt cx="2120136" cy="1292662"/>
          </a:xfrm>
        </p:grpSpPr>
        <p:sp>
          <p:nvSpPr>
            <p:cNvPr id="976" name="TextBox 975">
              <a:extLst>
                <a:ext uri="{FF2B5EF4-FFF2-40B4-BE49-F238E27FC236}">
                  <a16:creationId xmlns:a16="http://schemas.microsoft.com/office/drawing/2014/main" id="{518CC753-C70B-497A-8587-40837EB14FE7}"/>
                </a:ext>
              </a:extLst>
            </p:cNvPr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7" name="TextBox 976">
              <a:extLst>
                <a:ext uri="{FF2B5EF4-FFF2-40B4-BE49-F238E27FC236}">
                  <a16:creationId xmlns:a16="http://schemas.microsoft.com/office/drawing/2014/main" id="{EB09FA20-C281-4E80-8F0A-57D16C334386}"/>
                </a:ext>
              </a:extLst>
            </p:cNvPr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78" name="Trapezoid 13">
            <a:extLst>
              <a:ext uri="{FF2B5EF4-FFF2-40B4-BE49-F238E27FC236}">
                <a16:creationId xmlns:a16="http://schemas.microsoft.com/office/drawing/2014/main" id="{FA952119-5978-4F7C-97E6-7E63D8E13BB6}"/>
              </a:ext>
            </a:extLst>
          </p:cNvPr>
          <p:cNvSpPr/>
          <p:nvPr/>
        </p:nvSpPr>
        <p:spPr>
          <a:xfrm>
            <a:off x="7360235" y="2577576"/>
            <a:ext cx="509988" cy="43122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79" name="Rounded Rectangle 7">
            <a:extLst>
              <a:ext uri="{FF2B5EF4-FFF2-40B4-BE49-F238E27FC236}">
                <a16:creationId xmlns:a16="http://schemas.microsoft.com/office/drawing/2014/main" id="{7563F2EF-2C9D-4EE8-B676-D2749EC52202}"/>
              </a:ext>
            </a:extLst>
          </p:cNvPr>
          <p:cNvSpPr/>
          <p:nvPr/>
        </p:nvSpPr>
        <p:spPr>
          <a:xfrm>
            <a:off x="1740956" y="2505605"/>
            <a:ext cx="318511" cy="551209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80" name="Rectangle 18">
            <a:extLst>
              <a:ext uri="{FF2B5EF4-FFF2-40B4-BE49-F238E27FC236}">
                <a16:creationId xmlns:a16="http://schemas.microsoft.com/office/drawing/2014/main" id="{FD8BCDAE-292E-432D-8FA0-159ED127F71C}"/>
              </a:ext>
            </a:extLst>
          </p:cNvPr>
          <p:cNvSpPr/>
          <p:nvPr/>
        </p:nvSpPr>
        <p:spPr>
          <a:xfrm>
            <a:off x="10197134" y="2538064"/>
            <a:ext cx="551209" cy="437947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81" name="TextBox 980">
            <a:extLst>
              <a:ext uri="{FF2B5EF4-FFF2-40B4-BE49-F238E27FC236}">
                <a16:creationId xmlns:a16="http://schemas.microsoft.com/office/drawing/2014/main" id="{EF165BB3-FB70-44A2-A723-012741F2887C}"/>
              </a:ext>
            </a:extLst>
          </p:cNvPr>
          <p:cNvSpPr txBox="1"/>
          <p:nvPr/>
        </p:nvSpPr>
        <p:spPr>
          <a:xfrm>
            <a:off x="1396155" y="3761082"/>
            <a:ext cx="1008112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Contents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2" name="TextBox 981">
            <a:extLst>
              <a:ext uri="{FF2B5EF4-FFF2-40B4-BE49-F238E27FC236}">
                <a16:creationId xmlns:a16="http://schemas.microsoft.com/office/drawing/2014/main" id="{37E31927-1B6C-448F-A082-2121256B7A12}"/>
              </a:ext>
            </a:extLst>
          </p:cNvPr>
          <p:cNvSpPr txBox="1"/>
          <p:nvPr/>
        </p:nvSpPr>
        <p:spPr>
          <a:xfrm>
            <a:off x="4253664" y="3761082"/>
            <a:ext cx="1008112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Contents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3" name="TextBox 982">
            <a:extLst>
              <a:ext uri="{FF2B5EF4-FFF2-40B4-BE49-F238E27FC236}">
                <a16:creationId xmlns:a16="http://schemas.microsoft.com/office/drawing/2014/main" id="{654AE0FF-0ECE-4554-931B-8AABB2771E4B}"/>
              </a:ext>
            </a:extLst>
          </p:cNvPr>
          <p:cNvSpPr txBox="1"/>
          <p:nvPr/>
        </p:nvSpPr>
        <p:spPr>
          <a:xfrm>
            <a:off x="7111173" y="3761082"/>
            <a:ext cx="1008112" cy="27699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Contents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84" name="Group 983">
            <a:extLst>
              <a:ext uri="{FF2B5EF4-FFF2-40B4-BE49-F238E27FC236}">
                <a16:creationId xmlns:a16="http://schemas.microsoft.com/office/drawing/2014/main" id="{8EBFCC23-A7E4-476A-AD9E-D99F67151202}"/>
              </a:ext>
            </a:extLst>
          </p:cNvPr>
          <p:cNvGrpSpPr/>
          <p:nvPr/>
        </p:nvGrpSpPr>
        <p:grpSpPr>
          <a:xfrm>
            <a:off x="9588954" y="4710022"/>
            <a:ext cx="1767568" cy="1292662"/>
            <a:chOff x="2113657" y="4283314"/>
            <a:chExt cx="2120136" cy="1292662"/>
          </a:xfrm>
        </p:grpSpPr>
        <p:sp>
          <p:nvSpPr>
            <p:cNvPr id="985" name="TextBox 984">
              <a:extLst>
                <a:ext uri="{FF2B5EF4-FFF2-40B4-BE49-F238E27FC236}">
                  <a16:creationId xmlns:a16="http://schemas.microsoft.com/office/drawing/2014/main" id="{F274F49A-A4C9-409D-BC7B-9E0D78063575}"/>
                </a:ext>
              </a:extLst>
            </p:cNvPr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6" name="TextBox 985">
              <a:extLst>
                <a:ext uri="{FF2B5EF4-FFF2-40B4-BE49-F238E27FC236}">
                  <a16:creationId xmlns:a16="http://schemas.microsoft.com/office/drawing/2014/main" id="{D58D8844-8DEB-4453-BC2B-0304F69E3AD6}"/>
                </a:ext>
              </a:extLst>
            </p:cNvPr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87" name="TextBox 986">
            <a:extLst>
              <a:ext uri="{FF2B5EF4-FFF2-40B4-BE49-F238E27FC236}">
                <a16:creationId xmlns:a16="http://schemas.microsoft.com/office/drawing/2014/main" id="{8D0F6226-BB01-4A45-9664-88B885F0F9A7}"/>
              </a:ext>
            </a:extLst>
          </p:cNvPr>
          <p:cNvSpPr txBox="1"/>
          <p:nvPr/>
        </p:nvSpPr>
        <p:spPr>
          <a:xfrm>
            <a:off x="9968682" y="3704630"/>
            <a:ext cx="1008112" cy="27699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Contents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8" name="Rounded Rectangle 25">
            <a:extLst>
              <a:ext uri="{FF2B5EF4-FFF2-40B4-BE49-F238E27FC236}">
                <a16:creationId xmlns:a16="http://schemas.microsoft.com/office/drawing/2014/main" id="{EFD22740-0DA0-46ED-B2A4-F9C639A2CA64}"/>
              </a:ext>
            </a:extLst>
          </p:cNvPr>
          <p:cNvSpPr/>
          <p:nvPr/>
        </p:nvSpPr>
        <p:spPr>
          <a:xfrm>
            <a:off x="4563047" y="2519460"/>
            <a:ext cx="389347" cy="547458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36</cp:revision>
  <dcterms:created xsi:type="dcterms:W3CDTF">2018-02-18T19:39:47Z</dcterms:created>
  <dcterms:modified xsi:type="dcterms:W3CDTF">2019-04-24T06:37:07Z</dcterms:modified>
</cp:coreProperties>
</file>