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09" name="Group 1608">
            <a:extLst>
              <a:ext uri="{FF2B5EF4-FFF2-40B4-BE49-F238E27FC236}">
                <a16:creationId xmlns:a16="http://schemas.microsoft.com/office/drawing/2014/main" id="{710CD6E7-5900-4603-9D35-97362C856091}"/>
              </a:ext>
            </a:extLst>
          </p:cNvPr>
          <p:cNvGrpSpPr/>
          <p:nvPr/>
        </p:nvGrpSpPr>
        <p:grpSpPr>
          <a:xfrm>
            <a:off x="3958823" y="1954721"/>
            <a:ext cx="4274353" cy="4274354"/>
            <a:chOff x="812246" y="1875092"/>
            <a:chExt cx="4105383" cy="4105384"/>
          </a:xfrm>
        </p:grpSpPr>
        <p:sp>
          <p:nvSpPr>
            <p:cNvPr id="1610" name="Oval 1609">
              <a:extLst>
                <a:ext uri="{FF2B5EF4-FFF2-40B4-BE49-F238E27FC236}">
                  <a16:creationId xmlns:a16="http://schemas.microsoft.com/office/drawing/2014/main" id="{5801355F-0C8D-4BD6-A8BB-10BB54501B9D}"/>
                </a:ext>
              </a:extLst>
            </p:cNvPr>
            <p:cNvSpPr/>
            <p:nvPr/>
          </p:nvSpPr>
          <p:spPr>
            <a:xfrm rot="18900000">
              <a:off x="812246" y="2923294"/>
              <a:ext cx="2066499" cy="2066499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11" name="Oval 1610">
              <a:extLst>
                <a:ext uri="{FF2B5EF4-FFF2-40B4-BE49-F238E27FC236}">
                  <a16:creationId xmlns:a16="http://schemas.microsoft.com/office/drawing/2014/main" id="{82BF2954-A627-4AEF-90BB-1A35E73097C4}"/>
                </a:ext>
              </a:extLst>
            </p:cNvPr>
            <p:cNvSpPr/>
            <p:nvPr/>
          </p:nvSpPr>
          <p:spPr>
            <a:xfrm rot="18900000">
              <a:off x="1860448" y="1875092"/>
              <a:ext cx="2066499" cy="2066499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12" name="Oval 1611">
              <a:extLst>
                <a:ext uri="{FF2B5EF4-FFF2-40B4-BE49-F238E27FC236}">
                  <a16:creationId xmlns:a16="http://schemas.microsoft.com/office/drawing/2014/main" id="{2EBAAF73-1DF2-4B50-AB3D-4C48C3D3F9D4}"/>
                </a:ext>
              </a:extLst>
            </p:cNvPr>
            <p:cNvSpPr/>
            <p:nvPr/>
          </p:nvSpPr>
          <p:spPr>
            <a:xfrm rot="18900000">
              <a:off x="2851130" y="2865774"/>
              <a:ext cx="2066499" cy="2066499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13" name="Oval 1612">
              <a:extLst>
                <a:ext uri="{FF2B5EF4-FFF2-40B4-BE49-F238E27FC236}">
                  <a16:creationId xmlns:a16="http://schemas.microsoft.com/office/drawing/2014/main" id="{4F67CD1C-F5DD-4E46-BF6B-EB64B601699C}"/>
                </a:ext>
              </a:extLst>
            </p:cNvPr>
            <p:cNvSpPr/>
            <p:nvPr/>
          </p:nvSpPr>
          <p:spPr>
            <a:xfrm rot="18900000">
              <a:off x="1802928" y="3913977"/>
              <a:ext cx="2066499" cy="2066499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1614" name="Oval 1613">
            <a:extLst>
              <a:ext uri="{FF2B5EF4-FFF2-40B4-BE49-F238E27FC236}">
                <a16:creationId xmlns:a16="http://schemas.microsoft.com/office/drawing/2014/main" id="{C0E5A35B-4F2C-4D4E-AF8A-0408FA9375A7}"/>
              </a:ext>
            </a:extLst>
          </p:cNvPr>
          <p:cNvSpPr/>
          <p:nvPr/>
        </p:nvSpPr>
        <p:spPr>
          <a:xfrm>
            <a:off x="5458739" y="3454639"/>
            <a:ext cx="1274519" cy="127451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15" name="Oval 1614">
            <a:extLst>
              <a:ext uri="{FF2B5EF4-FFF2-40B4-BE49-F238E27FC236}">
                <a16:creationId xmlns:a16="http://schemas.microsoft.com/office/drawing/2014/main" id="{5AA9490E-397B-480C-976D-2BE27E582F64}"/>
              </a:ext>
            </a:extLst>
          </p:cNvPr>
          <p:cNvSpPr/>
          <p:nvPr/>
        </p:nvSpPr>
        <p:spPr>
          <a:xfrm>
            <a:off x="5549194" y="3545095"/>
            <a:ext cx="1093611" cy="109361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616" name="Group 1615">
            <a:extLst>
              <a:ext uri="{FF2B5EF4-FFF2-40B4-BE49-F238E27FC236}">
                <a16:creationId xmlns:a16="http://schemas.microsoft.com/office/drawing/2014/main" id="{70BA9976-6BB9-4707-A635-29CDCD8F41E2}"/>
              </a:ext>
            </a:extLst>
          </p:cNvPr>
          <p:cNvGrpSpPr/>
          <p:nvPr/>
        </p:nvGrpSpPr>
        <p:grpSpPr>
          <a:xfrm>
            <a:off x="5565577" y="3738611"/>
            <a:ext cx="1060840" cy="687580"/>
            <a:chOff x="3233965" y="1954419"/>
            <a:chExt cx="1446171" cy="660399"/>
          </a:xfrm>
        </p:grpSpPr>
        <p:sp>
          <p:nvSpPr>
            <p:cNvPr id="1617" name="TextBox 1616">
              <a:extLst>
                <a:ext uri="{FF2B5EF4-FFF2-40B4-BE49-F238E27FC236}">
                  <a16:creationId xmlns:a16="http://schemas.microsoft.com/office/drawing/2014/main" id="{C580557A-0393-470D-950A-528066BD1E09}"/>
                </a:ext>
              </a:extLst>
            </p:cNvPr>
            <p:cNvSpPr txBox="1"/>
            <p:nvPr/>
          </p:nvSpPr>
          <p:spPr>
            <a:xfrm>
              <a:off x="3233965" y="1954419"/>
              <a:ext cx="1436646" cy="295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8" name="TextBox 1617">
              <a:extLst>
                <a:ext uri="{FF2B5EF4-FFF2-40B4-BE49-F238E27FC236}">
                  <a16:creationId xmlns:a16="http://schemas.microsoft.com/office/drawing/2014/main" id="{82E9C6CA-6126-44E6-AA10-6B5026C14589}"/>
                </a:ext>
              </a:extLst>
            </p:cNvPr>
            <p:cNvSpPr txBox="1"/>
            <p:nvPr/>
          </p:nvSpPr>
          <p:spPr>
            <a:xfrm>
              <a:off x="3243490" y="2171403"/>
              <a:ext cx="1436646" cy="443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19" name="TextBox 1618">
            <a:extLst>
              <a:ext uri="{FF2B5EF4-FFF2-40B4-BE49-F238E27FC236}">
                <a16:creationId xmlns:a16="http://schemas.microsoft.com/office/drawing/2014/main" id="{C84B2DFF-BE58-470D-8BBE-BB9F01798514}"/>
              </a:ext>
            </a:extLst>
          </p:cNvPr>
          <p:cNvSpPr txBox="1"/>
          <p:nvPr/>
        </p:nvSpPr>
        <p:spPr>
          <a:xfrm>
            <a:off x="5158026" y="3181880"/>
            <a:ext cx="60142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20" name="TextBox 1619">
            <a:extLst>
              <a:ext uri="{FF2B5EF4-FFF2-40B4-BE49-F238E27FC236}">
                <a16:creationId xmlns:a16="http://schemas.microsoft.com/office/drawing/2014/main" id="{203E954A-A8F5-443A-87BB-560123A6A539}"/>
              </a:ext>
            </a:extLst>
          </p:cNvPr>
          <p:cNvSpPr txBox="1"/>
          <p:nvPr/>
        </p:nvSpPr>
        <p:spPr>
          <a:xfrm>
            <a:off x="6432545" y="3181880"/>
            <a:ext cx="60142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21" name="TextBox 1620">
            <a:extLst>
              <a:ext uri="{FF2B5EF4-FFF2-40B4-BE49-F238E27FC236}">
                <a16:creationId xmlns:a16="http://schemas.microsoft.com/office/drawing/2014/main" id="{0574D960-1B21-4F7A-A5B9-E41E2AB4577F}"/>
              </a:ext>
            </a:extLst>
          </p:cNvPr>
          <p:cNvSpPr txBox="1"/>
          <p:nvPr/>
        </p:nvSpPr>
        <p:spPr>
          <a:xfrm>
            <a:off x="5164927" y="4518226"/>
            <a:ext cx="60142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ECF20443-A515-4920-A854-0F22D1504519}"/>
              </a:ext>
            </a:extLst>
          </p:cNvPr>
          <p:cNvSpPr txBox="1"/>
          <p:nvPr/>
        </p:nvSpPr>
        <p:spPr>
          <a:xfrm>
            <a:off x="6439446" y="4518226"/>
            <a:ext cx="60142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623" name="Group 1622">
            <a:extLst>
              <a:ext uri="{FF2B5EF4-FFF2-40B4-BE49-F238E27FC236}">
                <a16:creationId xmlns:a16="http://schemas.microsoft.com/office/drawing/2014/main" id="{B363CE70-50E3-4625-A36C-779F9FF1B17D}"/>
              </a:ext>
            </a:extLst>
          </p:cNvPr>
          <p:cNvGrpSpPr/>
          <p:nvPr/>
        </p:nvGrpSpPr>
        <p:grpSpPr>
          <a:xfrm>
            <a:off x="5230058" y="2119103"/>
            <a:ext cx="1731881" cy="934731"/>
            <a:chOff x="2725123" y="4283314"/>
            <a:chExt cx="1292073" cy="897779"/>
          </a:xfrm>
        </p:grpSpPr>
        <p:sp>
          <p:nvSpPr>
            <p:cNvPr id="1624" name="TextBox 1623">
              <a:extLst>
                <a:ext uri="{FF2B5EF4-FFF2-40B4-BE49-F238E27FC236}">
                  <a16:creationId xmlns:a16="http://schemas.microsoft.com/office/drawing/2014/main" id="{FA38117A-952D-4CD1-9C7F-AD45CACE5B5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20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25" name="TextBox 1624">
              <a:extLst>
                <a:ext uri="{FF2B5EF4-FFF2-40B4-BE49-F238E27FC236}">
                  <a16:creationId xmlns:a16="http://schemas.microsoft.com/office/drawing/2014/main" id="{320C1C13-3841-4B70-9643-7F78AF399720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6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26" name="Group 1625">
            <a:extLst>
              <a:ext uri="{FF2B5EF4-FFF2-40B4-BE49-F238E27FC236}">
                <a16:creationId xmlns:a16="http://schemas.microsoft.com/office/drawing/2014/main" id="{F98AC89B-39A9-4892-8117-4E0D51ED0A3C}"/>
              </a:ext>
            </a:extLst>
          </p:cNvPr>
          <p:cNvGrpSpPr/>
          <p:nvPr/>
        </p:nvGrpSpPr>
        <p:grpSpPr>
          <a:xfrm>
            <a:off x="6719896" y="3502424"/>
            <a:ext cx="1478805" cy="1119397"/>
            <a:chOff x="2725123" y="4283314"/>
            <a:chExt cx="1292073" cy="1075145"/>
          </a:xfrm>
        </p:grpSpPr>
        <p:sp>
          <p:nvSpPr>
            <p:cNvPr id="1627" name="TextBox 1626">
              <a:extLst>
                <a:ext uri="{FF2B5EF4-FFF2-40B4-BE49-F238E27FC236}">
                  <a16:creationId xmlns:a16="http://schemas.microsoft.com/office/drawing/2014/main" id="{DBAD1461-F14C-49BA-ACA2-68143159DF8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79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28" name="TextBox 1627">
              <a:extLst>
                <a:ext uri="{FF2B5EF4-FFF2-40B4-BE49-F238E27FC236}">
                  <a16:creationId xmlns:a16="http://schemas.microsoft.com/office/drawing/2014/main" id="{33ED224D-CE58-4A5A-9DBE-95F4F685425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6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29" name="Group 1628">
            <a:extLst>
              <a:ext uri="{FF2B5EF4-FFF2-40B4-BE49-F238E27FC236}">
                <a16:creationId xmlns:a16="http://schemas.microsoft.com/office/drawing/2014/main" id="{815AD826-E343-4621-823F-B22E90FD384C}"/>
              </a:ext>
            </a:extLst>
          </p:cNvPr>
          <p:cNvGrpSpPr/>
          <p:nvPr/>
        </p:nvGrpSpPr>
        <p:grpSpPr>
          <a:xfrm>
            <a:off x="3938753" y="3502424"/>
            <a:ext cx="1478805" cy="1119397"/>
            <a:chOff x="2725123" y="4283314"/>
            <a:chExt cx="1292073" cy="1075145"/>
          </a:xfrm>
        </p:grpSpPr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097F1B29-2066-4CBD-A9AA-F8DB751D321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798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8D4689EF-30EF-48E2-B9AD-EA5E25EE7E5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6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32" name="Group 1631">
            <a:extLst>
              <a:ext uri="{FF2B5EF4-FFF2-40B4-BE49-F238E27FC236}">
                <a16:creationId xmlns:a16="http://schemas.microsoft.com/office/drawing/2014/main" id="{27A56ABE-BD9E-435E-87D2-45394B07108F}"/>
              </a:ext>
            </a:extLst>
          </p:cNvPr>
          <p:cNvGrpSpPr/>
          <p:nvPr/>
        </p:nvGrpSpPr>
        <p:grpSpPr>
          <a:xfrm>
            <a:off x="5241861" y="4919611"/>
            <a:ext cx="1731881" cy="934731"/>
            <a:chOff x="2725123" y="4283314"/>
            <a:chExt cx="1292073" cy="897779"/>
          </a:xfrm>
        </p:grpSpPr>
        <p:sp>
          <p:nvSpPr>
            <p:cNvPr id="1633" name="TextBox 1632">
              <a:extLst>
                <a:ext uri="{FF2B5EF4-FFF2-40B4-BE49-F238E27FC236}">
                  <a16:creationId xmlns:a16="http://schemas.microsoft.com/office/drawing/2014/main" id="{30259778-2751-47CA-86AF-CA70BCF3FB0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620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34" name="TextBox 1633">
              <a:extLst>
                <a:ext uri="{FF2B5EF4-FFF2-40B4-BE49-F238E27FC236}">
                  <a16:creationId xmlns:a16="http://schemas.microsoft.com/office/drawing/2014/main" id="{19DDA516-664A-494F-AA68-B248E4C5EC8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66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35" name="Group 1634">
            <a:extLst>
              <a:ext uri="{FF2B5EF4-FFF2-40B4-BE49-F238E27FC236}">
                <a16:creationId xmlns:a16="http://schemas.microsoft.com/office/drawing/2014/main" id="{876BD852-56CF-42CA-A5C0-D8D29C953E65}"/>
              </a:ext>
            </a:extLst>
          </p:cNvPr>
          <p:cNvGrpSpPr/>
          <p:nvPr/>
        </p:nvGrpSpPr>
        <p:grpSpPr>
          <a:xfrm>
            <a:off x="7459298" y="2119103"/>
            <a:ext cx="4144805" cy="738665"/>
            <a:chOff x="5839016" y="1694031"/>
            <a:chExt cx="2277032" cy="738665"/>
          </a:xfrm>
        </p:grpSpPr>
        <p:sp>
          <p:nvSpPr>
            <p:cNvPr id="1636" name="TextBox 1635">
              <a:extLst>
                <a:ext uri="{FF2B5EF4-FFF2-40B4-BE49-F238E27FC236}">
                  <a16:creationId xmlns:a16="http://schemas.microsoft.com/office/drawing/2014/main" id="{A705EE3A-BDBB-49AC-AF6B-736313F68687}"/>
                </a:ext>
              </a:extLst>
            </p:cNvPr>
            <p:cNvSpPr txBox="1"/>
            <p:nvPr/>
          </p:nvSpPr>
          <p:spPr>
            <a:xfrm>
              <a:off x="5839020" y="1694031"/>
              <a:ext cx="22770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7" name="TextBox 1636">
              <a:extLst>
                <a:ext uri="{FF2B5EF4-FFF2-40B4-BE49-F238E27FC236}">
                  <a16:creationId xmlns:a16="http://schemas.microsoft.com/office/drawing/2014/main" id="{5AA60CC2-F336-4036-8F8B-960A789A1CF9}"/>
                </a:ext>
              </a:extLst>
            </p:cNvPr>
            <p:cNvSpPr txBox="1"/>
            <p:nvPr/>
          </p:nvSpPr>
          <p:spPr>
            <a:xfrm>
              <a:off x="5839016" y="1971031"/>
              <a:ext cx="2277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8" name="Group 1637">
            <a:extLst>
              <a:ext uri="{FF2B5EF4-FFF2-40B4-BE49-F238E27FC236}">
                <a16:creationId xmlns:a16="http://schemas.microsoft.com/office/drawing/2014/main" id="{88F64931-B17A-4CE5-B6AA-9D0D036C7979}"/>
              </a:ext>
            </a:extLst>
          </p:cNvPr>
          <p:cNvGrpSpPr/>
          <p:nvPr/>
        </p:nvGrpSpPr>
        <p:grpSpPr>
          <a:xfrm>
            <a:off x="7459298" y="5294708"/>
            <a:ext cx="4144805" cy="738665"/>
            <a:chOff x="5839020" y="2908341"/>
            <a:chExt cx="2277032" cy="738665"/>
          </a:xfrm>
        </p:grpSpPr>
        <p:sp>
          <p:nvSpPr>
            <p:cNvPr id="1639" name="TextBox 1638">
              <a:extLst>
                <a:ext uri="{FF2B5EF4-FFF2-40B4-BE49-F238E27FC236}">
                  <a16:creationId xmlns:a16="http://schemas.microsoft.com/office/drawing/2014/main" id="{CC1823C5-D30B-487C-9822-5C1A2F5329C5}"/>
                </a:ext>
              </a:extLst>
            </p:cNvPr>
            <p:cNvSpPr txBox="1"/>
            <p:nvPr/>
          </p:nvSpPr>
          <p:spPr>
            <a:xfrm>
              <a:off x="5839024" y="2908341"/>
              <a:ext cx="22770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0" name="TextBox 1639">
              <a:extLst>
                <a:ext uri="{FF2B5EF4-FFF2-40B4-BE49-F238E27FC236}">
                  <a16:creationId xmlns:a16="http://schemas.microsoft.com/office/drawing/2014/main" id="{4DC517A3-D230-4051-8726-AE1A7120B89E}"/>
                </a:ext>
              </a:extLst>
            </p:cNvPr>
            <p:cNvSpPr txBox="1"/>
            <p:nvPr/>
          </p:nvSpPr>
          <p:spPr>
            <a:xfrm>
              <a:off x="5839020" y="3185341"/>
              <a:ext cx="2277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1" name="Group 1640">
            <a:extLst>
              <a:ext uri="{FF2B5EF4-FFF2-40B4-BE49-F238E27FC236}">
                <a16:creationId xmlns:a16="http://schemas.microsoft.com/office/drawing/2014/main" id="{61AAC0A9-6ADD-4567-A054-2F08D612050D}"/>
              </a:ext>
            </a:extLst>
          </p:cNvPr>
          <p:cNvGrpSpPr/>
          <p:nvPr/>
        </p:nvGrpSpPr>
        <p:grpSpPr>
          <a:xfrm>
            <a:off x="411265" y="2119103"/>
            <a:ext cx="4144805" cy="738665"/>
            <a:chOff x="5839016" y="1694031"/>
            <a:chExt cx="2277032" cy="738665"/>
          </a:xfrm>
        </p:grpSpPr>
        <p:sp>
          <p:nvSpPr>
            <p:cNvPr id="1642" name="TextBox 1641">
              <a:extLst>
                <a:ext uri="{FF2B5EF4-FFF2-40B4-BE49-F238E27FC236}">
                  <a16:creationId xmlns:a16="http://schemas.microsoft.com/office/drawing/2014/main" id="{943D89A5-D5C8-42C6-8F9B-88145A63A721}"/>
                </a:ext>
              </a:extLst>
            </p:cNvPr>
            <p:cNvSpPr txBox="1"/>
            <p:nvPr/>
          </p:nvSpPr>
          <p:spPr>
            <a:xfrm>
              <a:off x="5839020" y="1694031"/>
              <a:ext cx="22770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3" name="TextBox 1642">
              <a:extLst>
                <a:ext uri="{FF2B5EF4-FFF2-40B4-BE49-F238E27FC236}">
                  <a16:creationId xmlns:a16="http://schemas.microsoft.com/office/drawing/2014/main" id="{1AD387E6-0279-4C25-865E-477E41889A14}"/>
                </a:ext>
              </a:extLst>
            </p:cNvPr>
            <p:cNvSpPr txBox="1"/>
            <p:nvPr/>
          </p:nvSpPr>
          <p:spPr>
            <a:xfrm>
              <a:off x="5839016" y="1971031"/>
              <a:ext cx="2277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4" name="Group 1643">
            <a:extLst>
              <a:ext uri="{FF2B5EF4-FFF2-40B4-BE49-F238E27FC236}">
                <a16:creationId xmlns:a16="http://schemas.microsoft.com/office/drawing/2014/main" id="{2B4926A3-2A91-410F-87EC-16E022EE1EA6}"/>
              </a:ext>
            </a:extLst>
          </p:cNvPr>
          <p:cNvGrpSpPr/>
          <p:nvPr/>
        </p:nvGrpSpPr>
        <p:grpSpPr>
          <a:xfrm>
            <a:off x="411265" y="5294708"/>
            <a:ext cx="4144805" cy="738665"/>
            <a:chOff x="5839020" y="2908341"/>
            <a:chExt cx="2277032" cy="738665"/>
          </a:xfrm>
        </p:grpSpPr>
        <p:sp>
          <p:nvSpPr>
            <p:cNvPr id="1645" name="TextBox 1644">
              <a:extLst>
                <a:ext uri="{FF2B5EF4-FFF2-40B4-BE49-F238E27FC236}">
                  <a16:creationId xmlns:a16="http://schemas.microsoft.com/office/drawing/2014/main" id="{561206E8-5D90-4ABC-ABCE-0A943729E903}"/>
                </a:ext>
              </a:extLst>
            </p:cNvPr>
            <p:cNvSpPr txBox="1"/>
            <p:nvPr/>
          </p:nvSpPr>
          <p:spPr>
            <a:xfrm>
              <a:off x="5839024" y="2908341"/>
              <a:ext cx="22770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6" name="TextBox 1645">
              <a:extLst>
                <a:ext uri="{FF2B5EF4-FFF2-40B4-BE49-F238E27FC236}">
                  <a16:creationId xmlns:a16="http://schemas.microsoft.com/office/drawing/2014/main" id="{DF0C1B10-394C-43F7-A97D-6105649A0CB1}"/>
                </a:ext>
              </a:extLst>
            </p:cNvPr>
            <p:cNvSpPr txBox="1"/>
            <p:nvPr/>
          </p:nvSpPr>
          <p:spPr>
            <a:xfrm>
              <a:off x="5839020" y="3185341"/>
              <a:ext cx="22770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160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42</cp:revision>
  <dcterms:created xsi:type="dcterms:W3CDTF">2018-02-18T19:39:47Z</dcterms:created>
  <dcterms:modified xsi:type="dcterms:W3CDTF">2019-04-25T03:47:20Z</dcterms:modified>
</cp:coreProperties>
</file>