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44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75B14CB7-D9BC-4385-A489-3C4B58EB2120}"/>
              </a:ext>
            </a:extLst>
          </p:cNvPr>
          <p:cNvGrpSpPr/>
          <p:nvPr/>
        </p:nvGrpSpPr>
        <p:grpSpPr>
          <a:xfrm>
            <a:off x="4468716" y="2392018"/>
            <a:ext cx="3236986" cy="3032324"/>
            <a:chOff x="4477508" y="2479943"/>
            <a:chExt cx="3236986" cy="3032324"/>
          </a:xfrm>
        </p:grpSpPr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1D4A63DA-6E40-419F-94D5-0837E542E115}"/>
                </a:ext>
              </a:extLst>
            </p:cNvPr>
            <p:cNvSpPr/>
            <p:nvPr/>
          </p:nvSpPr>
          <p:spPr>
            <a:xfrm>
              <a:off x="5085731" y="2479943"/>
              <a:ext cx="2020538" cy="1216446"/>
            </a:xfrm>
            <a:custGeom>
              <a:avLst/>
              <a:gdLst>
                <a:gd name="connsiteX0" fmla="*/ 933450 w 1866900"/>
                <a:gd name="connsiteY0" fmla="*/ 1125855 h 1123950"/>
                <a:gd name="connsiteX1" fmla="*/ 1490663 w 1866900"/>
                <a:gd name="connsiteY1" fmla="*/ 942975 h 1123950"/>
                <a:gd name="connsiteX2" fmla="*/ 1863090 w 1866900"/>
                <a:gd name="connsiteY2" fmla="*/ 1019175 h 1123950"/>
                <a:gd name="connsiteX3" fmla="*/ 1866900 w 1866900"/>
                <a:gd name="connsiteY3" fmla="*/ 938213 h 1123950"/>
                <a:gd name="connsiteX4" fmla="*/ 933450 w 1866900"/>
                <a:gd name="connsiteY4" fmla="*/ 0 h 1123950"/>
                <a:gd name="connsiteX5" fmla="*/ 0 w 1866900"/>
                <a:gd name="connsiteY5" fmla="*/ 938213 h 1123950"/>
                <a:gd name="connsiteX6" fmla="*/ 3810 w 1866900"/>
                <a:gd name="connsiteY6" fmla="*/ 1019175 h 1123950"/>
                <a:gd name="connsiteX7" fmla="*/ 376238 w 1866900"/>
                <a:gd name="connsiteY7" fmla="*/ 942975 h 1123950"/>
                <a:gd name="connsiteX8" fmla="*/ 933450 w 1866900"/>
                <a:gd name="connsiteY8" fmla="*/ 1125855 h 1123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66900" h="1123950">
                  <a:moveTo>
                    <a:pt x="933450" y="1125855"/>
                  </a:moveTo>
                  <a:cubicBezTo>
                    <a:pt x="1089660" y="1011555"/>
                    <a:pt x="1282065" y="942975"/>
                    <a:pt x="1490663" y="942975"/>
                  </a:cubicBezTo>
                  <a:cubicBezTo>
                    <a:pt x="1623060" y="942975"/>
                    <a:pt x="1748790" y="970598"/>
                    <a:pt x="1863090" y="1019175"/>
                  </a:cubicBezTo>
                  <a:cubicBezTo>
                    <a:pt x="1864995" y="992505"/>
                    <a:pt x="1866900" y="964883"/>
                    <a:pt x="1866900" y="938213"/>
                  </a:cubicBezTo>
                  <a:cubicBezTo>
                    <a:pt x="1866900" y="420053"/>
                    <a:pt x="1448753" y="0"/>
                    <a:pt x="933450" y="0"/>
                  </a:cubicBezTo>
                  <a:cubicBezTo>
                    <a:pt x="418148" y="0"/>
                    <a:pt x="0" y="420053"/>
                    <a:pt x="0" y="938213"/>
                  </a:cubicBezTo>
                  <a:cubicBezTo>
                    <a:pt x="0" y="965835"/>
                    <a:pt x="952" y="992505"/>
                    <a:pt x="3810" y="1019175"/>
                  </a:cubicBezTo>
                  <a:cubicBezTo>
                    <a:pt x="118110" y="969645"/>
                    <a:pt x="243840" y="942975"/>
                    <a:pt x="376238" y="942975"/>
                  </a:cubicBezTo>
                  <a:cubicBezTo>
                    <a:pt x="584835" y="942975"/>
                    <a:pt x="777240" y="1010603"/>
                    <a:pt x="933450" y="1125855"/>
                  </a:cubicBezTo>
                  <a:close/>
                </a:path>
              </a:pathLst>
            </a:custGeom>
            <a:solidFill>
              <a:schemeClr val="accent3">
                <a:alpha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2CAD1FAE-3413-453D-9ACF-E967BBD59D3F}"/>
                </a:ext>
              </a:extLst>
            </p:cNvPr>
            <p:cNvSpPr/>
            <p:nvPr/>
          </p:nvSpPr>
          <p:spPr>
            <a:xfrm>
              <a:off x="4477508" y="3574200"/>
              <a:ext cx="1618493" cy="1938067"/>
            </a:xfrm>
            <a:custGeom>
              <a:avLst/>
              <a:gdLst>
                <a:gd name="connsiteX0" fmla="*/ 1114425 w 1495425"/>
                <a:gd name="connsiteY0" fmla="*/ 857250 h 1790700"/>
                <a:gd name="connsiteX1" fmla="*/ 1118235 w 1495425"/>
                <a:gd name="connsiteY1" fmla="*/ 777240 h 1790700"/>
                <a:gd name="connsiteX2" fmla="*/ 565785 w 1495425"/>
                <a:gd name="connsiteY2" fmla="*/ 0 h 1790700"/>
                <a:gd name="connsiteX3" fmla="*/ 0 w 1495425"/>
                <a:gd name="connsiteY3" fmla="*/ 857250 h 1790700"/>
                <a:gd name="connsiteX4" fmla="*/ 938213 w 1495425"/>
                <a:gd name="connsiteY4" fmla="*/ 1790700 h 1790700"/>
                <a:gd name="connsiteX5" fmla="*/ 1495425 w 1495425"/>
                <a:gd name="connsiteY5" fmla="*/ 1607820 h 1790700"/>
                <a:gd name="connsiteX6" fmla="*/ 1114425 w 1495425"/>
                <a:gd name="connsiteY6" fmla="*/ 857250 h 1790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95425" h="1790700">
                  <a:moveTo>
                    <a:pt x="1114425" y="857250"/>
                  </a:moveTo>
                  <a:cubicBezTo>
                    <a:pt x="1114425" y="830580"/>
                    <a:pt x="1115378" y="803910"/>
                    <a:pt x="1118235" y="777240"/>
                  </a:cubicBezTo>
                  <a:cubicBezTo>
                    <a:pt x="814388" y="641985"/>
                    <a:pt x="595313" y="348615"/>
                    <a:pt x="565785" y="0"/>
                  </a:cubicBezTo>
                  <a:cubicBezTo>
                    <a:pt x="233363" y="143827"/>
                    <a:pt x="0" y="473392"/>
                    <a:pt x="0" y="857250"/>
                  </a:cubicBezTo>
                  <a:cubicBezTo>
                    <a:pt x="0" y="1372553"/>
                    <a:pt x="420053" y="1790700"/>
                    <a:pt x="938213" y="1790700"/>
                  </a:cubicBezTo>
                  <a:cubicBezTo>
                    <a:pt x="1146810" y="1790700"/>
                    <a:pt x="1339215" y="1723073"/>
                    <a:pt x="1495425" y="1607820"/>
                  </a:cubicBezTo>
                  <a:cubicBezTo>
                    <a:pt x="1263968" y="1438275"/>
                    <a:pt x="1114425" y="1164908"/>
                    <a:pt x="1114425" y="857250"/>
                  </a:cubicBezTo>
                  <a:close/>
                </a:path>
              </a:pathLst>
            </a:custGeom>
            <a:solidFill>
              <a:schemeClr val="accent2">
                <a:alpha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5E43AD6C-4DB5-4700-8C8C-A2403A0D88FF}"/>
                </a:ext>
              </a:extLst>
            </p:cNvPr>
            <p:cNvSpPr/>
            <p:nvPr/>
          </p:nvSpPr>
          <p:spPr>
            <a:xfrm>
              <a:off x="6096001" y="3574200"/>
              <a:ext cx="1618493" cy="1938067"/>
            </a:xfrm>
            <a:custGeom>
              <a:avLst/>
              <a:gdLst>
                <a:gd name="connsiteX0" fmla="*/ 929640 w 1495425"/>
                <a:gd name="connsiteY0" fmla="*/ 0 h 1790700"/>
                <a:gd name="connsiteX1" fmla="*/ 377190 w 1495425"/>
                <a:gd name="connsiteY1" fmla="*/ 777240 h 1790700"/>
                <a:gd name="connsiteX2" fmla="*/ 381000 w 1495425"/>
                <a:gd name="connsiteY2" fmla="*/ 857250 h 1790700"/>
                <a:gd name="connsiteX3" fmla="*/ 0 w 1495425"/>
                <a:gd name="connsiteY3" fmla="*/ 1607820 h 1790700"/>
                <a:gd name="connsiteX4" fmla="*/ 557213 w 1495425"/>
                <a:gd name="connsiteY4" fmla="*/ 1790700 h 1790700"/>
                <a:gd name="connsiteX5" fmla="*/ 1495425 w 1495425"/>
                <a:gd name="connsiteY5" fmla="*/ 857250 h 1790700"/>
                <a:gd name="connsiteX6" fmla="*/ 929640 w 1495425"/>
                <a:gd name="connsiteY6" fmla="*/ 0 h 1790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95425" h="1790700">
                  <a:moveTo>
                    <a:pt x="929640" y="0"/>
                  </a:moveTo>
                  <a:cubicBezTo>
                    <a:pt x="900113" y="347663"/>
                    <a:pt x="681038" y="641985"/>
                    <a:pt x="377190" y="777240"/>
                  </a:cubicBezTo>
                  <a:cubicBezTo>
                    <a:pt x="379095" y="803910"/>
                    <a:pt x="381000" y="830580"/>
                    <a:pt x="381000" y="857250"/>
                  </a:cubicBezTo>
                  <a:cubicBezTo>
                    <a:pt x="381000" y="1164908"/>
                    <a:pt x="231458" y="1438275"/>
                    <a:pt x="0" y="1607820"/>
                  </a:cubicBezTo>
                  <a:cubicBezTo>
                    <a:pt x="156210" y="1722120"/>
                    <a:pt x="348615" y="1790700"/>
                    <a:pt x="557213" y="1790700"/>
                  </a:cubicBezTo>
                  <a:cubicBezTo>
                    <a:pt x="1075373" y="1790700"/>
                    <a:pt x="1495425" y="1372553"/>
                    <a:pt x="1495425" y="857250"/>
                  </a:cubicBezTo>
                  <a:cubicBezTo>
                    <a:pt x="1495425" y="473392"/>
                    <a:pt x="1262063" y="143827"/>
                    <a:pt x="929640" y="0"/>
                  </a:cubicBezTo>
                  <a:close/>
                </a:path>
              </a:pathLst>
            </a:custGeom>
            <a:solidFill>
              <a:schemeClr val="accent4">
                <a:alpha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24" name="Group 123">
              <a:extLst>
                <a:ext uri="{FF2B5EF4-FFF2-40B4-BE49-F238E27FC236}">
                  <a16:creationId xmlns:a16="http://schemas.microsoft.com/office/drawing/2014/main" id="{76556981-1051-48AF-A648-4B972A837BE7}"/>
                </a:ext>
              </a:extLst>
            </p:cNvPr>
            <p:cNvGrpSpPr/>
            <p:nvPr/>
          </p:nvGrpSpPr>
          <p:grpSpPr>
            <a:xfrm>
              <a:off x="5088823" y="3500521"/>
              <a:ext cx="2007138" cy="1820545"/>
              <a:chOff x="5088823" y="3500521"/>
              <a:chExt cx="2007138" cy="1820545"/>
            </a:xfrm>
          </p:grpSpPr>
          <p:sp>
            <p:nvSpPr>
              <p:cNvPr id="125" name="Freeform: Shape 124">
                <a:extLst>
                  <a:ext uri="{FF2B5EF4-FFF2-40B4-BE49-F238E27FC236}">
                    <a16:creationId xmlns:a16="http://schemas.microsoft.com/office/drawing/2014/main" id="{6CAF6EE4-3144-4DE6-B7BC-17E2B8099348}"/>
                  </a:ext>
                </a:extLst>
              </p:cNvPr>
              <p:cNvSpPr/>
              <p:nvPr/>
            </p:nvSpPr>
            <p:spPr>
              <a:xfrm>
                <a:off x="5088823" y="3500521"/>
                <a:ext cx="999960" cy="917489"/>
              </a:xfrm>
              <a:custGeom>
                <a:avLst/>
                <a:gdLst>
                  <a:gd name="connsiteX0" fmla="*/ 552450 w 923925"/>
                  <a:gd name="connsiteY0" fmla="*/ 853440 h 847725"/>
                  <a:gd name="connsiteX1" fmla="*/ 929640 w 923925"/>
                  <a:gd name="connsiteY1" fmla="*/ 182880 h 847725"/>
                  <a:gd name="connsiteX2" fmla="*/ 372428 w 923925"/>
                  <a:gd name="connsiteY2" fmla="*/ 0 h 847725"/>
                  <a:gd name="connsiteX3" fmla="*/ 0 w 923925"/>
                  <a:gd name="connsiteY3" fmla="*/ 76200 h 847725"/>
                  <a:gd name="connsiteX4" fmla="*/ 552450 w 923925"/>
                  <a:gd name="connsiteY4" fmla="*/ 853440 h 847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3925" h="847725">
                    <a:moveTo>
                      <a:pt x="552450" y="853440"/>
                    </a:moveTo>
                    <a:cubicBezTo>
                      <a:pt x="576263" y="578168"/>
                      <a:pt x="719138" y="337185"/>
                      <a:pt x="929640" y="182880"/>
                    </a:cubicBezTo>
                    <a:cubicBezTo>
                      <a:pt x="773430" y="68580"/>
                      <a:pt x="581025" y="0"/>
                      <a:pt x="372428" y="0"/>
                    </a:cubicBezTo>
                    <a:cubicBezTo>
                      <a:pt x="240030" y="0"/>
                      <a:pt x="114300" y="27623"/>
                      <a:pt x="0" y="76200"/>
                    </a:cubicBezTo>
                    <a:cubicBezTo>
                      <a:pt x="30480" y="424815"/>
                      <a:pt x="248603" y="718185"/>
                      <a:pt x="552450" y="85344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6" name="Freeform: Shape 125">
                <a:extLst>
                  <a:ext uri="{FF2B5EF4-FFF2-40B4-BE49-F238E27FC236}">
                    <a16:creationId xmlns:a16="http://schemas.microsoft.com/office/drawing/2014/main" id="{8F85F22B-5EE9-46BA-B8A1-565FF94ABEBF}"/>
                  </a:ext>
                </a:extLst>
              </p:cNvPr>
              <p:cNvSpPr/>
              <p:nvPr/>
            </p:nvSpPr>
            <p:spPr>
              <a:xfrm>
                <a:off x="6096001" y="3500521"/>
                <a:ext cx="999960" cy="917489"/>
              </a:xfrm>
              <a:custGeom>
                <a:avLst/>
                <a:gdLst>
                  <a:gd name="connsiteX0" fmla="*/ 0 w 923925"/>
                  <a:gd name="connsiteY0" fmla="*/ 182880 h 847725"/>
                  <a:gd name="connsiteX1" fmla="*/ 377190 w 923925"/>
                  <a:gd name="connsiteY1" fmla="*/ 853440 h 847725"/>
                  <a:gd name="connsiteX2" fmla="*/ 929640 w 923925"/>
                  <a:gd name="connsiteY2" fmla="*/ 76200 h 847725"/>
                  <a:gd name="connsiteX3" fmla="*/ 557213 w 923925"/>
                  <a:gd name="connsiteY3" fmla="*/ 0 h 847725"/>
                  <a:gd name="connsiteX4" fmla="*/ 0 w 923925"/>
                  <a:gd name="connsiteY4" fmla="*/ 182880 h 847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23925" h="847725">
                    <a:moveTo>
                      <a:pt x="0" y="182880"/>
                    </a:moveTo>
                    <a:cubicBezTo>
                      <a:pt x="210503" y="338138"/>
                      <a:pt x="354330" y="579120"/>
                      <a:pt x="377190" y="853440"/>
                    </a:cubicBezTo>
                    <a:cubicBezTo>
                      <a:pt x="681038" y="718185"/>
                      <a:pt x="900113" y="424815"/>
                      <a:pt x="929640" y="76200"/>
                    </a:cubicBezTo>
                    <a:cubicBezTo>
                      <a:pt x="815340" y="26670"/>
                      <a:pt x="689610" y="0"/>
                      <a:pt x="557213" y="0"/>
                    </a:cubicBezTo>
                    <a:cubicBezTo>
                      <a:pt x="348615" y="0"/>
                      <a:pt x="155258" y="67627"/>
                      <a:pt x="0" y="18288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7" name="Freeform: Shape 126">
                <a:extLst>
                  <a:ext uri="{FF2B5EF4-FFF2-40B4-BE49-F238E27FC236}">
                    <a16:creationId xmlns:a16="http://schemas.microsoft.com/office/drawing/2014/main" id="{501A3AE7-9470-45DE-A335-0123D76048D1}"/>
                  </a:ext>
                </a:extLst>
              </p:cNvPr>
              <p:cNvSpPr/>
              <p:nvPr/>
            </p:nvSpPr>
            <p:spPr>
              <a:xfrm>
                <a:off x="5683646" y="4424195"/>
                <a:ext cx="824710" cy="896871"/>
              </a:xfrm>
              <a:custGeom>
                <a:avLst/>
                <a:gdLst>
                  <a:gd name="connsiteX0" fmla="*/ 762000 w 762000"/>
                  <a:gd name="connsiteY0" fmla="*/ 80010 h 828675"/>
                  <a:gd name="connsiteX1" fmla="*/ 758190 w 762000"/>
                  <a:gd name="connsiteY1" fmla="*/ 0 h 828675"/>
                  <a:gd name="connsiteX2" fmla="*/ 381000 w 762000"/>
                  <a:gd name="connsiteY2" fmla="*/ 80010 h 828675"/>
                  <a:gd name="connsiteX3" fmla="*/ 3810 w 762000"/>
                  <a:gd name="connsiteY3" fmla="*/ 0 h 828675"/>
                  <a:gd name="connsiteX4" fmla="*/ 0 w 762000"/>
                  <a:gd name="connsiteY4" fmla="*/ 80010 h 828675"/>
                  <a:gd name="connsiteX5" fmla="*/ 381000 w 762000"/>
                  <a:gd name="connsiteY5" fmla="*/ 830580 h 828675"/>
                  <a:gd name="connsiteX6" fmla="*/ 762000 w 762000"/>
                  <a:gd name="connsiteY6" fmla="*/ 80010 h 828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62000" h="828675">
                    <a:moveTo>
                      <a:pt x="762000" y="80010"/>
                    </a:moveTo>
                    <a:cubicBezTo>
                      <a:pt x="762000" y="53340"/>
                      <a:pt x="761047" y="26670"/>
                      <a:pt x="758190" y="0"/>
                    </a:cubicBezTo>
                    <a:cubicBezTo>
                      <a:pt x="642938" y="51435"/>
                      <a:pt x="515303" y="80010"/>
                      <a:pt x="381000" y="80010"/>
                    </a:cubicBezTo>
                    <a:cubicBezTo>
                      <a:pt x="246697" y="80010"/>
                      <a:pt x="119063" y="51435"/>
                      <a:pt x="3810" y="0"/>
                    </a:cubicBezTo>
                    <a:cubicBezTo>
                      <a:pt x="1905" y="26670"/>
                      <a:pt x="0" y="53340"/>
                      <a:pt x="0" y="80010"/>
                    </a:cubicBezTo>
                    <a:cubicBezTo>
                      <a:pt x="0" y="387667"/>
                      <a:pt x="149542" y="661035"/>
                      <a:pt x="381000" y="830580"/>
                    </a:cubicBezTo>
                    <a:cubicBezTo>
                      <a:pt x="611505" y="661035"/>
                      <a:pt x="762000" y="387667"/>
                      <a:pt x="762000" y="8001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sp>
        <p:nvSpPr>
          <p:cNvPr id="128" name="Round Same Side Corner Rectangle 11">
            <a:extLst>
              <a:ext uri="{FF2B5EF4-FFF2-40B4-BE49-F238E27FC236}">
                <a16:creationId xmlns:a16="http://schemas.microsoft.com/office/drawing/2014/main" id="{E373D0C4-1FD9-4B49-8338-523B40FB0A3E}"/>
              </a:ext>
            </a:extLst>
          </p:cNvPr>
          <p:cNvSpPr/>
          <p:nvPr/>
        </p:nvSpPr>
        <p:spPr>
          <a:xfrm rot="9900000">
            <a:off x="4897081" y="4506902"/>
            <a:ext cx="448874" cy="381232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29" name="Rounded Rectangle 27">
            <a:extLst>
              <a:ext uri="{FF2B5EF4-FFF2-40B4-BE49-F238E27FC236}">
                <a16:creationId xmlns:a16="http://schemas.microsoft.com/office/drawing/2014/main" id="{09C9B277-C8EE-4E32-8318-EF202C3F168E}"/>
              </a:ext>
            </a:extLst>
          </p:cNvPr>
          <p:cNvSpPr/>
          <p:nvPr/>
        </p:nvSpPr>
        <p:spPr>
          <a:xfrm>
            <a:off x="6911919" y="4470379"/>
            <a:ext cx="413112" cy="317326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30" name="Oval 21">
            <a:extLst>
              <a:ext uri="{FF2B5EF4-FFF2-40B4-BE49-F238E27FC236}">
                <a16:creationId xmlns:a16="http://schemas.microsoft.com/office/drawing/2014/main" id="{B8D5DF47-9F98-4335-A122-338D92B63C6F}"/>
              </a:ext>
            </a:extLst>
          </p:cNvPr>
          <p:cNvSpPr>
            <a:spLocks noChangeAspect="1"/>
          </p:cNvSpPr>
          <p:nvPr/>
        </p:nvSpPr>
        <p:spPr>
          <a:xfrm>
            <a:off x="5870597" y="2770403"/>
            <a:ext cx="433221" cy="436839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grpSp>
        <p:nvGrpSpPr>
          <p:cNvPr id="131" name="그룹 9">
            <a:extLst>
              <a:ext uri="{FF2B5EF4-FFF2-40B4-BE49-F238E27FC236}">
                <a16:creationId xmlns:a16="http://schemas.microsoft.com/office/drawing/2014/main" id="{2BBD66BD-F23B-49AD-A1EB-4B03204B7D3F}"/>
              </a:ext>
            </a:extLst>
          </p:cNvPr>
          <p:cNvGrpSpPr/>
          <p:nvPr/>
        </p:nvGrpSpPr>
        <p:grpSpPr>
          <a:xfrm>
            <a:off x="3731781" y="1756330"/>
            <a:ext cx="4734219" cy="4623159"/>
            <a:chOff x="924229" y="1606109"/>
            <a:chExt cx="4734219" cy="4623159"/>
          </a:xfrm>
        </p:grpSpPr>
        <p:sp>
          <p:nvSpPr>
            <p:cNvPr id="132" name="Block Arc 131">
              <a:extLst>
                <a:ext uri="{FF2B5EF4-FFF2-40B4-BE49-F238E27FC236}">
                  <a16:creationId xmlns:a16="http://schemas.microsoft.com/office/drawing/2014/main" id="{E80C1D99-9398-47C5-B9FA-90F4579905A4}"/>
                </a:ext>
              </a:extLst>
            </p:cNvPr>
            <p:cNvSpPr/>
            <p:nvPr/>
          </p:nvSpPr>
          <p:spPr>
            <a:xfrm>
              <a:off x="924229" y="1606109"/>
              <a:ext cx="4623159" cy="4623159"/>
            </a:xfrm>
            <a:prstGeom prst="blockArc">
              <a:avLst>
                <a:gd name="adj1" fmla="val 18816148"/>
                <a:gd name="adj2" fmla="val 2680603"/>
                <a:gd name="adj3" fmla="val 1291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133" name="Oval 132">
              <a:extLst>
                <a:ext uri="{FF2B5EF4-FFF2-40B4-BE49-F238E27FC236}">
                  <a16:creationId xmlns:a16="http://schemas.microsoft.com/office/drawing/2014/main" id="{F1419CDA-C45C-4C06-8908-B633D98858A4}"/>
                </a:ext>
              </a:extLst>
            </p:cNvPr>
            <p:cNvSpPr/>
            <p:nvPr/>
          </p:nvSpPr>
          <p:spPr>
            <a:xfrm>
              <a:off x="4698452" y="2184323"/>
              <a:ext cx="288032" cy="28803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35B2EF15-9EAF-4A6C-8049-37CC129D4471}"/>
                </a:ext>
              </a:extLst>
            </p:cNvPr>
            <p:cNvSpPr/>
            <p:nvPr/>
          </p:nvSpPr>
          <p:spPr>
            <a:xfrm>
              <a:off x="5370416" y="3760400"/>
              <a:ext cx="288032" cy="28803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35" name="Oval 134">
              <a:extLst>
                <a:ext uri="{FF2B5EF4-FFF2-40B4-BE49-F238E27FC236}">
                  <a16:creationId xmlns:a16="http://schemas.microsoft.com/office/drawing/2014/main" id="{23675652-8559-4510-A31F-3F404A8FFDAB}"/>
                </a:ext>
              </a:extLst>
            </p:cNvPr>
            <p:cNvSpPr/>
            <p:nvPr/>
          </p:nvSpPr>
          <p:spPr>
            <a:xfrm>
              <a:off x="4698454" y="5441589"/>
              <a:ext cx="288032" cy="288032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136" name="그룹 9">
            <a:extLst>
              <a:ext uri="{FF2B5EF4-FFF2-40B4-BE49-F238E27FC236}">
                <a16:creationId xmlns:a16="http://schemas.microsoft.com/office/drawing/2014/main" id="{752BA0F3-9374-4882-AF20-E1FF36CDC9C5}"/>
              </a:ext>
            </a:extLst>
          </p:cNvPr>
          <p:cNvGrpSpPr/>
          <p:nvPr/>
        </p:nvGrpSpPr>
        <p:grpSpPr>
          <a:xfrm flipH="1">
            <a:off x="3731781" y="1703578"/>
            <a:ext cx="4734219" cy="4623159"/>
            <a:chOff x="924229" y="1606109"/>
            <a:chExt cx="4734219" cy="4623159"/>
          </a:xfrm>
        </p:grpSpPr>
        <p:sp>
          <p:nvSpPr>
            <p:cNvPr id="137" name="Block Arc 136">
              <a:extLst>
                <a:ext uri="{FF2B5EF4-FFF2-40B4-BE49-F238E27FC236}">
                  <a16:creationId xmlns:a16="http://schemas.microsoft.com/office/drawing/2014/main" id="{C2819A11-E762-4FC7-98CD-0BA9D67F40A0}"/>
                </a:ext>
              </a:extLst>
            </p:cNvPr>
            <p:cNvSpPr/>
            <p:nvPr/>
          </p:nvSpPr>
          <p:spPr>
            <a:xfrm>
              <a:off x="924229" y="1606109"/>
              <a:ext cx="4623159" cy="4623159"/>
            </a:xfrm>
            <a:prstGeom prst="blockArc">
              <a:avLst>
                <a:gd name="adj1" fmla="val 18816148"/>
                <a:gd name="adj2" fmla="val 2680603"/>
                <a:gd name="adj3" fmla="val 1291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138" name="Oval 137">
              <a:extLst>
                <a:ext uri="{FF2B5EF4-FFF2-40B4-BE49-F238E27FC236}">
                  <a16:creationId xmlns:a16="http://schemas.microsoft.com/office/drawing/2014/main" id="{7643CD21-E105-4702-8643-04ECABF58DB8}"/>
                </a:ext>
              </a:extLst>
            </p:cNvPr>
            <p:cNvSpPr/>
            <p:nvPr/>
          </p:nvSpPr>
          <p:spPr>
            <a:xfrm>
              <a:off x="4698452" y="2184323"/>
              <a:ext cx="288032" cy="28803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39" name="Oval 138">
              <a:extLst>
                <a:ext uri="{FF2B5EF4-FFF2-40B4-BE49-F238E27FC236}">
                  <a16:creationId xmlns:a16="http://schemas.microsoft.com/office/drawing/2014/main" id="{5ACD63A0-1772-42FF-AF59-09BC4F5819D1}"/>
                </a:ext>
              </a:extLst>
            </p:cNvPr>
            <p:cNvSpPr/>
            <p:nvPr/>
          </p:nvSpPr>
          <p:spPr>
            <a:xfrm>
              <a:off x="5370416" y="3760400"/>
              <a:ext cx="288032" cy="28803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40" name="Oval 139">
              <a:extLst>
                <a:ext uri="{FF2B5EF4-FFF2-40B4-BE49-F238E27FC236}">
                  <a16:creationId xmlns:a16="http://schemas.microsoft.com/office/drawing/2014/main" id="{38B436A5-A73D-4FF6-9AB8-B0701C9BF327}"/>
                </a:ext>
              </a:extLst>
            </p:cNvPr>
            <p:cNvSpPr/>
            <p:nvPr/>
          </p:nvSpPr>
          <p:spPr>
            <a:xfrm>
              <a:off x="4698454" y="5441589"/>
              <a:ext cx="288032" cy="288032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141" name="Group 140">
            <a:extLst>
              <a:ext uri="{FF2B5EF4-FFF2-40B4-BE49-F238E27FC236}">
                <a16:creationId xmlns:a16="http://schemas.microsoft.com/office/drawing/2014/main" id="{6BD0459F-A8F4-4875-AB17-AA083F9953A1}"/>
              </a:ext>
            </a:extLst>
          </p:cNvPr>
          <p:cNvGrpSpPr/>
          <p:nvPr/>
        </p:nvGrpSpPr>
        <p:grpSpPr>
          <a:xfrm>
            <a:off x="8314376" y="1967345"/>
            <a:ext cx="2840856" cy="911409"/>
            <a:chOff x="4965552" y="1736224"/>
            <a:chExt cx="3484978" cy="911409"/>
          </a:xfrm>
        </p:grpSpPr>
        <p:sp>
          <p:nvSpPr>
            <p:cNvPr id="142" name="TextBox 141">
              <a:extLst>
                <a:ext uri="{FF2B5EF4-FFF2-40B4-BE49-F238E27FC236}">
                  <a16:creationId xmlns:a16="http://schemas.microsoft.com/office/drawing/2014/main" id="{86638EC5-09A6-4259-AF8F-1156437E3BA1}"/>
                </a:ext>
              </a:extLst>
            </p:cNvPr>
            <p:cNvSpPr txBox="1"/>
            <p:nvPr/>
          </p:nvSpPr>
          <p:spPr>
            <a:xfrm>
              <a:off x="4965552" y="2001302"/>
              <a:ext cx="348497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3" name="TextBox 142">
              <a:extLst>
                <a:ext uri="{FF2B5EF4-FFF2-40B4-BE49-F238E27FC236}">
                  <a16:creationId xmlns:a16="http://schemas.microsoft.com/office/drawing/2014/main" id="{25C299BB-E207-407A-B6C8-F97B6F421F27}"/>
                </a:ext>
              </a:extLst>
            </p:cNvPr>
            <p:cNvSpPr txBox="1"/>
            <p:nvPr/>
          </p:nvSpPr>
          <p:spPr>
            <a:xfrm>
              <a:off x="4965552" y="1736224"/>
              <a:ext cx="348497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1D4BB2BB-0C22-41F8-951C-9FF8BF137661}"/>
              </a:ext>
            </a:extLst>
          </p:cNvPr>
          <p:cNvGrpSpPr/>
          <p:nvPr/>
        </p:nvGrpSpPr>
        <p:grpSpPr>
          <a:xfrm>
            <a:off x="8744752" y="3603413"/>
            <a:ext cx="2840856" cy="911409"/>
            <a:chOff x="4965552" y="1736224"/>
            <a:chExt cx="3484978" cy="911409"/>
          </a:xfrm>
        </p:grpSpPr>
        <p:sp>
          <p:nvSpPr>
            <p:cNvPr id="145" name="TextBox 144">
              <a:extLst>
                <a:ext uri="{FF2B5EF4-FFF2-40B4-BE49-F238E27FC236}">
                  <a16:creationId xmlns:a16="http://schemas.microsoft.com/office/drawing/2014/main" id="{A4A6C5A8-0AFF-4AFD-B739-9115762B3382}"/>
                </a:ext>
              </a:extLst>
            </p:cNvPr>
            <p:cNvSpPr txBox="1"/>
            <p:nvPr/>
          </p:nvSpPr>
          <p:spPr>
            <a:xfrm>
              <a:off x="4965552" y="2001302"/>
              <a:ext cx="348497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6" name="TextBox 145">
              <a:extLst>
                <a:ext uri="{FF2B5EF4-FFF2-40B4-BE49-F238E27FC236}">
                  <a16:creationId xmlns:a16="http://schemas.microsoft.com/office/drawing/2014/main" id="{FF3EF362-B1E5-47FF-B566-7BC5F45689C3}"/>
                </a:ext>
              </a:extLst>
            </p:cNvPr>
            <p:cNvSpPr txBox="1"/>
            <p:nvPr/>
          </p:nvSpPr>
          <p:spPr>
            <a:xfrm>
              <a:off x="4965552" y="1736224"/>
              <a:ext cx="348497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91C47B97-CB03-4DCF-A1D2-92A454FC0110}"/>
              </a:ext>
            </a:extLst>
          </p:cNvPr>
          <p:cNvGrpSpPr/>
          <p:nvPr/>
        </p:nvGrpSpPr>
        <p:grpSpPr>
          <a:xfrm>
            <a:off x="8314376" y="5239481"/>
            <a:ext cx="2840856" cy="911409"/>
            <a:chOff x="4965552" y="1736224"/>
            <a:chExt cx="3484978" cy="911409"/>
          </a:xfrm>
        </p:grpSpPr>
        <p:sp>
          <p:nvSpPr>
            <p:cNvPr id="148" name="TextBox 147">
              <a:extLst>
                <a:ext uri="{FF2B5EF4-FFF2-40B4-BE49-F238E27FC236}">
                  <a16:creationId xmlns:a16="http://schemas.microsoft.com/office/drawing/2014/main" id="{D59E692C-5298-4156-A0FD-AA5093A58DD9}"/>
                </a:ext>
              </a:extLst>
            </p:cNvPr>
            <p:cNvSpPr txBox="1"/>
            <p:nvPr/>
          </p:nvSpPr>
          <p:spPr>
            <a:xfrm>
              <a:off x="4965552" y="2001302"/>
              <a:ext cx="348497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9" name="TextBox 148">
              <a:extLst>
                <a:ext uri="{FF2B5EF4-FFF2-40B4-BE49-F238E27FC236}">
                  <a16:creationId xmlns:a16="http://schemas.microsoft.com/office/drawing/2014/main" id="{4EE3C186-4F71-4B17-9F6C-B2CAA1EE22F0}"/>
                </a:ext>
              </a:extLst>
            </p:cNvPr>
            <p:cNvSpPr txBox="1"/>
            <p:nvPr/>
          </p:nvSpPr>
          <p:spPr>
            <a:xfrm>
              <a:off x="4965552" y="1736224"/>
              <a:ext cx="348497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F28D9AD0-325D-4221-8D1E-6F4576BA33C3}"/>
              </a:ext>
            </a:extLst>
          </p:cNvPr>
          <p:cNvGrpSpPr/>
          <p:nvPr/>
        </p:nvGrpSpPr>
        <p:grpSpPr>
          <a:xfrm flipH="1">
            <a:off x="1036768" y="1967345"/>
            <a:ext cx="2840856" cy="911409"/>
            <a:chOff x="4965552" y="1736224"/>
            <a:chExt cx="3484978" cy="911409"/>
          </a:xfrm>
        </p:grpSpPr>
        <p:sp>
          <p:nvSpPr>
            <p:cNvPr id="151" name="TextBox 150">
              <a:extLst>
                <a:ext uri="{FF2B5EF4-FFF2-40B4-BE49-F238E27FC236}">
                  <a16:creationId xmlns:a16="http://schemas.microsoft.com/office/drawing/2014/main" id="{27750478-1947-405F-AFDF-D9A0133A1D90}"/>
                </a:ext>
              </a:extLst>
            </p:cNvPr>
            <p:cNvSpPr txBox="1"/>
            <p:nvPr/>
          </p:nvSpPr>
          <p:spPr>
            <a:xfrm>
              <a:off x="4965552" y="2001302"/>
              <a:ext cx="348497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52" name="TextBox 151">
              <a:extLst>
                <a:ext uri="{FF2B5EF4-FFF2-40B4-BE49-F238E27FC236}">
                  <a16:creationId xmlns:a16="http://schemas.microsoft.com/office/drawing/2014/main" id="{B2FB9EFC-A954-4BD8-8962-09349121FF3E}"/>
                </a:ext>
              </a:extLst>
            </p:cNvPr>
            <p:cNvSpPr txBox="1"/>
            <p:nvPr/>
          </p:nvSpPr>
          <p:spPr>
            <a:xfrm>
              <a:off x="4965552" y="1736224"/>
              <a:ext cx="348497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53CB7CC2-AAEF-4487-9105-A94238E24002}"/>
              </a:ext>
            </a:extLst>
          </p:cNvPr>
          <p:cNvGrpSpPr/>
          <p:nvPr/>
        </p:nvGrpSpPr>
        <p:grpSpPr>
          <a:xfrm flipH="1">
            <a:off x="606392" y="3603413"/>
            <a:ext cx="2840856" cy="911409"/>
            <a:chOff x="4965552" y="1736224"/>
            <a:chExt cx="3484978" cy="911409"/>
          </a:xfrm>
        </p:grpSpPr>
        <p:sp>
          <p:nvSpPr>
            <p:cNvPr id="154" name="TextBox 153">
              <a:extLst>
                <a:ext uri="{FF2B5EF4-FFF2-40B4-BE49-F238E27FC236}">
                  <a16:creationId xmlns:a16="http://schemas.microsoft.com/office/drawing/2014/main" id="{0C9A043E-DCA4-4942-95FF-1050D3993FD4}"/>
                </a:ext>
              </a:extLst>
            </p:cNvPr>
            <p:cNvSpPr txBox="1"/>
            <p:nvPr/>
          </p:nvSpPr>
          <p:spPr>
            <a:xfrm>
              <a:off x="4965552" y="2001302"/>
              <a:ext cx="348497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55" name="TextBox 154">
              <a:extLst>
                <a:ext uri="{FF2B5EF4-FFF2-40B4-BE49-F238E27FC236}">
                  <a16:creationId xmlns:a16="http://schemas.microsoft.com/office/drawing/2014/main" id="{624190AE-04CC-483C-944F-2781A9B79B49}"/>
                </a:ext>
              </a:extLst>
            </p:cNvPr>
            <p:cNvSpPr txBox="1"/>
            <p:nvPr/>
          </p:nvSpPr>
          <p:spPr>
            <a:xfrm>
              <a:off x="4965552" y="1736224"/>
              <a:ext cx="348497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A5425B6A-7844-41DE-A224-6F061DE58392}"/>
              </a:ext>
            </a:extLst>
          </p:cNvPr>
          <p:cNvGrpSpPr/>
          <p:nvPr/>
        </p:nvGrpSpPr>
        <p:grpSpPr>
          <a:xfrm flipH="1">
            <a:off x="1036768" y="5239481"/>
            <a:ext cx="2840856" cy="911409"/>
            <a:chOff x="4965552" y="1736224"/>
            <a:chExt cx="3484978" cy="911409"/>
          </a:xfrm>
        </p:grpSpPr>
        <p:sp>
          <p:nvSpPr>
            <p:cNvPr id="157" name="TextBox 156">
              <a:extLst>
                <a:ext uri="{FF2B5EF4-FFF2-40B4-BE49-F238E27FC236}">
                  <a16:creationId xmlns:a16="http://schemas.microsoft.com/office/drawing/2014/main" id="{E3E9423A-B9BC-45D2-9FCC-6982B92AA55F}"/>
                </a:ext>
              </a:extLst>
            </p:cNvPr>
            <p:cNvSpPr txBox="1"/>
            <p:nvPr/>
          </p:nvSpPr>
          <p:spPr>
            <a:xfrm>
              <a:off x="4965552" y="2001302"/>
              <a:ext cx="348497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58" name="TextBox 157">
              <a:extLst>
                <a:ext uri="{FF2B5EF4-FFF2-40B4-BE49-F238E27FC236}">
                  <a16:creationId xmlns:a16="http://schemas.microsoft.com/office/drawing/2014/main" id="{CB98428D-11B1-4029-ACF4-A89BDA5BAD55}"/>
                </a:ext>
              </a:extLst>
            </p:cNvPr>
            <p:cNvSpPr txBox="1"/>
            <p:nvPr/>
          </p:nvSpPr>
          <p:spPr>
            <a:xfrm>
              <a:off x="4965552" y="1736224"/>
              <a:ext cx="348497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11154</TotalTime>
  <Words>134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14</cp:revision>
  <dcterms:created xsi:type="dcterms:W3CDTF">2018-02-18T19:39:47Z</dcterms:created>
  <dcterms:modified xsi:type="dcterms:W3CDTF">2019-04-24T05:53:49Z</dcterms:modified>
</cp:coreProperties>
</file>