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05" name="Group 1404">
            <a:extLst>
              <a:ext uri="{FF2B5EF4-FFF2-40B4-BE49-F238E27FC236}">
                <a16:creationId xmlns:a16="http://schemas.microsoft.com/office/drawing/2014/main" id="{38D67075-9492-4059-9CE4-3B148CE97D8E}"/>
              </a:ext>
            </a:extLst>
          </p:cNvPr>
          <p:cNvGrpSpPr/>
          <p:nvPr/>
        </p:nvGrpSpPr>
        <p:grpSpPr>
          <a:xfrm>
            <a:off x="7816578" y="1215012"/>
            <a:ext cx="3841519" cy="4699015"/>
            <a:chOff x="6446339" y="1280897"/>
            <a:chExt cx="4320717" cy="5285178"/>
          </a:xfrm>
        </p:grpSpPr>
        <p:sp>
          <p:nvSpPr>
            <p:cNvPr id="1406" name="Freeform: Shape 1405">
              <a:extLst>
                <a:ext uri="{FF2B5EF4-FFF2-40B4-BE49-F238E27FC236}">
                  <a16:creationId xmlns:a16="http://schemas.microsoft.com/office/drawing/2014/main" id="{CFC2881C-3930-4FD7-B1F1-373C0E5BC88F}"/>
                </a:ext>
              </a:extLst>
            </p:cNvPr>
            <p:cNvSpPr/>
            <p:nvPr/>
          </p:nvSpPr>
          <p:spPr>
            <a:xfrm>
              <a:off x="7360122" y="5629227"/>
              <a:ext cx="2033648" cy="936848"/>
            </a:xfrm>
            <a:custGeom>
              <a:avLst/>
              <a:gdLst>
                <a:gd name="connsiteX0" fmla="*/ 448273 w 847725"/>
                <a:gd name="connsiteY0" fmla="*/ 7144 h 390525"/>
                <a:gd name="connsiteX1" fmla="*/ 464466 w 847725"/>
                <a:gd name="connsiteY1" fmla="*/ 184309 h 390525"/>
                <a:gd name="connsiteX2" fmla="*/ 452083 w 847725"/>
                <a:gd name="connsiteY2" fmla="*/ 224314 h 390525"/>
                <a:gd name="connsiteX3" fmla="*/ 352071 w 847725"/>
                <a:gd name="connsiteY3" fmla="*/ 269081 h 390525"/>
                <a:gd name="connsiteX4" fmla="*/ 30126 w 847725"/>
                <a:gd name="connsiteY4" fmla="*/ 283369 h 390525"/>
                <a:gd name="connsiteX5" fmla="*/ 7266 w 847725"/>
                <a:gd name="connsiteY5" fmla="*/ 285274 h 390525"/>
                <a:gd name="connsiteX6" fmla="*/ 12981 w 847725"/>
                <a:gd name="connsiteY6" fmla="*/ 292894 h 390525"/>
                <a:gd name="connsiteX7" fmla="*/ 439701 w 847725"/>
                <a:gd name="connsiteY7" fmla="*/ 384334 h 390525"/>
                <a:gd name="connsiteX8" fmla="*/ 455893 w 847725"/>
                <a:gd name="connsiteY8" fmla="*/ 385286 h 390525"/>
                <a:gd name="connsiteX9" fmla="*/ 829273 w 847725"/>
                <a:gd name="connsiteY9" fmla="*/ 321469 h 390525"/>
                <a:gd name="connsiteX10" fmla="*/ 797841 w 847725"/>
                <a:gd name="connsiteY10" fmla="*/ 52864 h 390525"/>
                <a:gd name="connsiteX11" fmla="*/ 448273 w 847725"/>
                <a:gd name="connsiteY11" fmla="*/ 7144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47725" h="390525">
                  <a:moveTo>
                    <a:pt x="448273" y="7144"/>
                  </a:moveTo>
                  <a:cubicBezTo>
                    <a:pt x="460656" y="89059"/>
                    <a:pt x="469228" y="136684"/>
                    <a:pt x="464466" y="184309"/>
                  </a:cubicBezTo>
                  <a:cubicBezTo>
                    <a:pt x="463513" y="196691"/>
                    <a:pt x="460656" y="208121"/>
                    <a:pt x="452083" y="224314"/>
                  </a:cubicBezTo>
                  <a:cubicBezTo>
                    <a:pt x="433033" y="261461"/>
                    <a:pt x="379693" y="268129"/>
                    <a:pt x="352071" y="269081"/>
                  </a:cubicBezTo>
                  <a:cubicBezTo>
                    <a:pt x="256821" y="270986"/>
                    <a:pt x="63463" y="282416"/>
                    <a:pt x="30126" y="283369"/>
                  </a:cubicBezTo>
                  <a:cubicBezTo>
                    <a:pt x="26316" y="283369"/>
                    <a:pt x="5361" y="283369"/>
                    <a:pt x="7266" y="285274"/>
                  </a:cubicBezTo>
                  <a:cubicBezTo>
                    <a:pt x="8218" y="286226"/>
                    <a:pt x="12981" y="292894"/>
                    <a:pt x="12981" y="292894"/>
                  </a:cubicBezTo>
                  <a:cubicBezTo>
                    <a:pt x="24411" y="308134"/>
                    <a:pt x="381598" y="373856"/>
                    <a:pt x="439701" y="384334"/>
                  </a:cubicBezTo>
                  <a:cubicBezTo>
                    <a:pt x="445416" y="385286"/>
                    <a:pt x="450178" y="385286"/>
                    <a:pt x="455893" y="385286"/>
                  </a:cubicBezTo>
                  <a:cubicBezTo>
                    <a:pt x="508281" y="381476"/>
                    <a:pt x="794983" y="355759"/>
                    <a:pt x="829273" y="321469"/>
                  </a:cubicBezTo>
                  <a:cubicBezTo>
                    <a:pt x="870231" y="279559"/>
                    <a:pt x="827368" y="142399"/>
                    <a:pt x="797841" y="52864"/>
                  </a:cubicBezTo>
                  <a:cubicBezTo>
                    <a:pt x="810223" y="42386"/>
                    <a:pt x="634963" y="21431"/>
                    <a:pt x="448273" y="7144"/>
                  </a:cubicBezTo>
                  <a:close/>
                </a:path>
              </a:pathLst>
            </a:custGeom>
            <a:solidFill>
              <a:srgbClr val="B3B3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7" name="Freeform: Shape 1406">
              <a:extLst>
                <a:ext uri="{FF2B5EF4-FFF2-40B4-BE49-F238E27FC236}">
                  <a16:creationId xmlns:a16="http://schemas.microsoft.com/office/drawing/2014/main" id="{5086E866-A32B-4460-83BC-8BFC7039C9AC}"/>
                </a:ext>
              </a:extLst>
            </p:cNvPr>
            <p:cNvSpPr/>
            <p:nvPr/>
          </p:nvSpPr>
          <p:spPr>
            <a:xfrm>
              <a:off x="7358820" y="5629227"/>
              <a:ext cx="1987948" cy="913998"/>
            </a:xfrm>
            <a:custGeom>
              <a:avLst/>
              <a:gdLst>
                <a:gd name="connsiteX0" fmla="*/ 436434 w 828675"/>
                <a:gd name="connsiteY0" fmla="*/ 7144 h 381000"/>
                <a:gd name="connsiteX1" fmla="*/ 452626 w 828675"/>
                <a:gd name="connsiteY1" fmla="*/ 178594 h 381000"/>
                <a:gd name="connsiteX2" fmla="*/ 440244 w 828675"/>
                <a:gd name="connsiteY2" fmla="*/ 217646 h 381000"/>
                <a:gd name="connsiteX3" fmla="*/ 342136 w 828675"/>
                <a:gd name="connsiteY3" fmla="*/ 260509 h 381000"/>
                <a:gd name="connsiteX4" fmla="*/ 11619 w 828675"/>
                <a:gd name="connsiteY4" fmla="*/ 281464 h 381000"/>
                <a:gd name="connsiteX5" fmla="*/ 428814 w 828675"/>
                <a:gd name="connsiteY5" fmla="*/ 372904 h 381000"/>
                <a:gd name="connsiteX6" fmla="*/ 444054 w 828675"/>
                <a:gd name="connsiteY6" fmla="*/ 373856 h 381000"/>
                <a:gd name="connsiteX7" fmla="*/ 813624 w 828675"/>
                <a:gd name="connsiteY7" fmla="*/ 311944 h 381000"/>
                <a:gd name="connsiteX8" fmla="*/ 782191 w 828675"/>
                <a:gd name="connsiteY8" fmla="*/ 52864 h 381000"/>
                <a:gd name="connsiteX9" fmla="*/ 436434 w 828675"/>
                <a:gd name="connsiteY9" fmla="*/ 7144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675" h="381000">
                  <a:moveTo>
                    <a:pt x="436434" y="7144"/>
                  </a:moveTo>
                  <a:cubicBezTo>
                    <a:pt x="448816" y="86201"/>
                    <a:pt x="457389" y="131921"/>
                    <a:pt x="452626" y="178594"/>
                  </a:cubicBezTo>
                  <a:cubicBezTo>
                    <a:pt x="451674" y="190976"/>
                    <a:pt x="448816" y="201454"/>
                    <a:pt x="440244" y="217646"/>
                  </a:cubicBezTo>
                  <a:cubicBezTo>
                    <a:pt x="421194" y="252889"/>
                    <a:pt x="367854" y="260509"/>
                    <a:pt x="342136" y="260509"/>
                  </a:cubicBezTo>
                  <a:cubicBezTo>
                    <a:pt x="269746" y="262414"/>
                    <a:pt x="43051" y="274796"/>
                    <a:pt x="11619" y="281464"/>
                  </a:cubicBezTo>
                  <a:cubicBezTo>
                    <a:pt x="-39816" y="292894"/>
                    <a:pt x="367854" y="362426"/>
                    <a:pt x="428814" y="372904"/>
                  </a:cubicBezTo>
                  <a:cubicBezTo>
                    <a:pt x="433576" y="373856"/>
                    <a:pt x="439291" y="373856"/>
                    <a:pt x="444054" y="373856"/>
                  </a:cubicBezTo>
                  <a:cubicBezTo>
                    <a:pt x="494536" y="370046"/>
                    <a:pt x="779334" y="346234"/>
                    <a:pt x="813624" y="311944"/>
                  </a:cubicBezTo>
                  <a:cubicBezTo>
                    <a:pt x="853629" y="271939"/>
                    <a:pt x="811719" y="139541"/>
                    <a:pt x="782191" y="52864"/>
                  </a:cubicBezTo>
                  <a:cubicBezTo>
                    <a:pt x="793621" y="41434"/>
                    <a:pt x="620266" y="20479"/>
                    <a:pt x="436434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8" name="Freeform: Shape 1407">
              <a:extLst>
                <a:ext uri="{FF2B5EF4-FFF2-40B4-BE49-F238E27FC236}">
                  <a16:creationId xmlns:a16="http://schemas.microsoft.com/office/drawing/2014/main" id="{0F0D470D-9C26-4C1C-8B15-FF24D4D293C6}"/>
                </a:ext>
              </a:extLst>
            </p:cNvPr>
            <p:cNvSpPr/>
            <p:nvPr/>
          </p:nvSpPr>
          <p:spPr>
            <a:xfrm>
              <a:off x="6448412" y="1280897"/>
              <a:ext cx="4318644" cy="4592842"/>
            </a:xfrm>
            <a:custGeom>
              <a:avLst/>
              <a:gdLst>
                <a:gd name="connsiteX0" fmla="*/ 1610322 w 1800225"/>
                <a:gd name="connsiteY0" fmla="*/ 1912136 h 1914525"/>
                <a:gd name="connsiteX1" fmla="*/ 53937 w 1800225"/>
                <a:gd name="connsiteY1" fmla="*/ 1736876 h 1914525"/>
                <a:gd name="connsiteX2" fmla="*/ 7264 w 1800225"/>
                <a:gd name="connsiteY2" fmla="*/ 1681631 h 1914525"/>
                <a:gd name="connsiteX3" fmla="*/ 66319 w 1800225"/>
                <a:gd name="connsiteY3" fmla="*/ 529106 h 1914525"/>
                <a:gd name="connsiteX4" fmla="*/ 107277 w 1800225"/>
                <a:gd name="connsiteY4" fmla="*/ 432903 h 1914525"/>
                <a:gd name="connsiteX5" fmla="*/ 1729384 w 1800225"/>
                <a:gd name="connsiteY5" fmla="*/ 9041 h 1914525"/>
                <a:gd name="connsiteX6" fmla="*/ 1797012 w 1800225"/>
                <a:gd name="connsiteY6" fmla="*/ 63333 h 1914525"/>
                <a:gd name="connsiteX7" fmla="*/ 1691284 w 1800225"/>
                <a:gd name="connsiteY7" fmla="*/ 1844508 h 1914525"/>
                <a:gd name="connsiteX8" fmla="*/ 1610322 w 1800225"/>
                <a:gd name="connsiteY8" fmla="*/ 1912136 h 191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0225" h="1914525">
                  <a:moveTo>
                    <a:pt x="1610322" y="1912136"/>
                  </a:moveTo>
                  <a:lnTo>
                    <a:pt x="53937" y="1736876"/>
                  </a:lnTo>
                  <a:cubicBezTo>
                    <a:pt x="26314" y="1734018"/>
                    <a:pt x="5359" y="1709253"/>
                    <a:pt x="7264" y="1681631"/>
                  </a:cubicBezTo>
                  <a:lnTo>
                    <a:pt x="66319" y="529106"/>
                  </a:lnTo>
                  <a:cubicBezTo>
                    <a:pt x="68224" y="458621"/>
                    <a:pt x="84417" y="438618"/>
                    <a:pt x="107277" y="432903"/>
                  </a:cubicBezTo>
                  <a:lnTo>
                    <a:pt x="1729384" y="9041"/>
                  </a:lnTo>
                  <a:cubicBezTo>
                    <a:pt x="1764627" y="-484"/>
                    <a:pt x="1798917" y="27138"/>
                    <a:pt x="1797012" y="63333"/>
                  </a:cubicBezTo>
                  <a:lnTo>
                    <a:pt x="1691284" y="1844508"/>
                  </a:lnTo>
                  <a:cubicBezTo>
                    <a:pt x="1687474" y="1885466"/>
                    <a:pt x="1651279" y="1915946"/>
                    <a:pt x="1610322" y="1912136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9" name="Freeform: Shape 1408">
              <a:extLst>
                <a:ext uri="{FF2B5EF4-FFF2-40B4-BE49-F238E27FC236}">
                  <a16:creationId xmlns:a16="http://schemas.microsoft.com/office/drawing/2014/main" id="{FCB85CD8-00D4-4188-9CCB-C34D5D10DBDF}"/>
                </a:ext>
              </a:extLst>
            </p:cNvPr>
            <p:cNvSpPr/>
            <p:nvPr/>
          </p:nvSpPr>
          <p:spPr>
            <a:xfrm>
              <a:off x="6464696" y="1280897"/>
              <a:ext cx="4250094" cy="3998744"/>
            </a:xfrm>
            <a:custGeom>
              <a:avLst/>
              <a:gdLst>
                <a:gd name="connsiteX0" fmla="*/ 1678781 w 1771650"/>
                <a:gd name="connsiteY0" fmla="*/ 1664486 h 1666875"/>
                <a:gd name="connsiteX1" fmla="*/ 7144 w 1771650"/>
                <a:gd name="connsiteY1" fmla="*/ 1552091 h 1666875"/>
                <a:gd name="connsiteX2" fmla="*/ 58579 w 1771650"/>
                <a:gd name="connsiteY2" fmla="*/ 482433 h 1666875"/>
                <a:gd name="connsiteX3" fmla="*/ 98584 w 1771650"/>
                <a:gd name="connsiteY3" fmla="*/ 432903 h 1666875"/>
                <a:gd name="connsiteX4" fmla="*/ 1705451 w 1771650"/>
                <a:gd name="connsiteY4" fmla="*/ 9041 h 1666875"/>
                <a:gd name="connsiteX5" fmla="*/ 1772126 w 1771650"/>
                <a:gd name="connsiteY5" fmla="*/ 63333 h 1666875"/>
                <a:gd name="connsiteX6" fmla="*/ 1678781 w 1771650"/>
                <a:gd name="connsiteY6" fmla="*/ 1664486 h 1666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71650" h="1666875">
                  <a:moveTo>
                    <a:pt x="1678781" y="1664486"/>
                  </a:moveTo>
                  <a:lnTo>
                    <a:pt x="7144" y="1552091"/>
                  </a:lnTo>
                  <a:lnTo>
                    <a:pt x="58579" y="482433"/>
                  </a:lnTo>
                  <a:cubicBezTo>
                    <a:pt x="59531" y="459573"/>
                    <a:pt x="75724" y="439571"/>
                    <a:pt x="98584" y="432903"/>
                  </a:cubicBezTo>
                  <a:lnTo>
                    <a:pt x="1705451" y="9041"/>
                  </a:lnTo>
                  <a:cubicBezTo>
                    <a:pt x="1740694" y="-484"/>
                    <a:pt x="1774984" y="27138"/>
                    <a:pt x="1772126" y="63333"/>
                  </a:cubicBezTo>
                  <a:lnTo>
                    <a:pt x="1678781" y="1664486"/>
                  </a:ln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0" name="Freeform: Shape 1409">
              <a:extLst>
                <a:ext uri="{FF2B5EF4-FFF2-40B4-BE49-F238E27FC236}">
                  <a16:creationId xmlns:a16="http://schemas.microsoft.com/office/drawing/2014/main" id="{1DEDC143-FC84-4845-96B0-33110BC9FD80}"/>
                </a:ext>
              </a:extLst>
            </p:cNvPr>
            <p:cNvSpPr/>
            <p:nvPr/>
          </p:nvSpPr>
          <p:spPr>
            <a:xfrm>
              <a:off x="6572092" y="1577928"/>
              <a:ext cx="3907345" cy="3404644"/>
            </a:xfrm>
            <a:custGeom>
              <a:avLst/>
              <a:gdLst>
                <a:gd name="connsiteX0" fmla="*/ 1539716 w 1628775"/>
                <a:gd name="connsiteY0" fmla="*/ 1416844 h 1419225"/>
                <a:gd name="connsiteX1" fmla="*/ 7144 w 1628775"/>
                <a:gd name="connsiteY1" fmla="*/ 1357789 h 1419225"/>
                <a:gd name="connsiteX2" fmla="*/ 57626 w 1628775"/>
                <a:gd name="connsiteY2" fmla="*/ 363379 h 1419225"/>
                <a:gd name="connsiteX3" fmla="*/ 1628299 w 1628775"/>
                <a:gd name="connsiteY3" fmla="*/ 7144 h 1419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8775" h="1419225">
                  <a:moveTo>
                    <a:pt x="1539716" y="1416844"/>
                  </a:moveTo>
                  <a:lnTo>
                    <a:pt x="7144" y="1357789"/>
                  </a:lnTo>
                  <a:lnTo>
                    <a:pt x="57626" y="363379"/>
                  </a:lnTo>
                  <a:lnTo>
                    <a:pt x="1628299" y="7144"/>
                  </a:lnTo>
                  <a:close/>
                </a:path>
              </a:pathLst>
            </a:custGeom>
            <a:solidFill>
              <a:srgbClr val="E6E6E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1" name="Freeform: Shape 1410">
              <a:extLst>
                <a:ext uri="{FF2B5EF4-FFF2-40B4-BE49-F238E27FC236}">
                  <a16:creationId xmlns:a16="http://schemas.microsoft.com/office/drawing/2014/main" id="{6A6E27FA-66C0-4665-A890-8597C62035F4}"/>
                </a:ext>
              </a:extLst>
            </p:cNvPr>
            <p:cNvSpPr/>
            <p:nvPr/>
          </p:nvSpPr>
          <p:spPr>
            <a:xfrm>
              <a:off x="6446339" y="4996281"/>
              <a:ext cx="4044444" cy="868298"/>
            </a:xfrm>
            <a:custGeom>
              <a:avLst/>
              <a:gdLst>
                <a:gd name="connsiteX0" fmla="*/ 13844 w 1685925"/>
                <a:gd name="connsiteY0" fmla="*/ 7144 h 361950"/>
                <a:gd name="connsiteX1" fmla="*/ 7176 w 1685925"/>
                <a:gd name="connsiteY1" fmla="*/ 133826 h 361950"/>
                <a:gd name="connsiteX2" fmla="*/ 53849 w 1685925"/>
                <a:gd name="connsiteY2" fmla="*/ 189071 h 361950"/>
                <a:gd name="connsiteX3" fmla="*/ 1597851 w 1685925"/>
                <a:gd name="connsiteY3" fmla="*/ 363379 h 361950"/>
                <a:gd name="connsiteX4" fmla="*/ 1675956 w 1685925"/>
                <a:gd name="connsiteY4" fmla="*/ 296704 h 361950"/>
                <a:gd name="connsiteX5" fmla="*/ 1686434 w 1685925"/>
                <a:gd name="connsiteY5" fmla="*/ 111919 h 361950"/>
                <a:gd name="connsiteX6" fmla="*/ 13844 w 1685925"/>
                <a:gd name="connsiteY6" fmla="*/ 7144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5925" h="361950">
                  <a:moveTo>
                    <a:pt x="13844" y="7144"/>
                  </a:moveTo>
                  <a:lnTo>
                    <a:pt x="7176" y="133826"/>
                  </a:lnTo>
                  <a:cubicBezTo>
                    <a:pt x="6224" y="161449"/>
                    <a:pt x="26226" y="186214"/>
                    <a:pt x="53849" y="189071"/>
                  </a:cubicBezTo>
                  <a:lnTo>
                    <a:pt x="1597851" y="363379"/>
                  </a:lnTo>
                  <a:cubicBezTo>
                    <a:pt x="1637856" y="368141"/>
                    <a:pt x="1674051" y="337661"/>
                    <a:pt x="1675956" y="296704"/>
                  </a:cubicBezTo>
                  <a:lnTo>
                    <a:pt x="1686434" y="111919"/>
                  </a:lnTo>
                  <a:lnTo>
                    <a:pt x="13844" y="7144"/>
                  </a:lnTo>
                  <a:close/>
                </a:path>
              </a:pathLst>
            </a:custGeom>
            <a:solidFill>
              <a:srgbClr val="B3B3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2" name="Freeform: Shape 1411">
              <a:extLst>
                <a:ext uri="{FF2B5EF4-FFF2-40B4-BE49-F238E27FC236}">
                  <a16:creationId xmlns:a16="http://schemas.microsoft.com/office/drawing/2014/main" id="{79276AE3-C75A-42BC-A1EF-388DBCEA0D22}"/>
                </a:ext>
              </a:extLst>
            </p:cNvPr>
            <p:cNvSpPr/>
            <p:nvPr/>
          </p:nvSpPr>
          <p:spPr>
            <a:xfrm>
              <a:off x="7715310" y="1593115"/>
              <a:ext cx="2775473" cy="3394037"/>
            </a:xfrm>
            <a:custGeom>
              <a:avLst/>
              <a:gdLst>
                <a:gd name="connsiteX0" fmla="*/ 1425389 w 2775473"/>
                <a:gd name="connsiteY0" fmla="*/ 306593 h 3394037"/>
                <a:gd name="connsiteX1" fmla="*/ 2775473 w 2775473"/>
                <a:gd name="connsiteY1" fmla="*/ 0 h 3394037"/>
                <a:gd name="connsiteX2" fmla="*/ 2565699 w 2775473"/>
                <a:gd name="connsiteY2" fmla="*/ 3394037 h 3394037"/>
                <a:gd name="connsiteX3" fmla="*/ 0 w 2775473"/>
                <a:gd name="connsiteY3" fmla="*/ 3281082 h 3394037"/>
                <a:gd name="connsiteX4" fmla="*/ 1425389 w 2775473"/>
                <a:gd name="connsiteY4" fmla="*/ 306593 h 3394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5473" h="3394037">
                  <a:moveTo>
                    <a:pt x="1425389" y="306593"/>
                  </a:moveTo>
                  <a:lnTo>
                    <a:pt x="2775473" y="0"/>
                  </a:lnTo>
                  <a:lnTo>
                    <a:pt x="2565699" y="3394037"/>
                  </a:lnTo>
                  <a:lnTo>
                    <a:pt x="0" y="3281082"/>
                  </a:lnTo>
                  <a:lnTo>
                    <a:pt x="1425389" y="306593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413" name="Freeform: Shape 1412">
            <a:extLst>
              <a:ext uri="{FF2B5EF4-FFF2-40B4-BE49-F238E27FC236}">
                <a16:creationId xmlns:a16="http://schemas.microsoft.com/office/drawing/2014/main" id="{650015DC-E4A3-418D-A186-5C8791AD7C31}"/>
              </a:ext>
            </a:extLst>
          </p:cNvPr>
          <p:cNvSpPr/>
          <p:nvPr/>
        </p:nvSpPr>
        <p:spPr>
          <a:xfrm>
            <a:off x="8919238" y="2398333"/>
            <a:ext cx="1189802" cy="1569795"/>
          </a:xfrm>
          <a:custGeom>
            <a:avLst/>
            <a:gdLst>
              <a:gd name="connsiteX0" fmla="*/ 261466 w 741632"/>
              <a:gd name="connsiteY0" fmla="*/ 746825 h 978491"/>
              <a:gd name="connsiteX1" fmla="*/ 207376 w 741632"/>
              <a:gd name="connsiteY1" fmla="*/ 747021 h 978491"/>
              <a:gd name="connsiteX2" fmla="*/ 207376 w 741632"/>
              <a:gd name="connsiteY2" fmla="*/ 786465 h 978491"/>
              <a:gd name="connsiteX3" fmla="*/ 168322 w 741632"/>
              <a:gd name="connsiteY3" fmla="*/ 786465 h 978491"/>
              <a:gd name="connsiteX4" fmla="*/ 168322 w 741632"/>
              <a:gd name="connsiteY4" fmla="*/ 840164 h 978491"/>
              <a:gd name="connsiteX5" fmla="*/ 207376 w 741632"/>
              <a:gd name="connsiteY5" fmla="*/ 840164 h 978491"/>
              <a:gd name="connsiteX6" fmla="*/ 207376 w 741632"/>
              <a:gd name="connsiteY6" fmla="*/ 879218 h 978491"/>
              <a:gd name="connsiteX7" fmla="*/ 261661 w 741632"/>
              <a:gd name="connsiteY7" fmla="*/ 879218 h 978491"/>
              <a:gd name="connsiteX8" fmla="*/ 261661 w 741632"/>
              <a:gd name="connsiteY8" fmla="*/ 839969 h 978491"/>
              <a:gd name="connsiteX9" fmla="*/ 300715 w 741632"/>
              <a:gd name="connsiteY9" fmla="*/ 839969 h 978491"/>
              <a:gd name="connsiteX10" fmla="*/ 300715 w 741632"/>
              <a:gd name="connsiteY10" fmla="*/ 785879 h 978491"/>
              <a:gd name="connsiteX11" fmla="*/ 261466 w 741632"/>
              <a:gd name="connsiteY11" fmla="*/ 785879 h 978491"/>
              <a:gd name="connsiteX12" fmla="*/ 261466 w 741632"/>
              <a:gd name="connsiteY12" fmla="*/ 746825 h 978491"/>
              <a:gd name="connsiteX13" fmla="*/ 175352 w 741632"/>
              <a:gd name="connsiteY13" fmla="*/ 639037 h 978491"/>
              <a:gd name="connsiteX14" fmla="*/ 151138 w 741632"/>
              <a:gd name="connsiteY14" fmla="*/ 664226 h 978491"/>
              <a:gd name="connsiteX15" fmla="*/ 175938 w 741632"/>
              <a:gd name="connsiteY15" fmla="*/ 688635 h 978491"/>
              <a:gd name="connsiteX16" fmla="*/ 200346 w 741632"/>
              <a:gd name="connsiteY16" fmla="*/ 663445 h 978491"/>
              <a:gd name="connsiteX17" fmla="*/ 175352 w 741632"/>
              <a:gd name="connsiteY17" fmla="*/ 639037 h 978491"/>
              <a:gd name="connsiteX18" fmla="*/ 175547 w 741632"/>
              <a:gd name="connsiteY18" fmla="*/ 624977 h 978491"/>
              <a:gd name="connsiteX19" fmla="*/ 214406 w 741632"/>
              <a:gd name="connsiteY19" fmla="*/ 664031 h 978491"/>
              <a:gd name="connsiteX20" fmla="*/ 175352 w 741632"/>
              <a:gd name="connsiteY20" fmla="*/ 702890 h 978491"/>
              <a:gd name="connsiteX21" fmla="*/ 136884 w 741632"/>
              <a:gd name="connsiteY21" fmla="*/ 664226 h 978491"/>
              <a:gd name="connsiteX22" fmla="*/ 175547 w 741632"/>
              <a:gd name="connsiteY22" fmla="*/ 624977 h 978491"/>
              <a:gd name="connsiteX23" fmla="*/ 499499 w 741632"/>
              <a:gd name="connsiteY23" fmla="*/ 424436 h 978491"/>
              <a:gd name="connsiteX24" fmla="*/ 536404 w 741632"/>
              <a:gd name="connsiteY24" fmla="*/ 424631 h 978491"/>
              <a:gd name="connsiteX25" fmla="*/ 543434 w 741632"/>
              <a:gd name="connsiteY25" fmla="*/ 427365 h 978491"/>
              <a:gd name="connsiteX26" fmla="*/ 629743 w 741632"/>
              <a:gd name="connsiteY26" fmla="*/ 506059 h 978491"/>
              <a:gd name="connsiteX27" fmla="*/ 658252 w 741632"/>
              <a:gd name="connsiteY27" fmla="*/ 621853 h 978491"/>
              <a:gd name="connsiteX28" fmla="*/ 650246 w 741632"/>
              <a:gd name="connsiteY28" fmla="*/ 661883 h 978491"/>
              <a:gd name="connsiteX29" fmla="*/ 535233 w 741632"/>
              <a:gd name="connsiteY29" fmla="*/ 693517 h 978491"/>
              <a:gd name="connsiteX30" fmla="*/ 495007 w 741632"/>
              <a:gd name="connsiteY30" fmla="*/ 753855 h 978491"/>
              <a:gd name="connsiteX31" fmla="*/ 487587 w 741632"/>
              <a:gd name="connsiteY31" fmla="*/ 763033 h 978491"/>
              <a:gd name="connsiteX32" fmla="*/ 474113 w 741632"/>
              <a:gd name="connsiteY32" fmla="*/ 800134 h 978491"/>
              <a:gd name="connsiteX33" fmla="*/ 502818 w 741632"/>
              <a:gd name="connsiteY33" fmla="*/ 809116 h 978491"/>
              <a:gd name="connsiteX34" fmla="*/ 510629 w 741632"/>
              <a:gd name="connsiteY34" fmla="*/ 767719 h 978491"/>
              <a:gd name="connsiteX35" fmla="*/ 508872 w 741632"/>
              <a:gd name="connsiteY35" fmla="*/ 760299 h 978491"/>
              <a:gd name="connsiteX36" fmla="*/ 598695 w 741632"/>
              <a:gd name="connsiteY36" fmla="*/ 672428 h 978491"/>
              <a:gd name="connsiteX37" fmla="*/ 674655 w 741632"/>
              <a:gd name="connsiteY37" fmla="*/ 730032 h 978491"/>
              <a:gd name="connsiteX38" fmla="*/ 630914 w 741632"/>
              <a:gd name="connsiteY38" fmla="*/ 831963 h 978491"/>
              <a:gd name="connsiteX39" fmla="*/ 622518 w 741632"/>
              <a:gd name="connsiteY39" fmla="*/ 833525 h 978491"/>
              <a:gd name="connsiteX40" fmla="*/ 583269 w 741632"/>
              <a:gd name="connsiteY40" fmla="*/ 856371 h 978491"/>
              <a:gd name="connsiteX41" fmla="*/ 601820 w 741632"/>
              <a:gd name="connsiteY41" fmla="*/ 878437 h 978491"/>
              <a:gd name="connsiteX42" fmla="*/ 631696 w 741632"/>
              <a:gd name="connsiteY42" fmla="*/ 855980 h 978491"/>
              <a:gd name="connsiteX43" fmla="*/ 639506 w 741632"/>
              <a:gd name="connsiteY43" fmla="*/ 844264 h 978491"/>
              <a:gd name="connsiteX44" fmla="*/ 689105 w 741632"/>
              <a:gd name="connsiteY44" fmla="*/ 723784 h 978491"/>
              <a:gd name="connsiteX45" fmla="*/ 669968 w 741632"/>
              <a:gd name="connsiteY45" fmla="*/ 677895 h 978491"/>
              <a:gd name="connsiteX46" fmla="*/ 667430 w 741632"/>
              <a:gd name="connsiteY46" fmla="*/ 664227 h 978491"/>
              <a:gd name="connsiteX47" fmla="*/ 669578 w 741632"/>
              <a:gd name="connsiteY47" fmla="*/ 541402 h 978491"/>
              <a:gd name="connsiteX48" fmla="*/ 625838 w 741632"/>
              <a:gd name="connsiteY48" fmla="*/ 474230 h 978491"/>
              <a:gd name="connsiteX49" fmla="*/ 572724 w 741632"/>
              <a:gd name="connsiteY49" fmla="*/ 425022 h 978491"/>
              <a:gd name="connsiteX50" fmla="*/ 670554 w 741632"/>
              <a:gd name="connsiteY50" fmla="*/ 444354 h 978491"/>
              <a:gd name="connsiteX51" fmla="*/ 739679 w 741632"/>
              <a:gd name="connsiteY51" fmla="*/ 544722 h 978491"/>
              <a:gd name="connsiteX52" fmla="*/ 741632 w 741632"/>
              <a:gd name="connsiteY52" fmla="*/ 553118 h 978491"/>
              <a:gd name="connsiteX53" fmla="*/ 741632 w 741632"/>
              <a:gd name="connsiteY53" fmla="*/ 978491 h 978491"/>
              <a:gd name="connsiteX54" fmla="*/ 389996 w 741632"/>
              <a:gd name="connsiteY54" fmla="*/ 978491 h 978491"/>
              <a:gd name="connsiteX55" fmla="*/ 389953 w 741632"/>
              <a:gd name="connsiteY55" fmla="*/ 791542 h 978491"/>
              <a:gd name="connsiteX56" fmla="*/ 398154 w 741632"/>
              <a:gd name="connsiteY56" fmla="*/ 773382 h 978491"/>
              <a:gd name="connsiteX57" fmla="*/ 500670 w 741632"/>
              <a:gd name="connsiteY57" fmla="*/ 682972 h 978491"/>
              <a:gd name="connsiteX58" fmla="*/ 504380 w 741632"/>
              <a:gd name="connsiteY58" fmla="*/ 666375 h 978491"/>
              <a:gd name="connsiteX59" fmla="*/ 485049 w 741632"/>
              <a:gd name="connsiteY59" fmla="*/ 614433 h 978491"/>
              <a:gd name="connsiteX60" fmla="*/ 560227 w 741632"/>
              <a:gd name="connsiteY60" fmla="*/ 591391 h 978491"/>
              <a:gd name="connsiteX61" fmla="*/ 499499 w 741632"/>
              <a:gd name="connsiteY61" fmla="*/ 424436 h 978491"/>
              <a:gd name="connsiteX62" fmla="*/ 447948 w 741632"/>
              <a:gd name="connsiteY62" fmla="*/ 423850 h 978491"/>
              <a:gd name="connsiteX63" fmla="*/ 479582 w 741632"/>
              <a:gd name="connsiteY63" fmla="*/ 446501 h 978491"/>
              <a:gd name="connsiteX64" fmla="*/ 525079 w 741632"/>
              <a:gd name="connsiteY64" fmla="*/ 573622 h 978491"/>
              <a:gd name="connsiteX65" fmla="*/ 449705 w 741632"/>
              <a:gd name="connsiteY65" fmla="*/ 596859 h 978491"/>
              <a:gd name="connsiteX66" fmla="*/ 473138 w 741632"/>
              <a:gd name="connsiteY66" fmla="*/ 659736 h 978491"/>
              <a:gd name="connsiteX67" fmla="*/ 469818 w 741632"/>
              <a:gd name="connsiteY67" fmla="*/ 673795 h 978491"/>
              <a:gd name="connsiteX68" fmla="*/ 376284 w 741632"/>
              <a:gd name="connsiteY68" fmla="*/ 756589 h 978491"/>
              <a:gd name="connsiteX69" fmla="*/ 326686 w 741632"/>
              <a:gd name="connsiteY69" fmla="*/ 712654 h 978491"/>
              <a:gd name="connsiteX70" fmla="*/ 282164 w 741632"/>
              <a:gd name="connsiteY70" fmla="*/ 673209 h 978491"/>
              <a:gd name="connsiteX71" fmla="*/ 279040 w 741632"/>
              <a:gd name="connsiteY71" fmla="*/ 660907 h 978491"/>
              <a:gd name="connsiteX72" fmla="*/ 302863 w 741632"/>
              <a:gd name="connsiteY72" fmla="*/ 596859 h 978491"/>
              <a:gd name="connsiteX73" fmla="*/ 227684 w 741632"/>
              <a:gd name="connsiteY73" fmla="*/ 573622 h 978491"/>
              <a:gd name="connsiteX74" fmla="*/ 271425 w 741632"/>
              <a:gd name="connsiteY74" fmla="*/ 450212 h 978491"/>
              <a:gd name="connsiteX75" fmla="*/ 276111 w 741632"/>
              <a:gd name="connsiteY75" fmla="*/ 437324 h 978491"/>
              <a:gd name="connsiteX76" fmla="*/ 298567 w 741632"/>
              <a:gd name="connsiteY76" fmla="*/ 424241 h 978491"/>
              <a:gd name="connsiteX77" fmla="*/ 305597 w 741632"/>
              <a:gd name="connsiteY77" fmla="*/ 432051 h 978491"/>
              <a:gd name="connsiteX78" fmla="*/ 364763 w 741632"/>
              <a:gd name="connsiteY78" fmla="*/ 582799 h 978491"/>
              <a:gd name="connsiteX79" fmla="*/ 370621 w 741632"/>
              <a:gd name="connsiteY79" fmla="*/ 596859 h 978491"/>
              <a:gd name="connsiteX80" fmla="*/ 381947 w 741632"/>
              <a:gd name="connsiteY80" fmla="*/ 568349 h 978491"/>
              <a:gd name="connsiteX81" fmla="*/ 434670 w 741632"/>
              <a:gd name="connsiteY81" fmla="*/ 433028 h 978491"/>
              <a:gd name="connsiteX82" fmla="*/ 447948 w 741632"/>
              <a:gd name="connsiteY82" fmla="*/ 423850 h 978491"/>
              <a:gd name="connsiteX83" fmla="*/ 251702 w 741632"/>
              <a:gd name="connsiteY83" fmla="*/ 423460 h 978491"/>
              <a:gd name="connsiteX84" fmla="*/ 252874 w 741632"/>
              <a:gd name="connsiteY84" fmla="*/ 425608 h 978491"/>
              <a:gd name="connsiteX85" fmla="*/ 192536 w 741632"/>
              <a:gd name="connsiteY85" fmla="*/ 591391 h 978491"/>
              <a:gd name="connsiteX86" fmla="*/ 267714 w 741632"/>
              <a:gd name="connsiteY86" fmla="*/ 614433 h 978491"/>
              <a:gd name="connsiteX87" fmla="*/ 248187 w 741632"/>
              <a:gd name="connsiteY87" fmla="*/ 666765 h 978491"/>
              <a:gd name="connsiteX88" fmla="*/ 252483 w 741632"/>
              <a:gd name="connsiteY88" fmla="*/ 682972 h 978491"/>
              <a:gd name="connsiteX89" fmla="*/ 355585 w 741632"/>
              <a:gd name="connsiteY89" fmla="*/ 774163 h 978491"/>
              <a:gd name="connsiteX90" fmla="*/ 362615 w 741632"/>
              <a:gd name="connsiteY90" fmla="*/ 790956 h 978491"/>
              <a:gd name="connsiteX91" fmla="*/ 362572 w 741632"/>
              <a:gd name="connsiteY91" fmla="*/ 978491 h 978491"/>
              <a:gd name="connsiteX92" fmla="*/ 0 w 741632"/>
              <a:gd name="connsiteY92" fmla="*/ 978491 h 978491"/>
              <a:gd name="connsiteX93" fmla="*/ 0 w 741632"/>
              <a:gd name="connsiteY93" fmla="*/ 566983 h 978491"/>
              <a:gd name="connsiteX94" fmla="*/ 141571 w 741632"/>
              <a:gd name="connsiteY94" fmla="*/ 424436 h 978491"/>
              <a:gd name="connsiteX95" fmla="*/ 221435 w 741632"/>
              <a:gd name="connsiteY95" fmla="*/ 424436 h 978491"/>
              <a:gd name="connsiteX96" fmla="*/ 215773 w 741632"/>
              <a:gd name="connsiteY96" fmla="*/ 431661 h 978491"/>
              <a:gd name="connsiteX97" fmla="*/ 164417 w 741632"/>
              <a:gd name="connsiteY97" fmla="*/ 532615 h 978491"/>
              <a:gd name="connsiteX98" fmla="*/ 160707 w 741632"/>
              <a:gd name="connsiteY98" fmla="*/ 612480 h 978491"/>
              <a:gd name="connsiteX99" fmla="*/ 154458 w 741632"/>
              <a:gd name="connsiteY99" fmla="*/ 623806 h 978491"/>
              <a:gd name="connsiteX100" fmla="*/ 132197 w 741632"/>
              <a:gd name="connsiteY100" fmla="*/ 677700 h 978491"/>
              <a:gd name="connsiteX101" fmla="*/ 180234 w 741632"/>
              <a:gd name="connsiteY101" fmla="*/ 709529 h 978491"/>
              <a:gd name="connsiteX102" fmla="*/ 221631 w 741632"/>
              <a:gd name="connsiteY102" fmla="*/ 669304 h 978491"/>
              <a:gd name="connsiteX103" fmla="*/ 185896 w 741632"/>
              <a:gd name="connsiteY103" fmla="*/ 619315 h 978491"/>
              <a:gd name="connsiteX104" fmla="*/ 178086 w 741632"/>
              <a:gd name="connsiteY104" fmla="*/ 612090 h 978491"/>
              <a:gd name="connsiteX105" fmla="*/ 183748 w 741632"/>
              <a:gd name="connsiteY105" fmla="*/ 524609 h 978491"/>
              <a:gd name="connsiteX106" fmla="*/ 195465 w 741632"/>
              <a:gd name="connsiteY106" fmla="*/ 492976 h 978491"/>
              <a:gd name="connsiteX107" fmla="*/ 241353 w 741632"/>
              <a:gd name="connsiteY107" fmla="*/ 428927 h 978491"/>
              <a:gd name="connsiteX108" fmla="*/ 251702 w 741632"/>
              <a:gd name="connsiteY108" fmla="*/ 423460 h 978491"/>
              <a:gd name="connsiteX109" fmla="*/ 371029 w 741632"/>
              <a:gd name="connsiteY109" fmla="*/ 2 h 978491"/>
              <a:gd name="connsiteX110" fmla="*/ 562763 w 741632"/>
              <a:gd name="connsiteY110" fmla="*/ 193062 h 978491"/>
              <a:gd name="connsiteX111" fmla="*/ 370035 w 741632"/>
              <a:gd name="connsiteY111" fmla="*/ 385128 h 978491"/>
              <a:gd name="connsiteX112" fmla="*/ 177803 w 741632"/>
              <a:gd name="connsiteY112" fmla="*/ 191571 h 978491"/>
              <a:gd name="connsiteX113" fmla="*/ 371029 w 741632"/>
              <a:gd name="connsiteY113" fmla="*/ 2 h 97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741632" h="978491">
                <a:moveTo>
                  <a:pt x="261466" y="746825"/>
                </a:moveTo>
                <a:cubicBezTo>
                  <a:pt x="243306" y="747021"/>
                  <a:pt x="226317" y="747021"/>
                  <a:pt x="207376" y="747021"/>
                </a:cubicBezTo>
                <a:cubicBezTo>
                  <a:pt x="207376" y="760104"/>
                  <a:pt x="207376" y="772601"/>
                  <a:pt x="207376" y="786465"/>
                </a:cubicBezTo>
                <a:cubicBezTo>
                  <a:pt x="193512" y="786465"/>
                  <a:pt x="180819" y="786465"/>
                  <a:pt x="168322" y="786465"/>
                </a:cubicBezTo>
                <a:cubicBezTo>
                  <a:pt x="168322" y="805015"/>
                  <a:pt x="168322" y="822199"/>
                  <a:pt x="168322" y="840164"/>
                </a:cubicBezTo>
                <a:cubicBezTo>
                  <a:pt x="181405" y="840164"/>
                  <a:pt x="193903" y="840164"/>
                  <a:pt x="207376" y="840164"/>
                </a:cubicBezTo>
                <a:cubicBezTo>
                  <a:pt x="207376" y="853637"/>
                  <a:pt x="207376" y="866135"/>
                  <a:pt x="207376" y="879218"/>
                </a:cubicBezTo>
                <a:cubicBezTo>
                  <a:pt x="225926" y="879218"/>
                  <a:pt x="243306" y="879218"/>
                  <a:pt x="261661" y="879218"/>
                </a:cubicBezTo>
                <a:cubicBezTo>
                  <a:pt x="261661" y="866135"/>
                  <a:pt x="261661" y="853637"/>
                  <a:pt x="261661" y="839969"/>
                </a:cubicBezTo>
                <a:cubicBezTo>
                  <a:pt x="275330" y="839969"/>
                  <a:pt x="287827" y="839969"/>
                  <a:pt x="300715" y="839969"/>
                </a:cubicBezTo>
                <a:cubicBezTo>
                  <a:pt x="300715" y="821613"/>
                  <a:pt x="300715" y="804234"/>
                  <a:pt x="300715" y="785879"/>
                </a:cubicBezTo>
                <a:cubicBezTo>
                  <a:pt x="287632" y="785879"/>
                  <a:pt x="275134" y="785879"/>
                  <a:pt x="261466" y="785879"/>
                </a:cubicBezTo>
                <a:cubicBezTo>
                  <a:pt x="261466" y="772406"/>
                  <a:pt x="261466" y="759908"/>
                  <a:pt x="261466" y="746825"/>
                </a:cubicBezTo>
                <a:close/>
                <a:moveTo>
                  <a:pt x="175352" y="639037"/>
                </a:moveTo>
                <a:cubicBezTo>
                  <a:pt x="161683" y="639232"/>
                  <a:pt x="150943" y="650362"/>
                  <a:pt x="151138" y="664226"/>
                </a:cubicBezTo>
                <a:cubicBezTo>
                  <a:pt x="151334" y="678090"/>
                  <a:pt x="162269" y="688830"/>
                  <a:pt x="175938" y="688635"/>
                </a:cubicBezTo>
                <a:cubicBezTo>
                  <a:pt x="189606" y="688244"/>
                  <a:pt x="200541" y="677114"/>
                  <a:pt x="200346" y="663445"/>
                </a:cubicBezTo>
                <a:cubicBezTo>
                  <a:pt x="200151" y="649972"/>
                  <a:pt x="188825" y="638841"/>
                  <a:pt x="175352" y="639037"/>
                </a:cubicBezTo>
                <a:close/>
                <a:moveTo>
                  <a:pt x="175547" y="624977"/>
                </a:moveTo>
                <a:cubicBezTo>
                  <a:pt x="197417" y="624977"/>
                  <a:pt x="214406" y="642161"/>
                  <a:pt x="214406" y="664031"/>
                </a:cubicBezTo>
                <a:cubicBezTo>
                  <a:pt x="214406" y="685706"/>
                  <a:pt x="196831" y="703085"/>
                  <a:pt x="175352" y="702890"/>
                </a:cubicBezTo>
                <a:cubicBezTo>
                  <a:pt x="154263" y="702695"/>
                  <a:pt x="137079" y="685315"/>
                  <a:pt x="136884" y="664226"/>
                </a:cubicBezTo>
                <a:cubicBezTo>
                  <a:pt x="136493" y="642551"/>
                  <a:pt x="154067" y="624977"/>
                  <a:pt x="175547" y="624977"/>
                </a:cubicBezTo>
                <a:close/>
                <a:moveTo>
                  <a:pt x="499499" y="424436"/>
                </a:moveTo>
                <a:cubicBezTo>
                  <a:pt x="512582" y="424436"/>
                  <a:pt x="524493" y="424241"/>
                  <a:pt x="536404" y="424631"/>
                </a:cubicBezTo>
                <a:cubicBezTo>
                  <a:pt x="538748" y="424631"/>
                  <a:pt x="541481" y="425998"/>
                  <a:pt x="543434" y="427365"/>
                </a:cubicBezTo>
                <a:cubicBezTo>
                  <a:pt x="575263" y="450212"/>
                  <a:pt x="604944" y="475401"/>
                  <a:pt x="629743" y="506059"/>
                </a:cubicBezTo>
                <a:cubicBezTo>
                  <a:pt x="657471" y="540426"/>
                  <a:pt x="663329" y="579870"/>
                  <a:pt x="658252" y="621853"/>
                </a:cubicBezTo>
                <a:cubicBezTo>
                  <a:pt x="656690" y="635327"/>
                  <a:pt x="652980" y="648410"/>
                  <a:pt x="650246" y="661883"/>
                </a:cubicBezTo>
                <a:cubicBezTo>
                  <a:pt x="603577" y="646457"/>
                  <a:pt x="567452" y="663641"/>
                  <a:pt x="535233" y="693517"/>
                </a:cubicBezTo>
                <a:cubicBezTo>
                  <a:pt x="517073" y="710310"/>
                  <a:pt x="504185" y="731008"/>
                  <a:pt x="495007" y="753855"/>
                </a:cubicBezTo>
                <a:cubicBezTo>
                  <a:pt x="493641" y="757370"/>
                  <a:pt x="490711" y="760885"/>
                  <a:pt x="487587" y="763033"/>
                </a:cubicBezTo>
                <a:cubicBezTo>
                  <a:pt x="476066" y="771039"/>
                  <a:pt x="470208" y="786660"/>
                  <a:pt x="474113" y="800134"/>
                </a:cubicBezTo>
                <a:cubicBezTo>
                  <a:pt x="478214" y="813412"/>
                  <a:pt x="491688" y="817708"/>
                  <a:pt x="502818" y="809116"/>
                </a:cubicBezTo>
                <a:cubicBezTo>
                  <a:pt x="514925" y="799743"/>
                  <a:pt x="518245" y="780997"/>
                  <a:pt x="510629" y="767719"/>
                </a:cubicBezTo>
                <a:cubicBezTo>
                  <a:pt x="509457" y="765571"/>
                  <a:pt x="508090" y="762252"/>
                  <a:pt x="508872" y="760299"/>
                </a:cubicBezTo>
                <a:cubicBezTo>
                  <a:pt x="525664" y="717535"/>
                  <a:pt x="553393" y="685120"/>
                  <a:pt x="598695" y="672428"/>
                </a:cubicBezTo>
                <a:cubicBezTo>
                  <a:pt x="640678" y="660517"/>
                  <a:pt x="673483" y="685901"/>
                  <a:pt x="674655" y="730032"/>
                </a:cubicBezTo>
                <a:cubicBezTo>
                  <a:pt x="675631" y="770453"/>
                  <a:pt x="658448" y="803648"/>
                  <a:pt x="630914" y="831963"/>
                </a:cubicBezTo>
                <a:cubicBezTo>
                  <a:pt x="629352" y="833720"/>
                  <a:pt x="625056" y="834110"/>
                  <a:pt x="622518" y="833525"/>
                </a:cubicBezTo>
                <a:cubicBezTo>
                  <a:pt x="607092" y="829815"/>
                  <a:pt x="587760" y="840750"/>
                  <a:pt x="583269" y="856371"/>
                </a:cubicBezTo>
                <a:cubicBezTo>
                  <a:pt x="579363" y="869845"/>
                  <a:pt x="587760" y="880194"/>
                  <a:pt x="601820" y="878437"/>
                </a:cubicBezTo>
                <a:cubicBezTo>
                  <a:pt x="615683" y="876679"/>
                  <a:pt x="625642" y="868868"/>
                  <a:pt x="631696" y="855980"/>
                </a:cubicBezTo>
                <a:cubicBezTo>
                  <a:pt x="633648" y="851685"/>
                  <a:pt x="636187" y="847584"/>
                  <a:pt x="639506" y="844264"/>
                </a:cubicBezTo>
                <a:cubicBezTo>
                  <a:pt x="672311" y="810874"/>
                  <a:pt x="692424" y="772210"/>
                  <a:pt x="689105" y="723784"/>
                </a:cubicBezTo>
                <a:cubicBezTo>
                  <a:pt x="687933" y="706405"/>
                  <a:pt x="681880" y="690783"/>
                  <a:pt x="669968" y="677895"/>
                </a:cubicBezTo>
                <a:cubicBezTo>
                  <a:pt x="665673" y="673209"/>
                  <a:pt x="665868" y="669499"/>
                  <a:pt x="667430" y="664227"/>
                </a:cubicBezTo>
                <a:cubicBezTo>
                  <a:pt x="679927" y="623611"/>
                  <a:pt x="682466" y="582604"/>
                  <a:pt x="669578" y="541402"/>
                </a:cubicBezTo>
                <a:cubicBezTo>
                  <a:pt x="661181" y="515041"/>
                  <a:pt x="644974" y="493366"/>
                  <a:pt x="625838" y="474230"/>
                </a:cubicBezTo>
                <a:cubicBezTo>
                  <a:pt x="608849" y="457242"/>
                  <a:pt x="590689" y="441620"/>
                  <a:pt x="572724" y="425022"/>
                </a:cubicBezTo>
                <a:cubicBezTo>
                  <a:pt x="606896" y="422483"/>
                  <a:pt x="640092" y="426194"/>
                  <a:pt x="670554" y="444354"/>
                </a:cubicBezTo>
                <a:cubicBezTo>
                  <a:pt x="708632" y="467395"/>
                  <a:pt x="731673" y="500982"/>
                  <a:pt x="739679" y="544722"/>
                </a:cubicBezTo>
                <a:cubicBezTo>
                  <a:pt x="740265" y="547455"/>
                  <a:pt x="741046" y="550385"/>
                  <a:pt x="741632" y="553118"/>
                </a:cubicBezTo>
                <a:lnTo>
                  <a:pt x="741632" y="978491"/>
                </a:lnTo>
                <a:lnTo>
                  <a:pt x="389996" y="978491"/>
                </a:lnTo>
                <a:lnTo>
                  <a:pt x="389953" y="791542"/>
                </a:lnTo>
                <a:cubicBezTo>
                  <a:pt x="389953" y="783536"/>
                  <a:pt x="392296" y="778459"/>
                  <a:pt x="398154" y="773382"/>
                </a:cubicBezTo>
                <a:cubicBezTo>
                  <a:pt x="432521" y="743310"/>
                  <a:pt x="466107" y="712849"/>
                  <a:pt x="500670" y="682972"/>
                </a:cubicBezTo>
                <a:cubicBezTo>
                  <a:pt x="506919" y="677700"/>
                  <a:pt x="507309" y="673404"/>
                  <a:pt x="504380" y="666375"/>
                </a:cubicBezTo>
                <a:cubicBezTo>
                  <a:pt x="497741" y="649582"/>
                  <a:pt x="491688" y="632398"/>
                  <a:pt x="485049" y="614433"/>
                </a:cubicBezTo>
                <a:cubicBezTo>
                  <a:pt x="510238" y="606622"/>
                  <a:pt x="534842" y="599202"/>
                  <a:pt x="560227" y="591391"/>
                </a:cubicBezTo>
                <a:cubicBezTo>
                  <a:pt x="539919" y="535544"/>
                  <a:pt x="519806" y="480478"/>
                  <a:pt x="499499" y="424436"/>
                </a:cubicBezTo>
                <a:close/>
                <a:moveTo>
                  <a:pt x="447948" y="423850"/>
                </a:moveTo>
                <a:cubicBezTo>
                  <a:pt x="471576" y="424241"/>
                  <a:pt x="471576" y="423850"/>
                  <a:pt x="479582" y="446501"/>
                </a:cubicBezTo>
                <a:cubicBezTo>
                  <a:pt x="494617" y="488484"/>
                  <a:pt x="509653" y="530272"/>
                  <a:pt x="525079" y="573622"/>
                </a:cubicBezTo>
                <a:cubicBezTo>
                  <a:pt x="499694" y="581433"/>
                  <a:pt x="475090" y="589048"/>
                  <a:pt x="449705" y="596859"/>
                </a:cubicBezTo>
                <a:cubicBezTo>
                  <a:pt x="457712" y="618534"/>
                  <a:pt x="465132" y="639233"/>
                  <a:pt x="473138" y="659736"/>
                </a:cubicBezTo>
                <a:cubicBezTo>
                  <a:pt x="475481" y="665594"/>
                  <a:pt x="475090" y="669304"/>
                  <a:pt x="469818" y="673795"/>
                </a:cubicBezTo>
                <a:cubicBezTo>
                  <a:pt x="438575" y="700937"/>
                  <a:pt x="407918" y="728471"/>
                  <a:pt x="376284" y="756589"/>
                </a:cubicBezTo>
                <a:cubicBezTo>
                  <a:pt x="359686" y="741944"/>
                  <a:pt x="343284" y="727299"/>
                  <a:pt x="326686" y="712654"/>
                </a:cubicBezTo>
                <a:cubicBezTo>
                  <a:pt x="311845" y="699571"/>
                  <a:pt x="297200" y="686097"/>
                  <a:pt x="282164" y="673209"/>
                </a:cubicBezTo>
                <a:cubicBezTo>
                  <a:pt x="277673" y="669499"/>
                  <a:pt x="277087" y="666180"/>
                  <a:pt x="279040" y="660907"/>
                </a:cubicBezTo>
                <a:cubicBezTo>
                  <a:pt x="287046" y="640014"/>
                  <a:pt x="294662" y="619120"/>
                  <a:pt x="302863" y="596859"/>
                </a:cubicBezTo>
                <a:cubicBezTo>
                  <a:pt x="277478" y="589048"/>
                  <a:pt x="252874" y="581433"/>
                  <a:pt x="227684" y="573622"/>
                </a:cubicBezTo>
                <a:cubicBezTo>
                  <a:pt x="242525" y="532029"/>
                  <a:pt x="256975" y="491218"/>
                  <a:pt x="271425" y="450212"/>
                </a:cubicBezTo>
                <a:cubicBezTo>
                  <a:pt x="272987" y="445916"/>
                  <a:pt x="274549" y="441620"/>
                  <a:pt x="276111" y="437324"/>
                </a:cubicBezTo>
                <a:cubicBezTo>
                  <a:pt x="281188" y="423264"/>
                  <a:pt x="284117" y="421312"/>
                  <a:pt x="298567" y="424241"/>
                </a:cubicBezTo>
                <a:cubicBezTo>
                  <a:pt x="301301" y="424826"/>
                  <a:pt x="304230" y="428927"/>
                  <a:pt x="305597" y="432051"/>
                </a:cubicBezTo>
                <a:cubicBezTo>
                  <a:pt x="325514" y="482236"/>
                  <a:pt x="345041" y="532420"/>
                  <a:pt x="364763" y="582799"/>
                </a:cubicBezTo>
                <a:cubicBezTo>
                  <a:pt x="366325" y="586900"/>
                  <a:pt x="368083" y="591001"/>
                  <a:pt x="370621" y="596859"/>
                </a:cubicBezTo>
                <a:cubicBezTo>
                  <a:pt x="374917" y="586119"/>
                  <a:pt x="378432" y="577137"/>
                  <a:pt x="381947" y="568349"/>
                </a:cubicBezTo>
                <a:cubicBezTo>
                  <a:pt x="399521" y="523242"/>
                  <a:pt x="417291" y="478135"/>
                  <a:pt x="434670" y="433028"/>
                </a:cubicBezTo>
                <a:cubicBezTo>
                  <a:pt x="437208" y="426193"/>
                  <a:pt x="440723" y="423655"/>
                  <a:pt x="447948" y="423850"/>
                </a:cubicBezTo>
                <a:close/>
                <a:moveTo>
                  <a:pt x="251702" y="423460"/>
                </a:moveTo>
                <a:cubicBezTo>
                  <a:pt x="252093" y="424241"/>
                  <a:pt x="252483" y="424827"/>
                  <a:pt x="252874" y="425608"/>
                </a:cubicBezTo>
                <a:cubicBezTo>
                  <a:pt x="232956" y="480478"/>
                  <a:pt x="212844" y="535349"/>
                  <a:pt x="192536" y="591391"/>
                </a:cubicBezTo>
                <a:cubicBezTo>
                  <a:pt x="217725" y="599202"/>
                  <a:pt x="242329" y="606622"/>
                  <a:pt x="267714" y="614433"/>
                </a:cubicBezTo>
                <a:cubicBezTo>
                  <a:pt x="261270" y="632202"/>
                  <a:pt x="255412" y="649777"/>
                  <a:pt x="248187" y="666765"/>
                </a:cubicBezTo>
                <a:cubicBezTo>
                  <a:pt x="245063" y="674185"/>
                  <a:pt x="246821" y="678091"/>
                  <a:pt x="252483" y="682972"/>
                </a:cubicBezTo>
                <a:cubicBezTo>
                  <a:pt x="287046" y="713239"/>
                  <a:pt x="321023" y="743896"/>
                  <a:pt x="355585" y="774163"/>
                </a:cubicBezTo>
                <a:cubicBezTo>
                  <a:pt x="361248" y="779045"/>
                  <a:pt x="362615" y="784122"/>
                  <a:pt x="362615" y="790956"/>
                </a:cubicBezTo>
                <a:lnTo>
                  <a:pt x="362572" y="978491"/>
                </a:lnTo>
                <a:lnTo>
                  <a:pt x="0" y="978491"/>
                </a:lnTo>
                <a:lnTo>
                  <a:pt x="0" y="566983"/>
                </a:lnTo>
                <a:cubicBezTo>
                  <a:pt x="390" y="488094"/>
                  <a:pt x="62681" y="426194"/>
                  <a:pt x="141571" y="424436"/>
                </a:cubicBezTo>
                <a:cubicBezTo>
                  <a:pt x="167541" y="423850"/>
                  <a:pt x="193707" y="424436"/>
                  <a:pt x="221435" y="424436"/>
                </a:cubicBezTo>
                <a:cubicBezTo>
                  <a:pt x="219092" y="427560"/>
                  <a:pt x="217335" y="429708"/>
                  <a:pt x="215773" y="431661"/>
                </a:cubicBezTo>
                <a:cubicBezTo>
                  <a:pt x="191364" y="461733"/>
                  <a:pt x="168322" y="492585"/>
                  <a:pt x="164417" y="532615"/>
                </a:cubicBezTo>
                <a:cubicBezTo>
                  <a:pt x="161878" y="559172"/>
                  <a:pt x="161488" y="585924"/>
                  <a:pt x="160707" y="612480"/>
                </a:cubicBezTo>
                <a:cubicBezTo>
                  <a:pt x="160511" y="617948"/>
                  <a:pt x="159731" y="620877"/>
                  <a:pt x="154458" y="623806"/>
                </a:cubicBezTo>
                <a:cubicBezTo>
                  <a:pt x="134345" y="634741"/>
                  <a:pt x="125558" y="656611"/>
                  <a:pt x="132197" y="677700"/>
                </a:cubicBezTo>
                <a:cubicBezTo>
                  <a:pt x="138837" y="698399"/>
                  <a:pt x="158168" y="711287"/>
                  <a:pt x="180234" y="709529"/>
                </a:cubicBezTo>
                <a:cubicBezTo>
                  <a:pt x="201323" y="707967"/>
                  <a:pt x="218506" y="691369"/>
                  <a:pt x="221631" y="669304"/>
                </a:cubicBezTo>
                <a:cubicBezTo>
                  <a:pt x="224950" y="647043"/>
                  <a:pt x="208743" y="624196"/>
                  <a:pt x="185896" y="619315"/>
                </a:cubicBezTo>
                <a:cubicBezTo>
                  <a:pt x="181601" y="618338"/>
                  <a:pt x="177695" y="618338"/>
                  <a:pt x="178086" y="612090"/>
                </a:cubicBezTo>
                <a:cubicBezTo>
                  <a:pt x="180038" y="582994"/>
                  <a:pt x="180624" y="553704"/>
                  <a:pt x="183748" y="524609"/>
                </a:cubicBezTo>
                <a:cubicBezTo>
                  <a:pt x="184920" y="513674"/>
                  <a:pt x="189411" y="502153"/>
                  <a:pt x="195465" y="492976"/>
                </a:cubicBezTo>
                <a:cubicBezTo>
                  <a:pt x="209719" y="470910"/>
                  <a:pt x="225536" y="450017"/>
                  <a:pt x="241353" y="428927"/>
                </a:cubicBezTo>
                <a:cubicBezTo>
                  <a:pt x="243501" y="425998"/>
                  <a:pt x="248187" y="425217"/>
                  <a:pt x="251702" y="423460"/>
                </a:cubicBezTo>
                <a:close/>
                <a:moveTo>
                  <a:pt x="371029" y="2"/>
                </a:moveTo>
                <a:cubicBezTo>
                  <a:pt x="477419" y="499"/>
                  <a:pt x="563095" y="86838"/>
                  <a:pt x="562763" y="193062"/>
                </a:cubicBezTo>
                <a:cubicBezTo>
                  <a:pt x="562432" y="299452"/>
                  <a:pt x="475928" y="385625"/>
                  <a:pt x="370035" y="385128"/>
                </a:cubicBezTo>
                <a:cubicBezTo>
                  <a:pt x="263313" y="384631"/>
                  <a:pt x="177472" y="298127"/>
                  <a:pt x="177803" y="191571"/>
                </a:cubicBezTo>
                <a:cubicBezTo>
                  <a:pt x="178300" y="85346"/>
                  <a:pt x="264970" y="-495"/>
                  <a:pt x="371029" y="2"/>
                </a:cubicBezTo>
                <a:close/>
              </a:path>
            </a:pathLst>
          </a:custGeom>
          <a:solidFill>
            <a:schemeClr val="tx1"/>
          </a:solidFill>
          <a:ln w="6414" cap="flat">
            <a:noFill/>
            <a:prstDash val="solid"/>
            <a:miter/>
          </a:ln>
          <a:scene3d>
            <a:camera prst="isometricOffAxis1Left">
              <a:rot lat="0" lon="1200000" rev="0"/>
            </a:camera>
            <a:lightRig rig="threePt" dir="t"/>
          </a:scene3d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14" name="Group 1413">
            <a:extLst>
              <a:ext uri="{FF2B5EF4-FFF2-40B4-BE49-F238E27FC236}">
                <a16:creationId xmlns:a16="http://schemas.microsoft.com/office/drawing/2014/main" id="{F0565023-A1C7-4B0E-B99A-8A4FB39B832C}"/>
              </a:ext>
            </a:extLst>
          </p:cNvPr>
          <p:cNvGrpSpPr/>
          <p:nvPr/>
        </p:nvGrpSpPr>
        <p:grpSpPr>
          <a:xfrm flipH="1">
            <a:off x="6794177" y="2836481"/>
            <a:ext cx="2270817" cy="3275974"/>
            <a:chOff x="4319603" y="1262897"/>
            <a:chExt cx="3719773" cy="5366298"/>
          </a:xfrm>
        </p:grpSpPr>
        <p:sp>
          <p:nvSpPr>
            <p:cNvPr id="1415" name="Graphic 193">
              <a:extLst>
                <a:ext uri="{FF2B5EF4-FFF2-40B4-BE49-F238E27FC236}">
                  <a16:creationId xmlns:a16="http://schemas.microsoft.com/office/drawing/2014/main" id="{45DF561A-9FC7-45C5-9C0F-64ADC38FC847}"/>
                </a:ext>
              </a:extLst>
            </p:cNvPr>
            <p:cNvSpPr/>
            <p:nvPr/>
          </p:nvSpPr>
          <p:spPr>
            <a:xfrm>
              <a:off x="4537623" y="1262897"/>
              <a:ext cx="2619375" cy="4733925"/>
            </a:xfrm>
            <a:custGeom>
              <a:avLst/>
              <a:gdLst>
                <a:gd name="connsiteX0" fmla="*/ 2621596 w 2619375"/>
                <a:gd name="connsiteY0" fmla="*/ 2055495 h 4733925"/>
                <a:gd name="connsiteX1" fmla="*/ 2511106 w 2619375"/>
                <a:gd name="connsiteY1" fmla="*/ 1603058 h 4733925"/>
                <a:gd name="connsiteX2" fmla="*/ 2323463 w 2619375"/>
                <a:gd name="connsiteY2" fmla="*/ 1383983 h 4733925"/>
                <a:gd name="connsiteX3" fmla="*/ 2051048 w 2619375"/>
                <a:gd name="connsiteY3" fmla="*/ 1182053 h 4733925"/>
                <a:gd name="connsiteX4" fmla="*/ 2046286 w 2619375"/>
                <a:gd name="connsiteY4" fmla="*/ 1104900 h 4733925"/>
                <a:gd name="connsiteX5" fmla="*/ 2103436 w 2619375"/>
                <a:gd name="connsiteY5" fmla="*/ 952500 h 4733925"/>
                <a:gd name="connsiteX6" fmla="*/ 2105341 w 2619375"/>
                <a:gd name="connsiteY6" fmla="*/ 926783 h 4733925"/>
                <a:gd name="connsiteX7" fmla="*/ 2172969 w 2619375"/>
                <a:gd name="connsiteY7" fmla="*/ 834390 h 4733925"/>
                <a:gd name="connsiteX8" fmla="*/ 2193923 w 2619375"/>
                <a:gd name="connsiteY8" fmla="*/ 329565 h 4733925"/>
                <a:gd name="connsiteX9" fmla="*/ 2011996 w 2619375"/>
                <a:gd name="connsiteY9" fmla="*/ 67628 h 4733925"/>
                <a:gd name="connsiteX10" fmla="*/ 1313813 w 2619375"/>
                <a:gd name="connsiteY10" fmla="*/ 0 h 4733925"/>
                <a:gd name="connsiteX11" fmla="*/ 1313813 w 2619375"/>
                <a:gd name="connsiteY11" fmla="*/ 0 h 4733925"/>
                <a:gd name="connsiteX12" fmla="*/ 1310956 w 2619375"/>
                <a:gd name="connsiteY12" fmla="*/ 0 h 4733925"/>
                <a:gd name="connsiteX13" fmla="*/ 1308098 w 2619375"/>
                <a:gd name="connsiteY13" fmla="*/ 0 h 4733925"/>
                <a:gd name="connsiteX14" fmla="*/ 1308098 w 2619375"/>
                <a:gd name="connsiteY14" fmla="*/ 0 h 4733925"/>
                <a:gd name="connsiteX15" fmla="*/ 609916 w 2619375"/>
                <a:gd name="connsiteY15" fmla="*/ 67628 h 4733925"/>
                <a:gd name="connsiteX16" fmla="*/ 427988 w 2619375"/>
                <a:gd name="connsiteY16" fmla="*/ 330518 h 4733925"/>
                <a:gd name="connsiteX17" fmla="*/ 448943 w 2619375"/>
                <a:gd name="connsiteY17" fmla="*/ 835343 h 4733925"/>
                <a:gd name="connsiteX18" fmla="*/ 516571 w 2619375"/>
                <a:gd name="connsiteY18" fmla="*/ 927735 h 4733925"/>
                <a:gd name="connsiteX19" fmla="*/ 518476 w 2619375"/>
                <a:gd name="connsiteY19" fmla="*/ 953453 h 4733925"/>
                <a:gd name="connsiteX20" fmla="*/ 575626 w 2619375"/>
                <a:gd name="connsiteY20" fmla="*/ 1105853 h 4733925"/>
                <a:gd name="connsiteX21" fmla="*/ 570863 w 2619375"/>
                <a:gd name="connsiteY21" fmla="*/ 1183005 h 4733925"/>
                <a:gd name="connsiteX22" fmla="*/ 298448 w 2619375"/>
                <a:gd name="connsiteY22" fmla="*/ 1384935 h 4733925"/>
                <a:gd name="connsiteX23" fmla="*/ 110806 w 2619375"/>
                <a:gd name="connsiteY23" fmla="*/ 1604010 h 4733925"/>
                <a:gd name="connsiteX24" fmla="*/ 316 w 2619375"/>
                <a:gd name="connsiteY24" fmla="*/ 2056448 h 4733925"/>
                <a:gd name="connsiteX25" fmla="*/ 26986 w 2619375"/>
                <a:gd name="connsiteY25" fmla="*/ 4124325 h 4733925"/>
                <a:gd name="connsiteX26" fmla="*/ 217486 w 2619375"/>
                <a:gd name="connsiteY26" fmla="*/ 4464368 h 4733925"/>
                <a:gd name="connsiteX27" fmla="*/ 476566 w 2619375"/>
                <a:gd name="connsiteY27" fmla="*/ 4601528 h 4733925"/>
                <a:gd name="connsiteX28" fmla="*/ 917573 w 2619375"/>
                <a:gd name="connsiteY28" fmla="*/ 4708208 h 4733925"/>
                <a:gd name="connsiteX29" fmla="*/ 1214753 w 2619375"/>
                <a:gd name="connsiteY29" fmla="*/ 4734878 h 4733925"/>
                <a:gd name="connsiteX30" fmla="*/ 1310956 w 2619375"/>
                <a:gd name="connsiteY30" fmla="*/ 4733925 h 4733925"/>
                <a:gd name="connsiteX31" fmla="*/ 1407158 w 2619375"/>
                <a:gd name="connsiteY31" fmla="*/ 4734878 h 4733925"/>
                <a:gd name="connsiteX32" fmla="*/ 1704338 w 2619375"/>
                <a:gd name="connsiteY32" fmla="*/ 4708208 h 4733925"/>
                <a:gd name="connsiteX33" fmla="*/ 2145346 w 2619375"/>
                <a:gd name="connsiteY33" fmla="*/ 4601528 h 4733925"/>
                <a:gd name="connsiteX34" fmla="*/ 2404426 w 2619375"/>
                <a:gd name="connsiteY34" fmla="*/ 4464368 h 4733925"/>
                <a:gd name="connsiteX35" fmla="*/ 2594926 w 2619375"/>
                <a:gd name="connsiteY35" fmla="*/ 4124325 h 4733925"/>
                <a:gd name="connsiteX36" fmla="*/ 2621596 w 2619375"/>
                <a:gd name="connsiteY36" fmla="*/ 2055495 h 473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619375" h="4733925">
                  <a:moveTo>
                    <a:pt x="2621596" y="2055495"/>
                  </a:moveTo>
                  <a:cubicBezTo>
                    <a:pt x="2617786" y="1898333"/>
                    <a:pt x="2588259" y="1744028"/>
                    <a:pt x="2511106" y="1603058"/>
                  </a:cubicBezTo>
                  <a:cubicBezTo>
                    <a:pt x="2463481" y="1516380"/>
                    <a:pt x="2396806" y="1447800"/>
                    <a:pt x="2323463" y="1383983"/>
                  </a:cubicBezTo>
                  <a:cubicBezTo>
                    <a:pt x="2309176" y="1371600"/>
                    <a:pt x="2113913" y="1228725"/>
                    <a:pt x="2051048" y="1182053"/>
                  </a:cubicBezTo>
                  <a:cubicBezTo>
                    <a:pt x="2020568" y="1159193"/>
                    <a:pt x="2013901" y="1135380"/>
                    <a:pt x="2046286" y="1104900"/>
                  </a:cubicBezTo>
                  <a:cubicBezTo>
                    <a:pt x="2090101" y="1064895"/>
                    <a:pt x="2117723" y="1016318"/>
                    <a:pt x="2103436" y="952500"/>
                  </a:cubicBezTo>
                  <a:cubicBezTo>
                    <a:pt x="2101531" y="942975"/>
                    <a:pt x="2095816" y="931545"/>
                    <a:pt x="2105341" y="926783"/>
                  </a:cubicBezTo>
                  <a:cubicBezTo>
                    <a:pt x="2119628" y="919163"/>
                    <a:pt x="2152966" y="899160"/>
                    <a:pt x="2172969" y="834390"/>
                  </a:cubicBezTo>
                  <a:cubicBezTo>
                    <a:pt x="2174873" y="826770"/>
                    <a:pt x="2192019" y="468630"/>
                    <a:pt x="2193923" y="329565"/>
                  </a:cubicBezTo>
                  <a:cubicBezTo>
                    <a:pt x="2196781" y="189548"/>
                    <a:pt x="2143441" y="115253"/>
                    <a:pt x="2011996" y="67628"/>
                  </a:cubicBezTo>
                  <a:cubicBezTo>
                    <a:pt x="1991041" y="60008"/>
                    <a:pt x="1775776" y="0"/>
                    <a:pt x="1313813" y="0"/>
                  </a:cubicBezTo>
                  <a:lnTo>
                    <a:pt x="1313813" y="0"/>
                  </a:lnTo>
                  <a:cubicBezTo>
                    <a:pt x="1312861" y="0"/>
                    <a:pt x="1311908" y="0"/>
                    <a:pt x="1310956" y="0"/>
                  </a:cubicBezTo>
                  <a:cubicBezTo>
                    <a:pt x="1310003" y="0"/>
                    <a:pt x="1309051" y="0"/>
                    <a:pt x="1308098" y="0"/>
                  </a:cubicBezTo>
                  <a:lnTo>
                    <a:pt x="1308098" y="0"/>
                  </a:lnTo>
                  <a:cubicBezTo>
                    <a:pt x="846136" y="953"/>
                    <a:pt x="630871" y="60008"/>
                    <a:pt x="609916" y="67628"/>
                  </a:cubicBezTo>
                  <a:cubicBezTo>
                    <a:pt x="479423" y="116205"/>
                    <a:pt x="426083" y="190500"/>
                    <a:pt x="427988" y="330518"/>
                  </a:cubicBezTo>
                  <a:cubicBezTo>
                    <a:pt x="430846" y="469583"/>
                    <a:pt x="447038" y="827723"/>
                    <a:pt x="448943" y="835343"/>
                  </a:cubicBezTo>
                  <a:cubicBezTo>
                    <a:pt x="468946" y="899160"/>
                    <a:pt x="502283" y="920115"/>
                    <a:pt x="516571" y="927735"/>
                  </a:cubicBezTo>
                  <a:cubicBezTo>
                    <a:pt x="526096" y="932498"/>
                    <a:pt x="520381" y="943928"/>
                    <a:pt x="518476" y="953453"/>
                  </a:cubicBezTo>
                  <a:cubicBezTo>
                    <a:pt x="504188" y="1016318"/>
                    <a:pt x="532763" y="1064895"/>
                    <a:pt x="575626" y="1105853"/>
                  </a:cubicBezTo>
                  <a:cubicBezTo>
                    <a:pt x="608011" y="1136333"/>
                    <a:pt x="601343" y="1160145"/>
                    <a:pt x="570863" y="1183005"/>
                  </a:cubicBezTo>
                  <a:cubicBezTo>
                    <a:pt x="507998" y="1230630"/>
                    <a:pt x="312736" y="1372553"/>
                    <a:pt x="298448" y="1384935"/>
                  </a:cubicBezTo>
                  <a:cubicBezTo>
                    <a:pt x="225106" y="1447800"/>
                    <a:pt x="157478" y="1517333"/>
                    <a:pt x="110806" y="1604010"/>
                  </a:cubicBezTo>
                  <a:cubicBezTo>
                    <a:pt x="33653" y="1744980"/>
                    <a:pt x="4126" y="1898333"/>
                    <a:pt x="316" y="2056448"/>
                  </a:cubicBezTo>
                  <a:cubicBezTo>
                    <a:pt x="-2542" y="2223135"/>
                    <a:pt x="14603" y="4053840"/>
                    <a:pt x="26986" y="4124325"/>
                  </a:cubicBezTo>
                  <a:cubicBezTo>
                    <a:pt x="50798" y="4260533"/>
                    <a:pt x="110806" y="4374833"/>
                    <a:pt x="217486" y="4464368"/>
                  </a:cubicBezTo>
                  <a:cubicBezTo>
                    <a:pt x="294638" y="4528185"/>
                    <a:pt x="385126" y="4566285"/>
                    <a:pt x="476566" y="4601528"/>
                  </a:cubicBezTo>
                  <a:cubicBezTo>
                    <a:pt x="618488" y="4657725"/>
                    <a:pt x="764221" y="4693920"/>
                    <a:pt x="917573" y="4708208"/>
                  </a:cubicBezTo>
                  <a:cubicBezTo>
                    <a:pt x="1016633" y="4716780"/>
                    <a:pt x="1115693" y="4725353"/>
                    <a:pt x="1214753" y="4734878"/>
                  </a:cubicBezTo>
                  <a:cubicBezTo>
                    <a:pt x="1227136" y="4735830"/>
                    <a:pt x="1266188" y="4734878"/>
                    <a:pt x="1310956" y="4733925"/>
                  </a:cubicBezTo>
                  <a:cubicBezTo>
                    <a:pt x="1355723" y="4735830"/>
                    <a:pt x="1394776" y="4736783"/>
                    <a:pt x="1407158" y="4734878"/>
                  </a:cubicBezTo>
                  <a:cubicBezTo>
                    <a:pt x="1506218" y="4725353"/>
                    <a:pt x="1605278" y="4717733"/>
                    <a:pt x="1704338" y="4708208"/>
                  </a:cubicBezTo>
                  <a:cubicBezTo>
                    <a:pt x="1856738" y="4694873"/>
                    <a:pt x="2003423" y="4657725"/>
                    <a:pt x="2145346" y="4601528"/>
                  </a:cubicBezTo>
                  <a:cubicBezTo>
                    <a:pt x="2236786" y="4565333"/>
                    <a:pt x="2327273" y="4528185"/>
                    <a:pt x="2404426" y="4464368"/>
                  </a:cubicBezTo>
                  <a:cubicBezTo>
                    <a:pt x="2511106" y="4374833"/>
                    <a:pt x="2571113" y="4260533"/>
                    <a:pt x="2594926" y="4124325"/>
                  </a:cubicBezTo>
                  <a:cubicBezTo>
                    <a:pt x="2608261" y="4053840"/>
                    <a:pt x="2625406" y="2223135"/>
                    <a:pt x="2621596" y="2055495"/>
                  </a:cubicBezTo>
                  <a:close/>
                </a:path>
              </a:pathLst>
            </a:custGeom>
            <a:solidFill>
              <a:srgbClr val="35656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6" name="Freeform: Shape 1415">
              <a:extLst>
                <a:ext uri="{FF2B5EF4-FFF2-40B4-BE49-F238E27FC236}">
                  <a16:creationId xmlns:a16="http://schemas.microsoft.com/office/drawing/2014/main" id="{8B906FF1-A9CF-4649-84B0-D169CA966CC0}"/>
                </a:ext>
              </a:extLst>
            </p:cNvPr>
            <p:cNvSpPr/>
            <p:nvPr/>
          </p:nvSpPr>
          <p:spPr>
            <a:xfrm>
              <a:off x="4604577" y="2503864"/>
              <a:ext cx="2485469" cy="3431741"/>
            </a:xfrm>
            <a:custGeom>
              <a:avLst/>
              <a:gdLst>
                <a:gd name="connsiteX0" fmla="*/ 1966499 w 2485469"/>
                <a:gd name="connsiteY0" fmla="*/ 0 h 3352106"/>
                <a:gd name="connsiteX1" fmla="*/ 1971795 w 2485469"/>
                <a:gd name="connsiteY1" fmla="*/ 3916 h 3352106"/>
                <a:gd name="connsiteX2" fmla="*/ 2202364 w 2485469"/>
                <a:gd name="connsiteY2" fmla="*/ 174877 h 3352106"/>
                <a:gd name="connsiteX3" fmla="*/ 2380227 w 2485469"/>
                <a:gd name="connsiteY3" fmla="*/ 382534 h 3352106"/>
                <a:gd name="connsiteX4" fmla="*/ 2484958 w 2485469"/>
                <a:gd name="connsiteY4" fmla="*/ 811389 h 3352106"/>
                <a:gd name="connsiteX5" fmla="*/ 2459678 w 2485469"/>
                <a:gd name="connsiteY5" fmla="*/ 2772392 h 3352106"/>
                <a:gd name="connsiteX6" fmla="*/ 2279107 w 2485469"/>
                <a:gd name="connsiteY6" fmla="*/ 3094712 h 3352106"/>
                <a:gd name="connsiteX7" fmla="*/ 2033530 w 2485469"/>
                <a:gd name="connsiteY7" fmla="*/ 3224723 h 3352106"/>
                <a:gd name="connsiteX8" fmla="*/ 1615508 w 2485469"/>
                <a:gd name="connsiteY8" fmla="*/ 3325843 h 3352106"/>
                <a:gd name="connsiteX9" fmla="*/ 1333817 w 2485469"/>
                <a:gd name="connsiteY9" fmla="*/ 3351123 h 3352106"/>
                <a:gd name="connsiteX10" fmla="*/ 1242629 w 2485469"/>
                <a:gd name="connsiteY10" fmla="*/ 3350219 h 3352106"/>
                <a:gd name="connsiteX11" fmla="*/ 1151440 w 2485469"/>
                <a:gd name="connsiteY11" fmla="*/ 3351123 h 3352106"/>
                <a:gd name="connsiteX12" fmla="*/ 869749 w 2485469"/>
                <a:gd name="connsiteY12" fmla="*/ 3325843 h 3352106"/>
                <a:gd name="connsiteX13" fmla="*/ 451727 w 2485469"/>
                <a:gd name="connsiteY13" fmla="*/ 3224723 h 3352106"/>
                <a:gd name="connsiteX14" fmla="*/ 206151 w 2485469"/>
                <a:gd name="connsiteY14" fmla="*/ 3094712 h 3352106"/>
                <a:gd name="connsiteX15" fmla="*/ 25580 w 2485469"/>
                <a:gd name="connsiteY15" fmla="*/ 2772392 h 3352106"/>
                <a:gd name="connsiteX16" fmla="*/ 300 w 2485469"/>
                <a:gd name="connsiteY16" fmla="*/ 812293 h 3352106"/>
                <a:gd name="connsiteX17" fmla="*/ 105031 w 2485469"/>
                <a:gd name="connsiteY17" fmla="*/ 383436 h 3352106"/>
                <a:gd name="connsiteX18" fmla="*/ 282893 w 2485469"/>
                <a:gd name="connsiteY18" fmla="*/ 175779 h 3352106"/>
                <a:gd name="connsiteX19" fmla="*/ 477529 w 2485469"/>
                <a:gd name="connsiteY19" fmla="*/ 31675 h 3352106"/>
                <a:gd name="connsiteX20" fmla="*/ 499653 w 2485469"/>
                <a:gd name="connsiteY20" fmla="*/ 15299 h 3352106"/>
                <a:gd name="connsiteX21" fmla="*/ 620211 w 2485469"/>
                <a:gd name="connsiteY21" fmla="*/ 40710 h 3352106"/>
                <a:gd name="connsiteX22" fmla="*/ 1203225 w 2485469"/>
                <a:gd name="connsiteY22" fmla="*/ 92211 h 3352106"/>
                <a:gd name="connsiteX23" fmla="*/ 1917169 w 2485469"/>
                <a:gd name="connsiteY23" fmla="*/ 13112 h 3352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85469" h="3352106">
                  <a:moveTo>
                    <a:pt x="1966499" y="0"/>
                  </a:moveTo>
                  <a:lnTo>
                    <a:pt x="1971795" y="3916"/>
                  </a:lnTo>
                  <a:cubicBezTo>
                    <a:pt x="2047327" y="59635"/>
                    <a:pt x="2190515" y="164606"/>
                    <a:pt x="2202364" y="174877"/>
                  </a:cubicBezTo>
                  <a:cubicBezTo>
                    <a:pt x="2271884" y="235368"/>
                    <a:pt x="2335084" y="300373"/>
                    <a:pt x="2380227" y="382534"/>
                  </a:cubicBezTo>
                  <a:cubicBezTo>
                    <a:pt x="2453359" y="516156"/>
                    <a:pt x="2481347" y="662419"/>
                    <a:pt x="2484958" y="811389"/>
                  </a:cubicBezTo>
                  <a:cubicBezTo>
                    <a:pt x="2488570" y="970292"/>
                    <a:pt x="2472318" y="2705580"/>
                    <a:pt x="2459678" y="2772392"/>
                  </a:cubicBezTo>
                  <a:cubicBezTo>
                    <a:pt x="2437106" y="2901500"/>
                    <a:pt x="2380227" y="3009843"/>
                    <a:pt x="2279107" y="3094712"/>
                  </a:cubicBezTo>
                  <a:cubicBezTo>
                    <a:pt x="2205976" y="3155202"/>
                    <a:pt x="2120204" y="3190414"/>
                    <a:pt x="2033530" y="3224723"/>
                  </a:cubicBezTo>
                  <a:cubicBezTo>
                    <a:pt x="1899004" y="3277991"/>
                    <a:pt x="1759965" y="3313203"/>
                    <a:pt x="1615508" y="3325843"/>
                  </a:cubicBezTo>
                  <a:cubicBezTo>
                    <a:pt x="1521611" y="3334871"/>
                    <a:pt x="1427714" y="3342094"/>
                    <a:pt x="1333817" y="3351123"/>
                  </a:cubicBezTo>
                  <a:cubicBezTo>
                    <a:pt x="1322080" y="3352928"/>
                    <a:pt x="1285063" y="3352025"/>
                    <a:pt x="1242629" y="3350219"/>
                  </a:cubicBezTo>
                  <a:cubicBezTo>
                    <a:pt x="1200194" y="3351123"/>
                    <a:pt x="1163178" y="3352025"/>
                    <a:pt x="1151440" y="3351123"/>
                  </a:cubicBezTo>
                  <a:cubicBezTo>
                    <a:pt x="1057543" y="3342094"/>
                    <a:pt x="963646" y="3333968"/>
                    <a:pt x="869749" y="3325843"/>
                  </a:cubicBezTo>
                  <a:cubicBezTo>
                    <a:pt x="724390" y="3312299"/>
                    <a:pt x="586252" y="3277991"/>
                    <a:pt x="451727" y="3224723"/>
                  </a:cubicBezTo>
                  <a:cubicBezTo>
                    <a:pt x="365053" y="3191317"/>
                    <a:pt x="279282" y="3155202"/>
                    <a:pt x="206151" y="3094712"/>
                  </a:cubicBezTo>
                  <a:cubicBezTo>
                    <a:pt x="105031" y="3009843"/>
                    <a:pt x="48151" y="2901500"/>
                    <a:pt x="25580" y="2772392"/>
                  </a:cubicBezTo>
                  <a:cubicBezTo>
                    <a:pt x="13842" y="2705580"/>
                    <a:pt x="-2410" y="970292"/>
                    <a:pt x="300" y="812293"/>
                  </a:cubicBezTo>
                  <a:cubicBezTo>
                    <a:pt x="3911" y="662419"/>
                    <a:pt x="31899" y="517059"/>
                    <a:pt x="105031" y="383436"/>
                  </a:cubicBezTo>
                  <a:cubicBezTo>
                    <a:pt x="149270" y="301277"/>
                    <a:pt x="213374" y="235368"/>
                    <a:pt x="282893" y="175779"/>
                  </a:cubicBezTo>
                  <a:cubicBezTo>
                    <a:pt x="293051" y="166977"/>
                    <a:pt x="399700" y="89105"/>
                    <a:pt x="477529" y="31675"/>
                  </a:cubicBezTo>
                  <a:lnTo>
                    <a:pt x="499653" y="15299"/>
                  </a:lnTo>
                  <a:lnTo>
                    <a:pt x="620211" y="40710"/>
                  </a:lnTo>
                  <a:cubicBezTo>
                    <a:pt x="799406" y="73873"/>
                    <a:pt x="996421" y="92211"/>
                    <a:pt x="1203225" y="92211"/>
                  </a:cubicBezTo>
                  <a:cubicBezTo>
                    <a:pt x="1461730" y="92211"/>
                    <a:pt x="1704940" y="63557"/>
                    <a:pt x="1917169" y="1311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7" name="Freeform: Shape 1416">
              <a:extLst>
                <a:ext uri="{FF2B5EF4-FFF2-40B4-BE49-F238E27FC236}">
                  <a16:creationId xmlns:a16="http://schemas.microsoft.com/office/drawing/2014/main" id="{967E24E1-11A2-4C6D-9624-4A8105FDADE6}"/>
                </a:ext>
              </a:extLst>
            </p:cNvPr>
            <p:cNvSpPr/>
            <p:nvPr/>
          </p:nvSpPr>
          <p:spPr>
            <a:xfrm>
              <a:off x="4601530" y="5049480"/>
              <a:ext cx="2470815" cy="885067"/>
            </a:xfrm>
            <a:custGeom>
              <a:avLst/>
              <a:gdLst>
                <a:gd name="connsiteX0" fmla="*/ 1274953 w 2484164"/>
                <a:gd name="connsiteY0" fmla="*/ 0 h 885067"/>
                <a:gd name="connsiteX1" fmla="*/ 2484164 w 2484164"/>
                <a:gd name="connsiteY1" fmla="*/ 231299 h 885067"/>
                <a:gd name="connsiteX2" fmla="*/ 2462512 w 2484164"/>
                <a:gd name="connsiteY2" fmla="*/ 272383 h 885067"/>
                <a:gd name="connsiteX3" fmla="*/ 2443326 w 2484164"/>
                <a:gd name="connsiteY3" fmla="*/ 394363 h 885067"/>
                <a:gd name="connsiteX4" fmla="*/ 2183606 w 2484164"/>
                <a:gd name="connsiteY4" fmla="*/ 696008 h 885067"/>
                <a:gd name="connsiteX5" fmla="*/ 1619726 w 2484164"/>
                <a:gd name="connsiteY5" fmla="*/ 866505 h 885067"/>
                <a:gd name="connsiteX6" fmla="*/ 1249203 w 2484164"/>
                <a:gd name="connsiteY6" fmla="*/ 883650 h 885067"/>
                <a:gd name="connsiteX7" fmla="*/ 444341 w 2484164"/>
                <a:gd name="connsiteY7" fmla="*/ 771255 h 885067"/>
                <a:gd name="connsiteX8" fmla="*/ 46196 w 2484164"/>
                <a:gd name="connsiteY8" fmla="*/ 457883 h 885067"/>
                <a:gd name="connsiteX9" fmla="*/ 9048 w 2484164"/>
                <a:gd name="connsiteY9" fmla="*/ 244523 h 885067"/>
                <a:gd name="connsiteX10" fmla="*/ 230028 w 2484164"/>
                <a:gd name="connsiteY10" fmla="*/ 103553 h 885067"/>
                <a:gd name="connsiteX11" fmla="*/ 264318 w 2484164"/>
                <a:gd name="connsiteY11" fmla="*/ 87360 h 885067"/>
                <a:gd name="connsiteX12" fmla="*/ 275748 w 2484164"/>
                <a:gd name="connsiteY12" fmla="*/ 81645 h 885067"/>
                <a:gd name="connsiteX13" fmla="*/ 292625 w 2484164"/>
                <a:gd name="connsiteY13" fmla="*/ 93641 h 885067"/>
                <a:gd name="connsiteX14" fmla="*/ 292920 w 2484164"/>
                <a:gd name="connsiteY14" fmla="*/ 97187 h 885067"/>
                <a:gd name="connsiteX15" fmla="*/ 419912 w 2484164"/>
                <a:gd name="connsiteY15" fmla="*/ 67746 h 885067"/>
                <a:gd name="connsiteX16" fmla="*/ 1274953 w 2484164"/>
                <a:gd name="connsiteY16" fmla="*/ 0 h 885067"/>
                <a:gd name="connsiteX0" fmla="*/ 1274953 w 2484164"/>
                <a:gd name="connsiteY0" fmla="*/ 0 h 885067"/>
                <a:gd name="connsiteX1" fmla="*/ 2484164 w 2484164"/>
                <a:gd name="connsiteY1" fmla="*/ 231299 h 885067"/>
                <a:gd name="connsiteX2" fmla="*/ 2462512 w 2484164"/>
                <a:gd name="connsiteY2" fmla="*/ 272383 h 885067"/>
                <a:gd name="connsiteX3" fmla="*/ 2443326 w 2484164"/>
                <a:gd name="connsiteY3" fmla="*/ 394363 h 885067"/>
                <a:gd name="connsiteX4" fmla="*/ 2183606 w 2484164"/>
                <a:gd name="connsiteY4" fmla="*/ 696008 h 885067"/>
                <a:gd name="connsiteX5" fmla="*/ 1619726 w 2484164"/>
                <a:gd name="connsiteY5" fmla="*/ 866505 h 885067"/>
                <a:gd name="connsiteX6" fmla="*/ 1249203 w 2484164"/>
                <a:gd name="connsiteY6" fmla="*/ 883650 h 885067"/>
                <a:gd name="connsiteX7" fmla="*/ 444341 w 2484164"/>
                <a:gd name="connsiteY7" fmla="*/ 771255 h 885067"/>
                <a:gd name="connsiteX8" fmla="*/ 46196 w 2484164"/>
                <a:gd name="connsiteY8" fmla="*/ 457883 h 885067"/>
                <a:gd name="connsiteX9" fmla="*/ 9048 w 2484164"/>
                <a:gd name="connsiteY9" fmla="*/ 244523 h 885067"/>
                <a:gd name="connsiteX10" fmla="*/ 230028 w 2484164"/>
                <a:gd name="connsiteY10" fmla="*/ 103553 h 885067"/>
                <a:gd name="connsiteX11" fmla="*/ 264318 w 2484164"/>
                <a:gd name="connsiteY11" fmla="*/ 87360 h 885067"/>
                <a:gd name="connsiteX12" fmla="*/ 275748 w 2484164"/>
                <a:gd name="connsiteY12" fmla="*/ 81645 h 885067"/>
                <a:gd name="connsiteX13" fmla="*/ 292625 w 2484164"/>
                <a:gd name="connsiteY13" fmla="*/ 93641 h 885067"/>
                <a:gd name="connsiteX14" fmla="*/ 419912 w 2484164"/>
                <a:gd name="connsiteY14" fmla="*/ 67746 h 885067"/>
                <a:gd name="connsiteX15" fmla="*/ 1274953 w 2484164"/>
                <a:gd name="connsiteY15" fmla="*/ 0 h 885067"/>
                <a:gd name="connsiteX0" fmla="*/ 1274953 w 2484164"/>
                <a:gd name="connsiteY0" fmla="*/ 0 h 885067"/>
                <a:gd name="connsiteX1" fmla="*/ 2484164 w 2484164"/>
                <a:gd name="connsiteY1" fmla="*/ 231299 h 885067"/>
                <a:gd name="connsiteX2" fmla="*/ 2462512 w 2484164"/>
                <a:gd name="connsiteY2" fmla="*/ 272383 h 885067"/>
                <a:gd name="connsiteX3" fmla="*/ 2443326 w 2484164"/>
                <a:gd name="connsiteY3" fmla="*/ 394363 h 885067"/>
                <a:gd name="connsiteX4" fmla="*/ 2183606 w 2484164"/>
                <a:gd name="connsiteY4" fmla="*/ 696008 h 885067"/>
                <a:gd name="connsiteX5" fmla="*/ 1619726 w 2484164"/>
                <a:gd name="connsiteY5" fmla="*/ 866505 h 885067"/>
                <a:gd name="connsiteX6" fmla="*/ 1249203 w 2484164"/>
                <a:gd name="connsiteY6" fmla="*/ 883650 h 885067"/>
                <a:gd name="connsiteX7" fmla="*/ 444341 w 2484164"/>
                <a:gd name="connsiteY7" fmla="*/ 771255 h 885067"/>
                <a:gd name="connsiteX8" fmla="*/ 46196 w 2484164"/>
                <a:gd name="connsiteY8" fmla="*/ 457883 h 885067"/>
                <a:gd name="connsiteX9" fmla="*/ 9048 w 2484164"/>
                <a:gd name="connsiteY9" fmla="*/ 244523 h 885067"/>
                <a:gd name="connsiteX10" fmla="*/ 230028 w 2484164"/>
                <a:gd name="connsiteY10" fmla="*/ 103553 h 885067"/>
                <a:gd name="connsiteX11" fmla="*/ 264318 w 2484164"/>
                <a:gd name="connsiteY11" fmla="*/ 87360 h 885067"/>
                <a:gd name="connsiteX12" fmla="*/ 275748 w 2484164"/>
                <a:gd name="connsiteY12" fmla="*/ 81645 h 885067"/>
                <a:gd name="connsiteX13" fmla="*/ 419912 w 2484164"/>
                <a:gd name="connsiteY13" fmla="*/ 67746 h 885067"/>
                <a:gd name="connsiteX14" fmla="*/ 1274953 w 2484164"/>
                <a:gd name="connsiteY14" fmla="*/ 0 h 885067"/>
                <a:gd name="connsiteX0" fmla="*/ 1274953 w 2484164"/>
                <a:gd name="connsiteY0" fmla="*/ 0 h 885067"/>
                <a:gd name="connsiteX1" fmla="*/ 2484164 w 2484164"/>
                <a:gd name="connsiteY1" fmla="*/ 231299 h 885067"/>
                <a:gd name="connsiteX2" fmla="*/ 2462512 w 2484164"/>
                <a:gd name="connsiteY2" fmla="*/ 272383 h 885067"/>
                <a:gd name="connsiteX3" fmla="*/ 2443326 w 2484164"/>
                <a:gd name="connsiteY3" fmla="*/ 394363 h 885067"/>
                <a:gd name="connsiteX4" fmla="*/ 2183606 w 2484164"/>
                <a:gd name="connsiteY4" fmla="*/ 696008 h 885067"/>
                <a:gd name="connsiteX5" fmla="*/ 1619726 w 2484164"/>
                <a:gd name="connsiteY5" fmla="*/ 866505 h 885067"/>
                <a:gd name="connsiteX6" fmla="*/ 1249203 w 2484164"/>
                <a:gd name="connsiteY6" fmla="*/ 883650 h 885067"/>
                <a:gd name="connsiteX7" fmla="*/ 444341 w 2484164"/>
                <a:gd name="connsiteY7" fmla="*/ 771255 h 885067"/>
                <a:gd name="connsiteX8" fmla="*/ 46196 w 2484164"/>
                <a:gd name="connsiteY8" fmla="*/ 457883 h 885067"/>
                <a:gd name="connsiteX9" fmla="*/ 9048 w 2484164"/>
                <a:gd name="connsiteY9" fmla="*/ 244523 h 885067"/>
                <a:gd name="connsiteX10" fmla="*/ 230028 w 2484164"/>
                <a:gd name="connsiteY10" fmla="*/ 103553 h 885067"/>
                <a:gd name="connsiteX11" fmla="*/ 264318 w 2484164"/>
                <a:gd name="connsiteY11" fmla="*/ 87360 h 885067"/>
                <a:gd name="connsiteX12" fmla="*/ 419912 w 2484164"/>
                <a:gd name="connsiteY12" fmla="*/ 67746 h 885067"/>
                <a:gd name="connsiteX13" fmla="*/ 1274953 w 2484164"/>
                <a:gd name="connsiteY13" fmla="*/ 0 h 885067"/>
                <a:gd name="connsiteX0" fmla="*/ 1274953 w 2484164"/>
                <a:gd name="connsiteY0" fmla="*/ 0 h 885067"/>
                <a:gd name="connsiteX1" fmla="*/ 2484164 w 2484164"/>
                <a:gd name="connsiteY1" fmla="*/ 231299 h 885067"/>
                <a:gd name="connsiteX2" fmla="*/ 2462512 w 2484164"/>
                <a:gd name="connsiteY2" fmla="*/ 272383 h 885067"/>
                <a:gd name="connsiteX3" fmla="*/ 2443326 w 2484164"/>
                <a:gd name="connsiteY3" fmla="*/ 394363 h 885067"/>
                <a:gd name="connsiteX4" fmla="*/ 2183606 w 2484164"/>
                <a:gd name="connsiteY4" fmla="*/ 696008 h 885067"/>
                <a:gd name="connsiteX5" fmla="*/ 1619726 w 2484164"/>
                <a:gd name="connsiteY5" fmla="*/ 866505 h 885067"/>
                <a:gd name="connsiteX6" fmla="*/ 1249203 w 2484164"/>
                <a:gd name="connsiteY6" fmla="*/ 883650 h 885067"/>
                <a:gd name="connsiteX7" fmla="*/ 444341 w 2484164"/>
                <a:gd name="connsiteY7" fmla="*/ 771255 h 885067"/>
                <a:gd name="connsiteX8" fmla="*/ 46196 w 2484164"/>
                <a:gd name="connsiteY8" fmla="*/ 457883 h 885067"/>
                <a:gd name="connsiteX9" fmla="*/ 9048 w 2484164"/>
                <a:gd name="connsiteY9" fmla="*/ 244523 h 885067"/>
                <a:gd name="connsiteX10" fmla="*/ 230028 w 2484164"/>
                <a:gd name="connsiteY10" fmla="*/ 103553 h 885067"/>
                <a:gd name="connsiteX11" fmla="*/ 419912 w 2484164"/>
                <a:gd name="connsiteY11" fmla="*/ 67746 h 885067"/>
                <a:gd name="connsiteX12" fmla="*/ 1274953 w 2484164"/>
                <a:gd name="connsiteY12" fmla="*/ 0 h 885067"/>
                <a:gd name="connsiteX0" fmla="*/ 1274953 w 2484164"/>
                <a:gd name="connsiteY0" fmla="*/ 0 h 885067"/>
                <a:gd name="connsiteX1" fmla="*/ 2484164 w 2484164"/>
                <a:gd name="connsiteY1" fmla="*/ 231299 h 885067"/>
                <a:gd name="connsiteX2" fmla="*/ 2443326 w 2484164"/>
                <a:gd name="connsiteY2" fmla="*/ 394363 h 885067"/>
                <a:gd name="connsiteX3" fmla="*/ 2183606 w 2484164"/>
                <a:gd name="connsiteY3" fmla="*/ 696008 h 885067"/>
                <a:gd name="connsiteX4" fmla="*/ 1619726 w 2484164"/>
                <a:gd name="connsiteY4" fmla="*/ 866505 h 885067"/>
                <a:gd name="connsiteX5" fmla="*/ 1249203 w 2484164"/>
                <a:gd name="connsiteY5" fmla="*/ 883650 h 885067"/>
                <a:gd name="connsiteX6" fmla="*/ 444341 w 2484164"/>
                <a:gd name="connsiteY6" fmla="*/ 771255 h 885067"/>
                <a:gd name="connsiteX7" fmla="*/ 46196 w 2484164"/>
                <a:gd name="connsiteY7" fmla="*/ 457883 h 885067"/>
                <a:gd name="connsiteX8" fmla="*/ 9048 w 2484164"/>
                <a:gd name="connsiteY8" fmla="*/ 244523 h 885067"/>
                <a:gd name="connsiteX9" fmla="*/ 230028 w 2484164"/>
                <a:gd name="connsiteY9" fmla="*/ 103553 h 885067"/>
                <a:gd name="connsiteX10" fmla="*/ 419912 w 2484164"/>
                <a:gd name="connsiteY10" fmla="*/ 67746 h 885067"/>
                <a:gd name="connsiteX11" fmla="*/ 1274953 w 2484164"/>
                <a:gd name="connsiteY11" fmla="*/ 0 h 885067"/>
                <a:gd name="connsiteX0" fmla="*/ 1274953 w 2470815"/>
                <a:gd name="connsiteY0" fmla="*/ 0 h 885067"/>
                <a:gd name="connsiteX1" fmla="*/ 2470815 w 2470815"/>
                <a:gd name="connsiteY1" fmla="*/ 257996 h 885067"/>
                <a:gd name="connsiteX2" fmla="*/ 2443326 w 2470815"/>
                <a:gd name="connsiteY2" fmla="*/ 394363 h 885067"/>
                <a:gd name="connsiteX3" fmla="*/ 2183606 w 2470815"/>
                <a:gd name="connsiteY3" fmla="*/ 696008 h 885067"/>
                <a:gd name="connsiteX4" fmla="*/ 1619726 w 2470815"/>
                <a:gd name="connsiteY4" fmla="*/ 866505 h 885067"/>
                <a:gd name="connsiteX5" fmla="*/ 1249203 w 2470815"/>
                <a:gd name="connsiteY5" fmla="*/ 883650 h 885067"/>
                <a:gd name="connsiteX6" fmla="*/ 444341 w 2470815"/>
                <a:gd name="connsiteY6" fmla="*/ 771255 h 885067"/>
                <a:gd name="connsiteX7" fmla="*/ 46196 w 2470815"/>
                <a:gd name="connsiteY7" fmla="*/ 457883 h 885067"/>
                <a:gd name="connsiteX8" fmla="*/ 9048 w 2470815"/>
                <a:gd name="connsiteY8" fmla="*/ 244523 h 885067"/>
                <a:gd name="connsiteX9" fmla="*/ 230028 w 2470815"/>
                <a:gd name="connsiteY9" fmla="*/ 103553 h 885067"/>
                <a:gd name="connsiteX10" fmla="*/ 419912 w 2470815"/>
                <a:gd name="connsiteY10" fmla="*/ 67746 h 885067"/>
                <a:gd name="connsiteX11" fmla="*/ 1274953 w 2470815"/>
                <a:gd name="connsiteY11" fmla="*/ 0 h 885067"/>
                <a:gd name="connsiteX0" fmla="*/ 1274953 w 2470815"/>
                <a:gd name="connsiteY0" fmla="*/ 0 h 885067"/>
                <a:gd name="connsiteX1" fmla="*/ 2470815 w 2470815"/>
                <a:gd name="connsiteY1" fmla="*/ 257996 h 885067"/>
                <a:gd name="connsiteX2" fmla="*/ 2443326 w 2470815"/>
                <a:gd name="connsiteY2" fmla="*/ 394363 h 885067"/>
                <a:gd name="connsiteX3" fmla="*/ 2183606 w 2470815"/>
                <a:gd name="connsiteY3" fmla="*/ 696008 h 885067"/>
                <a:gd name="connsiteX4" fmla="*/ 1619726 w 2470815"/>
                <a:gd name="connsiteY4" fmla="*/ 866505 h 885067"/>
                <a:gd name="connsiteX5" fmla="*/ 1249203 w 2470815"/>
                <a:gd name="connsiteY5" fmla="*/ 883650 h 885067"/>
                <a:gd name="connsiteX6" fmla="*/ 444341 w 2470815"/>
                <a:gd name="connsiteY6" fmla="*/ 771255 h 885067"/>
                <a:gd name="connsiteX7" fmla="*/ 46196 w 2470815"/>
                <a:gd name="connsiteY7" fmla="*/ 457883 h 885067"/>
                <a:gd name="connsiteX8" fmla="*/ 9048 w 2470815"/>
                <a:gd name="connsiteY8" fmla="*/ 244523 h 885067"/>
                <a:gd name="connsiteX9" fmla="*/ 230028 w 2470815"/>
                <a:gd name="connsiteY9" fmla="*/ 103553 h 885067"/>
                <a:gd name="connsiteX10" fmla="*/ 419912 w 2470815"/>
                <a:gd name="connsiteY10" fmla="*/ 67746 h 885067"/>
                <a:gd name="connsiteX11" fmla="*/ 1274953 w 2470815"/>
                <a:gd name="connsiteY11" fmla="*/ 0 h 885067"/>
                <a:gd name="connsiteX0" fmla="*/ 1274953 w 2476854"/>
                <a:gd name="connsiteY0" fmla="*/ 0 h 885067"/>
                <a:gd name="connsiteX1" fmla="*/ 2470815 w 2476854"/>
                <a:gd name="connsiteY1" fmla="*/ 257996 h 885067"/>
                <a:gd name="connsiteX2" fmla="*/ 2443326 w 2476854"/>
                <a:gd name="connsiteY2" fmla="*/ 394363 h 885067"/>
                <a:gd name="connsiteX3" fmla="*/ 2183606 w 2476854"/>
                <a:gd name="connsiteY3" fmla="*/ 696008 h 885067"/>
                <a:gd name="connsiteX4" fmla="*/ 1619726 w 2476854"/>
                <a:gd name="connsiteY4" fmla="*/ 866505 h 885067"/>
                <a:gd name="connsiteX5" fmla="*/ 1249203 w 2476854"/>
                <a:gd name="connsiteY5" fmla="*/ 883650 h 885067"/>
                <a:gd name="connsiteX6" fmla="*/ 444341 w 2476854"/>
                <a:gd name="connsiteY6" fmla="*/ 771255 h 885067"/>
                <a:gd name="connsiteX7" fmla="*/ 46196 w 2476854"/>
                <a:gd name="connsiteY7" fmla="*/ 457883 h 885067"/>
                <a:gd name="connsiteX8" fmla="*/ 9048 w 2476854"/>
                <a:gd name="connsiteY8" fmla="*/ 244523 h 885067"/>
                <a:gd name="connsiteX9" fmla="*/ 230028 w 2476854"/>
                <a:gd name="connsiteY9" fmla="*/ 103553 h 885067"/>
                <a:gd name="connsiteX10" fmla="*/ 419912 w 2476854"/>
                <a:gd name="connsiteY10" fmla="*/ 67746 h 885067"/>
                <a:gd name="connsiteX11" fmla="*/ 1274953 w 2476854"/>
                <a:gd name="connsiteY11" fmla="*/ 0 h 885067"/>
                <a:gd name="connsiteX0" fmla="*/ 1274953 w 2512748"/>
                <a:gd name="connsiteY0" fmla="*/ 0 h 885067"/>
                <a:gd name="connsiteX1" fmla="*/ 2470815 w 2512748"/>
                <a:gd name="connsiteY1" fmla="*/ 257996 h 885067"/>
                <a:gd name="connsiteX2" fmla="*/ 2183606 w 2512748"/>
                <a:gd name="connsiteY2" fmla="*/ 696008 h 885067"/>
                <a:gd name="connsiteX3" fmla="*/ 1619726 w 2512748"/>
                <a:gd name="connsiteY3" fmla="*/ 866505 h 885067"/>
                <a:gd name="connsiteX4" fmla="*/ 1249203 w 2512748"/>
                <a:gd name="connsiteY4" fmla="*/ 883650 h 885067"/>
                <a:gd name="connsiteX5" fmla="*/ 444341 w 2512748"/>
                <a:gd name="connsiteY5" fmla="*/ 771255 h 885067"/>
                <a:gd name="connsiteX6" fmla="*/ 46196 w 2512748"/>
                <a:gd name="connsiteY6" fmla="*/ 457883 h 885067"/>
                <a:gd name="connsiteX7" fmla="*/ 9048 w 2512748"/>
                <a:gd name="connsiteY7" fmla="*/ 244523 h 885067"/>
                <a:gd name="connsiteX8" fmla="*/ 230028 w 2512748"/>
                <a:gd name="connsiteY8" fmla="*/ 103553 h 885067"/>
                <a:gd name="connsiteX9" fmla="*/ 419912 w 2512748"/>
                <a:gd name="connsiteY9" fmla="*/ 67746 h 885067"/>
                <a:gd name="connsiteX10" fmla="*/ 1274953 w 2512748"/>
                <a:gd name="connsiteY10" fmla="*/ 0 h 885067"/>
                <a:gd name="connsiteX0" fmla="*/ 1274953 w 2471110"/>
                <a:gd name="connsiteY0" fmla="*/ 0 h 885067"/>
                <a:gd name="connsiteX1" fmla="*/ 2470815 w 2471110"/>
                <a:gd name="connsiteY1" fmla="*/ 257996 h 885067"/>
                <a:gd name="connsiteX2" fmla="*/ 2183606 w 2471110"/>
                <a:gd name="connsiteY2" fmla="*/ 696008 h 885067"/>
                <a:gd name="connsiteX3" fmla="*/ 1619726 w 2471110"/>
                <a:gd name="connsiteY3" fmla="*/ 866505 h 885067"/>
                <a:gd name="connsiteX4" fmla="*/ 1249203 w 2471110"/>
                <a:gd name="connsiteY4" fmla="*/ 883650 h 885067"/>
                <a:gd name="connsiteX5" fmla="*/ 444341 w 2471110"/>
                <a:gd name="connsiteY5" fmla="*/ 771255 h 885067"/>
                <a:gd name="connsiteX6" fmla="*/ 46196 w 2471110"/>
                <a:gd name="connsiteY6" fmla="*/ 457883 h 885067"/>
                <a:gd name="connsiteX7" fmla="*/ 9048 w 2471110"/>
                <a:gd name="connsiteY7" fmla="*/ 244523 h 885067"/>
                <a:gd name="connsiteX8" fmla="*/ 230028 w 2471110"/>
                <a:gd name="connsiteY8" fmla="*/ 103553 h 885067"/>
                <a:gd name="connsiteX9" fmla="*/ 419912 w 2471110"/>
                <a:gd name="connsiteY9" fmla="*/ 67746 h 885067"/>
                <a:gd name="connsiteX10" fmla="*/ 1274953 w 2471110"/>
                <a:gd name="connsiteY10" fmla="*/ 0 h 885067"/>
                <a:gd name="connsiteX0" fmla="*/ 1274953 w 2471110"/>
                <a:gd name="connsiteY0" fmla="*/ 0 h 885067"/>
                <a:gd name="connsiteX1" fmla="*/ 2470815 w 2471110"/>
                <a:gd name="connsiteY1" fmla="*/ 257996 h 885067"/>
                <a:gd name="connsiteX2" fmla="*/ 2183606 w 2471110"/>
                <a:gd name="connsiteY2" fmla="*/ 696008 h 885067"/>
                <a:gd name="connsiteX3" fmla="*/ 1619726 w 2471110"/>
                <a:gd name="connsiteY3" fmla="*/ 866505 h 885067"/>
                <a:gd name="connsiteX4" fmla="*/ 1249203 w 2471110"/>
                <a:gd name="connsiteY4" fmla="*/ 883650 h 885067"/>
                <a:gd name="connsiteX5" fmla="*/ 444341 w 2471110"/>
                <a:gd name="connsiteY5" fmla="*/ 771255 h 885067"/>
                <a:gd name="connsiteX6" fmla="*/ 46196 w 2471110"/>
                <a:gd name="connsiteY6" fmla="*/ 457883 h 885067"/>
                <a:gd name="connsiteX7" fmla="*/ 9048 w 2471110"/>
                <a:gd name="connsiteY7" fmla="*/ 244523 h 885067"/>
                <a:gd name="connsiteX8" fmla="*/ 230028 w 2471110"/>
                <a:gd name="connsiteY8" fmla="*/ 103553 h 885067"/>
                <a:gd name="connsiteX9" fmla="*/ 419912 w 2471110"/>
                <a:gd name="connsiteY9" fmla="*/ 67746 h 885067"/>
                <a:gd name="connsiteX10" fmla="*/ 1274953 w 2471110"/>
                <a:gd name="connsiteY10" fmla="*/ 0 h 885067"/>
                <a:gd name="connsiteX0" fmla="*/ 1274953 w 2470815"/>
                <a:gd name="connsiteY0" fmla="*/ 0 h 885067"/>
                <a:gd name="connsiteX1" fmla="*/ 2470815 w 2470815"/>
                <a:gd name="connsiteY1" fmla="*/ 257996 h 885067"/>
                <a:gd name="connsiteX2" fmla="*/ 2183606 w 2470815"/>
                <a:gd name="connsiteY2" fmla="*/ 696008 h 885067"/>
                <a:gd name="connsiteX3" fmla="*/ 1619726 w 2470815"/>
                <a:gd name="connsiteY3" fmla="*/ 866505 h 885067"/>
                <a:gd name="connsiteX4" fmla="*/ 1249203 w 2470815"/>
                <a:gd name="connsiteY4" fmla="*/ 883650 h 885067"/>
                <a:gd name="connsiteX5" fmla="*/ 444341 w 2470815"/>
                <a:gd name="connsiteY5" fmla="*/ 771255 h 885067"/>
                <a:gd name="connsiteX6" fmla="*/ 46196 w 2470815"/>
                <a:gd name="connsiteY6" fmla="*/ 457883 h 885067"/>
                <a:gd name="connsiteX7" fmla="*/ 9048 w 2470815"/>
                <a:gd name="connsiteY7" fmla="*/ 244523 h 885067"/>
                <a:gd name="connsiteX8" fmla="*/ 230028 w 2470815"/>
                <a:gd name="connsiteY8" fmla="*/ 103553 h 885067"/>
                <a:gd name="connsiteX9" fmla="*/ 419912 w 2470815"/>
                <a:gd name="connsiteY9" fmla="*/ 67746 h 885067"/>
                <a:gd name="connsiteX10" fmla="*/ 1274953 w 2470815"/>
                <a:gd name="connsiteY10" fmla="*/ 0 h 88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0815" h="885067">
                  <a:moveTo>
                    <a:pt x="1274953" y="0"/>
                  </a:moveTo>
                  <a:cubicBezTo>
                    <a:pt x="1942782" y="0"/>
                    <a:pt x="2454129" y="126917"/>
                    <a:pt x="2470815" y="257996"/>
                  </a:cubicBezTo>
                  <a:cubicBezTo>
                    <a:pt x="2468744" y="470777"/>
                    <a:pt x="2325454" y="594590"/>
                    <a:pt x="2183606" y="696008"/>
                  </a:cubicBezTo>
                  <a:cubicBezTo>
                    <a:pt x="2041758" y="797426"/>
                    <a:pt x="1817846" y="843645"/>
                    <a:pt x="1619726" y="866505"/>
                  </a:cubicBezTo>
                  <a:cubicBezTo>
                    <a:pt x="1496853" y="880793"/>
                    <a:pt x="1373028" y="888413"/>
                    <a:pt x="1249203" y="883650"/>
                  </a:cubicBezTo>
                  <a:cubicBezTo>
                    <a:pt x="976788" y="873173"/>
                    <a:pt x="705326" y="859838"/>
                    <a:pt x="444341" y="771255"/>
                  </a:cubicBezTo>
                  <a:cubicBezTo>
                    <a:pt x="274796" y="714105"/>
                    <a:pt x="137636" y="613140"/>
                    <a:pt x="46196" y="457883"/>
                  </a:cubicBezTo>
                  <a:cubicBezTo>
                    <a:pt x="7143" y="392160"/>
                    <a:pt x="-12859" y="321675"/>
                    <a:pt x="9048" y="244523"/>
                  </a:cubicBezTo>
                  <a:cubicBezTo>
                    <a:pt x="55721" y="154988"/>
                    <a:pt x="141446" y="126413"/>
                    <a:pt x="230028" y="103553"/>
                  </a:cubicBezTo>
                  <a:cubicBezTo>
                    <a:pt x="298505" y="74090"/>
                    <a:pt x="245758" y="85005"/>
                    <a:pt x="419912" y="67746"/>
                  </a:cubicBezTo>
                  <a:cubicBezTo>
                    <a:pt x="638736" y="25889"/>
                    <a:pt x="941039" y="0"/>
                    <a:pt x="127495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8" name="Freeform: Shape 1417">
              <a:extLst>
                <a:ext uri="{FF2B5EF4-FFF2-40B4-BE49-F238E27FC236}">
                  <a16:creationId xmlns:a16="http://schemas.microsoft.com/office/drawing/2014/main" id="{AAC25C9E-0E18-4F55-8FED-5E3A8F8F6F18}"/>
                </a:ext>
              </a:extLst>
            </p:cNvPr>
            <p:cNvSpPr/>
            <p:nvPr/>
          </p:nvSpPr>
          <p:spPr>
            <a:xfrm>
              <a:off x="4622028" y="6023970"/>
              <a:ext cx="581025" cy="219075"/>
            </a:xfrm>
            <a:custGeom>
              <a:avLst/>
              <a:gdLst>
                <a:gd name="connsiteX0" fmla="*/ 20456 w 581025"/>
                <a:gd name="connsiteY0" fmla="*/ 226357 h 219075"/>
                <a:gd name="connsiteX1" fmla="*/ 74749 w 581025"/>
                <a:gd name="connsiteY1" fmla="*/ 38714 h 219075"/>
                <a:gd name="connsiteX2" fmla="*/ 370976 w 581025"/>
                <a:gd name="connsiteY2" fmla="*/ 3471 h 219075"/>
                <a:gd name="connsiteX3" fmla="*/ 534806 w 581025"/>
                <a:gd name="connsiteY3" fmla="*/ 36809 h 219075"/>
                <a:gd name="connsiteX4" fmla="*/ 575764 w 581025"/>
                <a:gd name="connsiteY4" fmla="*/ 150157 h 219075"/>
                <a:gd name="connsiteX5" fmla="*/ 275726 w 581025"/>
                <a:gd name="connsiteY5" fmla="*/ 215879 h 219075"/>
                <a:gd name="connsiteX6" fmla="*/ 171904 w 581025"/>
                <a:gd name="connsiteY6" fmla="*/ 211116 h 219075"/>
                <a:gd name="connsiteX7" fmla="*/ 35696 w 581025"/>
                <a:gd name="connsiteY7" fmla="*/ 170159 h 219075"/>
                <a:gd name="connsiteX8" fmla="*/ 20456 w 581025"/>
                <a:gd name="connsiteY8" fmla="*/ 226357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1025" h="219075">
                  <a:moveTo>
                    <a:pt x="20456" y="226357"/>
                  </a:moveTo>
                  <a:cubicBezTo>
                    <a:pt x="-23359" y="168254"/>
                    <a:pt x="7121" y="58716"/>
                    <a:pt x="74749" y="38714"/>
                  </a:cubicBezTo>
                  <a:cubicBezTo>
                    <a:pt x="170951" y="10139"/>
                    <a:pt x="270964" y="-7959"/>
                    <a:pt x="370976" y="3471"/>
                  </a:cubicBezTo>
                  <a:cubicBezTo>
                    <a:pt x="425269" y="10139"/>
                    <a:pt x="482419" y="13949"/>
                    <a:pt x="534806" y="36809"/>
                  </a:cubicBezTo>
                  <a:cubicBezTo>
                    <a:pt x="579574" y="56811"/>
                    <a:pt x="599576" y="106341"/>
                    <a:pt x="575764" y="150157"/>
                  </a:cubicBezTo>
                  <a:cubicBezTo>
                    <a:pt x="484324" y="213021"/>
                    <a:pt x="380501" y="218736"/>
                    <a:pt x="275726" y="215879"/>
                  </a:cubicBezTo>
                  <a:cubicBezTo>
                    <a:pt x="241436" y="214926"/>
                    <a:pt x="206194" y="213974"/>
                    <a:pt x="171904" y="211116"/>
                  </a:cubicBezTo>
                  <a:cubicBezTo>
                    <a:pt x="124279" y="206354"/>
                    <a:pt x="78559" y="193971"/>
                    <a:pt x="35696" y="170159"/>
                  </a:cubicBezTo>
                  <a:cubicBezTo>
                    <a:pt x="27124" y="188257"/>
                    <a:pt x="41411" y="212069"/>
                    <a:pt x="20456" y="22635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19" name="Group 1418">
              <a:extLst>
                <a:ext uri="{FF2B5EF4-FFF2-40B4-BE49-F238E27FC236}">
                  <a16:creationId xmlns:a16="http://schemas.microsoft.com/office/drawing/2014/main" id="{2ABDF2A4-F028-42BB-ADA6-21AD1E1CF0DF}"/>
                </a:ext>
              </a:extLst>
            </p:cNvPr>
            <p:cNvGrpSpPr/>
            <p:nvPr/>
          </p:nvGrpSpPr>
          <p:grpSpPr>
            <a:xfrm>
              <a:off x="5785214" y="6136921"/>
              <a:ext cx="782971" cy="492274"/>
              <a:chOff x="5785214" y="6136921"/>
              <a:chExt cx="782971" cy="492274"/>
            </a:xfrm>
          </p:grpSpPr>
          <p:sp>
            <p:nvSpPr>
              <p:cNvPr id="1447" name="Freeform: Shape 1446">
                <a:extLst>
                  <a:ext uri="{FF2B5EF4-FFF2-40B4-BE49-F238E27FC236}">
                    <a16:creationId xmlns:a16="http://schemas.microsoft.com/office/drawing/2014/main" id="{59B9B375-6C1A-4F85-9002-FC040AC83CE7}"/>
                  </a:ext>
                </a:extLst>
              </p:cNvPr>
              <p:cNvSpPr/>
              <p:nvPr/>
            </p:nvSpPr>
            <p:spPr>
              <a:xfrm>
                <a:off x="5796706" y="6136921"/>
                <a:ext cx="771479" cy="432741"/>
              </a:xfrm>
              <a:custGeom>
                <a:avLst/>
                <a:gdLst>
                  <a:gd name="connsiteX0" fmla="*/ 474553 w 771479"/>
                  <a:gd name="connsiteY0" fmla="*/ 57 h 432741"/>
                  <a:gd name="connsiteX1" fmla="*/ 674578 w 771479"/>
                  <a:gd name="connsiteY1" fmla="*/ 53397 h 432741"/>
                  <a:gd name="connsiteX2" fmla="*/ 764113 w 771479"/>
                  <a:gd name="connsiteY2" fmla="*/ 291522 h 432741"/>
                  <a:gd name="connsiteX3" fmla="*/ 689818 w 771479"/>
                  <a:gd name="connsiteY3" fmla="*/ 394392 h 432741"/>
                  <a:gd name="connsiteX4" fmla="*/ 282148 w 771479"/>
                  <a:gd name="connsiteY4" fmla="*/ 298189 h 432741"/>
                  <a:gd name="connsiteX5" fmla="*/ 252859 w 771479"/>
                  <a:gd name="connsiteY5" fmla="*/ 210917 h 432741"/>
                  <a:gd name="connsiteX6" fmla="*/ 256736 w 771479"/>
                  <a:gd name="connsiteY6" fmla="*/ 175476 h 432741"/>
                  <a:gd name="connsiteX7" fmla="*/ 248530 w 771479"/>
                  <a:gd name="connsiteY7" fmla="*/ 242945 h 432741"/>
                  <a:gd name="connsiteX8" fmla="*/ 255478 w 771479"/>
                  <a:gd name="connsiteY8" fmla="*/ 326765 h 432741"/>
                  <a:gd name="connsiteX9" fmla="*/ 229761 w 771479"/>
                  <a:gd name="connsiteY9" fmla="*/ 345815 h 432741"/>
                  <a:gd name="connsiteX10" fmla="*/ 16401 w 771479"/>
                  <a:gd name="connsiteY10" fmla="*/ 304857 h 432741"/>
                  <a:gd name="connsiteX11" fmla="*/ 59263 w 771479"/>
                  <a:gd name="connsiteY11" fmla="*/ 195320 h 432741"/>
                  <a:gd name="connsiteX12" fmla="*/ 182136 w 771479"/>
                  <a:gd name="connsiteY12" fmla="*/ 171507 h 432741"/>
                  <a:gd name="connsiteX13" fmla="*/ 258725 w 771479"/>
                  <a:gd name="connsiteY13" fmla="*/ 159125 h 432741"/>
                  <a:gd name="connsiteX14" fmla="*/ 258229 w 771479"/>
                  <a:gd name="connsiteY14" fmla="*/ 163209 h 432741"/>
                  <a:gd name="connsiteX15" fmla="*/ 282148 w 771479"/>
                  <a:gd name="connsiteY15" fmla="*/ 117214 h 432741"/>
                  <a:gd name="connsiteX16" fmla="*/ 474553 w 771479"/>
                  <a:gd name="connsiteY16" fmla="*/ 57 h 432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71479" h="432741">
                    <a:moveTo>
                      <a:pt x="474553" y="57"/>
                    </a:moveTo>
                    <a:cubicBezTo>
                      <a:pt x="546943" y="-895"/>
                      <a:pt x="614571" y="9582"/>
                      <a:pt x="674578" y="53397"/>
                    </a:cubicBezTo>
                    <a:cubicBezTo>
                      <a:pt x="756493" y="113405"/>
                      <a:pt x="786973" y="192462"/>
                      <a:pt x="764113" y="291522"/>
                    </a:cubicBezTo>
                    <a:cubicBezTo>
                      <a:pt x="761256" y="342005"/>
                      <a:pt x="726966" y="370580"/>
                      <a:pt x="689818" y="394392"/>
                    </a:cubicBezTo>
                    <a:cubicBezTo>
                      <a:pt x="565993" y="473450"/>
                      <a:pt x="358348" y="424872"/>
                      <a:pt x="282148" y="298189"/>
                    </a:cubicBezTo>
                    <a:cubicBezTo>
                      <a:pt x="266432" y="272472"/>
                      <a:pt x="254764" y="242231"/>
                      <a:pt x="252859" y="210917"/>
                    </a:cubicBezTo>
                    <a:lnTo>
                      <a:pt x="256736" y="175476"/>
                    </a:lnTo>
                    <a:lnTo>
                      <a:pt x="248530" y="242945"/>
                    </a:lnTo>
                    <a:cubicBezTo>
                      <a:pt x="246051" y="270806"/>
                      <a:pt x="246430" y="298667"/>
                      <a:pt x="255478" y="326765"/>
                    </a:cubicBezTo>
                    <a:cubicBezTo>
                      <a:pt x="264051" y="352482"/>
                      <a:pt x="242143" y="345815"/>
                      <a:pt x="229761" y="345815"/>
                    </a:cubicBezTo>
                    <a:cubicBezTo>
                      <a:pt x="156418" y="345815"/>
                      <a:pt x="81171" y="351530"/>
                      <a:pt x="16401" y="304857"/>
                    </a:cubicBezTo>
                    <a:cubicBezTo>
                      <a:pt x="-12015" y="279775"/>
                      <a:pt x="-6995" y="217545"/>
                      <a:pt x="59263" y="195320"/>
                    </a:cubicBezTo>
                    <a:cubicBezTo>
                      <a:pt x="98316" y="181985"/>
                      <a:pt x="139273" y="168650"/>
                      <a:pt x="182136" y="171507"/>
                    </a:cubicBezTo>
                    <a:cubicBezTo>
                      <a:pt x="206901" y="174365"/>
                      <a:pt x="235865" y="171507"/>
                      <a:pt x="258725" y="159125"/>
                    </a:cubicBezTo>
                    <a:lnTo>
                      <a:pt x="258229" y="163209"/>
                    </a:lnTo>
                    <a:lnTo>
                      <a:pt x="282148" y="117214"/>
                    </a:lnTo>
                    <a:cubicBezTo>
                      <a:pt x="323106" y="40062"/>
                      <a:pt x="385018" y="1009"/>
                      <a:pt x="474553" y="57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8" name="Freeform: Shape 1447">
                <a:extLst>
                  <a:ext uri="{FF2B5EF4-FFF2-40B4-BE49-F238E27FC236}">
                    <a16:creationId xmlns:a16="http://schemas.microsoft.com/office/drawing/2014/main" id="{59891D23-55CA-48EB-A610-1F6682469327}"/>
                  </a:ext>
                </a:extLst>
              </p:cNvPr>
              <p:cNvSpPr/>
              <p:nvPr/>
            </p:nvSpPr>
            <p:spPr>
              <a:xfrm>
                <a:off x="5785214" y="6254136"/>
                <a:ext cx="777018" cy="375059"/>
              </a:xfrm>
              <a:custGeom>
                <a:avLst/>
                <a:gdLst>
                  <a:gd name="connsiteX0" fmla="*/ 293119 w 771525"/>
                  <a:gd name="connsiteY0" fmla="*/ 668 h 371475"/>
                  <a:gd name="connsiteX1" fmla="*/ 449329 w 771525"/>
                  <a:gd name="connsiteY1" fmla="*/ 284513 h 371475"/>
                  <a:gd name="connsiteX2" fmla="*/ 598872 w 771525"/>
                  <a:gd name="connsiteY2" fmla="*/ 302611 h 371475"/>
                  <a:gd name="connsiteX3" fmla="*/ 774132 w 771525"/>
                  <a:gd name="connsiteY3" fmla="*/ 174023 h 371475"/>
                  <a:gd name="connsiteX4" fmla="*/ 639829 w 771525"/>
                  <a:gd name="connsiteY4" fmla="*/ 363571 h 371475"/>
                  <a:gd name="connsiteX5" fmla="*/ 452187 w 771525"/>
                  <a:gd name="connsiteY5" fmla="*/ 366429 h 371475"/>
                  <a:gd name="connsiteX6" fmla="*/ 220729 w 771525"/>
                  <a:gd name="connsiteY6" fmla="*/ 360713 h 371475"/>
                  <a:gd name="connsiteX7" fmla="*/ 41659 w 771525"/>
                  <a:gd name="connsiteY7" fmla="*/ 294991 h 371475"/>
                  <a:gd name="connsiteX8" fmla="*/ 5464 w 771525"/>
                  <a:gd name="connsiteY8" fmla="*/ 188311 h 371475"/>
                  <a:gd name="connsiteX9" fmla="*/ 48327 w 771525"/>
                  <a:gd name="connsiteY9" fmla="*/ 185454 h 371475"/>
                  <a:gd name="connsiteX10" fmla="*/ 215014 w 771525"/>
                  <a:gd name="connsiteY10" fmla="*/ 215934 h 371475"/>
                  <a:gd name="connsiteX11" fmla="*/ 247399 w 771525"/>
                  <a:gd name="connsiteY11" fmla="*/ 179738 h 371475"/>
                  <a:gd name="connsiteX12" fmla="*/ 264544 w 771525"/>
                  <a:gd name="connsiteY12" fmla="*/ 42579 h 371475"/>
                  <a:gd name="connsiteX13" fmla="*/ 293119 w 771525"/>
                  <a:gd name="connsiteY13" fmla="*/ 668 h 371475"/>
                  <a:gd name="connsiteX0" fmla="*/ 293119 w 776496"/>
                  <a:gd name="connsiteY0" fmla="*/ 1322 h 376381"/>
                  <a:gd name="connsiteX1" fmla="*/ 449329 w 776496"/>
                  <a:gd name="connsiteY1" fmla="*/ 285167 h 376381"/>
                  <a:gd name="connsiteX2" fmla="*/ 598872 w 776496"/>
                  <a:gd name="connsiteY2" fmla="*/ 303265 h 376381"/>
                  <a:gd name="connsiteX3" fmla="*/ 774132 w 776496"/>
                  <a:gd name="connsiteY3" fmla="*/ 174677 h 376381"/>
                  <a:gd name="connsiteX4" fmla="*/ 639829 w 776496"/>
                  <a:gd name="connsiteY4" fmla="*/ 364225 h 376381"/>
                  <a:gd name="connsiteX5" fmla="*/ 452187 w 776496"/>
                  <a:gd name="connsiteY5" fmla="*/ 367083 h 376381"/>
                  <a:gd name="connsiteX6" fmla="*/ 220729 w 776496"/>
                  <a:gd name="connsiteY6" fmla="*/ 361367 h 376381"/>
                  <a:gd name="connsiteX7" fmla="*/ 41659 w 776496"/>
                  <a:gd name="connsiteY7" fmla="*/ 295645 h 376381"/>
                  <a:gd name="connsiteX8" fmla="*/ 5464 w 776496"/>
                  <a:gd name="connsiteY8" fmla="*/ 188965 h 376381"/>
                  <a:gd name="connsiteX9" fmla="*/ 48327 w 776496"/>
                  <a:gd name="connsiteY9" fmla="*/ 186108 h 376381"/>
                  <a:gd name="connsiteX10" fmla="*/ 215014 w 776496"/>
                  <a:gd name="connsiteY10" fmla="*/ 216588 h 376381"/>
                  <a:gd name="connsiteX11" fmla="*/ 247399 w 776496"/>
                  <a:gd name="connsiteY11" fmla="*/ 180392 h 376381"/>
                  <a:gd name="connsiteX12" fmla="*/ 293119 w 776496"/>
                  <a:gd name="connsiteY12" fmla="*/ 1322 h 376381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48327 w 776496"/>
                  <a:gd name="connsiteY9" fmla="*/ 184786 h 375059"/>
                  <a:gd name="connsiteX10" fmla="*/ 215014 w 776496"/>
                  <a:gd name="connsiteY10" fmla="*/ 215266 h 375059"/>
                  <a:gd name="connsiteX11" fmla="*/ 247399 w 776496"/>
                  <a:gd name="connsiteY11" fmla="*/ 179070 h 375059"/>
                  <a:gd name="connsiteX12" fmla="*/ 293119 w 776496"/>
                  <a:gd name="connsiteY12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48327 w 776496"/>
                  <a:gd name="connsiteY9" fmla="*/ 184786 h 375059"/>
                  <a:gd name="connsiteX10" fmla="*/ 215014 w 776496"/>
                  <a:gd name="connsiteY10" fmla="*/ 215266 h 375059"/>
                  <a:gd name="connsiteX11" fmla="*/ 247399 w 776496"/>
                  <a:gd name="connsiteY11" fmla="*/ 179070 h 375059"/>
                  <a:gd name="connsiteX12" fmla="*/ 293119 w 776496"/>
                  <a:gd name="connsiteY12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48327 w 776496"/>
                  <a:gd name="connsiteY9" fmla="*/ 184786 h 375059"/>
                  <a:gd name="connsiteX10" fmla="*/ 215014 w 776496"/>
                  <a:gd name="connsiteY10" fmla="*/ 215266 h 375059"/>
                  <a:gd name="connsiteX11" fmla="*/ 247399 w 776496"/>
                  <a:gd name="connsiteY11" fmla="*/ 179070 h 375059"/>
                  <a:gd name="connsiteX12" fmla="*/ 293119 w 776496"/>
                  <a:gd name="connsiteY12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215014 w 776496"/>
                  <a:gd name="connsiteY9" fmla="*/ 215266 h 375059"/>
                  <a:gd name="connsiteX10" fmla="*/ 247399 w 776496"/>
                  <a:gd name="connsiteY10" fmla="*/ 179070 h 375059"/>
                  <a:gd name="connsiteX11" fmla="*/ 293119 w 776496"/>
                  <a:gd name="connsiteY11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67037 h 375059"/>
                  <a:gd name="connsiteX9" fmla="*/ 215014 w 776496"/>
                  <a:gd name="connsiteY9" fmla="*/ 215266 h 375059"/>
                  <a:gd name="connsiteX10" fmla="*/ 247399 w 776496"/>
                  <a:gd name="connsiteY10" fmla="*/ 179070 h 375059"/>
                  <a:gd name="connsiteX11" fmla="*/ 293119 w 776496"/>
                  <a:gd name="connsiteY11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67037 h 375059"/>
                  <a:gd name="connsiteX9" fmla="*/ 215014 w 776496"/>
                  <a:gd name="connsiteY9" fmla="*/ 215266 h 375059"/>
                  <a:gd name="connsiteX10" fmla="*/ 247399 w 776496"/>
                  <a:gd name="connsiteY10" fmla="*/ 179070 h 375059"/>
                  <a:gd name="connsiteX11" fmla="*/ 293119 w 776496"/>
                  <a:gd name="connsiteY11" fmla="*/ 0 h 375059"/>
                  <a:gd name="connsiteX0" fmla="*/ 287655 w 771032"/>
                  <a:gd name="connsiteY0" fmla="*/ 0 h 375059"/>
                  <a:gd name="connsiteX1" fmla="*/ 443865 w 771032"/>
                  <a:gd name="connsiteY1" fmla="*/ 283845 h 375059"/>
                  <a:gd name="connsiteX2" fmla="*/ 593408 w 771032"/>
                  <a:gd name="connsiteY2" fmla="*/ 301943 h 375059"/>
                  <a:gd name="connsiteX3" fmla="*/ 768668 w 771032"/>
                  <a:gd name="connsiteY3" fmla="*/ 173355 h 375059"/>
                  <a:gd name="connsiteX4" fmla="*/ 634365 w 771032"/>
                  <a:gd name="connsiteY4" fmla="*/ 362903 h 375059"/>
                  <a:gd name="connsiteX5" fmla="*/ 446723 w 771032"/>
                  <a:gd name="connsiteY5" fmla="*/ 365761 h 375059"/>
                  <a:gd name="connsiteX6" fmla="*/ 215265 w 771032"/>
                  <a:gd name="connsiteY6" fmla="*/ 360045 h 375059"/>
                  <a:gd name="connsiteX7" fmla="*/ 36195 w 771032"/>
                  <a:gd name="connsiteY7" fmla="*/ 294323 h 375059"/>
                  <a:gd name="connsiteX8" fmla="*/ 0 w 771032"/>
                  <a:gd name="connsiteY8" fmla="*/ 167037 h 375059"/>
                  <a:gd name="connsiteX9" fmla="*/ 209550 w 771032"/>
                  <a:gd name="connsiteY9" fmla="*/ 215266 h 375059"/>
                  <a:gd name="connsiteX10" fmla="*/ 241935 w 771032"/>
                  <a:gd name="connsiteY10" fmla="*/ 179070 h 375059"/>
                  <a:gd name="connsiteX11" fmla="*/ 287655 w 771032"/>
                  <a:gd name="connsiteY11" fmla="*/ 0 h 375059"/>
                  <a:gd name="connsiteX0" fmla="*/ 279928 w 763305"/>
                  <a:gd name="connsiteY0" fmla="*/ 0 h 375059"/>
                  <a:gd name="connsiteX1" fmla="*/ 436138 w 763305"/>
                  <a:gd name="connsiteY1" fmla="*/ 283845 h 375059"/>
                  <a:gd name="connsiteX2" fmla="*/ 585681 w 763305"/>
                  <a:gd name="connsiteY2" fmla="*/ 301943 h 375059"/>
                  <a:gd name="connsiteX3" fmla="*/ 760941 w 763305"/>
                  <a:gd name="connsiteY3" fmla="*/ 173355 h 375059"/>
                  <a:gd name="connsiteX4" fmla="*/ 626638 w 763305"/>
                  <a:gd name="connsiteY4" fmla="*/ 362903 h 375059"/>
                  <a:gd name="connsiteX5" fmla="*/ 438996 w 763305"/>
                  <a:gd name="connsiteY5" fmla="*/ 365761 h 375059"/>
                  <a:gd name="connsiteX6" fmla="*/ 207538 w 763305"/>
                  <a:gd name="connsiteY6" fmla="*/ 360045 h 375059"/>
                  <a:gd name="connsiteX7" fmla="*/ 28468 w 763305"/>
                  <a:gd name="connsiteY7" fmla="*/ 294323 h 375059"/>
                  <a:gd name="connsiteX8" fmla="*/ 0 w 763305"/>
                  <a:gd name="connsiteY8" fmla="*/ 141280 h 375059"/>
                  <a:gd name="connsiteX9" fmla="*/ 201823 w 763305"/>
                  <a:gd name="connsiteY9" fmla="*/ 215266 h 375059"/>
                  <a:gd name="connsiteX10" fmla="*/ 234208 w 763305"/>
                  <a:gd name="connsiteY10" fmla="*/ 179070 h 375059"/>
                  <a:gd name="connsiteX11" fmla="*/ 279928 w 763305"/>
                  <a:gd name="connsiteY11" fmla="*/ 0 h 375059"/>
                  <a:gd name="connsiteX0" fmla="*/ 293641 w 777018"/>
                  <a:gd name="connsiteY0" fmla="*/ 0 h 375059"/>
                  <a:gd name="connsiteX1" fmla="*/ 449851 w 777018"/>
                  <a:gd name="connsiteY1" fmla="*/ 283845 h 375059"/>
                  <a:gd name="connsiteX2" fmla="*/ 599394 w 777018"/>
                  <a:gd name="connsiteY2" fmla="*/ 301943 h 375059"/>
                  <a:gd name="connsiteX3" fmla="*/ 774654 w 777018"/>
                  <a:gd name="connsiteY3" fmla="*/ 173355 h 375059"/>
                  <a:gd name="connsiteX4" fmla="*/ 640351 w 777018"/>
                  <a:gd name="connsiteY4" fmla="*/ 362903 h 375059"/>
                  <a:gd name="connsiteX5" fmla="*/ 452709 w 777018"/>
                  <a:gd name="connsiteY5" fmla="*/ 365761 h 375059"/>
                  <a:gd name="connsiteX6" fmla="*/ 221251 w 777018"/>
                  <a:gd name="connsiteY6" fmla="*/ 360045 h 375059"/>
                  <a:gd name="connsiteX7" fmla="*/ 42181 w 777018"/>
                  <a:gd name="connsiteY7" fmla="*/ 294323 h 375059"/>
                  <a:gd name="connsiteX8" fmla="*/ 13713 w 777018"/>
                  <a:gd name="connsiteY8" fmla="*/ 141280 h 375059"/>
                  <a:gd name="connsiteX9" fmla="*/ 215536 w 777018"/>
                  <a:gd name="connsiteY9" fmla="*/ 215266 h 375059"/>
                  <a:gd name="connsiteX10" fmla="*/ 247921 w 777018"/>
                  <a:gd name="connsiteY10" fmla="*/ 179070 h 375059"/>
                  <a:gd name="connsiteX11" fmla="*/ 293641 w 777018"/>
                  <a:gd name="connsiteY11" fmla="*/ 0 h 375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77018" h="375059">
                    <a:moveTo>
                      <a:pt x="293641" y="0"/>
                    </a:moveTo>
                    <a:cubicBezTo>
                      <a:pt x="249652" y="130386"/>
                      <a:pt x="325074" y="244793"/>
                      <a:pt x="449851" y="283845"/>
                    </a:cubicBezTo>
                    <a:cubicBezTo>
                      <a:pt x="497476" y="299086"/>
                      <a:pt x="547959" y="310516"/>
                      <a:pt x="599394" y="301943"/>
                    </a:cubicBezTo>
                    <a:cubicBezTo>
                      <a:pt x="679404" y="288608"/>
                      <a:pt x="739411" y="246698"/>
                      <a:pt x="774654" y="173355"/>
                    </a:cubicBezTo>
                    <a:cubicBezTo>
                      <a:pt x="789894" y="260986"/>
                      <a:pt x="729886" y="340995"/>
                      <a:pt x="640351" y="362903"/>
                    </a:cubicBezTo>
                    <a:cubicBezTo>
                      <a:pt x="576534" y="379095"/>
                      <a:pt x="517479" y="378143"/>
                      <a:pt x="452709" y="365761"/>
                    </a:cubicBezTo>
                    <a:cubicBezTo>
                      <a:pt x="377461" y="352425"/>
                      <a:pt x="298404" y="361950"/>
                      <a:pt x="221251" y="360045"/>
                    </a:cubicBezTo>
                    <a:cubicBezTo>
                      <a:pt x="154576" y="358141"/>
                      <a:pt x="94569" y="333375"/>
                      <a:pt x="42181" y="294323"/>
                    </a:cubicBezTo>
                    <a:cubicBezTo>
                      <a:pt x="8844" y="270511"/>
                      <a:pt x="-16982" y="178321"/>
                      <a:pt x="13713" y="141280"/>
                    </a:cubicBezTo>
                    <a:cubicBezTo>
                      <a:pt x="60636" y="189923"/>
                      <a:pt x="175214" y="216695"/>
                      <a:pt x="215536" y="215266"/>
                    </a:cubicBezTo>
                    <a:cubicBezTo>
                      <a:pt x="243159" y="215266"/>
                      <a:pt x="254589" y="212408"/>
                      <a:pt x="247921" y="179070"/>
                    </a:cubicBezTo>
                    <a:cubicBezTo>
                      <a:pt x="260939" y="143192"/>
                      <a:pt x="249683" y="80417"/>
                      <a:pt x="293641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20" name="Freeform: Shape 1419">
              <a:extLst>
                <a:ext uri="{FF2B5EF4-FFF2-40B4-BE49-F238E27FC236}">
                  <a16:creationId xmlns:a16="http://schemas.microsoft.com/office/drawing/2014/main" id="{C662D67C-46BD-4854-8CDE-FE3F89F37566}"/>
                </a:ext>
              </a:extLst>
            </p:cNvPr>
            <p:cNvSpPr/>
            <p:nvPr/>
          </p:nvSpPr>
          <p:spPr>
            <a:xfrm>
              <a:off x="4632959" y="6162458"/>
              <a:ext cx="561975" cy="180975"/>
            </a:xfrm>
            <a:custGeom>
              <a:avLst/>
              <a:gdLst>
                <a:gd name="connsiteX0" fmla="*/ 9525 w 561975"/>
                <a:gd name="connsiteY0" fmla="*/ 87868 h 180975"/>
                <a:gd name="connsiteX1" fmla="*/ 0 w 561975"/>
                <a:gd name="connsiteY1" fmla="*/ 7858 h 180975"/>
                <a:gd name="connsiteX2" fmla="*/ 102870 w 561975"/>
                <a:gd name="connsiteY2" fmla="*/ 48816 h 180975"/>
                <a:gd name="connsiteX3" fmla="*/ 502920 w 561975"/>
                <a:gd name="connsiteY3" fmla="*/ 32623 h 180975"/>
                <a:gd name="connsiteX4" fmla="*/ 545783 w 561975"/>
                <a:gd name="connsiteY4" fmla="*/ 5953 h 180975"/>
                <a:gd name="connsiteX5" fmla="*/ 564833 w 561975"/>
                <a:gd name="connsiteY5" fmla="*/ 11668 h 180975"/>
                <a:gd name="connsiteX6" fmla="*/ 394335 w 561975"/>
                <a:gd name="connsiteY6" fmla="*/ 181213 h 180975"/>
                <a:gd name="connsiteX7" fmla="*/ 147638 w 561975"/>
                <a:gd name="connsiteY7" fmla="*/ 184071 h 180975"/>
                <a:gd name="connsiteX8" fmla="*/ 9525 w 561975"/>
                <a:gd name="connsiteY8" fmla="*/ 87868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180975">
                  <a:moveTo>
                    <a:pt x="9525" y="87868"/>
                  </a:moveTo>
                  <a:cubicBezTo>
                    <a:pt x="12383" y="63103"/>
                    <a:pt x="9525" y="38338"/>
                    <a:pt x="0" y="7858"/>
                  </a:cubicBezTo>
                  <a:cubicBezTo>
                    <a:pt x="38100" y="24051"/>
                    <a:pt x="69533" y="44053"/>
                    <a:pt x="102870" y="48816"/>
                  </a:cubicBezTo>
                  <a:cubicBezTo>
                    <a:pt x="237173" y="70723"/>
                    <a:pt x="370523" y="76438"/>
                    <a:pt x="502920" y="32623"/>
                  </a:cubicBezTo>
                  <a:cubicBezTo>
                    <a:pt x="521018" y="26908"/>
                    <a:pt x="533400" y="18335"/>
                    <a:pt x="545783" y="5953"/>
                  </a:cubicBezTo>
                  <a:cubicBezTo>
                    <a:pt x="555308" y="-3572"/>
                    <a:pt x="561975" y="-1667"/>
                    <a:pt x="564833" y="11668"/>
                  </a:cubicBezTo>
                  <a:cubicBezTo>
                    <a:pt x="573405" y="139303"/>
                    <a:pt x="493395" y="167878"/>
                    <a:pt x="394335" y="181213"/>
                  </a:cubicBezTo>
                  <a:cubicBezTo>
                    <a:pt x="313373" y="191691"/>
                    <a:pt x="229553" y="188833"/>
                    <a:pt x="147638" y="184071"/>
                  </a:cubicBezTo>
                  <a:cubicBezTo>
                    <a:pt x="79058" y="179308"/>
                    <a:pt x="19050" y="137398"/>
                    <a:pt x="9525" y="8786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1" name="Freeform: Shape 1420">
              <a:extLst>
                <a:ext uri="{FF2B5EF4-FFF2-40B4-BE49-F238E27FC236}">
                  <a16:creationId xmlns:a16="http://schemas.microsoft.com/office/drawing/2014/main" id="{78CCF096-54C4-4476-A28C-B2B0C50B61A8}"/>
                </a:ext>
              </a:extLst>
            </p:cNvPr>
            <p:cNvSpPr/>
            <p:nvPr/>
          </p:nvSpPr>
          <p:spPr>
            <a:xfrm>
              <a:off x="5030716" y="1289195"/>
              <a:ext cx="1606064" cy="419422"/>
            </a:xfrm>
            <a:custGeom>
              <a:avLst/>
              <a:gdLst>
                <a:gd name="connsiteX0" fmla="*/ 830848 w 1606064"/>
                <a:gd name="connsiteY0" fmla="*/ 35 h 419422"/>
                <a:gd name="connsiteX1" fmla="*/ 1327220 w 1606064"/>
                <a:gd name="connsiteY1" fmla="*/ 36706 h 419422"/>
                <a:gd name="connsiteX2" fmla="*/ 1505337 w 1606064"/>
                <a:gd name="connsiteY2" fmla="*/ 84331 h 419422"/>
                <a:gd name="connsiteX3" fmla="*/ 1606064 w 1606064"/>
                <a:gd name="connsiteY3" fmla="*/ 186398 h 419422"/>
                <a:gd name="connsiteX4" fmla="*/ 1605192 w 1606064"/>
                <a:gd name="connsiteY4" fmla="*/ 217748 h 419422"/>
                <a:gd name="connsiteX5" fmla="*/ 1606063 w 1606064"/>
                <a:gd name="connsiteY5" fmla="*/ 227191 h 419422"/>
                <a:gd name="connsiteX6" fmla="*/ 1527572 w 1606064"/>
                <a:gd name="connsiteY6" fmla="*/ 321757 h 419422"/>
                <a:gd name="connsiteX7" fmla="*/ 1272302 w 1606064"/>
                <a:gd name="connsiteY7" fmla="*/ 390337 h 419422"/>
                <a:gd name="connsiteX8" fmla="*/ 775216 w 1606064"/>
                <a:gd name="connsiteY8" fmla="*/ 419388 h 419422"/>
                <a:gd name="connsiteX9" fmla="*/ 278844 w 1606064"/>
                <a:gd name="connsiteY9" fmla="*/ 382717 h 419422"/>
                <a:gd name="connsiteX10" fmla="*/ 100727 w 1606064"/>
                <a:gd name="connsiteY10" fmla="*/ 335092 h 419422"/>
                <a:gd name="connsiteX11" fmla="*/ 0 w 1606064"/>
                <a:gd name="connsiteY11" fmla="*/ 233025 h 419422"/>
                <a:gd name="connsiteX12" fmla="*/ 873 w 1606064"/>
                <a:gd name="connsiteY12" fmla="*/ 201676 h 419422"/>
                <a:gd name="connsiteX13" fmla="*/ 1 w 1606064"/>
                <a:gd name="connsiteY13" fmla="*/ 192232 h 419422"/>
                <a:gd name="connsiteX14" fmla="*/ 78492 w 1606064"/>
                <a:gd name="connsiteY14" fmla="*/ 97666 h 419422"/>
                <a:gd name="connsiteX15" fmla="*/ 333762 w 1606064"/>
                <a:gd name="connsiteY15" fmla="*/ 29086 h 419422"/>
                <a:gd name="connsiteX16" fmla="*/ 830848 w 1606064"/>
                <a:gd name="connsiteY16" fmla="*/ 35 h 419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6064" h="419422">
                  <a:moveTo>
                    <a:pt x="830848" y="35"/>
                  </a:moveTo>
                  <a:cubicBezTo>
                    <a:pt x="996464" y="750"/>
                    <a:pt x="1161961" y="12418"/>
                    <a:pt x="1327220" y="36706"/>
                  </a:cubicBezTo>
                  <a:cubicBezTo>
                    <a:pt x="1388180" y="45279"/>
                    <a:pt x="1448187" y="61471"/>
                    <a:pt x="1505337" y="84331"/>
                  </a:cubicBezTo>
                  <a:cubicBezTo>
                    <a:pt x="1573203" y="112192"/>
                    <a:pt x="1600885" y="136302"/>
                    <a:pt x="1606064" y="186398"/>
                  </a:cubicBezTo>
                  <a:lnTo>
                    <a:pt x="1605192" y="217748"/>
                  </a:lnTo>
                  <a:lnTo>
                    <a:pt x="1606063" y="227191"/>
                  </a:lnTo>
                  <a:cubicBezTo>
                    <a:pt x="1603474" y="267821"/>
                    <a:pt x="1579721" y="295325"/>
                    <a:pt x="1527572" y="321757"/>
                  </a:cubicBezTo>
                  <a:cubicBezTo>
                    <a:pt x="1447562" y="361762"/>
                    <a:pt x="1359932" y="379859"/>
                    <a:pt x="1272302" y="390337"/>
                  </a:cubicBezTo>
                  <a:cubicBezTo>
                    <a:pt x="1106567" y="409863"/>
                    <a:pt x="940832" y="420102"/>
                    <a:pt x="775216" y="419388"/>
                  </a:cubicBezTo>
                  <a:cubicBezTo>
                    <a:pt x="609600" y="418673"/>
                    <a:pt x="444103" y="407005"/>
                    <a:pt x="278844" y="382717"/>
                  </a:cubicBezTo>
                  <a:cubicBezTo>
                    <a:pt x="217884" y="374144"/>
                    <a:pt x="157877" y="357952"/>
                    <a:pt x="100727" y="335092"/>
                  </a:cubicBezTo>
                  <a:cubicBezTo>
                    <a:pt x="32861" y="307231"/>
                    <a:pt x="5179" y="283121"/>
                    <a:pt x="0" y="233025"/>
                  </a:cubicBezTo>
                  <a:lnTo>
                    <a:pt x="873" y="201676"/>
                  </a:lnTo>
                  <a:lnTo>
                    <a:pt x="1" y="192232"/>
                  </a:lnTo>
                  <a:cubicBezTo>
                    <a:pt x="2590" y="151602"/>
                    <a:pt x="26343" y="124098"/>
                    <a:pt x="78492" y="97666"/>
                  </a:cubicBezTo>
                  <a:cubicBezTo>
                    <a:pt x="158502" y="57661"/>
                    <a:pt x="246132" y="39564"/>
                    <a:pt x="333762" y="29086"/>
                  </a:cubicBezTo>
                  <a:cubicBezTo>
                    <a:pt x="499497" y="9560"/>
                    <a:pt x="665232" y="-679"/>
                    <a:pt x="830848" y="35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2" name="Freeform: Shape 1421">
              <a:extLst>
                <a:ext uri="{FF2B5EF4-FFF2-40B4-BE49-F238E27FC236}">
                  <a16:creationId xmlns:a16="http://schemas.microsoft.com/office/drawing/2014/main" id="{78BBEADA-64CD-4992-9185-6A6F9A70703D}"/>
                </a:ext>
              </a:extLst>
            </p:cNvPr>
            <p:cNvSpPr/>
            <p:nvPr/>
          </p:nvSpPr>
          <p:spPr>
            <a:xfrm>
              <a:off x="4974059" y="2427631"/>
              <a:ext cx="1730357" cy="194591"/>
            </a:xfrm>
            <a:custGeom>
              <a:avLst/>
              <a:gdLst>
                <a:gd name="connsiteX0" fmla="*/ 1517333 w 1609725"/>
                <a:gd name="connsiteY0" fmla="*/ 63893 h 180975"/>
                <a:gd name="connsiteX1" fmla="*/ 1616393 w 1609725"/>
                <a:gd name="connsiteY1" fmla="*/ 164858 h 180975"/>
                <a:gd name="connsiteX2" fmla="*/ 1413510 w 1609725"/>
                <a:gd name="connsiteY2" fmla="*/ 120090 h 180975"/>
                <a:gd name="connsiteX3" fmla="*/ 1287780 w 1609725"/>
                <a:gd name="connsiteY3" fmla="*/ 120090 h 180975"/>
                <a:gd name="connsiteX4" fmla="*/ 1270635 w 1609725"/>
                <a:gd name="connsiteY4" fmla="*/ 122948 h 180975"/>
                <a:gd name="connsiteX5" fmla="*/ 1125855 w 1609725"/>
                <a:gd name="connsiteY5" fmla="*/ 140093 h 180975"/>
                <a:gd name="connsiteX6" fmla="*/ 762000 w 1609725"/>
                <a:gd name="connsiteY6" fmla="*/ 169621 h 180975"/>
                <a:gd name="connsiteX7" fmla="*/ 444818 w 1609725"/>
                <a:gd name="connsiteY7" fmla="*/ 141998 h 180975"/>
                <a:gd name="connsiteX8" fmla="*/ 217170 w 1609725"/>
                <a:gd name="connsiteY8" fmla="*/ 137235 h 180975"/>
                <a:gd name="connsiteX9" fmla="*/ 0 w 1609725"/>
                <a:gd name="connsiteY9" fmla="*/ 182955 h 180975"/>
                <a:gd name="connsiteX10" fmla="*/ 112395 w 1609725"/>
                <a:gd name="connsiteY10" fmla="*/ 82943 h 180975"/>
                <a:gd name="connsiteX11" fmla="*/ 124778 w 1609725"/>
                <a:gd name="connsiteY11" fmla="*/ 54368 h 180975"/>
                <a:gd name="connsiteX12" fmla="*/ 224790 w 1609725"/>
                <a:gd name="connsiteY12" fmla="*/ 23888 h 180975"/>
                <a:gd name="connsiteX13" fmla="*/ 624840 w 1609725"/>
                <a:gd name="connsiteY13" fmla="*/ 112471 h 180975"/>
                <a:gd name="connsiteX14" fmla="*/ 695325 w 1609725"/>
                <a:gd name="connsiteY14" fmla="*/ 121043 h 180975"/>
                <a:gd name="connsiteX15" fmla="*/ 1087755 w 1609725"/>
                <a:gd name="connsiteY15" fmla="*/ 97230 h 180975"/>
                <a:gd name="connsiteX16" fmla="*/ 1447800 w 1609725"/>
                <a:gd name="connsiteY16" fmla="*/ 3885 h 180975"/>
                <a:gd name="connsiteX17" fmla="*/ 1483043 w 1609725"/>
                <a:gd name="connsiteY17" fmla="*/ 14363 h 180975"/>
                <a:gd name="connsiteX18" fmla="*/ 1517333 w 1609725"/>
                <a:gd name="connsiteY18" fmla="*/ 63893 h 180975"/>
                <a:gd name="connsiteX0" fmla="*/ 1517333 w 1616393"/>
                <a:gd name="connsiteY0" fmla="*/ 63893 h 182955"/>
                <a:gd name="connsiteX1" fmla="*/ 1616393 w 1616393"/>
                <a:gd name="connsiteY1" fmla="*/ 164858 h 182955"/>
                <a:gd name="connsiteX2" fmla="*/ 1413510 w 1616393"/>
                <a:gd name="connsiteY2" fmla="*/ 120090 h 182955"/>
                <a:gd name="connsiteX3" fmla="*/ 1287780 w 1616393"/>
                <a:gd name="connsiteY3" fmla="*/ 120090 h 182955"/>
                <a:gd name="connsiteX4" fmla="*/ 1270635 w 1616393"/>
                <a:gd name="connsiteY4" fmla="*/ 122948 h 182955"/>
                <a:gd name="connsiteX5" fmla="*/ 1125855 w 1616393"/>
                <a:gd name="connsiteY5" fmla="*/ 140093 h 182955"/>
                <a:gd name="connsiteX6" fmla="*/ 762000 w 1616393"/>
                <a:gd name="connsiteY6" fmla="*/ 169621 h 182955"/>
                <a:gd name="connsiteX7" fmla="*/ 444818 w 1616393"/>
                <a:gd name="connsiteY7" fmla="*/ 141998 h 182955"/>
                <a:gd name="connsiteX8" fmla="*/ 217170 w 1616393"/>
                <a:gd name="connsiteY8" fmla="*/ 137235 h 182955"/>
                <a:gd name="connsiteX9" fmla="*/ 0 w 1616393"/>
                <a:gd name="connsiteY9" fmla="*/ 182955 h 182955"/>
                <a:gd name="connsiteX10" fmla="*/ 112395 w 1616393"/>
                <a:gd name="connsiteY10" fmla="*/ 82943 h 182955"/>
                <a:gd name="connsiteX11" fmla="*/ 124778 w 1616393"/>
                <a:gd name="connsiteY11" fmla="*/ 54368 h 182955"/>
                <a:gd name="connsiteX12" fmla="*/ 224790 w 1616393"/>
                <a:gd name="connsiteY12" fmla="*/ 23888 h 182955"/>
                <a:gd name="connsiteX13" fmla="*/ 624840 w 1616393"/>
                <a:gd name="connsiteY13" fmla="*/ 112471 h 182955"/>
                <a:gd name="connsiteX14" fmla="*/ 1087755 w 1616393"/>
                <a:gd name="connsiteY14" fmla="*/ 97230 h 182955"/>
                <a:gd name="connsiteX15" fmla="*/ 1447800 w 1616393"/>
                <a:gd name="connsiteY15" fmla="*/ 3885 h 182955"/>
                <a:gd name="connsiteX16" fmla="*/ 1483043 w 1616393"/>
                <a:gd name="connsiteY16" fmla="*/ 14363 h 182955"/>
                <a:gd name="connsiteX17" fmla="*/ 1517333 w 1616393"/>
                <a:gd name="connsiteY17" fmla="*/ 63893 h 182955"/>
                <a:gd name="connsiteX0" fmla="*/ 1517333 w 1616393"/>
                <a:gd name="connsiteY0" fmla="*/ 63893 h 182955"/>
                <a:gd name="connsiteX1" fmla="*/ 1616393 w 1616393"/>
                <a:gd name="connsiteY1" fmla="*/ 164858 h 182955"/>
                <a:gd name="connsiteX2" fmla="*/ 1413510 w 1616393"/>
                <a:gd name="connsiteY2" fmla="*/ 120090 h 182955"/>
                <a:gd name="connsiteX3" fmla="*/ 1287780 w 1616393"/>
                <a:gd name="connsiteY3" fmla="*/ 120090 h 182955"/>
                <a:gd name="connsiteX4" fmla="*/ 1125855 w 1616393"/>
                <a:gd name="connsiteY4" fmla="*/ 140093 h 182955"/>
                <a:gd name="connsiteX5" fmla="*/ 762000 w 1616393"/>
                <a:gd name="connsiteY5" fmla="*/ 169621 h 182955"/>
                <a:gd name="connsiteX6" fmla="*/ 444818 w 1616393"/>
                <a:gd name="connsiteY6" fmla="*/ 141998 h 182955"/>
                <a:gd name="connsiteX7" fmla="*/ 217170 w 1616393"/>
                <a:gd name="connsiteY7" fmla="*/ 137235 h 182955"/>
                <a:gd name="connsiteX8" fmla="*/ 0 w 1616393"/>
                <a:gd name="connsiteY8" fmla="*/ 182955 h 182955"/>
                <a:gd name="connsiteX9" fmla="*/ 112395 w 1616393"/>
                <a:gd name="connsiteY9" fmla="*/ 82943 h 182955"/>
                <a:gd name="connsiteX10" fmla="*/ 124778 w 1616393"/>
                <a:gd name="connsiteY10" fmla="*/ 54368 h 182955"/>
                <a:gd name="connsiteX11" fmla="*/ 224790 w 1616393"/>
                <a:gd name="connsiteY11" fmla="*/ 23888 h 182955"/>
                <a:gd name="connsiteX12" fmla="*/ 624840 w 1616393"/>
                <a:gd name="connsiteY12" fmla="*/ 112471 h 182955"/>
                <a:gd name="connsiteX13" fmla="*/ 1087755 w 1616393"/>
                <a:gd name="connsiteY13" fmla="*/ 97230 h 182955"/>
                <a:gd name="connsiteX14" fmla="*/ 1447800 w 1616393"/>
                <a:gd name="connsiteY14" fmla="*/ 3885 h 182955"/>
                <a:gd name="connsiteX15" fmla="*/ 1483043 w 1616393"/>
                <a:gd name="connsiteY15" fmla="*/ 14363 h 182955"/>
                <a:gd name="connsiteX16" fmla="*/ 1517333 w 1616393"/>
                <a:gd name="connsiteY16" fmla="*/ 63893 h 182955"/>
                <a:gd name="connsiteX0" fmla="*/ 1518893 w 1617953"/>
                <a:gd name="connsiteY0" fmla="*/ 63893 h 182955"/>
                <a:gd name="connsiteX1" fmla="*/ 1617953 w 1617953"/>
                <a:gd name="connsiteY1" fmla="*/ 164858 h 182955"/>
                <a:gd name="connsiteX2" fmla="*/ 1415070 w 1617953"/>
                <a:gd name="connsiteY2" fmla="*/ 120090 h 182955"/>
                <a:gd name="connsiteX3" fmla="*/ 1289340 w 1617953"/>
                <a:gd name="connsiteY3" fmla="*/ 120090 h 182955"/>
                <a:gd name="connsiteX4" fmla="*/ 1127415 w 1617953"/>
                <a:gd name="connsiteY4" fmla="*/ 140093 h 182955"/>
                <a:gd name="connsiteX5" fmla="*/ 763560 w 1617953"/>
                <a:gd name="connsiteY5" fmla="*/ 169621 h 182955"/>
                <a:gd name="connsiteX6" fmla="*/ 446378 w 1617953"/>
                <a:gd name="connsiteY6" fmla="*/ 141998 h 182955"/>
                <a:gd name="connsiteX7" fmla="*/ 218730 w 1617953"/>
                <a:gd name="connsiteY7" fmla="*/ 137235 h 182955"/>
                <a:gd name="connsiteX8" fmla="*/ 1560 w 1617953"/>
                <a:gd name="connsiteY8" fmla="*/ 182955 h 182955"/>
                <a:gd name="connsiteX9" fmla="*/ 126338 w 1617953"/>
                <a:gd name="connsiteY9" fmla="*/ 54368 h 182955"/>
                <a:gd name="connsiteX10" fmla="*/ 226350 w 1617953"/>
                <a:gd name="connsiteY10" fmla="*/ 23888 h 182955"/>
                <a:gd name="connsiteX11" fmla="*/ 626400 w 1617953"/>
                <a:gd name="connsiteY11" fmla="*/ 112471 h 182955"/>
                <a:gd name="connsiteX12" fmla="*/ 1089315 w 1617953"/>
                <a:gd name="connsiteY12" fmla="*/ 97230 h 182955"/>
                <a:gd name="connsiteX13" fmla="*/ 1449360 w 1617953"/>
                <a:gd name="connsiteY13" fmla="*/ 3885 h 182955"/>
                <a:gd name="connsiteX14" fmla="*/ 1484603 w 1617953"/>
                <a:gd name="connsiteY14" fmla="*/ 14363 h 182955"/>
                <a:gd name="connsiteX15" fmla="*/ 1518893 w 1617953"/>
                <a:gd name="connsiteY15" fmla="*/ 63893 h 182955"/>
                <a:gd name="connsiteX0" fmla="*/ 1518715 w 1617775"/>
                <a:gd name="connsiteY0" fmla="*/ 63893 h 182955"/>
                <a:gd name="connsiteX1" fmla="*/ 1617775 w 1617775"/>
                <a:gd name="connsiteY1" fmla="*/ 164858 h 182955"/>
                <a:gd name="connsiteX2" fmla="*/ 1414892 w 1617775"/>
                <a:gd name="connsiteY2" fmla="*/ 120090 h 182955"/>
                <a:gd name="connsiteX3" fmla="*/ 1289162 w 1617775"/>
                <a:gd name="connsiteY3" fmla="*/ 120090 h 182955"/>
                <a:gd name="connsiteX4" fmla="*/ 1127237 w 1617775"/>
                <a:gd name="connsiteY4" fmla="*/ 140093 h 182955"/>
                <a:gd name="connsiteX5" fmla="*/ 763382 w 1617775"/>
                <a:gd name="connsiteY5" fmla="*/ 169621 h 182955"/>
                <a:gd name="connsiteX6" fmla="*/ 446200 w 1617775"/>
                <a:gd name="connsiteY6" fmla="*/ 141998 h 182955"/>
                <a:gd name="connsiteX7" fmla="*/ 218552 w 1617775"/>
                <a:gd name="connsiteY7" fmla="*/ 137235 h 182955"/>
                <a:gd name="connsiteX8" fmla="*/ 1382 w 1617775"/>
                <a:gd name="connsiteY8" fmla="*/ 182955 h 182955"/>
                <a:gd name="connsiteX9" fmla="*/ 141080 w 1617775"/>
                <a:gd name="connsiteY9" fmla="*/ 62228 h 182955"/>
                <a:gd name="connsiteX10" fmla="*/ 226172 w 1617775"/>
                <a:gd name="connsiteY10" fmla="*/ 23888 h 182955"/>
                <a:gd name="connsiteX11" fmla="*/ 626222 w 1617775"/>
                <a:gd name="connsiteY11" fmla="*/ 112471 h 182955"/>
                <a:gd name="connsiteX12" fmla="*/ 1089137 w 1617775"/>
                <a:gd name="connsiteY12" fmla="*/ 97230 h 182955"/>
                <a:gd name="connsiteX13" fmla="*/ 1449182 w 1617775"/>
                <a:gd name="connsiteY13" fmla="*/ 3885 h 182955"/>
                <a:gd name="connsiteX14" fmla="*/ 1484425 w 1617775"/>
                <a:gd name="connsiteY14" fmla="*/ 14363 h 182955"/>
                <a:gd name="connsiteX15" fmla="*/ 1518715 w 1617775"/>
                <a:gd name="connsiteY15" fmla="*/ 63893 h 182955"/>
                <a:gd name="connsiteX0" fmla="*/ 1518715 w 1617775"/>
                <a:gd name="connsiteY0" fmla="*/ 63893 h 182955"/>
                <a:gd name="connsiteX1" fmla="*/ 1617775 w 1617775"/>
                <a:gd name="connsiteY1" fmla="*/ 164858 h 182955"/>
                <a:gd name="connsiteX2" fmla="*/ 1414892 w 1617775"/>
                <a:gd name="connsiteY2" fmla="*/ 120090 h 182955"/>
                <a:gd name="connsiteX3" fmla="*/ 1289162 w 1617775"/>
                <a:gd name="connsiteY3" fmla="*/ 120090 h 182955"/>
                <a:gd name="connsiteX4" fmla="*/ 1127237 w 1617775"/>
                <a:gd name="connsiteY4" fmla="*/ 140093 h 182955"/>
                <a:gd name="connsiteX5" fmla="*/ 763382 w 1617775"/>
                <a:gd name="connsiteY5" fmla="*/ 169621 h 182955"/>
                <a:gd name="connsiteX6" fmla="*/ 446200 w 1617775"/>
                <a:gd name="connsiteY6" fmla="*/ 141998 h 182955"/>
                <a:gd name="connsiteX7" fmla="*/ 218552 w 1617775"/>
                <a:gd name="connsiteY7" fmla="*/ 137235 h 182955"/>
                <a:gd name="connsiteX8" fmla="*/ 1382 w 1617775"/>
                <a:gd name="connsiteY8" fmla="*/ 182955 h 182955"/>
                <a:gd name="connsiteX9" fmla="*/ 141080 w 1617775"/>
                <a:gd name="connsiteY9" fmla="*/ 62228 h 182955"/>
                <a:gd name="connsiteX10" fmla="*/ 226172 w 1617775"/>
                <a:gd name="connsiteY10" fmla="*/ 23888 h 182955"/>
                <a:gd name="connsiteX11" fmla="*/ 626222 w 1617775"/>
                <a:gd name="connsiteY11" fmla="*/ 112471 h 182955"/>
                <a:gd name="connsiteX12" fmla="*/ 1089137 w 1617775"/>
                <a:gd name="connsiteY12" fmla="*/ 97230 h 182955"/>
                <a:gd name="connsiteX13" fmla="*/ 1449182 w 1617775"/>
                <a:gd name="connsiteY13" fmla="*/ 3885 h 182955"/>
                <a:gd name="connsiteX14" fmla="*/ 1484425 w 1617775"/>
                <a:gd name="connsiteY14" fmla="*/ 14363 h 182955"/>
                <a:gd name="connsiteX15" fmla="*/ 1518715 w 1617775"/>
                <a:gd name="connsiteY15" fmla="*/ 63893 h 182955"/>
                <a:gd name="connsiteX0" fmla="*/ 1518715 w 1617775"/>
                <a:gd name="connsiteY0" fmla="*/ 63893 h 182955"/>
                <a:gd name="connsiteX1" fmla="*/ 1617775 w 1617775"/>
                <a:gd name="connsiteY1" fmla="*/ 164858 h 182955"/>
                <a:gd name="connsiteX2" fmla="*/ 1414892 w 1617775"/>
                <a:gd name="connsiteY2" fmla="*/ 120090 h 182955"/>
                <a:gd name="connsiteX3" fmla="*/ 1289162 w 1617775"/>
                <a:gd name="connsiteY3" fmla="*/ 120090 h 182955"/>
                <a:gd name="connsiteX4" fmla="*/ 1127237 w 1617775"/>
                <a:gd name="connsiteY4" fmla="*/ 140093 h 182955"/>
                <a:gd name="connsiteX5" fmla="*/ 763382 w 1617775"/>
                <a:gd name="connsiteY5" fmla="*/ 169621 h 182955"/>
                <a:gd name="connsiteX6" fmla="*/ 446200 w 1617775"/>
                <a:gd name="connsiteY6" fmla="*/ 141998 h 182955"/>
                <a:gd name="connsiteX7" fmla="*/ 218552 w 1617775"/>
                <a:gd name="connsiteY7" fmla="*/ 137235 h 182955"/>
                <a:gd name="connsiteX8" fmla="*/ 1382 w 1617775"/>
                <a:gd name="connsiteY8" fmla="*/ 182955 h 182955"/>
                <a:gd name="connsiteX9" fmla="*/ 141080 w 1617775"/>
                <a:gd name="connsiteY9" fmla="*/ 62228 h 182955"/>
                <a:gd name="connsiteX10" fmla="*/ 226172 w 1617775"/>
                <a:gd name="connsiteY10" fmla="*/ 23888 h 182955"/>
                <a:gd name="connsiteX11" fmla="*/ 626222 w 1617775"/>
                <a:gd name="connsiteY11" fmla="*/ 112471 h 182955"/>
                <a:gd name="connsiteX12" fmla="*/ 1089137 w 1617775"/>
                <a:gd name="connsiteY12" fmla="*/ 97230 h 182955"/>
                <a:gd name="connsiteX13" fmla="*/ 1449182 w 1617775"/>
                <a:gd name="connsiteY13" fmla="*/ 3885 h 182955"/>
                <a:gd name="connsiteX14" fmla="*/ 1484425 w 1617775"/>
                <a:gd name="connsiteY14" fmla="*/ 14363 h 182955"/>
                <a:gd name="connsiteX15" fmla="*/ 1518715 w 1617775"/>
                <a:gd name="connsiteY15" fmla="*/ 63893 h 182955"/>
                <a:gd name="connsiteX0" fmla="*/ 1518715 w 1630209"/>
                <a:gd name="connsiteY0" fmla="*/ 63893 h 182955"/>
                <a:gd name="connsiteX1" fmla="*/ 1630209 w 1630209"/>
                <a:gd name="connsiteY1" fmla="*/ 162395 h 182955"/>
                <a:gd name="connsiteX2" fmla="*/ 1414892 w 1630209"/>
                <a:gd name="connsiteY2" fmla="*/ 120090 h 182955"/>
                <a:gd name="connsiteX3" fmla="*/ 1289162 w 1630209"/>
                <a:gd name="connsiteY3" fmla="*/ 120090 h 182955"/>
                <a:gd name="connsiteX4" fmla="*/ 1127237 w 1630209"/>
                <a:gd name="connsiteY4" fmla="*/ 140093 h 182955"/>
                <a:gd name="connsiteX5" fmla="*/ 763382 w 1630209"/>
                <a:gd name="connsiteY5" fmla="*/ 169621 h 182955"/>
                <a:gd name="connsiteX6" fmla="*/ 446200 w 1630209"/>
                <a:gd name="connsiteY6" fmla="*/ 141998 h 182955"/>
                <a:gd name="connsiteX7" fmla="*/ 218552 w 1630209"/>
                <a:gd name="connsiteY7" fmla="*/ 137235 h 182955"/>
                <a:gd name="connsiteX8" fmla="*/ 1382 w 1630209"/>
                <a:gd name="connsiteY8" fmla="*/ 182955 h 182955"/>
                <a:gd name="connsiteX9" fmla="*/ 141080 w 1630209"/>
                <a:gd name="connsiteY9" fmla="*/ 62228 h 182955"/>
                <a:gd name="connsiteX10" fmla="*/ 226172 w 1630209"/>
                <a:gd name="connsiteY10" fmla="*/ 23888 h 182955"/>
                <a:gd name="connsiteX11" fmla="*/ 626222 w 1630209"/>
                <a:gd name="connsiteY11" fmla="*/ 112471 h 182955"/>
                <a:gd name="connsiteX12" fmla="*/ 1089137 w 1630209"/>
                <a:gd name="connsiteY12" fmla="*/ 97230 h 182955"/>
                <a:gd name="connsiteX13" fmla="*/ 1449182 w 1630209"/>
                <a:gd name="connsiteY13" fmla="*/ 3885 h 182955"/>
                <a:gd name="connsiteX14" fmla="*/ 1484425 w 1630209"/>
                <a:gd name="connsiteY14" fmla="*/ 14363 h 182955"/>
                <a:gd name="connsiteX15" fmla="*/ 1518715 w 1630209"/>
                <a:gd name="connsiteY15" fmla="*/ 63893 h 182955"/>
                <a:gd name="connsiteX0" fmla="*/ 1527819 w 1630209"/>
                <a:gd name="connsiteY0" fmla="*/ 60888 h 182955"/>
                <a:gd name="connsiteX1" fmla="*/ 1630209 w 1630209"/>
                <a:gd name="connsiteY1" fmla="*/ 162395 h 182955"/>
                <a:gd name="connsiteX2" fmla="*/ 1414892 w 1630209"/>
                <a:gd name="connsiteY2" fmla="*/ 120090 h 182955"/>
                <a:gd name="connsiteX3" fmla="*/ 1289162 w 1630209"/>
                <a:gd name="connsiteY3" fmla="*/ 120090 h 182955"/>
                <a:gd name="connsiteX4" fmla="*/ 1127237 w 1630209"/>
                <a:gd name="connsiteY4" fmla="*/ 140093 h 182955"/>
                <a:gd name="connsiteX5" fmla="*/ 763382 w 1630209"/>
                <a:gd name="connsiteY5" fmla="*/ 169621 h 182955"/>
                <a:gd name="connsiteX6" fmla="*/ 446200 w 1630209"/>
                <a:gd name="connsiteY6" fmla="*/ 141998 h 182955"/>
                <a:gd name="connsiteX7" fmla="*/ 218552 w 1630209"/>
                <a:gd name="connsiteY7" fmla="*/ 137235 h 182955"/>
                <a:gd name="connsiteX8" fmla="*/ 1382 w 1630209"/>
                <a:gd name="connsiteY8" fmla="*/ 182955 h 182955"/>
                <a:gd name="connsiteX9" fmla="*/ 141080 w 1630209"/>
                <a:gd name="connsiteY9" fmla="*/ 62228 h 182955"/>
                <a:gd name="connsiteX10" fmla="*/ 226172 w 1630209"/>
                <a:gd name="connsiteY10" fmla="*/ 23888 h 182955"/>
                <a:gd name="connsiteX11" fmla="*/ 626222 w 1630209"/>
                <a:gd name="connsiteY11" fmla="*/ 112471 h 182955"/>
                <a:gd name="connsiteX12" fmla="*/ 1089137 w 1630209"/>
                <a:gd name="connsiteY12" fmla="*/ 97230 h 182955"/>
                <a:gd name="connsiteX13" fmla="*/ 1449182 w 1630209"/>
                <a:gd name="connsiteY13" fmla="*/ 3885 h 182955"/>
                <a:gd name="connsiteX14" fmla="*/ 1484425 w 1630209"/>
                <a:gd name="connsiteY14" fmla="*/ 14363 h 182955"/>
                <a:gd name="connsiteX15" fmla="*/ 1527819 w 1630209"/>
                <a:gd name="connsiteY15" fmla="*/ 60888 h 182955"/>
                <a:gd name="connsiteX0" fmla="*/ 1527819 w 1642348"/>
                <a:gd name="connsiteY0" fmla="*/ 60888 h 182955"/>
                <a:gd name="connsiteX1" fmla="*/ 1642348 w 1642348"/>
                <a:gd name="connsiteY1" fmla="*/ 159389 h 182955"/>
                <a:gd name="connsiteX2" fmla="*/ 1414892 w 1642348"/>
                <a:gd name="connsiteY2" fmla="*/ 120090 h 182955"/>
                <a:gd name="connsiteX3" fmla="*/ 1289162 w 1642348"/>
                <a:gd name="connsiteY3" fmla="*/ 120090 h 182955"/>
                <a:gd name="connsiteX4" fmla="*/ 1127237 w 1642348"/>
                <a:gd name="connsiteY4" fmla="*/ 140093 h 182955"/>
                <a:gd name="connsiteX5" fmla="*/ 763382 w 1642348"/>
                <a:gd name="connsiteY5" fmla="*/ 169621 h 182955"/>
                <a:gd name="connsiteX6" fmla="*/ 446200 w 1642348"/>
                <a:gd name="connsiteY6" fmla="*/ 141998 h 182955"/>
                <a:gd name="connsiteX7" fmla="*/ 218552 w 1642348"/>
                <a:gd name="connsiteY7" fmla="*/ 137235 h 182955"/>
                <a:gd name="connsiteX8" fmla="*/ 1382 w 1642348"/>
                <a:gd name="connsiteY8" fmla="*/ 182955 h 182955"/>
                <a:gd name="connsiteX9" fmla="*/ 141080 w 1642348"/>
                <a:gd name="connsiteY9" fmla="*/ 62228 h 182955"/>
                <a:gd name="connsiteX10" fmla="*/ 226172 w 1642348"/>
                <a:gd name="connsiteY10" fmla="*/ 23888 h 182955"/>
                <a:gd name="connsiteX11" fmla="*/ 626222 w 1642348"/>
                <a:gd name="connsiteY11" fmla="*/ 112471 h 182955"/>
                <a:gd name="connsiteX12" fmla="*/ 1089137 w 1642348"/>
                <a:gd name="connsiteY12" fmla="*/ 97230 h 182955"/>
                <a:gd name="connsiteX13" fmla="*/ 1449182 w 1642348"/>
                <a:gd name="connsiteY13" fmla="*/ 3885 h 182955"/>
                <a:gd name="connsiteX14" fmla="*/ 1484425 w 1642348"/>
                <a:gd name="connsiteY14" fmla="*/ 14363 h 182955"/>
                <a:gd name="connsiteX15" fmla="*/ 1527819 w 1642348"/>
                <a:gd name="connsiteY15" fmla="*/ 60888 h 182955"/>
                <a:gd name="connsiteX0" fmla="*/ 1527819 w 1642348"/>
                <a:gd name="connsiteY0" fmla="*/ 60888 h 182955"/>
                <a:gd name="connsiteX1" fmla="*/ 1642348 w 1642348"/>
                <a:gd name="connsiteY1" fmla="*/ 159389 h 182955"/>
                <a:gd name="connsiteX2" fmla="*/ 1414892 w 1642348"/>
                <a:gd name="connsiteY2" fmla="*/ 120090 h 182955"/>
                <a:gd name="connsiteX3" fmla="*/ 1289162 w 1642348"/>
                <a:gd name="connsiteY3" fmla="*/ 120090 h 182955"/>
                <a:gd name="connsiteX4" fmla="*/ 1127237 w 1642348"/>
                <a:gd name="connsiteY4" fmla="*/ 140093 h 182955"/>
                <a:gd name="connsiteX5" fmla="*/ 763382 w 1642348"/>
                <a:gd name="connsiteY5" fmla="*/ 169621 h 182955"/>
                <a:gd name="connsiteX6" fmla="*/ 446200 w 1642348"/>
                <a:gd name="connsiteY6" fmla="*/ 141998 h 182955"/>
                <a:gd name="connsiteX7" fmla="*/ 218552 w 1642348"/>
                <a:gd name="connsiteY7" fmla="*/ 137235 h 182955"/>
                <a:gd name="connsiteX8" fmla="*/ 1382 w 1642348"/>
                <a:gd name="connsiteY8" fmla="*/ 182955 h 182955"/>
                <a:gd name="connsiteX9" fmla="*/ 141080 w 1642348"/>
                <a:gd name="connsiteY9" fmla="*/ 62228 h 182955"/>
                <a:gd name="connsiteX10" fmla="*/ 226172 w 1642348"/>
                <a:gd name="connsiteY10" fmla="*/ 23888 h 182955"/>
                <a:gd name="connsiteX11" fmla="*/ 626222 w 1642348"/>
                <a:gd name="connsiteY11" fmla="*/ 112471 h 182955"/>
                <a:gd name="connsiteX12" fmla="*/ 1089137 w 1642348"/>
                <a:gd name="connsiteY12" fmla="*/ 97230 h 182955"/>
                <a:gd name="connsiteX13" fmla="*/ 1449182 w 1642348"/>
                <a:gd name="connsiteY13" fmla="*/ 3885 h 182955"/>
                <a:gd name="connsiteX14" fmla="*/ 1484425 w 1642348"/>
                <a:gd name="connsiteY14" fmla="*/ 14363 h 182955"/>
                <a:gd name="connsiteX15" fmla="*/ 1527819 w 1642348"/>
                <a:gd name="connsiteY15" fmla="*/ 60888 h 18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42348" h="182955">
                  <a:moveTo>
                    <a:pt x="1527819" y="60888"/>
                  </a:moveTo>
                  <a:cubicBezTo>
                    <a:pt x="1552584" y="101845"/>
                    <a:pt x="1608058" y="125099"/>
                    <a:pt x="1642348" y="159389"/>
                  </a:cubicBezTo>
                  <a:cubicBezTo>
                    <a:pt x="1575673" y="140339"/>
                    <a:pt x="1485377" y="120090"/>
                    <a:pt x="1414892" y="120090"/>
                  </a:cubicBezTo>
                  <a:cubicBezTo>
                    <a:pt x="1372982" y="114375"/>
                    <a:pt x="1331072" y="114375"/>
                    <a:pt x="1289162" y="120090"/>
                  </a:cubicBezTo>
                  <a:lnTo>
                    <a:pt x="1127237" y="140093"/>
                  </a:lnTo>
                  <a:cubicBezTo>
                    <a:pt x="1006270" y="155333"/>
                    <a:pt x="886255" y="175335"/>
                    <a:pt x="763382" y="169621"/>
                  </a:cubicBezTo>
                  <a:cubicBezTo>
                    <a:pt x="657655" y="164858"/>
                    <a:pt x="551927" y="150571"/>
                    <a:pt x="446200" y="141998"/>
                  </a:cubicBezTo>
                  <a:cubicBezTo>
                    <a:pt x="370952" y="135330"/>
                    <a:pt x="294752" y="126758"/>
                    <a:pt x="218552" y="137235"/>
                  </a:cubicBezTo>
                  <a:cubicBezTo>
                    <a:pt x="145210" y="147713"/>
                    <a:pt x="71867" y="157238"/>
                    <a:pt x="1382" y="182955"/>
                  </a:cubicBezTo>
                  <a:cubicBezTo>
                    <a:pt x="-14017" y="169144"/>
                    <a:pt x="103615" y="88739"/>
                    <a:pt x="141080" y="62228"/>
                  </a:cubicBezTo>
                  <a:cubicBezTo>
                    <a:pt x="179761" y="20798"/>
                    <a:pt x="181761" y="9134"/>
                    <a:pt x="226172" y="23888"/>
                  </a:cubicBezTo>
                  <a:cubicBezTo>
                    <a:pt x="306149" y="50458"/>
                    <a:pt x="482395" y="100247"/>
                    <a:pt x="626222" y="112471"/>
                  </a:cubicBezTo>
                  <a:cubicBezTo>
                    <a:pt x="770049" y="124695"/>
                    <a:pt x="951977" y="115328"/>
                    <a:pt x="1089137" y="97230"/>
                  </a:cubicBezTo>
                  <a:cubicBezTo>
                    <a:pt x="1226297" y="79132"/>
                    <a:pt x="1333930" y="53415"/>
                    <a:pt x="1449182" y="3885"/>
                  </a:cubicBezTo>
                  <a:cubicBezTo>
                    <a:pt x="1465375" y="-2782"/>
                    <a:pt x="1474900" y="-1830"/>
                    <a:pt x="1484425" y="14363"/>
                  </a:cubicBezTo>
                  <a:cubicBezTo>
                    <a:pt x="1493950" y="31508"/>
                    <a:pt x="1516389" y="44695"/>
                    <a:pt x="1527819" y="6088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3" name="Freeform: Shape 1422">
              <a:extLst>
                <a:ext uri="{FF2B5EF4-FFF2-40B4-BE49-F238E27FC236}">
                  <a16:creationId xmlns:a16="http://schemas.microsoft.com/office/drawing/2014/main" id="{8A499361-712E-4288-8CC3-8989DCBDD04E}"/>
                </a:ext>
              </a:extLst>
            </p:cNvPr>
            <p:cNvSpPr/>
            <p:nvPr/>
          </p:nvSpPr>
          <p:spPr>
            <a:xfrm>
              <a:off x="5093567" y="2223140"/>
              <a:ext cx="1483913" cy="273596"/>
            </a:xfrm>
            <a:custGeom>
              <a:avLst/>
              <a:gdLst>
                <a:gd name="connsiteX0" fmla="*/ 17488 w 1483913"/>
                <a:gd name="connsiteY0" fmla="*/ 37 h 275595"/>
                <a:gd name="connsiteX1" fmla="*/ 48028 w 1483913"/>
                <a:gd name="connsiteY1" fmla="*/ 12494 h 275595"/>
                <a:gd name="connsiteX2" fmla="*/ 65162 w 1483913"/>
                <a:gd name="connsiteY2" fmla="*/ 21061 h 275595"/>
                <a:gd name="connsiteX3" fmla="*/ 84342 w 1483913"/>
                <a:gd name="connsiteY3" fmla="*/ 20947 h 275595"/>
                <a:gd name="connsiteX4" fmla="*/ 102098 w 1483913"/>
                <a:gd name="connsiteY4" fmla="*/ 28591 h 275595"/>
                <a:gd name="connsiteX5" fmla="*/ 102320 w 1483913"/>
                <a:gd name="connsiteY5" fmla="*/ 27734 h 275595"/>
                <a:gd name="connsiteX6" fmla="*/ 235670 w 1483913"/>
                <a:gd name="connsiteY6" fmla="*/ 66786 h 275595"/>
                <a:gd name="connsiteX7" fmla="*/ 596667 w 1483913"/>
                <a:gd name="connsiteY7" fmla="*/ 116316 h 275595"/>
                <a:gd name="connsiteX8" fmla="*/ 1021482 w 1483913"/>
                <a:gd name="connsiteY8" fmla="*/ 108697 h 275595"/>
                <a:gd name="connsiteX9" fmla="*/ 1244367 w 1483913"/>
                <a:gd name="connsiteY9" fmla="*/ 66786 h 275595"/>
                <a:gd name="connsiteX10" fmla="*/ 1376765 w 1483913"/>
                <a:gd name="connsiteY10" fmla="*/ 30591 h 275595"/>
                <a:gd name="connsiteX11" fmla="*/ 1415818 w 1483913"/>
                <a:gd name="connsiteY11" fmla="*/ 20114 h 275595"/>
                <a:gd name="connsiteX12" fmla="*/ 1475825 w 1483913"/>
                <a:gd name="connsiteY12" fmla="*/ 5826 h 275595"/>
                <a:gd name="connsiteX13" fmla="*/ 1465348 w 1483913"/>
                <a:gd name="connsiteY13" fmla="*/ 81074 h 275595"/>
                <a:gd name="connsiteX14" fmla="*/ 1326283 w 1483913"/>
                <a:gd name="connsiteY14" fmla="*/ 190611 h 275595"/>
                <a:gd name="connsiteX15" fmla="*/ 936710 w 1483913"/>
                <a:gd name="connsiteY15" fmla="*/ 267764 h 275595"/>
                <a:gd name="connsiteX16" fmla="*/ 326158 w 1483913"/>
                <a:gd name="connsiteY16" fmla="*/ 239189 h 275595"/>
                <a:gd name="connsiteX17" fmla="*/ 97558 w 1483913"/>
                <a:gd name="connsiteY17" fmla="*/ 162036 h 275595"/>
                <a:gd name="connsiteX18" fmla="*/ 5165 w 1483913"/>
                <a:gd name="connsiteY18" fmla="*/ 47736 h 275595"/>
                <a:gd name="connsiteX19" fmla="*/ 8023 w 1483913"/>
                <a:gd name="connsiteY19" fmla="*/ 2969 h 275595"/>
                <a:gd name="connsiteX20" fmla="*/ 17488 w 1483913"/>
                <a:gd name="connsiteY20" fmla="*/ 37 h 275595"/>
                <a:gd name="connsiteX0" fmla="*/ 17488 w 1483913"/>
                <a:gd name="connsiteY0" fmla="*/ 37 h 275595"/>
                <a:gd name="connsiteX1" fmla="*/ 48028 w 1483913"/>
                <a:gd name="connsiteY1" fmla="*/ 12494 h 275595"/>
                <a:gd name="connsiteX2" fmla="*/ 65162 w 1483913"/>
                <a:gd name="connsiteY2" fmla="*/ 21061 h 275595"/>
                <a:gd name="connsiteX3" fmla="*/ 84342 w 1483913"/>
                <a:gd name="connsiteY3" fmla="*/ 20947 h 275595"/>
                <a:gd name="connsiteX4" fmla="*/ 102098 w 1483913"/>
                <a:gd name="connsiteY4" fmla="*/ 28591 h 275595"/>
                <a:gd name="connsiteX5" fmla="*/ 235670 w 1483913"/>
                <a:gd name="connsiteY5" fmla="*/ 66786 h 275595"/>
                <a:gd name="connsiteX6" fmla="*/ 596667 w 1483913"/>
                <a:gd name="connsiteY6" fmla="*/ 116316 h 275595"/>
                <a:gd name="connsiteX7" fmla="*/ 1021482 w 1483913"/>
                <a:gd name="connsiteY7" fmla="*/ 108697 h 275595"/>
                <a:gd name="connsiteX8" fmla="*/ 1244367 w 1483913"/>
                <a:gd name="connsiteY8" fmla="*/ 66786 h 275595"/>
                <a:gd name="connsiteX9" fmla="*/ 1376765 w 1483913"/>
                <a:gd name="connsiteY9" fmla="*/ 30591 h 275595"/>
                <a:gd name="connsiteX10" fmla="*/ 1415818 w 1483913"/>
                <a:gd name="connsiteY10" fmla="*/ 20114 h 275595"/>
                <a:gd name="connsiteX11" fmla="*/ 1475825 w 1483913"/>
                <a:gd name="connsiteY11" fmla="*/ 5826 h 275595"/>
                <a:gd name="connsiteX12" fmla="*/ 1465348 w 1483913"/>
                <a:gd name="connsiteY12" fmla="*/ 81074 h 275595"/>
                <a:gd name="connsiteX13" fmla="*/ 1326283 w 1483913"/>
                <a:gd name="connsiteY13" fmla="*/ 190611 h 275595"/>
                <a:gd name="connsiteX14" fmla="*/ 936710 w 1483913"/>
                <a:gd name="connsiteY14" fmla="*/ 267764 h 275595"/>
                <a:gd name="connsiteX15" fmla="*/ 326158 w 1483913"/>
                <a:gd name="connsiteY15" fmla="*/ 239189 h 275595"/>
                <a:gd name="connsiteX16" fmla="*/ 97558 w 1483913"/>
                <a:gd name="connsiteY16" fmla="*/ 162036 h 275595"/>
                <a:gd name="connsiteX17" fmla="*/ 5165 w 1483913"/>
                <a:gd name="connsiteY17" fmla="*/ 47736 h 275595"/>
                <a:gd name="connsiteX18" fmla="*/ 8023 w 1483913"/>
                <a:gd name="connsiteY18" fmla="*/ 2969 h 275595"/>
                <a:gd name="connsiteX19" fmla="*/ 17488 w 1483913"/>
                <a:gd name="connsiteY19" fmla="*/ 37 h 275595"/>
                <a:gd name="connsiteX0" fmla="*/ 17488 w 1483913"/>
                <a:gd name="connsiteY0" fmla="*/ 37 h 275595"/>
                <a:gd name="connsiteX1" fmla="*/ 48028 w 1483913"/>
                <a:gd name="connsiteY1" fmla="*/ 12494 h 275595"/>
                <a:gd name="connsiteX2" fmla="*/ 65162 w 1483913"/>
                <a:gd name="connsiteY2" fmla="*/ 21061 h 275595"/>
                <a:gd name="connsiteX3" fmla="*/ 84342 w 1483913"/>
                <a:gd name="connsiteY3" fmla="*/ 20947 h 275595"/>
                <a:gd name="connsiteX4" fmla="*/ 235670 w 1483913"/>
                <a:gd name="connsiteY4" fmla="*/ 66786 h 275595"/>
                <a:gd name="connsiteX5" fmla="*/ 596667 w 1483913"/>
                <a:gd name="connsiteY5" fmla="*/ 116316 h 275595"/>
                <a:gd name="connsiteX6" fmla="*/ 1021482 w 1483913"/>
                <a:gd name="connsiteY6" fmla="*/ 108697 h 275595"/>
                <a:gd name="connsiteX7" fmla="*/ 1244367 w 1483913"/>
                <a:gd name="connsiteY7" fmla="*/ 66786 h 275595"/>
                <a:gd name="connsiteX8" fmla="*/ 1376765 w 1483913"/>
                <a:gd name="connsiteY8" fmla="*/ 30591 h 275595"/>
                <a:gd name="connsiteX9" fmla="*/ 1415818 w 1483913"/>
                <a:gd name="connsiteY9" fmla="*/ 20114 h 275595"/>
                <a:gd name="connsiteX10" fmla="*/ 1475825 w 1483913"/>
                <a:gd name="connsiteY10" fmla="*/ 5826 h 275595"/>
                <a:gd name="connsiteX11" fmla="*/ 1465348 w 1483913"/>
                <a:gd name="connsiteY11" fmla="*/ 81074 h 275595"/>
                <a:gd name="connsiteX12" fmla="*/ 1326283 w 1483913"/>
                <a:gd name="connsiteY12" fmla="*/ 190611 h 275595"/>
                <a:gd name="connsiteX13" fmla="*/ 936710 w 1483913"/>
                <a:gd name="connsiteY13" fmla="*/ 267764 h 275595"/>
                <a:gd name="connsiteX14" fmla="*/ 326158 w 1483913"/>
                <a:gd name="connsiteY14" fmla="*/ 239189 h 275595"/>
                <a:gd name="connsiteX15" fmla="*/ 97558 w 1483913"/>
                <a:gd name="connsiteY15" fmla="*/ 162036 h 275595"/>
                <a:gd name="connsiteX16" fmla="*/ 5165 w 1483913"/>
                <a:gd name="connsiteY16" fmla="*/ 47736 h 275595"/>
                <a:gd name="connsiteX17" fmla="*/ 8023 w 1483913"/>
                <a:gd name="connsiteY17" fmla="*/ 2969 h 275595"/>
                <a:gd name="connsiteX18" fmla="*/ 17488 w 1483913"/>
                <a:gd name="connsiteY18" fmla="*/ 37 h 275595"/>
                <a:gd name="connsiteX0" fmla="*/ 17488 w 1483913"/>
                <a:gd name="connsiteY0" fmla="*/ 37 h 275595"/>
                <a:gd name="connsiteX1" fmla="*/ 48028 w 1483913"/>
                <a:gd name="connsiteY1" fmla="*/ 12494 h 275595"/>
                <a:gd name="connsiteX2" fmla="*/ 84342 w 1483913"/>
                <a:gd name="connsiteY2" fmla="*/ 20947 h 275595"/>
                <a:gd name="connsiteX3" fmla="*/ 235670 w 1483913"/>
                <a:gd name="connsiteY3" fmla="*/ 66786 h 275595"/>
                <a:gd name="connsiteX4" fmla="*/ 596667 w 1483913"/>
                <a:gd name="connsiteY4" fmla="*/ 116316 h 275595"/>
                <a:gd name="connsiteX5" fmla="*/ 1021482 w 1483913"/>
                <a:gd name="connsiteY5" fmla="*/ 108697 h 275595"/>
                <a:gd name="connsiteX6" fmla="*/ 1244367 w 1483913"/>
                <a:gd name="connsiteY6" fmla="*/ 66786 h 275595"/>
                <a:gd name="connsiteX7" fmla="*/ 1376765 w 1483913"/>
                <a:gd name="connsiteY7" fmla="*/ 30591 h 275595"/>
                <a:gd name="connsiteX8" fmla="*/ 1415818 w 1483913"/>
                <a:gd name="connsiteY8" fmla="*/ 20114 h 275595"/>
                <a:gd name="connsiteX9" fmla="*/ 1475825 w 1483913"/>
                <a:gd name="connsiteY9" fmla="*/ 5826 h 275595"/>
                <a:gd name="connsiteX10" fmla="*/ 1465348 w 1483913"/>
                <a:gd name="connsiteY10" fmla="*/ 81074 h 275595"/>
                <a:gd name="connsiteX11" fmla="*/ 1326283 w 1483913"/>
                <a:gd name="connsiteY11" fmla="*/ 190611 h 275595"/>
                <a:gd name="connsiteX12" fmla="*/ 936710 w 1483913"/>
                <a:gd name="connsiteY12" fmla="*/ 267764 h 275595"/>
                <a:gd name="connsiteX13" fmla="*/ 326158 w 1483913"/>
                <a:gd name="connsiteY13" fmla="*/ 239189 h 275595"/>
                <a:gd name="connsiteX14" fmla="*/ 97558 w 1483913"/>
                <a:gd name="connsiteY14" fmla="*/ 162036 h 275595"/>
                <a:gd name="connsiteX15" fmla="*/ 5165 w 1483913"/>
                <a:gd name="connsiteY15" fmla="*/ 47736 h 275595"/>
                <a:gd name="connsiteX16" fmla="*/ 8023 w 1483913"/>
                <a:gd name="connsiteY16" fmla="*/ 2969 h 275595"/>
                <a:gd name="connsiteX17" fmla="*/ 17488 w 1483913"/>
                <a:gd name="connsiteY17" fmla="*/ 37 h 275595"/>
                <a:gd name="connsiteX0" fmla="*/ 17488 w 1483913"/>
                <a:gd name="connsiteY0" fmla="*/ 37 h 275595"/>
                <a:gd name="connsiteX1" fmla="*/ 84342 w 1483913"/>
                <a:gd name="connsiteY1" fmla="*/ 20947 h 275595"/>
                <a:gd name="connsiteX2" fmla="*/ 235670 w 1483913"/>
                <a:gd name="connsiteY2" fmla="*/ 66786 h 275595"/>
                <a:gd name="connsiteX3" fmla="*/ 596667 w 1483913"/>
                <a:gd name="connsiteY3" fmla="*/ 116316 h 275595"/>
                <a:gd name="connsiteX4" fmla="*/ 1021482 w 1483913"/>
                <a:gd name="connsiteY4" fmla="*/ 108697 h 275595"/>
                <a:gd name="connsiteX5" fmla="*/ 1244367 w 1483913"/>
                <a:gd name="connsiteY5" fmla="*/ 66786 h 275595"/>
                <a:gd name="connsiteX6" fmla="*/ 1376765 w 1483913"/>
                <a:gd name="connsiteY6" fmla="*/ 30591 h 275595"/>
                <a:gd name="connsiteX7" fmla="*/ 1415818 w 1483913"/>
                <a:gd name="connsiteY7" fmla="*/ 20114 h 275595"/>
                <a:gd name="connsiteX8" fmla="*/ 1475825 w 1483913"/>
                <a:gd name="connsiteY8" fmla="*/ 5826 h 275595"/>
                <a:gd name="connsiteX9" fmla="*/ 1465348 w 1483913"/>
                <a:gd name="connsiteY9" fmla="*/ 81074 h 275595"/>
                <a:gd name="connsiteX10" fmla="*/ 1326283 w 1483913"/>
                <a:gd name="connsiteY10" fmla="*/ 190611 h 275595"/>
                <a:gd name="connsiteX11" fmla="*/ 936710 w 1483913"/>
                <a:gd name="connsiteY11" fmla="*/ 267764 h 275595"/>
                <a:gd name="connsiteX12" fmla="*/ 326158 w 1483913"/>
                <a:gd name="connsiteY12" fmla="*/ 239189 h 275595"/>
                <a:gd name="connsiteX13" fmla="*/ 97558 w 1483913"/>
                <a:gd name="connsiteY13" fmla="*/ 162036 h 275595"/>
                <a:gd name="connsiteX14" fmla="*/ 5165 w 1483913"/>
                <a:gd name="connsiteY14" fmla="*/ 47736 h 275595"/>
                <a:gd name="connsiteX15" fmla="*/ 8023 w 1483913"/>
                <a:gd name="connsiteY15" fmla="*/ 2969 h 275595"/>
                <a:gd name="connsiteX16" fmla="*/ 17488 w 1483913"/>
                <a:gd name="connsiteY16" fmla="*/ 37 h 275595"/>
                <a:gd name="connsiteX0" fmla="*/ 8023 w 1483913"/>
                <a:gd name="connsiteY0" fmla="*/ 2431 h 275057"/>
                <a:gd name="connsiteX1" fmla="*/ 84342 w 1483913"/>
                <a:gd name="connsiteY1" fmla="*/ 20409 h 275057"/>
                <a:gd name="connsiteX2" fmla="*/ 235670 w 1483913"/>
                <a:gd name="connsiteY2" fmla="*/ 66248 h 275057"/>
                <a:gd name="connsiteX3" fmla="*/ 596667 w 1483913"/>
                <a:gd name="connsiteY3" fmla="*/ 115778 h 275057"/>
                <a:gd name="connsiteX4" fmla="*/ 1021482 w 1483913"/>
                <a:gd name="connsiteY4" fmla="*/ 108159 h 275057"/>
                <a:gd name="connsiteX5" fmla="*/ 1244367 w 1483913"/>
                <a:gd name="connsiteY5" fmla="*/ 66248 h 275057"/>
                <a:gd name="connsiteX6" fmla="*/ 1376765 w 1483913"/>
                <a:gd name="connsiteY6" fmla="*/ 30053 h 275057"/>
                <a:gd name="connsiteX7" fmla="*/ 1415818 w 1483913"/>
                <a:gd name="connsiteY7" fmla="*/ 19576 h 275057"/>
                <a:gd name="connsiteX8" fmla="*/ 1475825 w 1483913"/>
                <a:gd name="connsiteY8" fmla="*/ 5288 h 275057"/>
                <a:gd name="connsiteX9" fmla="*/ 1465348 w 1483913"/>
                <a:gd name="connsiteY9" fmla="*/ 80536 h 275057"/>
                <a:gd name="connsiteX10" fmla="*/ 1326283 w 1483913"/>
                <a:gd name="connsiteY10" fmla="*/ 190073 h 275057"/>
                <a:gd name="connsiteX11" fmla="*/ 936710 w 1483913"/>
                <a:gd name="connsiteY11" fmla="*/ 267226 h 275057"/>
                <a:gd name="connsiteX12" fmla="*/ 326158 w 1483913"/>
                <a:gd name="connsiteY12" fmla="*/ 238651 h 275057"/>
                <a:gd name="connsiteX13" fmla="*/ 97558 w 1483913"/>
                <a:gd name="connsiteY13" fmla="*/ 161498 h 275057"/>
                <a:gd name="connsiteX14" fmla="*/ 5165 w 1483913"/>
                <a:gd name="connsiteY14" fmla="*/ 47198 h 275057"/>
                <a:gd name="connsiteX15" fmla="*/ 8023 w 1483913"/>
                <a:gd name="connsiteY15" fmla="*/ 2431 h 275057"/>
                <a:gd name="connsiteX0" fmla="*/ 8023 w 1483913"/>
                <a:gd name="connsiteY0" fmla="*/ 970 h 273596"/>
                <a:gd name="connsiteX1" fmla="*/ 84342 w 1483913"/>
                <a:gd name="connsiteY1" fmla="*/ 18948 h 273596"/>
                <a:gd name="connsiteX2" fmla="*/ 235670 w 1483913"/>
                <a:gd name="connsiteY2" fmla="*/ 64787 h 273596"/>
                <a:gd name="connsiteX3" fmla="*/ 596667 w 1483913"/>
                <a:gd name="connsiteY3" fmla="*/ 114317 h 273596"/>
                <a:gd name="connsiteX4" fmla="*/ 1021482 w 1483913"/>
                <a:gd name="connsiteY4" fmla="*/ 106698 h 273596"/>
                <a:gd name="connsiteX5" fmla="*/ 1244367 w 1483913"/>
                <a:gd name="connsiteY5" fmla="*/ 64787 h 273596"/>
                <a:gd name="connsiteX6" fmla="*/ 1376765 w 1483913"/>
                <a:gd name="connsiteY6" fmla="*/ 28592 h 273596"/>
                <a:gd name="connsiteX7" fmla="*/ 1475825 w 1483913"/>
                <a:gd name="connsiteY7" fmla="*/ 3827 h 273596"/>
                <a:gd name="connsiteX8" fmla="*/ 1465348 w 1483913"/>
                <a:gd name="connsiteY8" fmla="*/ 79075 h 273596"/>
                <a:gd name="connsiteX9" fmla="*/ 1326283 w 1483913"/>
                <a:gd name="connsiteY9" fmla="*/ 188612 h 273596"/>
                <a:gd name="connsiteX10" fmla="*/ 936710 w 1483913"/>
                <a:gd name="connsiteY10" fmla="*/ 265765 h 273596"/>
                <a:gd name="connsiteX11" fmla="*/ 326158 w 1483913"/>
                <a:gd name="connsiteY11" fmla="*/ 237190 h 273596"/>
                <a:gd name="connsiteX12" fmla="*/ 97558 w 1483913"/>
                <a:gd name="connsiteY12" fmla="*/ 160037 h 273596"/>
                <a:gd name="connsiteX13" fmla="*/ 5165 w 1483913"/>
                <a:gd name="connsiteY13" fmla="*/ 45737 h 273596"/>
                <a:gd name="connsiteX14" fmla="*/ 8023 w 1483913"/>
                <a:gd name="connsiteY14" fmla="*/ 970 h 273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83913" h="273596">
                  <a:moveTo>
                    <a:pt x="8023" y="970"/>
                  </a:moveTo>
                  <a:cubicBezTo>
                    <a:pt x="21219" y="-3495"/>
                    <a:pt x="46401" y="8312"/>
                    <a:pt x="84342" y="18948"/>
                  </a:cubicBezTo>
                  <a:lnTo>
                    <a:pt x="235670" y="64787"/>
                  </a:lnTo>
                  <a:cubicBezTo>
                    <a:pt x="354732" y="91457"/>
                    <a:pt x="474747" y="107650"/>
                    <a:pt x="596667" y="114317"/>
                  </a:cubicBezTo>
                  <a:cubicBezTo>
                    <a:pt x="738590" y="120985"/>
                    <a:pt x="879560" y="127652"/>
                    <a:pt x="1021482" y="106698"/>
                  </a:cubicBezTo>
                  <a:cubicBezTo>
                    <a:pt x="1096730" y="95267"/>
                    <a:pt x="1169120" y="76217"/>
                    <a:pt x="1244367" y="64787"/>
                  </a:cubicBezTo>
                  <a:cubicBezTo>
                    <a:pt x="1288182" y="48595"/>
                    <a:pt x="1331997" y="37165"/>
                    <a:pt x="1376765" y="28592"/>
                  </a:cubicBezTo>
                  <a:cubicBezTo>
                    <a:pt x="1415341" y="18432"/>
                    <a:pt x="1461061" y="-4587"/>
                    <a:pt x="1475825" y="3827"/>
                  </a:cubicBezTo>
                  <a:cubicBezTo>
                    <a:pt x="1493923" y="24782"/>
                    <a:pt x="1477730" y="55262"/>
                    <a:pt x="1465348" y="79075"/>
                  </a:cubicBezTo>
                  <a:cubicBezTo>
                    <a:pt x="1435820" y="136225"/>
                    <a:pt x="1383433" y="165752"/>
                    <a:pt x="1326283" y="188612"/>
                  </a:cubicBezTo>
                  <a:cubicBezTo>
                    <a:pt x="1201505" y="239095"/>
                    <a:pt x="1069108" y="255287"/>
                    <a:pt x="936710" y="265765"/>
                  </a:cubicBezTo>
                  <a:cubicBezTo>
                    <a:pt x="731923" y="281005"/>
                    <a:pt x="528088" y="275290"/>
                    <a:pt x="326158" y="237190"/>
                  </a:cubicBezTo>
                  <a:cubicBezTo>
                    <a:pt x="246148" y="221950"/>
                    <a:pt x="168995" y="200995"/>
                    <a:pt x="97558" y="160037"/>
                  </a:cubicBezTo>
                  <a:cubicBezTo>
                    <a:pt x="52790" y="133367"/>
                    <a:pt x="15643" y="99077"/>
                    <a:pt x="5165" y="45737"/>
                  </a:cubicBezTo>
                  <a:cubicBezTo>
                    <a:pt x="2308" y="30497"/>
                    <a:pt x="-6265" y="12400"/>
                    <a:pt x="8023" y="97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4" name="Freeform: Shape 1423">
              <a:extLst>
                <a:ext uri="{FF2B5EF4-FFF2-40B4-BE49-F238E27FC236}">
                  <a16:creationId xmlns:a16="http://schemas.microsoft.com/office/drawing/2014/main" id="{659AB1A0-57F5-4042-9847-5AE91EA0DD53}"/>
                </a:ext>
              </a:extLst>
            </p:cNvPr>
            <p:cNvSpPr/>
            <p:nvPr/>
          </p:nvSpPr>
          <p:spPr>
            <a:xfrm>
              <a:off x="5157059" y="2241254"/>
              <a:ext cx="1343025" cy="209550"/>
            </a:xfrm>
            <a:custGeom>
              <a:avLst/>
              <a:gdLst>
                <a:gd name="connsiteX0" fmla="*/ 1352326 w 1343025"/>
                <a:gd name="connsiteY0" fmla="*/ 0 h 209550"/>
                <a:gd name="connsiteX1" fmla="*/ 1289461 w 1343025"/>
                <a:gd name="connsiteY1" fmla="*/ 100013 h 209550"/>
                <a:gd name="connsiteX2" fmla="*/ 1042763 w 1343025"/>
                <a:gd name="connsiteY2" fmla="*/ 179070 h 209550"/>
                <a:gd name="connsiteX3" fmla="*/ 617948 w 1343025"/>
                <a:gd name="connsiteY3" fmla="*/ 208598 h 209550"/>
                <a:gd name="connsiteX4" fmla="*/ 181703 w 1343025"/>
                <a:gd name="connsiteY4" fmla="*/ 152400 h 209550"/>
                <a:gd name="connsiteX5" fmla="*/ 44543 w 1343025"/>
                <a:gd name="connsiteY5" fmla="*/ 89535 h 209550"/>
                <a:gd name="connsiteX6" fmla="*/ 728 w 1343025"/>
                <a:gd name="connsiteY6" fmla="*/ 952 h 209550"/>
                <a:gd name="connsiteX7" fmla="*/ 38828 w 1343025"/>
                <a:gd name="connsiteY7" fmla="*/ 8573 h 209550"/>
                <a:gd name="connsiteX8" fmla="*/ 240758 w 1343025"/>
                <a:gd name="connsiteY8" fmla="*/ 109538 h 209550"/>
                <a:gd name="connsiteX9" fmla="*/ 509363 w 1343025"/>
                <a:gd name="connsiteY9" fmla="*/ 145733 h 209550"/>
                <a:gd name="connsiteX10" fmla="*/ 965611 w 1343025"/>
                <a:gd name="connsiteY10" fmla="*/ 132398 h 209550"/>
                <a:gd name="connsiteX11" fmla="*/ 1313273 w 1343025"/>
                <a:gd name="connsiteY11" fmla="*/ 10477 h 209550"/>
                <a:gd name="connsiteX12" fmla="*/ 1352326 w 1343025"/>
                <a:gd name="connsiteY12" fmla="*/ 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43025" h="209550">
                  <a:moveTo>
                    <a:pt x="1352326" y="0"/>
                  </a:moveTo>
                  <a:cubicBezTo>
                    <a:pt x="1350421" y="44767"/>
                    <a:pt x="1326608" y="76200"/>
                    <a:pt x="1289461" y="100013"/>
                  </a:cubicBezTo>
                  <a:cubicBezTo>
                    <a:pt x="1214213" y="147638"/>
                    <a:pt x="1128488" y="164783"/>
                    <a:pt x="1042763" y="179070"/>
                  </a:cubicBezTo>
                  <a:cubicBezTo>
                    <a:pt x="901793" y="200977"/>
                    <a:pt x="759871" y="214313"/>
                    <a:pt x="617948" y="208598"/>
                  </a:cubicBezTo>
                  <a:cubicBezTo>
                    <a:pt x="471263" y="201930"/>
                    <a:pt x="324578" y="192405"/>
                    <a:pt x="181703" y="152400"/>
                  </a:cubicBezTo>
                  <a:cubicBezTo>
                    <a:pt x="133126" y="138113"/>
                    <a:pt x="85501" y="120967"/>
                    <a:pt x="44543" y="89535"/>
                  </a:cubicBezTo>
                  <a:cubicBezTo>
                    <a:pt x="15016" y="67627"/>
                    <a:pt x="-4034" y="40005"/>
                    <a:pt x="728" y="952"/>
                  </a:cubicBezTo>
                  <a:cubicBezTo>
                    <a:pt x="14063" y="1905"/>
                    <a:pt x="28351" y="-2858"/>
                    <a:pt x="38828" y="8573"/>
                  </a:cubicBezTo>
                  <a:cubicBezTo>
                    <a:pt x="97883" y="58102"/>
                    <a:pt x="166463" y="89535"/>
                    <a:pt x="240758" y="109538"/>
                  </a:cubicBezTo>
                  <a:cubicBezTo>
                    <a:pt x="328388" y="133350"/>
                    <a:pt x="418876" y="142875"/>
                    <a:pt x="509363" y="145733"/>
                  </a:cubicBezTo>
                  <a:cubicBezTo>
                    <a:pt x="661763" y="150495"/>
                    <a:pt x="813211" y="152400"/>
                    <a:pt x="965611" y="132398"/>
                  </a:cubicBezTo>
                  <a:cubicBezTo>
                    <a:pt x="1090388" y="115252"/>
                    <a:pt x="1205641" y="74295"/>
                    <a:pt x="1313273" y="10477"/>
                  </a:cubicBezTo>
                  <a:cubicBezTo>
                    <a:pt x="1326608" y="7620"/>
                    <a:pt x="1339943" y="3810"/>
                    <a:pt x="1352326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5" name="Freeform: Shape 1424">
              <a:extLst>
                <a:ext uri="{FF2B5EF4-FFF2-40B4-BE49-F238E27FC236}">
                  <a16:creationId xmlns:a16="http://schemas.microsoft.com/office/drawing/2014/main" id="{C1CE18CF-3B17-4F5F-901F-F6802A6E9B5A}"/>
                </a:ext>
              </a:extLst>
            </p:cNvPr>
            <p:cNvSpPr/>
            <p:nvPr/>
          </p:nvSpPr>
          <p:spPr>
            <a:xfrm>
              <a:off x="4624786" y="2779870"/>
              <a:ext cx="2457639" cy="3050139"/>
            </a:xfrm>
            <a:custGeom>
              <a:avLst/>
              <a:gdLst>
                <a:gd name="connsiteX0" fmla="*/ 148191 w 2485469"/>
                <a:gd name="connsiteY0" fmla="*/ 1538785 h 3034864"/>
                <a:gd name="connsiteX1" fmla="*/ 213913 w 2485469"/>
                <a:gd name="connsiteY1" fmla="*/ 1628320 h 3034864"/>
                <a:gd name="connsiteX2" fmla="*/ 232320 w 2485469"/>
                <a:gd name="connsiteY2" fmla="*/ 1634418 h 3034864"/>
                <a:gd name="connsiteX3" fmla="*/ 230806 w 2485469"/>
                <a:gd name="connsiteY3" fmla="*/ 1548041 h 3034864"/>
                <a:gd name="connsiteX4" fmla="*/ 618310 w 2485469"/>
                <a:gd name="connsiteY4" fmla="*/ 736079 h 3034864"/>
                <a:gd name="connsiteX5" fmla="*/ 626638 w 2485469"/>
                <a:gd name="connsiteY5" fmla="*/ 745978 h 3034864"/>
                <a:gd name="connsiteX6" fmla="*/ 630860 w 2485469"/>
                <a:gd name="connsiteY6" fmla="*/ 743236 h 3034864"/>
                <a:gd name="connsiteX7" fmla="*/ 987136 w 2485469"/>
                <a:gd name="connsiteY7" fmla="*/ 695020 h 3034864"/>
                <a:gd name="connsiteX8" fmla="*/ 979196 w 2485469"/>
                <a:gd name="connsiteY8" fmla="*/ 701232 h 3034864"/>
                <a:gd name="connsiteX9" fmla="*/ 993969 w 2485469"/>
                <a:gd name="connsiteY9" fmla="*/ 723414 h 3034864"/>
                <a:gd name="connsiteX10" fmla="*/ 1026297 w 2485469"/>
                <a:gd name="connsiteY10" fmla="*/ 699000 h 3034864"/>
                <a:gd name="connsiteX11" fmla="*/ 1014446 w 2485469"/>
                <a:gd name="connsiteY11" fmla="*/ 700853 h 3034864"/>
                <a:gd name="connsiteX12" fmla="*/ 1597304 w 2485469"/>
                <a:gd name="connsiteY12" fmla="*/ 629087 h 3034864"/>
                <a:gd name="connsiteX13" fmla="*/ 1621233 w 2485469"/>
                <a:gd name="connsiteY13" fmla="*/ 657962 h 3034864"/>
                <a:gd name="connsiteX14" fmla="*/ 1648379 w 2485469"/>
                <a:gd name="connsiteY14" fmla="*/ 703920 h 3034864"/>
                <a:gd name="connsiteX15" fmla="*/ 1649915 w 2485469"/>
                <a:gd name="connsiteY15" fmla="*/ 708616 h 3034864"/>
                <a:gd name="connsiteX16" fmla="*/ 1657811 w 2485469"/>
                <a:gd name="connsiteY16" fmla="*/ 709964 h 3034864"/>
                <a:gd name="connsiteX17" fmla="*/ 1746426 w 2485469"/>
                <a:gd name="connsiteY17" fmla="*/ 697210 h 3034864"/>
                <a:gd name="connsiteX18" fmla="*/ 1781679 w 2485469"/>
                <a:gd name="connsiteY18" fmla="*/ 718904 h 3034864"/>
                <a:gd name="connsiteX19" fmla="*/ 1798544 w 2485469"/>
                <a:gd name="connsiteY19" fmla="*/ 766050 h 3034864"/>
                <a:gd name="connsiteX20" fmla="*/ 1800747 w 2485469"/>
                <a:gd name="connsiteY20" fmla="*/ 769305 h 3034864"/>
                <a:gd name="connsiteX21" fmla="*/ 1798873 w 2485469"/>
                <a:gd name="connsiteY21" fmla="*/ 757735 h 3034864"/>
                <a:gd name="connsiteX22" fmla="*/ 1811256 w 2485469"/>
                <a:gd name="connsiteY22" fmla="*/ 723445 h 3034864"/>
                <a:gd name="connsiteX23" fmla="*/ 1813112 w 2485469"/>
                <a:gd name="connsiteY23" fmla="*/ 722693 h 3034864"/>
                <a:gd name="connsiteX24" fmla="*/ 1800549 w 2485469"/>
                <a:gd name="connsiteY24" fmla="*/ 693933 h 3034864"/>
                <a:gd name="connsiteX25" fmla="*/ 1800366 w 2485469"/>
                <a:gd name="connsiteY25" fmla="*/ 677817 h 3034864"/>
                <a:gd name="connsiteX26" fmla="*/ 1805830 w 2485469"/>
                <a:gd name="connsiteY26" fmla="*/ 666304 h 3034864"/>
                <a:gd name="connsiteX27" fmla="*/ 1789989 w 2485469"/>
                <a:gd name="connsiteY27" fmla="*/ 666474 h 3034864"/>
                <a:gd name="connsiteX28" fmla="*/ 1729341 w 2485469"/>
                <a:gd name="connsiteY28" fmla="*/ 653913 h 3034864"/>
                <a:gd name="connsiteX29" fmla="*/ 1717416 w 2485469"/>
                <a:gd name="connsiteY29" fmla="*/ 649593 h 3034864"/>
                <a:gd name="connsiteX30" fmla="*/ 1629323 w 2485469"/>
                <a:gd name="connsiteY30" fmla="*/ 641194 h 3034864"/>
                <a:gd name="connsiteX31" fmla="*/ 1053415 w 2485469"/>
                <a:gd name="connsiteY31" fmla="*/ 435761 h 3034864"/>
                <a:gd name="connsiteX32" fmla="*/ 1048664 w 2485469"/>
                <a:gd name="connsiteY32" fmla="*/ 439388 h 3034864"/>
                <a:gd name="connsiteX33" fmla="*/ 1051298 w 2485469"/>
                <a:gd name="connsiteY33" fmla="*/ 441734 h 3034864"/>
                <a:gd name="connsiteX34" fmla="*/ 1062145 w 2485469"/>
                <a:gd name="connsiteY34" fmla="*/ 468513 h 3034864"/>
                <a:gd name="connsiteX35" fmla="*/ 1068749 w 2485469"/>
                <a:gd name="connsiteY35" fmla="*/ 507803 h 3034864"/>
                <a:gd name="connsiteX36" fmla="*/ 1078698 w 2485469"/>
                <a:gd name="connsiteY36" fmla="*/ 499386 h 3034864"/>
                <a:gd name="connsiteX37" fmla="*/ 1068133 w 2485469"/>
                <a:gd name="connsiteY37" fmla="*/ 468174 h 3034864"/>
                <a:gd name="connsiteX38" fmla="*/ 1514076 w 2485469"/>
                <a:gd name="connsiteY38" fmla="*/ 290058 h 3034864"/>
                <a:gd name="connsiteX39" fmla="*/ 1477881 w 2485469"/>
                <a:gd name="connsiteY39" fmla="*/ 381498 h 3034864"/>
                <a:gd name="connsiteX40" fmla="*/ 1408349 w 2485469"/>
                <a:gd name="connsiteY40" fmla="*/ 440553 h 3034864"/>
                <a:gd name="connsiteX41" fmla="*/ 1241661 w 2485469"/>
                <a:gd name="connsiteY41" fmla="*/ 418645 h 3034864"/>
                <a:gd name="connsiteX42" fmla="*/ 1181654 w 2485469"/>
                <a:gd name="connsiteY42" fmla="*/ 330063 h 3034864"/>
                <a:gd name="connsiteX43" fmla="*/ 1514076 w 2485469"/>
                <a:gd name="connsiteY43" fmla="*/ 290058 h 3034864"/>
                <a:gd name="connsiteX44" fmla="*/ 1847451 w 2485469"/>
                <a:gd name="connsiteY44" fmla="*/ 212905 h 3034864"/>
                <a:gd name="connsiteX45" fmla="*/ 1856023 w 2485469"/>
                <a:gd name="connsiteY45" fmla="*/ 216715 h 3034864"/>
                <a:gd name="connsiteX46" fmla="*/ 2049381 w 2485469"/>
                <a:gd name="connsiteY46" fmla="*/ 252910 h 3034864"/>
                <a:gd name="connsiteX47" fmla="*/ 2228451 w 2485469"/>
                <a:gd name="connsiteY47" fmla="*/ 229098 h 3034864"/>
                <a:gd name="connsiteX48" fmla="*/ 2383708 w 2485469"/>
                <a:gd name="connsiteY48" fmla="*/ 358638 h 3034864"/>
                <a:gd name="connsiteX49" fmla="*/ 2397996 w 2485469"/>
                <a:gd name="connsiteY49" fmla="*/ 375783 h 3034864"/>
                <a:gd name="connsiteX50" fmla="*/ 2361801 w 2485469"/>
                <a:gd name="connsiteY50" fmla="*/ 550090 h 3034864"/>
                <a:gd name="connsiteX51" fmla="*/ 2333405 w 2485469"/>
                <a:gd name="connsiteY51" fmla="*/ 633137 h 3034864"/>
                <a:gd name="connsiteX52" fmla="*/ 2337475 w 2485469"/>
                <a:gd name="connsiteY52" fmla="*/ 645113 h 3034864"/>
                <a:gd name="connsiteX53" fmla="*/ 2388241 w 2485469"/>
                <a:gd name="connsiteY53" fmla="*/ 599333 h 3034864"/>
                <a:gd name="connsiteX54" fmla="*/ 2386334 w 2485469"/>
                <a:gd name="connsiteY54" fmla="*/ 762354 h 3034864"/>
                <a:gd name="connsiteX55" fmla="*/ 2395002 w 2485469"/>
                <a:gd name="connsiteY55" fmla="*/ 764101 h 3034864"/>
                <a:gd name="connsiteX56" fmla="*/ 2437035 w 2485469"/>
                <a:gd name="connsiteY56" fmla="*/ 805683 h 3034864"/>
                <a:gd name="connsiteX57" fmla="*/ 2401782 w 2485469"/>
                <a:gd name="connsiteY57" fmla="*/ 882517 h 3034864"/>
                <a:gd name="connsiteX58" fmla="*/ 2384783 w 2485469"/>
                <a:gd name="connsiteY58" fmla="*/ 894889 h 3034864"/>
                <a:gd name="connsiteX59" fmla="*/ 2382794 w 2485469"/>
                <a:gd name="connsiteY59" fmla="*/ 1064889 h 3034864"/>
                <a:gd name="connsiteX60" fmla="*/ 2409437 w 2485469"/>
                <a:gd name="connsiteY60" fmla="*/ 1082061 h 3034864"/>
                <a:gd name="connsiteX61" fmla="*/ 2484944 w 2485469"/>
                <a:gd name="connsiteY61" fmla="*/ 1230533 h 3034864"/>
                <a:gd name="connsiteX62" fmla="*/ 2403590 w 2485469"/>
                <a:gd name="connsiteY62" fmla="*/ 1397761 h 3034864"/>
                <a:gd name="connsiteX63" fmla="*/ 2376917 w 2485469"/>
                <a:gd name="connsiteY63" fmla="*/ 1408895 h 3034864"/>
                <a:gd name="connsiteX64" fmla="*/ 2374596 w 2485469"/>
                <a:gd name="connsiteY64" fmla="*/ 1541333 h 3034864"/>
                <a:gd name="connsiteX65" fmla="*/ 2379522 w 2485469"/>
                <a:gd name="connsiteY65" fmla="*/ 1546234 h 3034864"/>
                <a:gd name="connsiteX66" fmla="*/ 2423477 w 2485469"/>
                <a:gd name="connsiteY66" fmla="*/ 1599340 h 3034864"/>
                <a:gd name="connsiteX67" fmla="*/ 2441555 w 2485469"/>
                <a:gd name="connsiteY67" fmla="*/ 1618323 h 3034864"/>
                <a:gd name="connsiteX68" fmla="*/ 2421669 w 2485469"/>
                <a:gd name="connsiteY68" fmla="*/ 1799110 h 3034864"/>
                <a:gd name="connsiteX69" fmla="*/ 2369065 w 2485469"/>
                <a:gd name="connsiteY69" fmla="*/ 1856879 h 3034864"/>
                <a:gd name="connsiteX70" fmla="*/ 2367217 w 2485469"/>
                <a:gd name="connsiteY70" fmla="*/ 1962351 h 3034864"/>
                <a:gd name="connsiteX71" fmla="*/ 2389522 w 2485469"/>
                <a:gd name="connsiteY71" fmla="*/ 1985590 h 3034864"/>
                <a:gd name="connsiteX72" fmla="*/ 2463250 w 2485469"/>
                <a:gd name="connsiteY72" fmla="*/ 2140799 h 3034864"/>
                <a:gd name="connsiteX73" fmla="*/ 2452403 w 2485469"/>
                <a:gd name="connsiteY73" fmla="*/ 2223962 h 3034864"/>
                <a:gd name="connsiteX74" fmla="*/ 2375907 w 2485469"/>
                <a:gd name="connsiteY74" fmla="*/ 2310062 h 3034864"/>
                <a:gd name="connsiteX75" fmla="*/ 2362308 w 2485469"/>
                <a:gd name="connsiteY75" fmla="*/ 2316453 h 3034864"/>
                <a:gd name="connsiteX76" fmla="*/ 2359724 w 2485469"/>
                <a:gd name="connsiteY76" fmla="*/ 2537317 h 3034864"/>
                <a:gd name="connsiteX77" fmla="*/ 2371838 w 2485469"/>
                <a:gd name="connsiteY77" fmla="*/ 2605312 h 3034864"/>
                <a:gd name="connsiteX78" fmla="*/ 2356584 w 2485469"/>
                <a:gd name="connsiteY78" fmla="*/ 2675028 h 3034864"/>
                <a:gd name="connsiteX79" fmla="*/ 2096250 w 2485469"/>
                <a:gd name="connsiteY79" fmla="*/ 2850393 h 3034864"/>
                <a:gd name="connsiteX80" fmla="*/ 2038172 w 2485469"/>
                <a:gd name="connsiteY80" fmla="*/ 2851297 h 3034864"/>
                <a:gd name="connsiteX81" fmla="*/ 2037931 w 2485469"/>
                <a:gd name="connsiteY81" fmla="*/ 2851231 h 3034864"/>
                <a:gd name="connsiteX82" fmla="*/ 2037924 w 2485469"/>
                <a:gd name="connsiteY82" fmla="*/ 2856141 h 3034864"/>
                <a:gd name="connsiteX83" fmla="*/ 1918455 w 2485469"/>
                <a:gd name="connsiteY83" fmla="*/ 2879376 h 3034864"/>
                <a:gd name="connsiteX84" fmla="*/ 1896367 w 2485469"/>
                <a:gd name="connsiteY84" fmla="*/ 2913654 h 3034864"/>
                <a:gd name="connsiteX85" fmla="*/ 1866648 w 2485469"/>
                <a:gd name="connsiteY85" fmla="*/ 2938979 h 3034864"/>
                <a:gd name="connsiteX86" fmla="*/ 1679406 w 2485469"/>
                <a:gd name="connsiteY86" fmla="*/ 2944528 h 3034864"/>
                <a:gd name="connsiteX87" fmla="*/ 1625627 w 2485469"/>
                <a:gd name="connsiteY87" fmla="*/ 2923574 h 3034864"/>
                <a:gd name="connsiteX88" fmla="*/ 1564582 w 2485469"/>
                <a:gd name="connsiteY88" fmla="*/ 2927047 h 3034864"/>
                <a:gd name="connsiteX89" fmla="*/ 1541892 w 2485469"/>
                <a:gd name="connsiteY89" fmla="*/ 2964559 h 3034864"/>
                <a:gd name="connsiteX90" fmla="*/ 1382631 w 2485469"/>
                <a:gd name="connsiteY90" fmla="*/ 3034210 h 3034864"/>
                <a:gd name="connsiteX91" fmla="*/ 1266919 w 2485469"/>
                <a:gd name="connsiteY91" fmla="*/ 3026961 h 3034864"/>
                <a:gd name="connsiteX92" fmla="*/ 1257170 w 2485469"/>
                <a:gd name="connsiteY92" fmla="*/ 3024119 h 3034864"/>
                <a:gd name="connsiteX93" fmla="*/ 1173329 w 2485469"/>
                <a:gd name="connsiteY93" fmla="*/ 3029371 h 3034864"/>
                <a:gd name="connsiteX94" fmla="*/ 1022187 w 2485469"/>
                <a:gd name="connsiteY94" fmla="*/ 2963271 h 3034864"/>
                <a:gd name="connsiteX95" fmla="*/ 1000930 w 2485469"/>
                <a:gd name="connsiteY95" fmla="*/ 2928127 h 3034864"/>
                <a:gd name="connsiteX96" fmla="*/ 906034 w 2485469"/>
                <a:gd name="connsiteY96" fmla="*/ 2922729 h 3034864"/>
                <a:gd name="connsiteX97" fmla="*/ 849366 w 2485469"/>
                <a:gd name="connsiteY97" fmla="*/ 2944809 h 3034864"/>
                <a:gd name="connsiteX98" fmla="*/ 652065 w 2485469"/>
                <a:gd name="connsiteY98" fmla="*/ 2938961 h 3034864"/>
                <a:gd name="connsiteX99" fmla="*/ 620750 w 2485469"/>
                <a:gd name="connsiteY99" fmla="*/ 2912276 h 3034864"/>
                <a:gd name="connsiteX100" fmla="*/ 597475 w 2485469"/>
                <a:gd name="connsiteY100" fmla="*/ 2876156 h 3034864"/>
                <a:gd name="connsiteX101" fmla="*/ 471588 w 2485469"/>
                <a:gd name="connsiteY101" fmla="*/ 2851673 h 3034864"/>
                <a:gd name="connsiteX102" fmla="*/ 471581 w 2485469"/>
                <a:gd name="connsiteY102" fmla="*/ 2846500 h 3034864"/>
                <a:gd name="connsiteX103" fmla="*/ 471327 w 2485469"/>
                <a:gd name="connsiteY103" fmla="*/ 2846569 h 3034864"/>
                <a:gd name="connsiteX104" fmla="*/ 410129 w 2485469"/>
                <a:gd name="connsiteY104" fmla="*/ 2845616 h 3034864"/>
                <a:gd name="connsiteX105" fmla="*/ 135809 w 2485469"/>
                <a:gd name="connsiteY105" fmla="*/ 2660831 h 3034864"/>
                <a:gd name="connsiteX106" fmla="*/ 132951 w 2485469"/>
                <a:gd name="connsiteY106" fmla="*/ 2513193 h 3034864"/>
                <a:gd name="connsiteX107" fmla="*/ 216444 w 2485469"/>
                <a:gd name="connsiteY107" fmla="*/ 2421999 h 3034864"/>
                <a:gd name="connsiteX108" fmla="*/ 244242 w 2485469"/>
                <a:gd name="connsiteY108" fmla="*/ 2403147 h 3034864"/>
                <a:gd name="connsiteX109" fmla="*/ 243150 w 2485469"/>
                <a:gd name="connsiteY109" fmla="*/ 2309836 h 3034864"/>
                <a:gd name="connsiteX110" fmla="*/ 231058 w 2485469"/>
                <a:gd name="connsiteY110" fmla="*/ 2311262 h 3034864"/>
                <a:gd name="connsiteX111" fmla="*/ 34843 w 2485469"/>
                <a:gd name="connsiteY111" fmla="*/ 2185532 h 3034864"/>
                <a:gd name="connsiteX112" fmla="*/ 23413 w 2485469"/>
                <a:gd name="connsiteY112" fmla="*/ 2097902 h 3034864"/>
                <a:gd name="connsiteX113" fmla="*/ 143428 w 2485469"/>
                <a:gd name="connsiteY113" fmla="*/ 1890257 h 3034864"/>
                <a:gd name="connsiteX114" fmla="*/ 205341 w 2485469"/>
                <a:gd name="connsiteY114" fmla="*/ 1848347 h 3034864"/>
                <a:gd name="connsiteX115" fmla="*/ 67228 w 2485469"/>
                <a:gd name="connsiteY115" fmla="*/ 1737857 h 3034864"/>
                <a:gd name="connsiteX116" fmla="*/ 46273 w 2485469"/>
                <a:gd name="connsiteY116" fmla="*/ 1547357 h 3034864"/>
                <a:gd name="connsiteX117" fmla="*/ 65323 w 2485469"/>
                <a:gd name="connsiteY117" fmla="*/ 1527355 h 3034864"/>
                <a:gd name="connsiteX118" fmla="*/ 155811 w 2485469"/>
                <a:gd name="connsiteY118" fmla="*/ 1414007 h 3034864"/>
                <a:gd name="connsiteX119" fmla="*/ 199626 w 2485469"/>
                <a:gd name="connsiteY119" fmla="*/ 1402577 h 3034864"/>
                <a:gd name="connsiteX120" fmla="*/ 228289 w 2485469"/>
                <a:gd name="connsiteY120" fmla="*/ 1404460 h 3034864"/>
                <a:gd name="connsiteX121" fmla="*/ 227445 w 2485469"/>
                <a:gd name="connsiteY121" fmla="*/ 1356299 h 3034864"/>
                <a:gd name="connsiteX122" fmla="*/ 177733 w 2485469"/>
                <a:gd name="connsiteY122" fmla="*/ 1353122 h 3034864"/>
                <a:gd name="connsiteX123" fmla="*/ 86278 w 2485469"/>
                <a:gd name="connsiteY123" fmla="*/ 1314947 h 3034864"/>
                <a:gd name="connsiteX124" fmla="*/ 553 w 2485469"/>
                <a:gd name="connsiteY124" fmla="*/ 1138735 h 3034864"/>
                <a:gd name="connsiteX125" fmla="*/ 132951 w 2485469"/>
                <a:gd name="connsiteY125" fmla="*/ 948235 h 3034864"/>
                <a:gd name="connsiteX126" fmla="*/ 146896 w 2485469"/>
                <a:gd name="connsiteY126" fmla="*/ 942044 h 3034864"/>
                <a:gd name="connsiteX127" fmla="*/ 185338 w 2485469"/>
                <a:gd name="connsiteY127" fmla="*/ 954902 h 3034864"/>
                <a:gd name="connsiteX128" fmla="*/ 221911 w 2485469"/>
                <a:gd name="connsiteY128" fmla="*/ 968439 h 3034864"/>
                <a:gd name="connsiteX129" fmla="*/ 220594 w 2485469"/>
                <a:gd name="connsiteY129" fmla="*/ 855886 h 3034864"/>
                <a:gd name="connsiteX130" fmla="*/ 170515 w 2485469"/>
                <a:gd name="connsiteY130" fmla="*/ 831941 h 3034864"/>
                <a:gd name="connsiteX131" fmla="*/ 88183 w 2485469"/>
                <a:gd name="connsiteY131" fmla="*/ 772023 h 3034864"/>
                <a:gd name="connsiteX132" fmla="*/ 51036 w 2485469"/>
                <a:gd name="connsiteY132" fmla="*/ 691061 h 3034864"/>
                <a:gd name="connsiteX133" fmla="*/ 156764 w 2485469"/>
                <a:gd name="connsiteY133" fmla="*/ 634863 h 3034864"/>
                <a:gd name="connsiteX134" fmla="*/ 187244 w 2485469"/>
                <a:gd name="connsiteY134" fmla="*/ 616766 h 3034864"/>
                <a:gd name="connsiteX135" fmla="*/ 208199 w 2485469"/>
                <a:gd name="connsiteY135" fmla="*/ 461508 h 3034864"/>
                <a:gd name="connsiteX136" fmla="*/ 212961 w 2485469"/>
                <a:gd name="connsiteY136" fmla="*/ 443411 h 3034864"/>
                <a:gd name="connsiteX137" fmla="*/ 251622 w 2485469"/>
                <a:gd name="connsiteY137" fmla="*/ 439522 h 3034864"/>
                <a:gd name="connsiteX138" fmla="*/ 280011 w 2485469"/>
                <a:gd name="connsiteY138" fmla="*/ 408740 h 3034864"/>
                <a:gd name="connsiteX139" fmla="*/ 370631 w 2485469"/>
                <a:gd name="connsiteY139" fmla="*/ 367272 h 3034864"/>
                <a:gd name="connsiteX140" fmla="*/ 540572 w 2485469"/>
                <a:gd name="connsiteY140" fmla="*/ 389870 h 3034864"/>
                <a:gd name="connsiteX141" fmla="*/ 724072 w 2485469"/>
                <a:gd name="connsiteY141" fmla="*/ 355520 h 3034864"/>
                <a:gd name="connsiteX142" fmla="*/ 732207 w 2485469"/>
                <a:gd name="connsiteY142" fmla="*/ 351905 h 3034864"/>
                <a:gd name="connsiteX143" fmla="*/ 749382 w 2485469"/>
                <a:gd name="connsiteY143" fmla="*/ 352809 h 3034864"/>
                <a:gd name="connsiteX144" fmla="*/ 833448 w 2485469"/>
                <a:gd name="connsiteY144" fmla="*/ 386254 h 3034864"/>
                <a:gd name="connsiteX145" fmla="*/ 881639 w 2485469"/>
                <a:gd name="connsiteY145" fmla="*/ 398895 h 3034864"/>
                <a:gd name="connsiteX146" fmla="*/ 906584 w 2485469"/>
                <a:gd name="connsiteY146" fmla="*/ 401445 h 3034864"/>
                <a:gd name="connsiteX147" fmla="*/ 923526 w 2485469"/>
                <a:gd name="connsiteY147" fmla="*/ 395666 h 3034864"/>
                <a:gd name="connsiteX148" fmla="*/ 1041636 w 2485469"/>
                <a:gd name="connsiteY148" fmla="*/ 363400 h 3034864"/>
                <a:gd name="connsiteX149" fmla="*/ 1102180 w 2485469"/>
                <a:gd name="connsiteY149" fmla="*/ 347862 h 3034864"/>
                <a:gd name="connsiteX150" fmla="*/ 1123551 w 2485469"/>
                <a:gd name="connsiteY150" fmla="*/ 348160 h 3034864"/>
                <a:gd name="connsiteX151" fmla="*/ 1065363 w 2485469"/>
                <a:gd name="connsiteY151" fmla="*/ 425354 h 3034864"/>
                <a:gd name="connsiteX152" fmla="*/ 1128894 w 2485469"/>
                <a:gd name="connsiteY152" fmla="*/ 426226 h 3034864"/>
                <a:gd name="connsiteX153" fmla="*/ 1364059 w 2485469"/>
                <a:gd name="connsiteY153" fmla="*/ 463090 h 3034864"/>
                <a:gd name="connsiteX154" fmla="*/ 1355585 w 2485469"/>
                <a:gd name="connsiteY154" fmla="*/ 518343 h 3034864"/>
                <a:gd name="connsiteX155" fmla="*/ 1354658 w 2485469"/>
                <a:gd name="connsiteY155" fmla="*/ 519098 h 3034864"/>
                <a:gd name="connsiteX156" fmla="*/ 1384194 w 2485469"/>
                <a:gd name="connsiteY156" fmla="*/ 526858 h 3034864"/>
                <a:gd name="connsiteX157" fmla="*/ 1456093 w 2485469"/>
                <a:gd name="connsiteY157" fmla="*/ 543304 h 3034864"/>
                <a:gd name="connsiteX158" fmla="*/ 1470876 w 2485469"/>
                <a:gd name="connsiteY158" fmla="*/ 548818 h 3034864"/>
                <a:gd name="connsiteX159" fmla="*/ 1419200 w 2485469"/>
                <a:gd name="connsiteY159" fmla="*/ 480264 h 3034864"/>
                <a:gd name="connsiteX160" fmla="*/ 1439482 w 2485469"/>
                <a:gd name="connsiteY160" fmla="*/ 479981 h 3034864"/>
                <a:gd name="connsiteX161" fmla="*/ 1496939 w 2485469"/>
                <a:gd name="connsiteY161" fmla="*/ 494727 h 3034864"/>
                <a:gd name="connsiteX162" fmla="*/ 1519897 w 2485469"/>
                <a:gd name="connsiteY162" fmla="*/ 499691 h 3034864"/>
                <a:gd name="connsiteX163" fmla="*/ 1506888 w 2485469"/>
                <a:gd name="connsiteY163" fmla="*/ 474813 h 3034864"/>
                <a:gd name="connsiteX164" fmla="*/ 1499788 w 2485469"/>
                <a:gd name="connsiteY164" fmla="*/ 335778 h 3034864"/>
                <a:gd name="connsiteX165" fmla="*/ 1534078 w 2485469"/>
                <a:gd name="connsiteY165" fmla="*/ 287200 h 3034864"/>
                <a:gd name="connsiteX166" fmla="*/ 1740771 w 2485469"/>
                <a:gd name="connsiteY166" fmla="*/ 249100 h 3034864"/>
                <a:gd name="connsiteX167" fmla="*/ 1829353 w 2485469"/>
                <a:gd name="connsiteY167" fmla="*/ 213858 h 3034864"/>
                <a:gd name="connsiteX168" fmla="*/ 1847451 w 2485469"/>
                <a:gd name="connsiteY168" fmla="*/ 212905 h 3034864"/>
                <a:gd name="connsiteX169" fmla="*/ 1237508 w 2485469"/>
                <a:gd name="connsiteY169" fmla="*/ 150778 h 3034864"/>
                <a:gd name="connsiteX170" fmla="*/ 1383042 w 2485469"/>
                <a:gd name="connsiteY170" fmla="*/ 207274 h 3034864"/>
                <a:gd name="connsiteX171" fmla="*/ 1353212 w 2485469"/>
                <a:gd name="connsiteY171" fmla="*/ 220833 h 3034864"/>
                <a:gd name="connsiteX172" fmla="*/ 1289033 w 2485469"/>
                <a:gd name="connsiteY172" fmla="*/ 208178 h 3034864"/>
                <a:gd name="connsiteX173" fmla="*/ 1148018 w 2485469"/>
                <a:gd name="connsiteY173" fmla="*/ 191907 h 3034864"/>
                <a:gd name="connsiteX174" fmla="*/ 1101014 w 2485469"/>
                <a:gd name="connsiteY174" fmla="*/ 199138 h 3034864"/>
                <a:gd name="connsiteX175" fmla="*/ 1057625 w 2485469"/>
                <a:gd name="connsiteY175" fmla="*/ 191907 h 3034864"/>
                <a:gd name="connsiteX176" fmla="*/ 1072991 w 2485469"/>
                <a:gd name="connsiteY176" fmla="*/ 183772 h 3034864"/>
                <a:gd name="connsiteX177" fmla="*/ 1237508 w 2485469"/>
                <a:gd name="connsiteY177" fmla="*/ 150778 h 3034864"/>
                <a:gd name="connsiteX178" fmla="*/ 1315004 w 2485469"/>
                <a:gd name="connsiteY178" fmla="*/ 973 h 3034864"/>
                <a:gd name="connsiteX179" fmla="*/ 1488359 w 2485469"/>
                <a:gd name="connsiteY179" fmla="*/ 35740 h 3034864"/>
                <a:gd name="connsiteX180" fmla="*/ 1504551 w 2485469"/>
                <a:gd name="connsiteY180" fmla="*/ 44312 h 3034864"/>
                <a:gd name="connsiteX181" fmla="*/ 1458831 w 2485469"/>
                <a:gd name="connsiteY181" fmla="*/ 51932 h 3034864"/>
                <a:gd name="connsiteX182" fmla="*/ 1409301 w 2485469"/>
                <a:gd name="connsiteY182" fmla="*/ 44312 h 3034864"/>
                <a:gd name="connsiteX183" fmla="*/ 1260711 w 2485469"/>
                <a:gd name="connsiteY183" fmla="*/ 61457 h 3034864"/>
                <a:gd name="connsiteX184" fmla="*/ 1193084 w 2485469"/>
                <a:gd name="connsiteY184" fmla="*/ 74792 h 3034864"/>
                <a:gd name="connsiteX185" fmla="*/ 1161651 w 2485469"/>
                <a:gd name="connsiteY185" fmla="*/ 60505 h 3034864"/>
                <a:gd name="connsiteX186" fmla="*/ 1315004 w 2485469"/>
                <a:gd name="connsiteY186" fmla="*/ 973 h 3034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2485469" h="3034864">
                  <a:moveTo>
                    <a:pt x="148191" y="1538785"/>
                  </a:moveTo>
                  <a:cubicBezTo>
                    <a:pt x="152953" y="1585457"/>
                    <a:pt x="177718" y="1612127"/>
                    <a:pt x="213913" y="1628320"/>
                  </a:cubicBezTo>
                  <a:lnTo>
                    <a:pt x="232320" y="1634418"/>
                  </a:lnTo>
                  <a:lnTo>
                    <a:pt x="230806" y="1548041"/>
                  </a:lnTo>
                  <a:close/>
                  <a:moveTo>
                    <a:pt x="618310" y="736079"/>
                  </a:moveTo>
                  <a:lnTo>
                    <a:pt x="626638" y="745978"/>
                  </a:lnTo>
                  <a:lnTo>
                    <a:pt x="630860" y="743236"/>
                  </a:lnTo>
                  <a:close/>
                  <a:moveTo>
                    <a:pt x="987136" y="695020"/>
                  </a:moveTo>
                  <a:lnTo>
                    <a:pt x="979196" y="701232"/>
                  </a:lnTo>
                  <a:lnTo>
                    <a:pt x="993969" y="723414"/>
                  </a:lnTo>
                  <a:lnTo>
                    <a:pt x="1026297" y="699000"/>
                  </a:lnTo>
                  <a:lnTo>
                    <a:pt x="1014446" y="700853"/>
                  </a:lnTo>
                  <a:close/>
                  <a:moveTo>
                    <a:pt x="1597304" y="629087"/>
                  </a:moveTo>
                  <a:lnTo>
                    <a:pt x="1621233" y="657962"/>
                  </a:lnTo>
                  <a:cubicBezTo>
                    <a:pt x="1631829" y="672725"/>
                    <a:pt x="1640997" y="687965"/>
                    <a:pt x="1648379" y="703920"/>
                  </a:cubicBezTo>
                  <a:lnTo>
                    <a:pt x="1649915" y="708616"/>
                  </a:lnTo>
                  <a:lnTo>
                    <a:pt x="1657811" y="709964"/>
                  </a:lnTo>
                  <a:cubicBezTo>
                    <a:pt x="1685975" y="710317"/>
                    <a:pt x="1715466" y="706250"/>
                    <a:pt x="1746426" y="697210"/>
                  </a:cubicBezTo>
                  <a:cubicBezTo>
                    <a:pt x="1767216" y="690882"/>
                    <a:pt x="1777160" y="698114"/>
                    <a:pt x="1781679" y="718904"/>
                  </a:cubicBezTo>
                  <a:cubicBezTo>
                    <a:pt x="1785521" y="736079"/>
                    <a:pt x="1791227" y="751729"/>
                    <a:pt x="1798544" y="766050"/>
                  </a:cubicBezTo>
                  <a:lnTo>
                    <a:pt x="1800747" y="769305"/>
                  </a:lnTo>
                  <a:lnTo>
                    <a:pt x="1798873" y="757735"/>
                  </a:lnTo>
                  <a:cubicBezTo>
                    <a:pt x="1796492" y="741543"/>
                    <a:pt x="1801969" y="730827"/>
                    <a:pt x="1811256" y="723445"/>
                  </a:cubicBezTo>
                  <a:lnTo>
                    <a:pt x="1813112" y="722693"/>
                  </a:lnTo>
                  <a:lnTo>
                    <a:pt x="1800549" y="693933"/>
                  </a:lnTo>
                  <a:cubicBezTo>
                    <a:pt x="1799476" y="688566"/>
                    <a:pt x="1799278" y="683170"/>
                    <a:pt x="1800366" y="677817"/>
                  </a:cubicBezTo>
                  <a:lnTo>
                    <a:pt x="1805830" y="666304"/>
                  </a:lnTo>
                  <a:lnTo>
                    <a:pt x="1789989" y="666474"/>
                  </a:lnTo>
                  <a:cubicBezTo>
                    <a:pt x="1769644" y="664391"/>
                    <a:pt x="1749344" y="660104"/>
                    <a:pt x="1729341" y="653913"/>
                  </a:cubicBezTo>
                  <a:lnTo>
                    <a:pt x="1717416" y="649593"/>
                  </a:lnTo>
                  <a:lnTo>
                    <a:pt x="1629323" y="641194"/>
                  </a:lnTo>
                  <a:close/>
                  <a:moveTo>
                    <a:pt x="1053415" y="435761"/>
                  </a:moveTo>
                  <a:lnTo>
                    <a:pt x="1048664" y="439388"/>
                  </a:lnTo>
                  <a:lnTo>
                    <a:pt x="1051298" y="441734"/>
                  </a:lnTo>
                  <a:cubicBezTo>
                    <a:pt x="1056269" y="449756"/>
                    <a:pt x="1059433" y="459022"/>
                    <a:pt x="1062145" y="468513"/>
                  </a:cubicBezTo>
                  <a:lnTo>
                    <a:pt x="1068749" y="507803"/>
                  </a:lnTo>
                  <a:lnTo>
                    <a:pt x="1078698" y="499386"/>
                  </a:lnTo>
                  <a:lnTo>
                    <a:pt x="1068133" y="468174"/>
                  </a:lnTo>
                  <a:close/>
                  <a:moveTo>
                    <a:pt x="1514076" y="290058"/>
                  </a:moveTo>
                  <a:cubicBezTo>
                    <a:pt x="1501694" y="320538"/>
                    <a:pt x="1483596" y="350065"/>
                    <a:pt x="1477881" y="381498"/>
                  </a:cubicBezTo>
                  <a:cubicBezTo>
                    <a:pt x="1470261" y="424360"/>
                    <a:pt x="1445496" y="438648"/>
                    <a:pt x="1408349" y="440553"/>
                  </a:cubicBezTo>
                  <a:cubicBezTo>
                    <a:pt x="1351199" y="444363"/>
                    <a:pt x="1295954" y="436743"/>
                    <a:pt x="1241661" y="418645"/>
                  </a:cubicBezTo>
                  <a:cubicBezTo>
                    <a:pt x="1198799" y="404358"/>
                    <a:pt x="1168319" y="381498"/>
                    <a:pt x="1181654" y="330063"/>
                  </a:cubicBezTo>
                  <a:cubicBezTo>
                    <a:pt x="1292144" y="319585"/>
                    <a:pt x="1399776" y="281485"/>
                    <a:pt x="1514076" y="290058"/>
                  </a:cubicBezTo>
                  <a:close/>
                  <a:moveTo>
                    <a:pt x="1847451" y="212905"/>
                  </a:moveTo>
                  <a:cubicBezTo>
                    <a:pt x="1850308" y="213858"/>
                    <a:pt x="1853166" y="214810"/>
                    <a:pt x="1856023" y="216715"/>
                  </a:cubicBezTo>
                  <a:cubicBezTo>
                    <a:pt x="1914126" y="261483"/>
                    <a:pt x="1967466" y="312918"/>
                    <a:pt x="2049381" y="252910"/>
                  </a:cubicBezTo>
                  <a:cubicBezTo>
                    <a:pt x="2100816" y="215763"/>
                    <a:pt x="2167491" y="232908"/>
                    <a:pt x="2228451" y="229098"/>
                  </a:cubicBezTo>
                  <a:cubicBezTo>
                    <a:pt x="2303698" y="245290"/>
                    <a:pt x="2356086" y="286248"/>
                    <a:pt x="2383708" y="358638"/>
                  </a:cubicBezTo>
                  <a:cubicBezTo>
                    <a:pt x="2386566" y="365305"/>
                    <a:pt x="2393233" y="370068"/>
                    <a:pt x="2397996" y="375783"/>
                  </a:cubicBezTo>
                  <a:cubicBezTo>
                    <a:pt x="2429428" y="442458"/>
                    <a:pt x="2397044" y="500560"/>
                    <a:pt x="2361801" y="550090"/>
                  </a:cubicBezTo>
                  <a:cubicBezTo>
                    <a:pt x="2341084" y="579380"/>
                    <a:pt x="2328940" y="604383"/>
                    <a:pt x="2333405" y="633137"/>
                  </a:cubicBezTo>
                  <a:lnTo>
                    <a:pt x="2337475" y="645113"/>
                  </a:lnTo>
                  <a:lnTo>
                    <a:pt x="2388241" y="599333"/>
                  </a:lnTo>
                  <a:lnTo>
                    <a:pt x="2386334" y="762354"/>
                  </a:lnTo>
                  <a:lnTo>
                    <a:pt x="2395002" y="764101"/>
                  </a:lnTo>
                  <a:cubicBezTo>
                    <a:pt x="2411951" y="772463"/>
                    <a:pt x="2426188" y="785796"/>
                    <a:pt x="2437035" y="805683"/>
                  </a:cubicBezTo>
                  <a:cubicBezTo>
                    <a:pt x="2446978" y="840936"/>
                    <a:pt x="2424380" y="862631"/>
                    <a:pt x="2401782" y="882517"/>
                  </a:cubicBezTo>
                  <a:lnTo>
                    <a:pt x="2384783" y="894889"/>
                  </a:lnTo>
                  <a:lnTo>
                    <a:pt x="2382794" y="1064889"/>
                  </a:lnTo>
                  <a:lnTo>
                    <a:pt x="2409437" y="1082061"/>
                  </a:lnTo>
                  <a:cubicBezTo>
                    <a:pt x="2452402" y="1119349"/>
                    <a:pt x="2474775" y="1170873"/>
                    <a:pt x="2484944" y="1230533"/>
                  </a:cubicBezTo>
                  <a:cubicBezTo>
                    <a:pt x="2489464" y="1301944"/>
                    <a:pt x="2465058" y="1359796"/>
                    <a:pt x="2403590" y="1397761"/>
                  </a:cubicBezTo>
                  <a:lnTo>
                    <a:pt x="2376917" y="1408895"/>
                  </a:lnTo>
                  <a:lnTo>
                    <a:pt x="2374596" y="1541333"/>
                  </a:lnTo>
                  <a:lnTo>
                    <a:pt x="2379522" y="1546234"/>
                  </a:lnTo>
                  <a:cubicBezTo>
                    <a:pt x="2396810" y="1561827"/>
                    <a:pt x="2414437" y="1577194"/>
                    <a:pt x="2423477" y="1599340"/>
                  </a:cubicBezTo>
                  <a:cubicBezTo>
                    <a:pt x="2430708" y="1604764"/>
                    <a:pt x="2437940" y="1608380"/>
                    <a:pt x="2441555" y="1618323"/>
                  </a:cubicBezTo>
                  <a:cubicBezTo>
                    <a:pt x="2462345" y="1681598"/>
                    <a:pt x="2459634" y="1741258"/>
                    <a:pt x="2421669" y="1799110"/>
                  </a:cubicBezTo>
                  <a:lnTo>
                    <a:pt x="2369065" y="1856879"/>
                  </a:lnTo>
                  <a:lnTo>
                    <a:pt x="2367217" y="1962351"/>
                  </a:lnTo>
                  <a:lnTo>
                    <a:pt x="2389522" y="1985590"/>
                  </a:lnTo>
                  <a:cubicBezTo>
                    <a:pt x="2426809" y="2028937"/>
                    <a:pt x="2454436" y="2077750"/>
                    <a:pt x="2463250" y="2140799"/>
                  </a:cubicBezTo>
                  <a:cubicBezTo>
                    <a:pt x="2467769" y="2173341"/>
                    <a:pt x="2471385" y="2197748"/>
                    <a:pt x="2452403" y="2223962"/>
                  </a:cubicBezTo>
                  <a:cubicBezTo>
                    <a:pt x="2432064" y="2260571"/>
                    <a:pt x="2406753" y="2289724"/>
                    <a:pt x="2375907" y="2310062"/>
                  </a:cubicBezTo>
                  <a:lnTo>
                    <a:pt x="2362308" y="2316453"/>
                  </a:lnTo>
                  <a:lnTo>
                    <a:pt x="2359724" y="2537317"/>
                  </a:lnTo>
                  <a:lnTo>
                    <a:pt x="2371838" y="2605312"/>
                  </a:lnTo>
                  <a:cubicBezTo>
                    <a:pt x="2371951" y="2628701"/>
                    <a:pt x="2367432" y="2651978"/>
                    <a:pt x="2356584" y="2675028"/>
                  </a:cubicBezTo>
                  <a:cubicBezTo>
                    <a:pt x="2304156" y="2784405"/>
                    <a:pt x="2210146" y="2833218"/>
                    <a:pt x="2096250" y="2850393"/>
                  </a:cubicBezTo>
                  <a:cubicBezTo>
                    <a:pt x="2077267" y="2853105"/>
                    <a:pt x="2057606" y="2853557"/>
                    <a:pt x="2038172" y="2851297"/>
                  </a:cubicBezTo>
                  <a:lnTo>
                    <a:pt x="2037931" y="2851231"/>
                  </a:lnTo>
                  <a:lnTo>
                    <a:pt x="2037924" y="2856141"/>
                  </a:lnTo>
                  <a:lnTo>
                    <a:pt x="1918455" y="2879376"/>
                  </a:lnTo>
                  <a:lnTo>
                    <a:pt x="1896367" y="2913654"/>
                  </a:lnTo>
                  <a:cubicBezTo>
                    <a:pt x="1887268" y="2924563"/>
                    <a:pt x="1877124" y="2933628"/>
                    <a:pt x="1866648" y="2938979"/>
                  </a:cubicBezTo>
                  <a:cubicBezTo>
                    <a:pt x="1809701" y="2937171"/>
                    <a:pt x="1780060" y="2972031"/>
                    <a:pt x="1679406" y="2944528"/>
                  </a:cubicBezTo>
                  <a:lnTo>
                    <a:pt x="1625627" y="2923574"/>
                  </a:lnTo>
                  <a:lnTo>
                    <a:pt x="1564582" y="2927047"/>
                  </a:lnTo>
                  <a:lnTo>
                    <a:pt x="1541892" y="2964559"/>
                  </a:lnTo>
                  <a:cubicBezTo>
                    <a:pt x="1504075" y="3009743"/>
                    <a:pt x="1449782" y="3031353"/>
                    <a:pt x="1382631" y="3034210"/>
                  </a:cubicBezTo>
                  <a:cubicBezTo>
                    <a:pt x="1342269" y="3035997"/>
                    <a:pt x="1303514" y="3034300"/>
                    <a:pt x="1266919" y="3026961"/>
                  </a:cubicBezTo>
                  <a:lnTo>
                    <a:pt x="1257170" y="3024119"/>
                  </a:lnTo>
                  <a:lnTo>
                    <a:pt x="1173329" y="3029371"/>
                  </a:lnTo>
                  <a:cubicBezTo>
                    <a:pt x="1109601" y="3026660"/>
                    <a:pt x="1058076" y="3006151"/>
                    <a:pt x="1022187" y="2963271"/>
                  </a:cubicBezTo>
                  <a:lnTo>
                    <a:pt x="1000930" y="2928127"/>
                  </a:lnTo>
                  <a:lnTo>
                    <a:pt x="906034" y="2922729"/>
                  </a:lnTo>
                  <a:lnTo>
                    <a:pt x="849366" y="2944809"/>
                  </a:lnTo>
                  <a:cubicBezTo>
                    <a:pt x="743305" y="2973789"/>
                    <a:pt x="712072" y="2937056"/>
                    <a:pt x="652065" y="2938961"/>
                  </a:cubicBezTo>
                  <a:cubicBezTo>
                    <a:pt x="641027" y="2933323"/>
                    <a:pt x="630338" y="2923771"/>
                    <a:pt x="620750" y="2912276"/>
                  </a:cubicBezTo>
                  <a:lnTo>
                    <a:pt x="597475" y="2876156"/>
                  </a:lnTo>
                  <a:lnTo>
                    <a:pt x="471588" y="2851673"/>
                  </a:lnTo>
                  <a:lnTo>
                    <a:pt x="471581" y="2846500"/>
                  </a:lnTo>
                  <a:lnTo>
                    <a:pt x="471327" y="2846569"/>
                  </a:lnTo>
                  <a:cubicBezTo>
                    <a:pt x="450849" y="2848950"/>
                    <a:pt x="430132" y="2848474"/>
                    <a:pt x="410129" y="2845616"/>
                  </a:cubicBezTo>
                  <a:cubicBezTo>
                    <a:pt x="290114" y="2827519"/>
                    <a:pt x="191054" y="2776084"/>
                    <a:pt x="135809" y="2660831"/>
                  </a:cubicBezTo>
                  <a:cubicBezTo>
                    <a:pt x="112949" y="2612253"/>
                    <a:pt x="116759" y="2562724"/>
                    <a:pt x="132951" y="2513193"/>
                  </a:cubicBezTo>
                  <a:cubicBezTo>
                    <a:pt x="146763" y="2480808"/>
                    <a:pt x="183970" y="2446191"/>
                    <a:pt x="216444" y="2421999"/>
                  </a:cubicBezTo>
                  <a:lnTo>
                    <a:pt x="244242" y="2403147"/>
                  </a:lnTo>
                  <a:lnTo>
                    <a:pt x="243150" y="2309836"/>
                  </a:lnTo>
                  <a:lnTo>
                    <a:pt x="231058" y="2311262"/>
                  </a:lnTo>
                  <a:cubicBezTo>
                    <a:pt x="141523" y="2308405"/>
                    <a:pt x="77706" y="2262685"/>
                    <a:pt x="34843" y="2185532"/>
                  </a:cubicBezTo>
                  <a:cubicBezTo>
                    <a:pt x="14841" y="2157910"/>
                    <a:pt x="18651" y="2132192"/>
                    <a:pt x="23413" y="2097902"/>
                  </a:cubicBezTo>
                  <a:cubicBezTo>
                    <a:pt x="35796" y="2009320"/>
                    <a:pt x="83421" y="1947407"/>
                    <a:pt x="143428" y="1890257"/>
                  </a:cubicBezTo>
                  <a:cubicBezTo>
                    <a:pt x="154858" y="1867397"/>
                    <a:pt x="183433" y="1867397"/>
                    <a:pt x="205341" y="1848347"/>
                  </a:cubicBezTo>
                  <a:cubicBezTo>
                    <a:pt x="146286" y="1823582"/>
                    <a:pt x="100566" y="1789292"/>
                    <a:pt x="67228" y="1737857"/>
                  </a:cubicBezTo>
                  <a:cubicBezTo>
                    <a:pt x="27223" y="1676897"/>
                    <a:pt x="24366" y="1614032"/>
                    <a:pt x="46273" y="1547357"/>
                  </a:cubicBezTo>
                  <a:cubicBezTo>
                    <a:pt x="50083" y="1536880"/>
                    <a:pt x="57703" y="1533070"/>
                    <a:pt x="65323" y="1527355"/>
                  </a:cubicBezTo>
                  <a:cubicBezTo>
                    <a:pt x="84373" y="1480682"/>
                    <a:pt x="139618" y="1462585"/>
                    <a:pt x="155811" y="1414007"/>
                  </a:cubicBezTo>
                  <a:cubicBezTo>
                    <a:pt x="167241" y="1399720"/>
                    <a:pt x="184386" y="1400672"/>
                    <a:pt x="199626" y="1402577"/>
                  </a:cubicBezTo>
                  <a:lnTo>
                    <a:pt x="228289" y="1404460"/>
                  </a:lnTo>
                  <a:lnTo>
                    <a:pt x="227445" y="1356299"/>
                  </a:lnTo>
                  <a:lnTo>
                    <a:pt x="177733" y="1353122"/>
                  </a:lnTo>
                  <a:cubicBezTo>
                    <a:pt x="147477" y="1346142"/>
                    <a:pt x="116997" y="1333759"/>
                    <a:pt x="86278" y="1314947"/>
                  </a:cubicBezTo>
                  <a:cubicBezTo>
                    <a:pt x="21508" y="1274942"/>
                    <a:pt x="-4209" y="1213982"/>
                    <a:pt x="553" y="1138735"/>
                  </a:cubicBezTo>
                  <a:cubicBezTo>
                    <a:pt x="14841" y="1054915"/>
                    <a:pt x="51988" y="986335"/>
                    <a:pt x="132951" y="948235"/>
                  </a:cubicBezTo>
                  <a:cubicBezTo>
                    <a:pt x="137714" y="944663"/>
                    <a:pt x="142357" y="942758"/>
                    <a:pt x="146896" y="942044"/>
                  </a:cubicBezTo>
                  <a:cubicBezTo>
                    <a:pt x="160514" y="939900"/>
                    <a:pt x="173194" y="948473"/>
                    <a:pt x="185338" y="954902"/>
                  </a:cubicBezTo>
                  <a:lnTo>
                    <a:pt x="221911" y="968439"/>
                  </a:lnTo>
                  <a:lnTo>
                    <a:pt x="220594" y="855886"/>
                  </a:lnTo>
                  <a:lnTo>
                    <a:pt x="170515" y="831941"/>
                  </a:lnTo>
                  <a:cubicBezTo>
                    <a:pt x="141702" y="815064"/>
                    <a:pt x="114139" y="795359"/>
                    <a:pt x="88183" y="772023"/>
                  </a:cubicBezTo>
                  <a:cubicBezTo>
                    <a:pt x="64371" y="751068"/>
                    <a:pt x="40559" y="728208"/>
                    <a:pt x="51036" y="691061"/>
                  </a:cubicBezTo>
                  <a:cubicBezTo>
                    <a:pt x="73896" y="649150"/>
                    <a:pt x="111044" y="634863"/>
                    <a:pt x="156764" y="634863"/>
                  </a:cubicBezTo>
                  <a:cubicBezTo>
                    <a:pt x="169146" y="634863"/>
                    <a:pt x="200579" y="640578"/>
                    <a:pt x="187244" y="616766"/>
                  </a:cubicBezTo>
                  <a:cubicBezTo>
                    <a:pt x="153906" y="556758"/>
                    <a:pt x="187244" y="511038"/>
                    <a:pt x="208199" y="461508"/>
                  </a:cubicBezTo>
                  <a:cubicBezTo>
                    <a:pt x="211056" y="455793"/>
                    <a:pt x="211056" y="449125"/>
                    <a:pt x="212961" y="443411"/>
                  </a:cubicBezTo>
                  <a:lnTo>
                    <a:pt x="251622" y="439522"/>
                  </a:lnTo>
                  <a:lnTo>
                    <a:pt x="280011" y="408740"/>
                  </a:lnTo>
                  <a:cubicBezTo>
                    <a:pt x="304644" y="388514"/>
                    <a:pt x="334926" y="374955"/>
                    <a:pt x="370631" y="367272"/>
                  </a:cubicBezTo>
                  <a:cubicBezTo>
                    <a:pt x="428483" y="370888"/>
                    <a:pt x="491759" y="354617"/>
                    <a:pt x="540572" y="389870"/>
                  </a:cubicBezTo>
                  <a:cubicBezTo>
                    <a:pt x="618310" y="446819"/>
                    <a:pt x="668931" y="398006"/>
                    <a:pt x="724072" y="355520"/>
                  </a:cubicBezTo>
                  <a:cubicBezTo>
                    <a:pt x="726783" y="353713"/>
                    <a:pt x="729495" y="352809"/>
                    <a:pt x="732207" y="351905"/>
                  </a:cubicBezTo>
                  <a:cubicBezTo>
                    <a:pt x="737630" y="352809"/>
                    <a:pt x="743958" y="352809"/>
                    <a:pt x="749382" y="352809"/>
                  </a:cubicBezTo>
                  <a:cubicBezTo>
                    <a:pt x="770172" y="380831"/>
                    <a:pt x="805426" y="377215"/>
                    <a:pt x="833448" y="386254"/>
                  </a:cubicBezTo>
                  <a:cubicBezTo>
                    <a:pt x="849041" y="392582"/>
                    <a:pt x="865199" y="396367"/>
                    <a:pt x="881639" y="398895"/>
                  </a:cubicBezTo>
                  <a:lnTo>
                    <a:pt x="906584" y="401445"/>
                  </a:lnTo>
                  <a:lnTo>
                    <a:pt x="923526" y="395666"/>
                  </a:lnTo>
                  <a:cubicBezTo>
                    <a:pt x="962103" y="381974"/>
                    <a:pt x="1000679" y="368639"/>
                    <a:pt x="1041636" y="363400"/>
                  </a:cubicBezTo>
                  <a:cubicBezTo>
                    <a:pt x="1062354" y="361971"/>
                    <a:pt x="1081463" y="350898"/>
                    <a:pt x="1102180" y="347862"/>
                  </a:cubicBezTo>
                  <a:cubicBezTo>
                    <a:pt x="1109085" y="346850"/>
                    <a:pt x="1116170" y="346731"/>
                    <a:pt x="1123551" y="348160"/>
                  </a:cubicBezTo>
                  <a:lnTo>
                    <a:pt x="1065363" y="425354"/>
                  </a:lnTo>
                  <a:lnTo>
                    <a:pt x="1128894" y="426226"/>
                  </a:lnTo>
                  <a:cubicBezTo>
                    <a:pt x="1208300" y="433429"/>
                    <a:pt x="1285416" y="455632"/>
                    <a:pt x="1364059" y="463090"/>
                  </a:cubicBezTo>
                  <a:cubicBezTo>
                    <a:pt x="1370387" y="487496"/>
                    <a:pt x="1366319" y="505123"/>
                    <a:pt x="1355585" y="518343"/>
                  </a:cubicBezTo>
                  <a:lnTo>
                    <a:pt x="1354658" y="519098"/>
                  </a:lnTo>
                  <a:lnTo>
                    <a:pt x="1384194" y="526858"/>
                  </a:lnTo>
                  <a:cubicBezTo>
                    <a:pt x="1408260" y="532082"/>
                    <a:pt x="1432459" y="536934"/>
                    <a:pt x="1456093" y="543304"/>
                  </a:cubicBezTo>
                  <a:lnTo>
                    <a:pt x="1470876" y="548818"/>
                  </a:lnTo>
                  <a:lnTo>
                    <a:pt x="1419200" y="480264"/>
                  </a:lnTo>
                  <a:cubicBezTo>
                    <a:pt x="1426205" y="478908"/>
                    <a:pt x="1432929" y="479021"/>
                    <a:pt x="1439482" y="479981"/>
                  </a:cubicBezTo>
                  <a:cubicBezTo>
                    <a:pt x="1459142" y="482862"/>
                    <a:pt x="1477277" y="493371"/>
                    <a:pt x="1496939" y="494727"/>
                  </a:cubicBezTo>
                  <a:lnTo>
                    <a:pt x="1519897" y="499691"/>
                  </a:lnTo>
                  <a:lnTo>
                    <a:pt x="1506888" y="474813"/>
                  </a:lnTo>
                  <a:cubicBezTo>
                    <a:pt x="1489252" y="431147"/>
                    <a:pt x="1486215" y="385070"/>
                    <a:pt x="1499788" y="335778"/>
                  </a:cubicBezTo>
                  <a:cubicBezTo>
                    <a:pt x="1505503" y="315775"/>
                    <a:pt x="1513123" y="296725"/>
                    <a:pt x="1534078" y="287200"/>
                  </a:cubicBezTo>
                  <a:cubicBezTo>
                    <a:pt x="1599801" y="259578"/>
                    <a:pt x="1675048" y="275770"/>
                    <a:pt x="1740771" y="249100"/>
                  </a:cubicBezTo>
                  <a:cubicBezTo>
                    <a:pt x="1770298" y="239575"/>
                    <a:pt x="1807446" y="243385"/>
                    <a:pt x="1829353" y="213858"/>
                  </a:cubicBezTo>
                  <a:cubicBezTo>
                    <a:pt x="1835068" y="213858"/>
                    <a:pt x="1841736" y="213858"/>
                    <a:pt x="1847451" y="212905"/>
                  </a:cubicBezTo>
                  <a:close/>
                  <a:moveTo>
                    <a:pt x="1237508" y="150778"/>
                  </a:moveTo>
                  <a:cubicBezTo>
                    <a:pt x="1298524" y="155072"/>
                    <a:pt x="1356376" y="174280"/>
                    <a:pt x="1383042" y="207274"/>
                  </a:cubicBezTo>
                  <a:cubicBezTo>
                    <a:pt x="1379427" y="226257"/>
                    <a:pt x="1364059" y="230777"/>
                    <a:pt x="1353212" y="220833"/>
                  </a:cubicBezTo>
                  <a:cubicBezTo>
                    <a:pt x="1333325" y="203659"/>
                    <a:pt x="1310727" y="209986"/>
                    <a:pt x="1289033" y="208178"/>
                  </a:cubicBezTo>
                  <a:cubicBezTo>
                    <a:pt x="1242028" y="202754"/>
                    <a:pt x="1193215" y="216314"/>
                    <a:pt x="1148018" y="191907"/>
                  </a:cubicBezTo>
                  <a:cubicBezTo>
                    <a:pt x="1135363" y="185580"/>
                    <a:pt x="1116380" y="188291"/>
                    <a:pt x="1101014" y="199138"/>
                  </a:cubicBezTo>
                  <a:cubicBezTo>
                    <a:pt x="1086551" y="209082"/>
                    <a:pt x="1068472" y="217217"/>
                    <a:pt x="1057625" y="191907"/>
                  </a:cubicBezTo>
                  <a:cubicBezTo>
                    <a:pt x="1063048" y="190099"/>
                    <a:pt x="1069376" y="188291"/>
                    <a:pt x="1072991" y="183772"/>
                  </a:cubicBezTo>
                  <a:cubicBezTo>
                    <a:pt x="1112313" y="157106"/>
                    <a:pt x="1176493" y="146484"/>
                    <a:pt x="1237508" y="150778"/>
                  </a:cubicBezTo>
                  <a:close/>
                  <a:moveTo>
                    <a:pt x="1315004" y="973"/>
                  </a:moveTo>
                  <a:cubicBezTo>
                    <a:pt x="1379297" y="-3551"/>
                    <a:pt x="1446925" y="7641"/>
                    <a:pt x="1488359" y="35740"/>
                  </a:cubicBezTo>
                  <a:cubicBezTo>
                    <a:pt x="1492168" y="40502"/>
                    <a:pt x="1498836" y="42407"/>
                    <a:pt x="1504551" y="44312"/>
                  </a:cubicBezTo>
                  <a:cubicBezTo>
                    <a:pt x="1493121" y="70982"/>
                    <a:pt x="1474071" y="62410"/>
                    <a:pt x="1458831" y="51932"/>
                  </a:cubicBezTo>
                  <a:cubicBezTo>
                    <a:pt x="1442639" y="40502"/>
                    <a:pt x="1422636" y="37645"/>
                    <a:pt x="1409301" y="44312"/>
                  </a:cubicBezTo>
                  <a:cubicBezTo>
                    <a:pt x="1361676" y="70030"/>
                    <a:pt x="1310241" y="55742"/>
                    <a:pt x="1260711" y="61457"/>
                  </a:cubicBezTo>
                  <a:cubicBezTo>
                    <a:pt x="1237851" y="63362"/>
                    <a:pt x="1214039" y="56695"/>
                    <a:pt x="1193084" y="74792"/>
                  </a:cubicBezTo>
                  <a:cubicBezTo>
                    <a:pt x="1181654" y="85270"/>
                    <a:pt x="1165461" y="80507"/>
                    <a:pt x="1161651" y="60505"/>
                  </a:cubicBezTo>
                  <a:cubicBezTo>
                    <a:pt x="1189750" y="25738"/>
                    <a:pt x="1250710" y="5498"/>
                    <a:pt x="1315004" y="973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6" name="Freeform: Shape 1425">
              <a:extLst>
                <a:ext uri="{FF2B5EF4-FFF2-40B4-BE49-F238E27FC236}">
                  <a16:creationId xmlns:a16="http://schemas.microsoft.com/office/drawing/2014/main" id="{6104A1AB-F9EA-4046-8BB1-AB8BF3B75075}"/>
                </a:ext>
              </a:extLst>
            </p:cNvPr>
            <p:cNvSpPr/>
            <p:nvPr/>
          </p:nvSpPr>
          <p:spPr>
            <a:xfrm>
              <a:off x="4831849" y="2808912"/>
              <a:ext cx="1619250" cy="447675"/>
            </a:xfrm>
            <a:custGeom>
              <a:avLst/>
              <a:gdLst>
                <a:gd name="connsiteX0" fmla="*/ 429760 w 1619250"/>
                <a:gd name="connsiteY0" fmla="*/ 432466 h 447675"/>
                <a:gd name="connsiteX1" fmla="*/ 254500 w 1619250"/>
                <a:gd name="connsiteY1" fmla="*/ 452469 h 447675"/>
                <a:gd name="connsiteX2" fmla="*/ 4945 w 1619250"/>
                <a:gd name="connsiteY2" fmla="*/ 414369 h 447675"/>
                <a:gd name="connsiteX3" fmla="*/ 182 w 1619250"/>
                <a:gd name="connsiteY3" fmla="*/ 393414 h 447675"/>
                <a:gd name="connsiteX4" fmla="*/ 24948 w 1619250"/>
                <a:gd name="connsiteY4" fmla="*/ 349599 h 447675"/>
                <a:gd name="connsiteX5" fmla="*/ 341178 w 1619250"/>
                <a:gd name="connsiteY5" fmla="*/ 255301 h 447675"/>
                <a:gd name="connsiteX6" fmla="*/ 402138 w 1619250"/>
                <a:gd name="connsiteY6" fmla="*/ 223869 h 447675"/>
                <a:gd name="connsiteX7" fmla="*/ 685983 w 1619250"/>
                <a:gd name="connsiteY7" fmla="*/ 39084 h 447675"/>
                <a:gd name="connsiteX8" fmla="*/ 867910 w 1619250"/>
                <a:gd name="connsiteY8" fmla="*/ 80994 h 447675"/>
                <a:gd name="connsiteX9" fmla="*/ 901248 w 1619250"/>
                <a:gd name="connsiteY9" fmla="*/ 70516 h 447675"/>
                <a:gd name="connsiteX10" fmla="*/ 952683 w 1619250"/>
                <a:gd name="connsiteY10" fmla="*/ 32416 h 447675"/>
                <a:gd name="connsiteX11" fmla="*/ 1202238 w 1619250"/>
                <a:gd name="connsiteY11" fmla="*/ 2889 h 447675"/>
                <a:gd name="connsiteX12" fmla="*/ 1256530 w 1619250"/>
                <a:gd name="connsiteY12" fmla="*/ 11461 h 447675"/>
                <a:gd name="connsiteX13" fmla="*/ 1295583 w 1619250"/>
                <a:gd name="connsiteY13" fmla="*/ 15271 h 447675"/>
                <a:gd name="connsiteX14" fmla="*/ 1315585 w 1619250"/>
                <a:gd name="connsiteY14" fmla="*/ 21939 h 447675"/>
                <a:gd name="connsiteX15" fmla="*/ 1405120 w 1619250"/>
                <a:gd name="connsiteY15" fmla="*/ 98139 h 447675"/>
                <a:gd name="connsiteX16" fmla="*/ 1495608 w 1619250"/>
                <a:gd name="connsiteY16" fmla="*/ 145764 h 447675"/>
                <a:gd name="connsiteX17" fmla="*/ 1593715 w 1619250"/>
                <a:gd name="connsiteY17" fmla="*/ 160051 h 447675"/>
                <a:gd name="connsiteX18" fmla="*/ 1626100 w 1619250"/>
                <a:gd name="connsiteY18" fmla="*/ 190532 h 447675"/>
                <a:gd name="connsiteX19" fmla="*/ 1602288 w 1619250"/>
                <a:gd name="connsiteY19" fmla="*/ 216249 h 447675"/>
                <a:gd name="connsiteX20" fmla="*/ 1417503 w 1619250"/>
                <a:gd name="connsiteY20" fmla="*/ 256254 h 447675"/>
                <a:gd name="connsiteX21" fmla="*/ 1333683 w 1619250"/>
                <a:gd name="connsiteY21" fmla="*/ 269589 h 447675"/>
                <a:gd name="connsiteX22" fmla="*/ 1298440 w 1619250"/>
                <a:gd name="connsiteY22" fmla="*/ 273399 h 447675"/>
                <a:gd name="connsiteX23" fmla="*/ 981258 w 1619250"/>
                <a:gd name="connsiteY23" fmla="*/ 315309 h 447675"/>
                <a:gd name="connsiteX24" fmla="*/ 914583 w 1619250"/>
                <a:gd name="connsiteY24" fmla="*/ 333407 h 447675"/>
                <a:gd name="connsiteX25" fmla="*/ 674553 w 1619250"/>
                <a:gd name="connsiteY25" fmla="*/ 397224 h 447675"/>
                <a:gd name="connsiteX26" fmla="*/ 469765 w 1619250"/>
                <a:gd name="connsiteY26" fmla="*/ 445801 h 447675"/>
                <a:gd name="connsiteX27" fmla="*/ 429760 w 1619250"/>
                <a:gd name="connsiteY27" fmla="*/ 432466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619250" h="447675">
                  <a:moveTo>
                    <a:pt x="429760" y="432466"/>
                  </a:moveTo>
                  <a:cubicBezTo>
                    <a:pt x="370705" y="432466"/>
                    <a:pt x="315460" y="456279"/>
                    <a:pt x="254500" y="452469"/>
                  </a:cubicBezTo>
                  <a:cubicBezTo>
                    <a:pt x="169727" y="446754"/>
                    <a:pt x="87813" y="428657"/>
                    <a:pt x="4945" y="414369"/>
                  </a:cubicBezTo>
                  <a:cubicBezTo>
                    <a:pt x="3040" y="407701"/>
                    <a:pt x="2088" y="400082"/>
                    <a:pt x="182" y="393414"/>
                  </a:cubicBezTo>
                  <a:cubicBezTo>
                    <a:pt x="-1722" y="373412"/>
                    <a:pt x="11613" y="361029"/>
                    <a:pt x="24948" y="349599"/>
                  </a:cubicBezTo>
                  <a:cubicBezTo>
                    <a:pt x="116388" y="272446"/>
                    <a:pt x="220210" y="232441"/>
                    <a:pt x="341178" y="255301"/>
                  </a:cubicBezTo>
                  <a:cubicBezTo>
                    <a:pt x="373563" y="261016"/>
                    <a:pt x="388803" y="255301"/>
                    <a:pt x="402138" y="223869"/>
                  </a:cubicBezTo>
                  <a:cubicBezTo>
                    <a:pt x="455478" y="100996"/>
                    <a:pt x="553585" y="41941"/>
                    <a:pt x="685983" y="39084"/>
                  </a:cubicBezTo>
                  <a:cubicBezTo>
                    <a:pt x="748848" y="44799"/>
                    <a:pt x="811713" y="51466"/>
                    <a:pt x="867910" y="80994"/>
                  </a:cubicBezTo>
                  <a:cubicBezTo>
                    <a:pt x="885055" y="89566"/>
                    <a:pt x="891723" y="84804"/>
                    <a:pt x="901248" y="70516"/>
                  </a:cubicBezTo>
                  <a:cubicBezTo>
                    <a:pt x="913630" y="52419"/>
                    <a:pt x="930775" y="38132"/>
                    <a:pt x="952683" y="32416"/>
                  </a:cubicBezTo>
                  <a:cubicBezTo>
                    <a:pt x="1033645" y="6699"/>
                    <a:pt x="1121275" y="32416"/>
                    <a:pt x="1202238" y="2889"/>
                  </a:cubicBezTo>
                  <a:cubicBezTo>
                    <a:pt x="1220335" y="-3779"/>
                    <a:pt x="1239385" y="1936"/>
                    <a:pt x="1256530" y="11461"/>
                  </a:cubicBezTo>
                  <a:cubicBezTo>
                    <a:pt x="1268913" y="18129"/>
                    <a:pt x="1281295" y="25749"/>
                    <a:pt x="1295583" y="15271"/>
                  </a:cubicBezTo>
                  <a:cubicBezTo>
                    <a:pt x="1302250" y="17176"/>
                    <a:pt x="1308918" y="20034"/>
                    <a:pt x="1315585" y="21939"/>
                  </a:cubicBezTo>
                  <a:cubicBezTo>
                    <a:pt x="1362258" y="27654"/>
                    <a:pt x="1385118" y="61944"/>
                    <a:pt x="1405120" y="98139"/>
                  </a:cubicBezTo>
                  <a:cubicBezTo>
                    <a:pt x="1425123" y="135287"/>
                    <a:pt x="1449888" y="155289"/>
                    <a:pt x="1495608" y="145764"/>
                  </a:cubicBezTo>
                  <a:cubicBezTo>
                    <a:pt x="1527993" y="138144"/>
                    <a:pt x="1561330" y="150526"/>
                    <a:pt x="1593715" y="160051"/>
                  </a:cubicBezTo>
                  <a:cubicBezTo>
                    <a:pt x="1608955" y="163862"/>
                    <a:pt x="1624195" y="170529"/>
                    <a:pt x="1626100" y="190532"/>
                  </a:cubicBezTo>
                  <a:cubicBezTo>
                    <a:pt x="1625148" y="205771"/>
                    <a:pt x="1614670" y="212439"/>
                    <a:pt x="1602288" y="216249"/>
                  </a:cubicBezTo>
                  <a:cubicBezTo>
                    <a:pt x="1542280" y="234346"/>
                    <a:pt x="1482273" y="258159"/>
                    <a:pt x="1417503" y="256254"/>
                  </a:cubicBezTo>
                  <a:cubicBezTo>
                    <a:pt x="1387975" y="255301"/>
                    <a:pt x="1362258" y="268637"/>
                    <a:pt x="1333683" y="269589"/>
                  </a:cubicBezTo>
                  <a:cubicBezTo>
                    <a:pt x="1321300" y="264826"/>
                    <a:pt x="1309870" y="269589"/>
                    <a:pt x="1298440" y="273399"/>
                  </a:cubicBezTo>
                  <a:cubicBezTo>
                    <a:pt x="1190808" y="271494"/>
                    <a:pt x="1086985" y="305784"/>
                    <a:pt x="981258" y="315309"/>
                  </a:cubicBezTo>
                  <a:cubicBezTo>
                    <a:pt x="958397" y="319119"/>
                    <a:pt x="938395" y="335312"/>
                    <a:pt x="914583" y="333407"/>
                  </a:cubicBezTo>
                  <a:cubicBezTo>
                    <a:pt x="831715" y="343884"/>
                    <a:pt x="754563" y="378174"/>
                    <a:pt x="674553" y="397224"/>
                  </a:cubicBezTo>
                  <a:cubicBezTo>
                    <a:pt x="606925" y="414369"/>
                    <a:pt x="543108" y="449612"/>
                    <a:pt x="469765" y="445801"/>
                  </a:cubicBezTo>
                  <a:cubicBezTo>
                    <a:pt x="456430" y="444849"/>
                    <a:pt x="445000" y="434371"/>
                    <a:pt x="429760" y="432466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7" name="Freeform: Shape 1426">
              <a:extLst>
                <a:ext uri="{FF2B5EF4-FFF2-40B4-BE49-F238E27FC236}">
                  <a16:creationId xmlns:a16="http://schemas.microsoft.com/office/drawing/2014/main" id="{419C8038-E79A-490C-9DAC-B331A53CD180}"/>
                </a:ext>
              </a:extLst>
            </p:cNvPr>
            <p:cNvSpPr/>
            <p:nvPr/>
          </p:nvSpPr>
          <p:spPr>
            <a:xfrm>
              <a:off x="4719301" y="2717372"/>
              <a:ext cx="790575" cy="485775"/>
            </a:xfrm>
            <a:custGeom>
              <a:avLst/>
              <a:gdLst>
                <a:gd name="connsiteX0" fmla="*/ 799484 w 790575"/>
                <a:gd name="connsiteY0" fmla="*/ 130624 h 485775"/>
                <a:gd name="connsiteX1" fmla="*/ 694709 w 790575"/>
                <a:gd name="connsiteY1" fmla="*/ 159199 h 485775"/>
                <a:gd name="connsiteX2" fmla="*/ 516591 w 790575"/>
                <a:gd name="connsiteY2" fmla="*/ 342079 h 485775"/>
                <a:gd name="connsiteX3" fmla="*/ 479444 w 790575"/>
                <a:gd name="connsiteY3" fmla="*/ 365891 h 485775"/>
                <a:gd name="connsiteX4" fmla="*/ 113684 w 790575"/>
                <a:gd name="connsiteY4" fmla="*/ 485906 h 485775"/>
                <a:gd name="connsiteX5" fmla="*/ 23196 w 790575"/>
                <a:gd name="connsiteY5" fmla="*/ 412564 h 485775"/>
                <a:gd name="connsiteX6" fmla="*/ 77489 w 790575"/>
                <a:gd name="connsiteY6" fmla="*/ 87761 h 485775"/>
                <a:gd name="connsiteX7" fmla="*/ 345141 w 790575"/>
                <a:gd name="connsiteY7" fmla="*/ 10609 h 485775"/>
                <a:gd name="connsiteX8" fmla="*/ 510876 w 790575"/>
                <a:gd name="connsiteY8" fmla="*/ 67759 h 485775"/>
                <a:gd name="connsiteX9" fmla="*/ 799484 w 790575"/>
                <a:gd name="connsiteY9" fmla="*/ 130624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5" h="485775">
                  <a:moveTo>
                    <a:pt x="799484" y="130624"/>
                  </a:moveTo>
                  <a:cubicBezTo>
                    <a:pt x="765194" y="142054"/>
                    <a:pt x="728999" y="145864"/>
                    <a:pt x="694709" y="159199"/>
                  </a:cubicBezTo>
                  <a:cubicBezTo>
                    <a:pt x="607079" y="193489"/>
                    <a:pt x="545166" y="251591"/>
                    <a:pt x="516591" y="342079"/>
                  </a:cubicBezTo>
                  <a:cubicBezTo>
                    <a:pt x="509924" y="364939"/>
                    <a:pt x="505161" y="371606"/>
                    <a:pt x="479444" y="365891"/>
                  </a:cubicBezTo>
                  <a:cubicBezTo>
                    <a:pt x="333711" y="330649"/>
                    <a:pt x="213696" y="377321"/>
                    <a:pt x="113684" y="485906"/>
                  </a:cubicBezTo>
                  <a:cubicBezTo>
                    <a:pt x="66059" y="483049"/>
                    <a:pt x="38436" y="450664"/>
                    <a:pt x="23196" y="412564"/>
                  </a:cubicBezTo>
                  <a:cubicBezTo>
                    <a:pt x="-22524" y="294454"/>
                    <a:pt x="1289" y="181106"/>
                    <a:pt x="77489" y="87761"/>
                  </a:cubicBezTo>
                  <a:cubicBezTo>
                    <a:pt x="143211" y="6799"/>
                    <a:pt x="240366" y="-16061"/>
                    <a:pt x="345141" y="10609"/>
                  </a:cubicBezTo>
                  <a:cubicBezTo>
                    <a:pt x="402291" y="24896"/>
                    <a:pt x="455632" y="47756"/>
                    <a:pt x="510876" y="67759"/>
                  </a:cubicBezTo>
                  <a:cubicBezTo>
                    <a:pt x="603269" y="101096"/>
                    <a:pt x="700424" y="118241"/>
                    <a:pt x="799484" y="130624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8" name="Freeform: Shape 1427">
              <a:extLst>
                <a:ext uri="{FF2B5EF4-FFF2-40B4-BE49-F238E27FC236}">
                  <a16:creationId xmlns:a16="http://schemas.microsoft.com/office/drawing/2014/main" id="{F82CE5C5-7229-4C58-B157-1B4355705037}"/>
                </a:ext>
              </a:extLst>
            </p:cNvPr>
            <p:cNvSpPr/>
            <p:nvPr/>
          </p:nvSpPr>
          <p:spPr>
            <a:xfrm>
              <a:off x="6144102" y="2557486"/>
              <a:ext cx="709135" cy="519139"/>
            </a:xfrm>
            <a:custGeom>
              <a:avLst/>
              <a:gdLst>
                <a:gd name="connsiteX0" fmla="*/ 0 w 714375"/>
                <a:gd name="connsiteY0" fmla="*/ 17145 h 523875"/>
                <a:gd name="connsiteX1" fmla="*/ 144780 w 714375"/>
                <a:gd name="connsiteY1" fmla="*/ 0 h 523875"/>
                <a:gd name="connsiteX2" fmla="*/ 612458 w 714375"/>
                <a:gd name="connsiteY2" fmla="*/ 389572 h 523875"/>
                <a:gd name="connsiteX3" fmla="*/ 714375 w 714375"/>
                <a:gd name="connsiteY3" fmla="*/ 461010 h 523875"/>
                <a:gd name="connsiteX4" fmla="*/ 654368 w 714375"/>
                <a:gd name="connsiteY4" fmla="*/ 478155 h 523875"/>
                <a:gd name="connsiteX5" fmla="*/ 495300 w 714375"/>
                <a:gd name="connsiteY5" fmla="*/ 516255 h 523875"/>
                <a:gd name="connsiteX6" fmla="*/ 401003 w 714375"/>
                <a:gd name="connsiteY6" fmla="*/ 507682 h 523875"/>
                <a:gd name="connsiteX7" fmla="*/ 332422 w 714375"/>
                <a:gd name="connsiteY7" fmla="*/ 450532 h 523875"/>
                <a:gd name="connsiteX8" fmla="*/ 359092 w 714375"/>
                <a:gd name="connsiteY8" fmla="*/ 410527 h 523875"/>
                <a:gd name="connsiteX9" fmla="*/ 413385 w 714375"/>
                <a:gd name="connsiteY9" fmla="*/ 345757 h 523875"/>
                <a:gd name="connsiteX10" fmla="*/ 331470 w 714375"/>
                <a:gd name="connsiteY10" fmla="*/ 232410 h 523875"/>
                <a:gd name="connsiteX11" fmla="*/ 216217 w 714375"/>
                <a:gd name="connsiteY11" fmla="*/ 256222 h 523875"/>
                <a:gd name="connsiteX12" fmla="*/ 161925 w 714375"/>
                <a:gd name="connsiteY12" fmla="*/ 255270 h 523875"/>
                <a:gd name="connsiteX13" fmla="*/ 112395 w 714375"/>
                <a:gd name="connsiteY13" fmla="*/ 218122 h 523875"/>
                <a:gd name="connsiteX14" fmla="*/ 0 w 714375"/>
                <a:gd name="connsiteY14" fmla="*/ 17145 h 523875"/>
                <a:gd name="connsiteX0" fmla="*/ 0 w 709135"/>
                <a:gd name="connsiteY0" fmla="*/ 30245 h 529619"/>
                <a:gd name="connsiteX1" fmla="*/ 139540 w 709135"/>
                <a:gd name="connsiteY1" fmla="*/ 0 h 529619"/>
                <a:gd name="connsiteX2" fmla="*/ 607218 w 709135"/>
                <a:gd name="connsiteY2" fmla="*/ 389572 h 529619"/>
                <a:gd name="connsiteX3" fmla="*/ 709135 w 709135"/>
                <a:gd name="connsiteY3" fmla="*/ 461010 h 529619"/>
                <a:gd name="connsiteX4" fmla="*/ 649128 w 709135"/>
                <a:gd name="connsiteY4" fmla="*/ 478155 h 529619"/>
                <a:gd name="connsiteX5" fmla="*/ 490060 w 709135"/>
                <a:gd name="connsiteY5" fmla="*/ 516255 h 529619"/>
                <a:gd name="connsiteX6" fmla="*/ 395763 w 709135"/>
                <a:gd name="connsiteY6" fmla="*/ 507682 h 529619"/>
                <a:gd name="connsiteX7" fmla="*/ 327182 w 709135"/>
                <a:gd name="connsiteY7" fmla="*/ 450532 h 529619"/>
                <a:gd name="connsiteX8" fmla="*/ 353852 w 709135"/>
                <a:gd name="connsiteY8" fmla="*/ 410527 h 529619"/>
                <a:gd name="connsiteX9" fmla="*/ 408145 w 709135"/>
                <a:gd name="connsiteY9" fmla="*/ 345757 h 529619"/>
                <a:gd name="connsiteX10" fmla="*/ 326230 w 709135"/>
                <a:gd name="connsiteY10" fmla="*/ 232410 h 529619"/>
                <a:gd name="connsiteX11" fmla="*/ 210977 w 709135"/>
                <a:gd name="connsiteY11" fmla="*/ 256222 h 529619"/>
                <a:gd name="connsiteX12" fmla="*/ 156685 w 709135"/>
                <a:gd name="connsiteY12" fmla="*/ 255270 h 529619"/>
                <a:gd name="connsiteX13" fmla="*/ 107155 w 709135"/>
                <a:gd name="connsiteY13" fmla="*/ 218122 h 529619"/>
                <a:gd name="connsiteX14" fmla="*/ 0 w 709135"/>
                <a:gd name="connsiteY14" fmla="*/ 30245 h 529619"/>
                <a:gd name="connsiteX0" fmla="*/ 0 w 709135"/>
                <a:gd name="connsiteY0" fmla="*/ 19765 h 519139"/>
                <a:gd name="connsiteX1" fmla="*/ 157881 w 709135"/>
                <a:gd name="connsiteY1" fmla="*/ 0 h 519139"/>
                <a:gd name="connsiteX2" fmla="*/ 607218 w 709135"/>
                <a:gd name="connsiteY2" fmla="*/ 379092 h 519139"/>
                <a:gd name="connsiteX3" fmla="*/ 709135 w 709135"/>
                <a:gd name="connsiteY3" fmla="*/ 450530 h 519139"/>
                <a:gd name="connsiteX4" fmla="*/ 649128 w 709135"/>
                <a:gd name="connsiteY4" fmla="*/ 467675 h 519139"/>
                <a:gd name="connsiteX5" fmla="*/ 490060 w 709135"/>
                <a:gd name="connsiteY5" fmla="*/ 505775 h 519139"/>
                <a:gd name="connsiteX6" fmla="*/ 395763 w 709135"/>
                <a:gd name="connsiteY6" fmla="*/ 497202 h 519139"/>
                <a:gd name="connsiteX7" fmla="*/ 327182 w 709135"/>
                <a:gd name="connsiteY7" fmla="*/ 440052 h 519139"/>
                <a:gd name="connsiteX8" fmla="*/ 353852 w 709135"/>
                <a:gd name="connsiteY8" fmla="*/ 400047 h 519139"/>
                <a:gd name="connsiteX9" fmla="*/ 408145 w 709135"/>
                <a:gd name="connsiteY9" fmla="*/ 335277 h 519139"/>
                <a:gd name="connsiteX10" fmla="*/ 326230 w 709135"/>
                <a:gd name="connsiteY10" fmla="*/ 221930 h 519139"/>
                <a:gd name="connsiteX11" fmla="*/ 210977 w 709135"/>
                <a:gd name="connsiteY11" fmla="*/ 245742 h 519139"/>
                <a:gd name="connsiteX12" fmla="*/ 156685 w 709135"/>
                <a:gd name="connsiteY12" fmla="*/ 244790 h 519139"/>
                <a:gd name="connsiteX13" fmla="*/ 107155 w 709135"/>
                <a:gd name="connsiteY13" fmla="*/ 207642 h 519139"/>
                <a:gd name="connsiteX14" fmla="*/ 0 w 709135"/>
                <a:gd name="connsiteY14" fmla="*/ 19765 h 519139"/>
                <a:gd name="connsiteX0" fmla="*/ 0 w 709135"/>
                <a:gd name="connsiteY0" fmla="*/ 19765 h 519139"/>
                <a:gd name="connsiteX1" fmla="*/ 157881 w 709135"/>
                <a:gd name="connsiteY1" fmla="*/ 0 h 519139"/>
                <a:gd name="connsiteX2" fmla="*/ 607218 w 709135"/>
                <a:gd name="connsiteY2" fmla="*/ 379092 h 519139"/>
                <a:gd name="connsiteX3" fmla="*/ 709135 w 709135"/>
                <a:gd name="connsiteY3" fmla="*/ 450530 h 519139"/>
                <a:gd name="connsiteX4" fmla="*/ 649128 w 709135"/>
                <a:gd name="connsiteY4" fmla="*/ 467675 h 519139"/>
                <a:gd name="connsiteX5" fmla="*/ 490060 w 709135"/>
                <a:gd name="connsiteY5" fmla="*/ 505775 h 519139"/>
                <a:gd name="connsiteX6" fmla="*/ 395763 w 709135"/>
                <a:gd name="connsiteY6" fmla="*/ 497202 h 519139"/>
                <a:gd name="connsiteX7" fmla="*/ 327182 w 709135"/>
                <a:gd name="connsiteY7" fmla="*/ 440052 h 519139"/>
                <a:gd name="connsiteX8" fmla="*/ 353852 w 709135"/>
                <a:gd name="connsiteY8" fmla="*/ 400047 h 519139"/>
                <a:gd name="connsiteX9" fmla="*/ 326230 w 709135"/>
                <a:gd name="connsiteY9" fmla="*/ 221930 h 519139"/>
                <a:gd name="connsiteX10" fmla="*/ 210977 w 709135"/>
                <a:gd name="connsiteY10" fmla="*/ 245742 h 519139"/>
                <a:gd name="connsiteX11" fmla="*/ 156685 w 709135"/>
                <a:gd name="connsiteY11" fmla="*/ 244790 h 519139"/>
                <a:gd name="connsiteX12" fmla="*/ 107155 w 709135"/>
                <a:gd name="connsiteY12" fmla="*/ 207642 h 519139"/>
                <a:gd name="connsiteX13" fmla="*/ 0 w 709135"/>
                <a:gd name="connsiteY13" fmla="*/ 19765 h 519139"/>
                <a:gd name="connsiteX0" fmla="*/ 0 w 709135"/>
                <a:gd name="connsiteY0" fmla="*/ 19765 h 519139"/>
                <a:gd name="connsiteX1" fmla="*/ 157881 w 709135"/>
                <a:gd name="connsiteY1" fmla="*/ 0 h 519139"/>
                <a:gd name="connsiteX2" fmla="*/ 607218 w 709135"/>
                <a:gd name="connsiteY2" fmla="*/ 379092 h 519139"/>
                <a:gd name="connsiteX3" fmla="*/ 709135 w 709135"/>
                <a:gd name="connsiteY3" fmla="*/ 450530 h 519139"/>
                <a:gd name="connsiteX4" fmla="*/ 649128 w 709135"/>
                <a:gd name="connsiteY4" fmla="*/ 467675 h 519139"/>
                <a:gd name="connsiteX5" fmla="*/ 490060 w 709135"/>
                <a:gd name="connsiteY5" fmla="*/ 505775 h 519139"/>
                <a:gd name="connsiteX6" fmla="*/ 395763 w 709135"/>
                <a:gd name="connsiteY6" fmla="*/ 497202 h 519139"/>
                <a:gd name="connsiteX7" fmla="*/ 327182 w 709135"/>
                <a:gd name="connsiteY7" fmla="*/ 440052 h 519139"/>
                <a:gd name="connsiteX8" fmla="*/ 353852 w 709135"/>
                <a:gd name="connsiteY8" fmla="*/ 400047 h 519139"/>
                <a:gd name="connsiteX9" fmla="*/ 210977 w 709135"/>
                <a:gd name="connsiteY9" fmla="*/ 245742 h 519139"/>
                <a:gd name="connsiteX10" fmla="*/ 156685 w 709135"/>
                <a:gd name="connsiteY10" fmla="*/ 244790 h 519139"/>
                <a:gd name="connsiteX11" fmla="*/ 107155 w 709135"/>
                <a:gd name="connsiteY11" fmla="*/ 207642 h 519139"/>
                <a:gd name="connsiteX12" fmla="*/ 0 w 709135"/>
                <a:gd name="connsiteY12" fmla="*/ 19765 h 519139"/>
                <a:gd name="connsiteX0" fmla="*/ 0 w 709135"/>
                <a:gd name="connsiteY0" fmla="*/ 19765 h 519139"/>
                <a:gd name="connsiteX1" fmla="*/ 157881 w 709135"/>
                <a:gd name="connsiteY1" fmla="*/ 0 h 519139"/>
                <a:gd name="connsiteX2" fmla="*/ 607218 w 709135"/>
                <a:gd name="connsiteY2" fmla="*/ 379092 h 519139"/>
                <a:gd name="connsiteX3" fmla="*/ 709135 w 709135"/>
                <a:gd name="connsiteY3" fmla="*/ 450530 h 519139"/>
                <a:gd name="connsiteX4" fmla="*/ 649128 w 709135"/>
                <a:gd name="connsiteY4" fmla="*/ 467675 h 519139"/>
                <a:gd name="connsiteX5" fmla="*/ 490060 w 709135"/>
                <a:gd name="connsiteY5" fmla="*/ 505775 h 519139"/>
                <a:gd name="connsiteX6" fmla="*/ 395763 w 709135"/>
                <a:gd name="connsiteY6" fmla="*/ 497202 h 519139"/>
                <a:gd name="connsiteX7" fmla="*/ 327182 w 709135"/>
                <a:gd name="connsiteY7" fmla="*/ 440052 h 519139"/>
                <a:gd name="connsiteX8" fmla="*/ 353852 w 709135"/>
                <a:gd name="connsiteY8" fmla="*/ 400047 h 519139"/>
                <a:gd name="connsiteX9" fmla="*/ 156685 w 709135"/>
                <a:gd name="connsiteY9" fmla="*/ 244790 h 519139"/>
                <a:gd name="connsiteX10" fmla="*/ 107155 w 709135"/>
                <a:gd name="connsiteY10" fmla="*/ 207642 h 519139"/>
                <a:gd name="connsiteX11" fmla="*/ 0 w 709135"/>
                <a:gd name="connsiteY11" fmla="*/ 19765 h 519139"/>
                <a:gd name="connsiteX0" fmla="*/ 0 w 709135"/>
                <a:gd name="connsiteY0" fmla="*/ 19765 h 519139"/>
                <a:gd name="connsiteX1" fmla="*/ 157881 w 709135"/>
                <a:gd name="connsiteY1" fmla="*/ 0 h 519139"/>
                <a:gd name="connsiteX2" fmla="*/ 607218 w 709135"/>
                <a:gd name="connsiteY2" fmla="*/ 379092 h 519139"/>
                <a:gd name="connsiteX3" fmla="*/ 709135 w 709135"/>
                <a:gd name="connsiteY3" fmla="*/ 450530 h 519139"/>
                <a:gd name="connsiteX4" fmla="*/ 649128 w 709135"/>
                <a:gd name="connsiteY4" fmla="*/ 467675 h 519139"/>
                <a:gd name="connsiteX5" fmla="*/ 490060 w 709135"/>
                <a:gd name="connsiteY5" fmla="*/ 505775 h 519139"/>
                <a:gd name="connsiteX6" fmla="*/ 395763 w 709135"/>
                <a:gd name="connsiteY6" fmla="*/ 497202 h 519139"/>
                <a:gd name="connsiteX7" fmla="*/ 327182 w 709135"/>
                <a:gd name="connsiteY7" fmla="*/ 440052 h 519139"/>
                <a:gd name="connsiteX8" fmla="*/ 353852 w 709135"/>
                <a:gd name="connsiteY8" fmla="*/ 400047 h 519139"/>
                <a:gd name="connsiteX9" fmla="*/ 107155 w 709135"/>
                <a:gd name="connsiteY9" fmla="*/ 207642 h 519139"/>
                <a:gd name="connsiteX10" fmla="*/ 0 w 709135"/>
                <a:gd name="connsiteY10" fmla="*/ 19765 h 519139"/>
                <a:gd name="connsiteX0" fmla="*/ 0 w 709135"/>
                <a:gd name="connsiteY0" fmla="*/ 19765 h 519139"/>
                <a:gd name="connsiteX1" fmla="*/ 157881 w 709135"/>
                <a:gd name="connsiteY1" fmla="*/ 0 h 519139"/>
                <a:gd name="connsiteX2" fmla="*/ 607218 w 709135"/>
                <a:gd name="connsiteY2" fmla="*/ 379092 h 519139"/>
                <a:gd name="connsiteX3" fmla="*/ 709135 w 709135"/>
                <a:gd name="connsiteY3" fmla="*/ 450530 h 519139"/>
                <a:gd name="connsiteX4" fmla="*/ 649128 w 709135"/>
                <a:gd name="connsiteY4" fmla="*/ 467675 h 519139"/>
                <a:gd name="connsiteX5" fmla="*/ 490060 w 709135"/>
                <a:gd name="connsiteY5" fmla="*/ 505775 h 519139"/>
                <a:gd name="connsiteX6" fmla="*/ 395763 w 709135"/>
                <a:gd name="connsiteY6" fmla="*/ 497202 h 519139"/>
                <a:gd name="connsiteX7" fmla="*/ 327182 w 709135"/>
                <a:gd name="connsiteY7" fmla="*/ 440052 h 519139"/>
                <a:gd name="connsiteX8" fmla="*/ 107155 w 709135"/>
                <a:gd name="connsiteY8" fmla="*/ 207642 h 519139"/>
                <a:gd name="connsiteX9" fmla="*/ 0 w 709135"/>
                <a:gd name="connsiteY9" fmla="*/ 19765 h 51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09135" h="519139">
                  <a:moveTo>
                    <a:pt x="0" y="19765"/>
                  </a:moveTo>
                  <a:cubicBezTo>
                    <a:pt x="47625" y="9287"/>
                    <a:pt x="109304" y="0"/>
                    <a:pt x="157881" y="0"/>
                  </a:cubicBezTo>
                  <a:cubicBezTo>
                    <a:pt x="364573" y="69532"/>
                    <a:pt x="496727" y="197165"/>
                    <a:pt x="607218" y="379092"/>
                  </a:cubicBezTo>
                  <a:cubicBezTo>
                    <a:pt x="632935" y="421002"/>
                    <a:pt x="656748" y="453387"/>
                    <a:pt x="709135" y="450530"/>
                  </a:cubicBezTo>
                  <a:cubicBezTo>
                    <a:pt x="694848" y="474342"/>
                    <a:pt x="670082" y="468627"/>
                    <a:pt x="649128" y="467675"/>
                  </a:cubicBezTo>
                  <a:cubicBezTo>
                    <a:pt x="591978" y="464817"/>
                    <a:pt x="539590" y="479105"/>
                    <a:pt x="490060" y="505775"/>
                  </a:cubicBezTo>
                  <a:cubicBezTo>
                    <a:pt x="454818" y="524825"/>
                    <a:pt x="425290" y="524825"/>
                    <a:pt x="395763" y="497202"/>
                  </a:cubicBezTo>
                  <a:cubicBezTo>
                    <a:pt x="373855" y="477200"/>
                    <a:pt x="343375" y="467675"/>
                    <a:pt x="327182" y="440052"/>
                  </a:cubicBezTo>
                  <a:cubicBezTo>
                    <a:pt x="279081" y="391792"/>
                    <a:pt x="161685" y="277690"/>
                    <a:pt x="107155" y="207642"/>
                  </a:cubicBezTo>
                  <a:cubicBezTo>
                    <a:pt x="82390" y="135252"/>
                    <a:pt x="52388" y="78820"/>
                    <a:pt x="0" y="19765"/>
                  </a:cubicBezTo>
                  <a:close/>
                </a:path>
              </a:pathLst>
            </a:custGeom>
            <a:solidFill>
              <a:srgbClr val="8DC0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9" name="Freeform: Shape 1428">
              <a:extLst>
                <a:ext uri="{FF2B5EF4-FFF2-40B4-BE49-F238E27FC236}">
                  <a16:creationId xmlns:a16="http://schemas.microsoft.com/office/drawing/2014/main" id="{697A1C83-5E08-4572-B683-687FC6F91D96}"/>
                </a:ext>
              </a:extLst>
            </p:cNvPr>
            <p:cNvSpPr/>
            <p:nvPr/>
          </p:nvSpPr>
          <p:spPr>
            <a:xfrm>
              <a:off x="6150292" y="2767396"/>
              <a:ext cx="428625" cy="228600"/>
            </a:xfrm>
            <a:custGeom>
              <a:avLst/>
              <a:gdLst>
                <a:gd name="connsiteX0" fmla="*/ 151448 w 428625"/>
                <a:gd name="connsiteY0" fmla="*/ 36785 h 228600"/>
                <a:gd name="connsiteX1" fmla="*/ 299085 w 428625"/>
                <a:gd name="connsiteY1" fmla="*/ 5352 h 228600"/>
                <a:gd name="connsiteX2" fmla="*/ 419100 w 428625"/>
                <a:gd name="connsiteY2" fmla="*/ 38690 h 228600"/>
                <a:gd name="connsiteX3" fmla="*/ 398145 w 428625"/>
                <a:gd name="connsiteY3" fmla="*/ 162515 h 228600"/>
                <a:gd name="connsiteX4" fmla="*/ 322898 w 428625"/>
                <a:gd name="connsiteY4" fmla="*/ 227285 h 228600"/>
                <a:gd name="connsiteX5" fmla="*/ 304800 w 428625"/>
                <a:gd name="connsiteY5" fmla="*/ 228237 h 228600"/>
                <a:gd name="connsiteX6" fmla="*/ 144780 w 428625"/>
                <a:gd name="connsiteY6" fmla="*/ 206330 h 228600"/>
                <a:gd name="connsiteX7" fmla="*/ 100013 w 428625"/>
                <a:gd name="connsiteY7" fmla="*/ 185375 h 228600"/>
                <a:gd name="connsiteX8" fmla="*/ 0 w 428625"/>
                <a:gd name="connsiteY8" fmla="*/ 66312 h 228600"/>
                <a:gd name="connsiteX9" fmla="*/ 151448 w 428625"/>
                <a:gd name="connsiteY9" fmla="*/ 36785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8625" h="228600">
                  <a:moveTo>
                    <a:pt x="151448" y="36785"/>
                  </a:moveTo>
                  <a:cubicBezTo>
                    <a:pt x="200978" y="26307"/>
                    <a:pt x="250508" y="15830"/>
                    <a:pt x="299085" y="5352"/>
                  </a:cubicBezTo>
                  <a:cubicBezTo>
                    <a:pt x="344805" y="-5125"/>
                    <a:pt x="393383" y="-3220"/>
                    <a:pt x="419100" y="38690"/>
                  </a:cubicBezTo>
                  <a:cubicBezTo>
                    <a:pt x="444817" y="80600"/>
                    <a:pt x="422910" y="123462"/>
                    <a:pt x="398145" y="162515"/>
                  </a:cubicBezTo>
                  <a:cubicBezTo>
                    <a:pt x="379095" y="191090"/>
                    <a:pt x="347663" y="204425"/>
                    <a:pt x="322898" y="227285"/>
                  </a:cubicBezTo>
                  <a:cubicBezTo>
                    <a:pt x="317183" y="233000"/>
                    <a:pt x="310515" y="233952"/>
                    <a:pt x="304800" y="228237"/>
                  </a:cubicBezTo>
                  <a:cubicBezTo>
                    <a:pt x="254317" y="200615"/>
                    <a:pt x="200025" y="197757"/>
                    <a:pt x="144780" y="206330"/>
                  </a:cubicBezTo>
                  <a:cubicBezTo>
                    <a:pt x="122873" y="209187"/>
                    <a:pt x="108585" y="207282"/>
                    <a:pt x="100013" y="185375"/>
                  </a:cubicBezTo>
                  <a:cubicBezTo>
                    <a:pt x="79058" y="134892"/>
                    <a:pt x="45720" y="94887"/>
                    <a:pt x="0" y="66312"/>
                  </a:cubicBezTo>
                  <a:cubicBezTo>
                    <a:pt x="48578" y="50120"/>
                    <a:pt x="101917" y="54882"/>
                    <a:pt x="151448" y="36785"/>
                  </a:cubicBezTo>
                  <a:close/>
                </a:path>
              </a:pathLst>
            </a:custGeom>
            <a:solidFill>
              <a:srgbClr val="FDFD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0" name="Freeform: Shape 1429">
              <a:extLst>
                <a:ext uri="{FF2B5EF4-FFF2-40B4-BE49-F238E27FC236}">
                  <a16:creationId xmlns:a16="http://schemas.microsoft.com/office/drawing/2014/main" id="{245B3431-3003-4626-8837-C519F5A2F272}"/>
                </a:ext>
              </a:extLst>
            </p:cNvPr>
            <p:cNvSpPr/>
            <p:nvPr/>
          </p:nvSpPr>
          <p:spPr>
            <a:xfrm>
              <a:off x="5022596" y="1515449"/>
              <a:ext cx="1623710" cy="776288"/>
            </a:xfrm>
            <a:custGeom>
              <a:avLst/>
              <a:gdLst>
                <a:gd name="connsiteX0" fmla="*/ 1619826 w 1619250"/>
                <a:gd name="connsiteY0" fmla="*/ 104775 h 771525"/>
                <a:gd name="connsiteX1" fmla="*/ 1613159 w 1619250"/>
                <a:gd name="connsiteY1" fmla="*/ 0 h 771525"/>
                <a:gd name="connsiteX2" fmla="*/ 1530291 w 1619250"/>
                <a:gd name="connsiteY2" fmla="*/ 74295 h 771525"/>
                <a:gd name="connsiteX3" fmla="*/ 796866 w 1619250"/>
                <a:gd name="connsiteY3" fmla="*/ 163830 h 771525"/>
                <a:gd name="connsiteX4" fmla="*/ 76776 w 1619250"/>
                <a:gd name="connsiteY4" fmla="*/ 67628 h 771525"/>
                <a:gd name="connsiteX5" fmla="*/ 10101 w 1619250"/>
                <a:gd name="connsiteY5" fmla="*/ 11430 h 771525"/>
                <a:gd name="connsiteX6" fmla="*/ 2481 w 1619250"/>
                <a:gd name="connsiteY6" fmla="*/ 551498 h 771525"/>
                <a:gd name="connsiteX7" fmla="*/ 41534 w 1619250"/>
                <a:gd name="connsiteY7" fmla="*/ 621983 h 771525"/>
                <a:gd name="connsiteX8" fmla="*/ 102494 w 1619250"/>
                <a:gd name="connsiteY8" fmla="*/ 649605 h 771525"/>
                <a:gd name="connsiteX9" fmla="*/ 102494 w 1619250"/>
                <a:gd name="connsiteY9" fmla="*/ 649605 h 771525"/>
                <a:gd name="connsiteX10" fmla="*/ 102494 w 1619250"/>
                <a:gd name="connsiteY10" fmla="*/ 649605 h 771525"/>
                <a:gd name="connsiteX11" fmla="*/ 200601 w 1619250"/>
                <a:gd name="connsiteY11" fmla="*/ 685800 h 771525"/>
                <a:gd name="connsiteX12" fmla="*/ 824489 w 1619250"/>
                <a:gd name="connsiteY12" fmla="*/ 776288 h 771525"/>
                <a:gd name="connsiteX13" fmla="*/ 1400751 w 1619250"/>
                <a:gd name="connsiteY13" fmla="*/ 704850 h 771525"/>
                <a:gd name="connsiteX14" fmla="*/ 1589346 w 1619250"/>
                <a:gd name="connsiteY14" fmla="*/ 609600 h 771525"/>
                <a:gd name="connsiteX15" fmla="*/ 1619826 w 1619250"/>
                <a:gd name="connsiteY15" fmla="*/ 532448 h 771525"/>
                <a:gd name="connsiteX16" fmla="*/ 1619826 w 1619250"/>
                <a:gd name="connsiteY16" fmla="*/ 104775 h 771525"/>
                <a:gd name="connsiteX0" fmla="*/ 1622043 w 1623710"/>
                <a:gd name="connsiteY0" fmla="*/ 104775 h 776288"/>
                <a:gd name="connsiteX1" fmla="*/ 1615376 w 1623710"/>
                <a:gd name="connsiteY1" fmla="*/ 0 h 776288"/>
                <a:gd name="connsiteX2" fmla="*/ 1532508 w 1623710"/>
                <a:gd name="connsiteY2" fmla="*/ 74295 h 776288"/>
                <a:gd name="connsiteX3" fmla="*/ 799083 w 1623710"/>
                <a:gd name="connsiteY3" fmla="*/ 163830 h 776288"/>
                <a:gd name="connsiteX4" fmla="*/ 78993 w 1623710"/>
                <a:gd name="connsiteY4" fmla="*/ 67628 h 776288"/>
                <a:gd name="connsiteX5" fmla="*/ 8981 w 1623710"/>
                <a:gd name="connsiteY5" fmla="*/ 8093 h 776288"/>
                <a:gd name="connsiteX6" fmla="*/ 4698 w 1623710"/>
                <a:gd name="connsiteY6" fmla="*/ 551498 h 776288"/>
                <a:gd name="connsiteX7" fmla="*/ 43751 w 1623710"/>
                <a:gd name="connsiteY7" fmla="*/ 621983 h 776288"/>
                <a:gd name="connsiteX8" fmla="*/ 104711 w 1623710"/>
                <a:gd name="connsiteY8" fmla="*/ 649605 h 776288"/>
                <a:gd name="connsiteX9" fmla="*/ 104711 w 1623710"/>
                <a:gd name="connsiteY9" fmla="*/ 649605 h 776288"/>
                <a:gd name="connsiteX10" fmla="*/ 104711 w 1623710"/>
                <a:gd name="connsiteY10" fmla="*/ 649605 h 776288"/>
                <a:gd name="connsiteX11" fmla="*/ 202818 w 1623710"/>
                <a:gd name="connsiteY11" fmla="*/ 685800 h 776288"/>
                <a:gd name="connsiteX12" fmla="*/ 826706 w 1623710"/>
                <a:gd name="connsiteY12" fmla="*/ 776288 h 776288"/>
                <a:gd name="connsiteX13" fmla="*/ 1402968 w 1623710"/>
                <a:gd name="connsiteY13" fmla="*/ 704850 h 776288"/>
                <a:gd name="connsiteX14" fmla="*/ 1591563 w 1623710"/>
                <a:gd name="connsiteY14" fmla="*/ 609600 h 776288"/>
                <a:gd name="connsiteX15" fmla="*/ 1622043 w 1623710"/>
                <a:gd name="connsiteY15" fmla="*/ 532448 h 776288"/>
                <a:gd name="connsiteX16" fmla="*/ 1622043 w 1623710"/>
                <a:gd name="connsiteY16" fmla="*/ 104775 h 77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23710" h="776288">
                  <a:moveTo>
                    <a:pt x="1622043" y="104775"/>
                  </a:moveTo>
                  <a:cubicBezTo>
                    <a:pt x="1622043" y="77153"/>
                    <a:pt x="1628711" y="27623"/>
                    <a:pt x="1615376" y="0"/>
                  </a:cubicBezTo>
                  <a:cubicBezTo>
                    <a:pt x="1602993" y="20955"/>
                    <a:pt x="1573466" y="60007"/>
                    <a:pt x="1532508" y="74295"/>
                  </a:cubicBezTo>
                  <a:cubicBezTo>
                    <a:pt x="1414398" y="119063"/>
                    <a:pt x="1213421" y="156210"/>
                    <a:pt x="799083" y="163830"/>
                  </a:cubicBezTo>
                  <a:cubicBezTo>
                    <a:pt x="359981" y="172403"/>
                    <a:pt x="89471" y="74295"/>
                    <a:pt x="78993" y="67628"/>
                  </a:cubicBezTo>
                  <a:cubicBezTo>
                    <a:pt x="51371" y="55245"/>
                    <a:pt x="26126" y="32858"/>
                    <a:pt x="8981" y="8093"/>
                  </a:cubicBezTo>
                  <a:cubicBezTo>
                    <a:pt x="-10069" y="188116"/>
                    <a:pt x="7556" y="371475"/>
                    <a:pt x="4698" y="551498"/>
                  </a:cubicBezTo>
                  <a:cubicBezTo>
                    <a:pt x="4698" y="576263"/>
                    <a:pt x="12318" y="608648"/>
                    <a:pt x="43751" y="621983"/>
                  </a:cubicBezTo>
                  <a:cubicBezTo>
                    <a:pt x="69468" y="637223"/>
                    <a:pt x="82803" y="643890"/>
                    <a:pt x="104711" y="649605"/>
                  </a:cubicBezTo>
                  <a:lnTo>
                    <a:pt x="104711" y="649605"/>
                  </a:lnTo>
                  <a:lnTo>
                    <a:pt x="104711" y="649605"/>
                  </a:lnTo>
                  <a:cubicBezTo>
                    <a:pt x="111378" y="653415"/>
                    <a:pt x="202818" y="685800"/>
                    <a:pt x="202818" y="685800"/>
                  </a:cubicBezTo>
                  <a:cubicBezTo>
                    <a:pt x="246633" y="698183"/>
                    <a:pt x="593343" y="776288"/>
                    <a:pt x="826706" y="776288"/>
                  </a:cubicBezTo>
                  <a:cubicBezTo>
                    <a:pt x="1066736" y="776288"/>
                    <a:pt x="1227708" y="749618"/>
                    <a:pt x="1402968" y="704850"/>
                  </a:cubicBezTo>
                  <a:cubicBezTo>
                    <a:pt x="1473453" y="686753"/>
                    <a:pt x="1554416" y="657225"/>
                    <a:pt x="1591563" y="609600"/>
                  </a:cubicBezTo>
                  <a:cubicBezTo>
                    <a:pt x="1609661" y="586740"/>
                    <a:pt x="1622043" y="563880"/>
                    <a:pt x="1622043" y="532448"/>
                  </a:cubicBezTo>
                  <a:cubicBezTo>
                    <a:pt x="1621091" y="390525"/>
                    <a:pt x="1622996" y="247650"/>
                    <a:pt x="1622043" y="104775"/>
                  </a:cubicBezTo>
                  <a:close/>
                </a:path>
              </a:pathLst>
            </a:custGeom>
            <a:solidFill>
              <a:srgbClr val="BCC7D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1" name="Freeform: Shape 1430">
              <a:extLst>
                <a:ext uri="{FF2B5EF4-FFF2-40B4-BE49-F238E27FC236}">
                  <a16:creationId xmlns:a16="http://schemas.microsoft.com/office/drawing/2014/main" id="{E1D5E1A3-8C90-4D89-9C99-90337EBCCA97}"/>
                </a:ext>
              </a:extLst>
            </p:cNvPr>
            <p:cNvSpPr/>
            <p:nvPr/>
          </p:nvSpPr>
          <p:spPr>
            <a:xfrm>
              <a:off x="5067300" y="1529736"/>
              <a:ext cx="1564005" cy="761047"/>
            </a:xfrm>
            <a:custGeom>
              <a:avLst/>
              <a:gdLst>
                <a:gd name="connsiteX0" fmla="*/ 677227 w 1564005"/>
                <a:gd name="connsiteY0" fmla="*/ 148590 h 761047"/>
                <a:gd name="connsiteX1" fmla="*/ 721042 w 1564005"/>
                <a:gd name="connsiteY1" fmla="*/ 148590 h 761047"/>
                <a:gd name="connsiteX2" fmla="*/ 721042 w 1564005"/>
                <a:gd name="connsiteY2" fmla="*/ 760095 h 761047"/>
                <a:gd name="connsiteX3" fmla="*/ 677227 w 1564005"/>
                <a:gd name="connsiteY3" fmla="*/ 757238 h 761047"/>
                <a:gd name="connsiteX4" fmla="*/ 592454 w 1564005"/>
                <a:gd name="connsiteY4" fmla="*/ 147637 h 761047"/>
                <a:gd name="connsiteX5" fmla="*/ 636269 w 1564005"/>
                <a:gd name="connsiteY5" fmla="*/ 148590 h 761047"/>
                <a:gd name="connsiteX6" fmla="*/ 636269 w 1564005"/>
                <a:gd name="connsiteY6" fmla="*/ 754380 h 761047"/>
                <a:gd name="connsiteX7" fmla="*/ 592454 w 1564005"/>
                <a:gd name="connsiteY7" fmla="*/ 749617 h 761047"/>
                <a:gd name="connsiteX8" fmla="*/ 843915 w 1564005"/>
                <a:gd name="connsiteY8" fmla="*/ 146685 h 761047"/>
                <a:gd name="connsiteX9" fmla="*/ 887730 w 1564005"/>
                <a:gd name="connsiteY9" fmla="*/ 147637 h 761047"/>
                <a:gd name="connsiteX10" fmla="*/ 887730 w 1564005"/>
                <a:gd name="connsiteY10" fmla="*/ 761047 h 761047"/>
                <a:gd name="connsiteX11" fmla="*/ 875347 w 1564005"/>
                <a:gd name="connsiteY11" fmla="*/ 761047 h 761047"/>
                <a:gd name="connsiteX12" fmla="*/ 843915 w 1564005"/>
                <a:gd name="connsiteY12" fmla="*/ 761047 h 761047"/>
                <a:gd name="connsiteX13" fmla="*/ 804862 w 1564005"/>
                <a:gd name="connsiteY13" fmla="*/ 146685 h 761047"/>
                <a:gd name="connsiteX14" fmla="*/ 804862 w 1564005"/>
                <a:gd name="connsiteY14" fmla="*/ 761047 h 761047"/>
                <a:gd name="connsiteX15" fmla="*/ 773430 w 1564005"/>
                <a:gd name="connsiteY15" fmla="*/ 761047 h 761047"/>
                <a:gd name="connsiteX16" fmla="*/ 761047 w 1564005"/>
                <a:gd name="connsiteY16" fmla="*/ 761047 h 761047"/>
                <a:gd name="connsiteX17" fmla="*/ 761047 w 1564005"/>
                <a:gd name="connsiteY17" fmla="*/ 147637 h 761047"/>
                <a:gd name="connsiteX18" fmla="*/ 804862 w 1564005"/>
                <a:gd name="connsiteY18" fmla="*/ 146685 h 761047"/>
                <a:gd name="connsiteX19" fmla="*/ 928687 w 1564005"/>
                <a:gd name="connsiteY19" fmla="*/ 145732 h 761047"/>
                <a:gd name="connsiteX20" fmla="*/ 972502 w 1564005"/>
                <a:gd name="connsiteY20" fmla="*/ 145732 h 761047"/>
                <a:gd name="connsiteX21" fmla="*/ 972502 w 1564005"/>
                <a:gd name="connsiteY21" fmla="*/ 753427 h 761047"/>
                <a:gd name="connsiteX22" fmla="*/ 928687 w 1564005"/>
                <a:gd name="connsiteY22" fmla="*/ 756285 h 761047"/>
                <a:gd name="connsiteX23" fmla="*/ 507682 w 1564005"/>
                <a:gd name="connsiteY23" fmla="*/ 140018 h 761047"/>
                <a:gd name="connsiteX24" fmla="*/ 551497 w 1564005"/>
                <a:gd name="connsiteY24" fmla="*/ 142875 h 761047"/>
                <a:gd name="connsiteX25" fmla="*/ 551497 w 1564005"/>
                <a:gd name="connsiteY25" fmla="*/ 742951 h 761047"/>
                <a:gd name="connsiteX26" fmla="*/ 507682 w 1564005"/>
                <a:gd name="connsiteY26" fmla="*/ 737236 h 761047"/>
                <a:gd name="connsiteX27" fmla="*/ 1057274 w 1564005"/>
                <a:gd name="connsiteY27" fmla="*/ 134303 h 761047"/>
                <a:gd name="connsiteX28" fmla="*/ 1057274 w 1564005"/>
                <a:gd name="connsiteY28" fmla="*/ 745808 h 761047"/>
                <a:gd name="connsiteX29" fmla="*/ 1013459 w 1564005"/>
                <a:gd name="connsiteY29" fmla="*/ 750571 h 761047"/>
                <a:gd name="connsiteX30" fmla="*/ 1013459 w 1564005"/>
                <a:gd name="connsiteY30" fmla="*/ 135255 h 761047"/>
                <a:gd name="connsiteX31" fmla="*/ 1057274 w 1564005"/>
                <a:gd name="connsiteY31" fmla="*/ 134303 h 761047"/>
                <a:gd name="connsiteX32" fmla="*/ 422910 w 1564005"/>
                <a:gd name="connsiteY32" fmla="*/ 133350 h 761047"/>
                <a:gd name="connsiteX33" fmla="*/ 466725 w 1564005"/>
                <a:gd name="connsiteY33" fmla="*/ 137160 h 761047"/>
                <a:gd name="connsiteX34" fmla="*/ 466725 w 1564005"/>
                <a:gd name="connsiteY34" fmla="*/ 730568 h 761047"/>
                <a:gd name="connsiteX35" fmla="*/ 422910 w 1564005"/>
                <a:gd name="connsiteY35" fmla="*/ 723900 h 761047"/>
                <a:gd name="connsiteX36" fmla="*/ 1141094 w 1564005"/>
                <a:gd name="connsiteY36" fmla="*/ 129540 h 761047"/>
                <a:gd name="connsiteX37" fmla="*/ 1141094 w 1564005"/>
                <a:gd name="connsiteY37" fmla="*/ 735330 h 761047"/>
                <a:gd name="connsiteX38" fmla="*/ 1097279 w 1564005"/>
                <a:gd name="connsiteY38" fmla="*/ 741045 h 761047"/>
                <a:gd name="connsiteX39" fmla="*/ 1097279 w 1564005"/>
                <a:gd name="connsiteY39" fmla="*/ 132397 h 761047"/>
                <a:gd name="connsiteX40" fmla="*/ 1141094 w 1564005"/>
                <a:gd name="connsiteY40" fmla="*/ 129540 h 761047"/>
                <a:gd name="connsiteX41" fmla="*/ 1225867 w 1564005"/>
                <a:gd name="connsiteY41" fmla="*/ 123825 h 761047"/>
                <a:gd name="connsiteX42" fmla="*/ 1225867 w 1564005"/>
                <a:gd name="connsiteY42" fmla="*/ 723900 h 761047"/>
                <a:gd name="connsiteX43" fmla="*/ 1182052 w 1564005"/>
                <a:gd name="connsiteY43" fmla="*/ 730568 h 761047"/>
                <a:gd name="connsiteX44" fmla="*/ 1182052 w 1564005"/>
                <a:gd name="connsiteY44" fmla="*/ 127635 h 761047"/>
                <a:gd name="connsiteX45" fmla="*/ 1225867 w 1564005"/>
                <a:gd name="connsiteY45" fmla="*/ 123825 h 761047"/>
                <a:gd name="connsiteX46" fmla="*/ 338137 w 1564005"/>
                <a:gd name="connsiteY46" fmla="*/ 122873 h 761047"/>
                <a:gd name="connsiteX47" fmla="*/ 381952 w 1564005"/>
                <a:gd name="connsiteY47" fmla="*/ 128588 h 761047"/>
                <a:gd name="connsiteX48" fmla="*/ 381952 w 1564005"/>
                <a:gd name="connsiteY48" fmla="*/ 717233 h 761047"/>
                <a:gd name="connsiteX49" fmla="*/ 338137 w 1564005"/>
                <a:gd name="connsiteY49" fmla="*/ 709613 h 761047"/>
                <a:gd name="connsiteX50" fmla="*/ 253364 w 1564005"/>
                <a:gd name="connsiteY50" fmla="*/ 109537 h 761047"/>
                <a:gd name="connsiteX51" fmla="*/ 297179 w 1564005"/>
                <a:gd name="connsiteY51" fmla="*/ 117157 h 761047"/>
                <a:gd name="connsiteX52" fmla="*/ 297179 w 1564005"/>
                <a:gd name="connsiteY52" fmla="*/ 701040 h 761047"/>
                <a:gd name="connsiteX53" fmla="*/ 253364 w 1564005"/>
                <a:gd name="connsiteY53" fmla="*/ 692467 h 761047"/>
                <a:gd name="connsiteX54" fmla="*/ 1310640 w 1564005"/>
                <a:gd name="connsiteY54" fmla="*/ 108585 h 761047"/>
                <a:gd name="connsiteX55" fmla="*/ 1310640 w 1564005"/>
                <a:gd name="connsiteY55" fmla="*/ 704850 h 761047"/>
                <a:gd name="connsiteX56" fmla="*/ 1266825 w 1564005"/>
                <a:gd name="connsiteY56" fmla="*/ 712470 h 761047"/>
                <a:gd name="connsiteX57" fmla="*/ 1266825 w 1564005"/>
                <a:gd name="connsiteY57" fmla="*/ 114300 h 761047"/>
                <a:gd name="connsiteX58" fmla="*/ 1310640 w 1564005"/>
                <a:gd name="connsiteY58" fmla="*/ 108585 h 761047"/>
                <a:gd name="connsiteX59" fmla="*/ 169545 w 1564005"/>
                <a:gd name="connsiteY59" fmla="*/ 92393 h 761047"/>
                <a:gd name="connsiteX60" fmla="*/ 213360 w 1564005"/>
                <a:gd name="connsiteY60" fmla="*/ 101918 h 761047"/>
                <a:gd name="connsiteX61" fmla="*/ 213360 w 1564005"/>
                <a:gd name="connsiteY61" fmla="*/ 683896 h 761047"/>
                <a:gd name="connsiteX62" fmla="*/ 169545 w 1564005"/>
                <a:gd name="connsiteY62" fmla="*/ 673418 h 761047"/>
                <a:gd name="connsiteX63" fmla="*/ 1395412 w 1564005"/>
                <a:gd name="connsiteY63" fmla="*/ 89535 h 761047"/>
                <a:gd name="connsiteX64" fmla="*/ 1395412 w 1564005"/>
                <a:gd name="connsiteY64" fmla="*/ 681990 h 761047"/>
                <a:gd name="connsiteX65" fmla="*/ 1351597 w 1564005"/>
                <a:gd name="connsiteY65" fmla="*/ 690563 h 761047"/>
                <a:gd name="connsiteX66" fmla="*/ 1351597 w 1564005"/>
                <a:gd name="connsiteY66" fmla="*/ 97155 h 761047"/>
                <a:gd name="connsiteX67" fmla="*/ 1395412 w 1564005"/>
                <a:gd name="connsiteY67" fmla="*/ 89535 h 761047"/>
                <a:gd name="connsiteX68" fmla="*/ 84772 w 1564005"/>
                <a:gd name="connsiteY68" fmla="*/ 71437 h 761047"/>
                <a:gd name="connsiteX69" fmla="*/ 128587 w 1564005"/>
                <a:gd name="connsiteY69" fmla="*/ 82867 h 761047"/>
                <a:gd name="connsiteX70" fmla="*/ 128587 w 1564005"/>
                <a:gd name="connsiteY70" fmla="*/ 661035 h 761047"/>
                <a:gd name="connsiteX71" fmla="*/ 84772 w 1564005"/>
                <a:gd name="connsiteY71" fmla="*/ 644842 h 761047"/>
                <a:gd name="connsiteX72" fmla="*/ 1480185 w 1564005"/>
                <a:gd name="connsiteY72" fmla="*/ 65723 h 761047"/>
                <a:gd name="connsiteX73" fmla="*/ 1480185 w 1564005"/>
                <a:gd name="connsiteY73" fmla="*/ 646748 h 761047"/>
                <a:gd name="connsiteX74" fmla="*/ 1436370 w 1564005"/>
                <a:gd name="connsiteY74" fmla="*/ 666751 h 761047"/>
                <a:gd name="connsiteX75" fmla="*/ 1436370 w 1564005"/>
                <a:gd name="connsiteY75" fmla="*/ 75248 h 761047"/>
                <a:gd name="connsiteX76" fmla="*/ 1480185 w 1564005"/>
                <a:gd name="connsiteY76" fmla="*/ 65723 h 761047"/>
                <a:gd name="connsiteX77" fmla="*/ 0 w 1564005"/>
                <a:gd name="connsiteY77" fmla="*/ 36195 h 761047"/>
                <a:gd name="connsiteX78" fmla="*/ 25718 w 1564005"/>
                <a:gd name="connsiteY78" fmla="*/ 51435 h 761047"/>
                <a:gd name="connsiteX79" fmla="*/ 43815 w 1564005"/>
                <a:gd name="connsiteY79" fmla="*/ 58103 h 761047"/>
                <a:gd name="connsiteX80" fmla="*/ 43815 w 1564005"/>
                <a:gd name="connsiteY80" fmla="*/ 629603 h 761047"/>
                <a:gd name="connsiteX81" fmla="*/ 0 w 1564005"/>
                <a:gd name="connsiteY81" fmla="*/ 609600 h 761047"/>
                <a:gd name="connsiteX82" fmla="*/ 1564005 w 1564005"/>
                <a:gd name="connsiteY82" fmla="*/ 0 h 761047"/>
                <a:gd name="connsiteX83" fmla="*/ 1564005 w 1564005"/>
                <a:gd name="connsiteY83" fmla="*/ 574358 h 761047"/>
                <a:gd name="connsiteX84" fmla="*/ 1520190 w 1564005"/>
                <a:gd name="connsiteY84" fmla="*/ 619125 h 761047"/>
                <a:gd name="connsiteX85" fmla="*/ 1520190 w 1564005"/>
                <a:gd name="connsiteY85" fmla="*/ 40957 h 761047"/>
                <a:gd name="connsiteX86" fmla="*/ 1564005 w 1564005"/>
                <a:gd name="connsiteY86" fmla="*/ 0 h 76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1564005" h="761047">
                  <a:moveTo>
                    <a:pt x="677227" y="148590"/>
                  </a:moveTo>
                  <a:cubicBezTo>
                    <a:pt x="691515" y="148590"/>
                    <a:pt x="705802" y="148590"/>
                    <a:pt x="721042" y="148590"/>
                  </a:cubicBezTo>
                  <a:lnTo>
                    <a:pt x="721042" y="760095"/>
                  </a:lnTo>
                  <a:cubicBezTo>
                    <a:pt x="706754" y="759143"/>
                    <a:pt x="692467" y="758190"/>
                    <a:pt x="677227" y="757238"/>
                  </a:cubicBezTo>
                  <a:close/>
                  <a:moveTo>
                    <a:pt x="592454" y="147637"/>
                  </a:moveTo>
                  <a:cubicBezTo>
                    <a:pt x="606742" y="147637"/>
                    <a:pt x="621029" y="148590"/>
                    <a:pt x="636269" y="148590"/>
                  </a:cubicBezTo>
                  <a:lnTo>
                    <a:pt x="636269" y="754380"/>
                  </a:lnTo>
                  <a:cubicBezTo>
                    <a:pt x="621982" y="752475"/>
                    <a:pt x="606742" y="751522"/>
                    <a:pt x="592454" y="749617"/>
                  </a:cubicBezTo>
                  <a:close/>
                  <a:moveTo>
                    <a:pt x="843915" y="146685"/>
                  </a:moveTo>
                  <a:cubicBezTo>
                    <a:pt x="858203" y="146685"/>
                    <a:pt x="872490" y="147637"/>
                    <a:pt x="887730" y="147637"/>
                  </a:cubicBezTo>
                  <a:lnTo>
                    <a:pt x="887730" y="761047"/>
                  </a:lnTo>
                  <a:cubicBezTo>
                    <a:pt x="883920" y="761047"/>
                    <a:pt x="879157" y="761047"/>
                    <a:pt x="875347" y="761047"/>
                  </a:cubicBezTo>
                  <a:cubicBezTo>
                    <a:pt x="864870" y="761047"/>
                    <a:pt x="854392" y="761047"/>
                    <a:pt x="843915" y="761047"/>
                  </a:cubicBezTo>
                  <a:close/>
                  <a:moveTo>
                    <a:pt x="804862" y="146685"/>
                  </a:moveTo>
                  <a:lnTo>
                    <a:pt x="804862" y="761047"/>
                  </a:lnTo>
                  <a:cubicBezTo>
                    <a:pt x="794385" y="761047"/>
                    <a:pt x="783907" y="761047"/>
                    <a:pt x="773430" y="761047"/>
                  </a:cubicBezTo>
                  <a:cubicBezTo>
                    <a:pt x="769620" y="761047"/>
                    <a:pt x="764857" y="761047"/>
                    <a:pt x="761047" y="761047"/>
                  </a:cubicBezTo>
                  <a:lnTo>
                    <a:pt x="761047" y="147637"/>
                  </a:lnTo>
                  <a:cubicBezTo>
                    <a:pt x="776287" y="147637"/>
                    <a:pt x="790575" y="146685"/>
                    <a:pt x="804862" y="146685"/>
                  </a:cubicBezTo>
                  <a:close/>
                  <a:moveTo>
                    <a:pt x="928687" y="145732"/>
                  </a:moveTo>
                  <a:cubicBezTo>
                    <a:pt x="943927" y="145732"/>
                    <a:pt x="958215" y="145732"/>
                    <a:pt x="972502" y="145732"/>
                  </a:cubicBezTo>
                  <a:lnTo>
                    <a:pt x="972502" y="753427"/>
                  </a:lnTo>
                  <a:cubicBezTo>
                    <a:pt x="957262" y="754380"/>
                    <a:pt x="942975" y="755332"/>
                    <a:pt x="928687" y="756285"/>
                  </a:cubicBezTo>
                  <a:close/>
                  <a:moveTo>
                    <a:pt x="507682" y="140018"/>
                  </a:moveTo>
                  <a:cubicBezTo>
                    <a:pt x="521970" y="140970"/>
                    <a:pt x="536257" y="141923"/>
                    <a:pt x="551497" y="142875"/>
                  </a:cubicBezTo>
                  <a:lnTo>
                    <a:pt x="551497" y="742951"/>
                  </a:lnTo>
                  <a:cubicBezTo>
                    <a:pt x="537209" y="741046"/>
                    <a:pt x="521970" y="739141"/>
                    <a:pt x="507682" y="737236"/>
                  </a:cubicBezTo>
                  <a:close/>
                  <a:moveTo>
                    <a:pt x="1057274" y="134303"/>
                  </a:moveTo>
                  <a:lnTo>
                    <a:pt x="1057274" y="745808"/>
                  </a:lnTo>
                  <a:cubicBezTo>
                    <a:pt x="1042987" y="747713"/>
                    <a:pt x="1027747" y="749618"/>
                    <a:pt x="1013459" y="750571"/>
                  </a:cubicBezTo>
                  <a:lnTo>
                    <a:pt x="1013459" y="135255"/>
                  </a:lnTo>
                  <a:cubicBezTo>
                    <a:pt x="1028699" y="135255"/>
                    <a:pt x="1042987" y="135255"/>
                    <a:pt x="1057274" y="134303"/>
                  </a:cubicBezTo>
                  <a:close/>
                  <a:moveTo>
                    <a:pt x="422910" y="133350"/>
                  </a:moveTo>
                  <a:cubicBezTo>
                    <a:pt x="437198" y="134303"/>
                    <a:pt x="451485" y="136207"/>
                    <a:pt x="466725" y="137160"/>
                  </a:cubicBezTo>
                  <a:lnTo>
                    <a:pt x="466725" y="730568"/>
                  </a:lnTo>
                  <a:cubicBezTo>
                    <a:pt x="451485" y="728663"/>
                    <a:pt x="437198" y="725805"/>
                    <a:pt x="422910" y="723900"/>
                  </a:cubicBezTo>
                  <a:close/>
                  <a:moveTo>
                    <a:pt x="1141094" y="129540"/>
                  </a:moveTo>
                  <a:lnTo>
                    <a:pt x="1141094" y="735330"/>
                  </a:lnTo>
                  <a:cubicBezTo>
                    <a:pt x="1126807" y="737235"/>
                    <a:pt x="1111567" y="739140"/>
                    <a:pt x="1097279" y="741045"/>
                  </a:cubicBezTo>
                  <a:lnTo>
                    <a:pt x="1097279" y="132397"/>
                  </a:lnTo>
                  <a:cubicBezTo>
                    <a:pt x="1112519" y="131445"/>
                    <a:pt x="1126807" y="130492"/>
                    <a:pt x="1141094" y="129540"/>
                  </a:cubicBezTo>
                  <a:close/>
                  <a:moveTo>
                    <a:pt x="1225867" y="123825"/>
                  </a:moveTo>
                  <a:lnTo>
                    <a:pt x="1225867" y="723900"/>
                  </a:lnTo>
                  <a:cubicBezTo>
                    <a:pt x="1211579" y="725805"/>
                    <a:pt x="1197292" y="728663"/>
                    <a:pt x="1182052" y="730568"/>
                  </a:cubicBezTo>
                  <a:lnTo>
                    <a:pt x="1182052" y="127635"/>
                  </a:lnTo>
                  <a:cubicBezTo>
                    <a:pt x="1197292" y="126682"/>
                    <a:pt x="1211579" y="125730"/>
                    <a:pt x="1225867" y="123825"/>
                  </a:cubicBezTo>
                  <a:close/>
                  <a:moveTo>
                    <a:pt x="338137" y="122873"/>
                  </a:moveTo>
                  <a:cubicBezTo>
                    <a:pt x="352425" y="124778"/>
                    <a:pt x="366712" y="126683"/>
                    <a:pt x="381952" y="128588"/>
                  </a:cubicBezTo>
                  <a:lnTo>
                    <a:pt x="381952" y="717233"/>
                  </a:lnTo>
                  <a:cubicBezTo>
                    <a:pt x="366712" y="715328"/>
                    <a:pt x="352425" y="712471"/>
                    <a:pt x="338137" y="709613"/>
                  </a:cubicBezTo>
                  <a:close/>
                  <a:moveTo>
                    <a:pt x="253364" y="109537"/>
                  </a:moveTo>
                  <a:cubicBezTo>
                    <a:pt x="267652" y="112394"/>
                    <a:pt x="281939" y="114300"/>
                    <a:pt x="297179" y="117157"/>
                  </a:cubicBezTo>
                  <a:lnTo>
                    <a:pt x="297179" y="701040"/>
                  </a:lnTo>
                  <a:cubicBezTo>
                    <a:pt x="281939" y="698182"/>
                    <a:pt x="266699" y="695325"/>
                    <a:pt x="253364" y="692467"/>
                  </a:cubicBezTo>
                  <a:close/>
                  <a:moveTo>
                    <a:pt x="1310640" y="108585"/>
                  </a:moveTo>
                  <a:lnTo>
                    <a:pt x="1310640" y="704850"/>
                  </a:lnTo>
                  <a:cubicBezTo>
                    <a:pt x="1296353" y="706755"/>
                    <a:pt x="1282065" y="709613"/>
                    <a:pt x="1266825" y="712470"/>
                  </a:cubicBezTo>
                  <a:lnTo>
                    <a:pt x="1266825" y="114300"/>
                  </a:lnTo>
                  <a:cubicBezTo>
                    <a:pt x="1282065" y="112395"/>
                    <a:pt x="1296353" y="110490"/>
                    <a:pt x="1310640" y="108585"/>
                  </a:cubicBezTo>
                  <a:close/>
                  <a:moveTo>
                    <a:pt x="169545" y="92393"/>
                  </a:moveTo>
                  <a:cubicBezTo>
                    <a:pt x="182880" y="95250"/>
                    <a:pt x="198120" y="99061"/>
                    <a:pt x="213360" y="101918"/>
                  </a:cubicBezTo>
                  <a:lnTo>
                    <a:pt x="213360" y="683896"/>
                  </a:lnTo>
                  <a:cubicBezTo>
                    <a:pt x="195262" y="680086"/>
                    <a:pt x="180975" y="676276"/>
                    <a:pt x="169545" y="673418"/>
                  </a:cubicBezTo>
                  <a:close/>
                  <a:moveTo>
                    <a:pt x="1395412" y="89535"/>
                  </a:moveTo>
                  <a:lnTo>
                    <a:pt x="1395412" y="681990"/>
                  </a:lnTo>
                  <a:cubicBezTo>
                    <a:pt x="1382077" y="684847"/>
                    <a:pt x="1366837" y="687705"/>
                    <a:pt x="1351597" y="690563"/>
                  </a:cubicBezTo>
                  <a:lnTo>
                    <a:pt x="1351597" y="97155"/>
                  </a:lnTo>
                  <a:cubicBezTo>
                    <a:pt x="1366837" y="94298"/>
                    <a:pt x="1381125" y="92392"/>
                    <a:pt x="1395412" y="89535"/>
                  </a:cubicBezTo>
                  <a:close/>
                  <a:moveTo>
                    <a:pt x="84772" y="71437"/>
                  </a:moveTo>
                  <a:cubicBezTo>
                    <a:pt x="97154" y="74294"/>
                    <a:pt x="112395" y="79057"/>
                    <a:pt x="128587" y="82867"/>
                  </a:cubicBezTo>
                  <a:lnTo>
                    <a:pt x="128587" y="661035"/>
                  </a:lnTo>
                  <a:cubicBezTo>
                    <a:pt x="115252" y="656272"/>
                    <a:pt x="99060" y="650557"/>
                    <a:pt x="84772" y="644842"/>
                  </a:cubicBezTo>
                  <a:close/>
                  <a:moveTo>
                    <a:pt x="1480185" y="65723"/>
                  </a:moveTo>
                  <a:lnTo>
                    <a:pt x="1480185" y="646748"/>
                  </a:lnTo>
                  <a:cubicBezTo>
                    <a:pt x="1468755" y="649606"/>
                    <a:pt x="1454467" y="662941"/>
                    <a:pt x="1436370" y="666751"/>
                  </a:cubicBezTo>
                  <a:lnTo>
                    <a:pt x="1436370" y="75248"/>
                  </a:lnTo>
                  <a:cubicBezTo>
                    <a:pt x="1451610" y="72391"/>
                    <a:pt x="1466850" y="68580"/>
                    <a:pt x="1480185" y="65723"/>
                  </a:cubicBezTo>
                  <a:close/>
                  <a:moveTo>
                    <a:pt x="0" y="36195"/>
                  </a:moveTo>
                  <a:cubicBezTo>
                    <a:pt x="7620" y="41910"/>
                    <a:pt x="16193" y="46673"/>
                    <a:pt x="25718" y="51435"/>
                  </a:cubicBezTo>
                  <a:cubicBezTo>
                    <a:pt x="26670" y="51435"/>
                    <a:pt x="33338" y="54293"/>
                    <a:pt x="43815" y="58103"/>
                  </a:cubicBezTo>
                  <a:lnTo>
                    <a:pt x="43815" y="629603"/>
                  </a:lnTo>
                  <a:cubicBezTo>
                    <a:pt x="28575" y="624840"/>
                    <a:pt x="17145" y="619125"/>
                    <a:pt x="0" y="609600"/>
                  </a:cubicBezTo>
                  <a:close/>
                  <a:moveTo>
                    <a:pt x="1564005" y="0"/>
                  </a:moveTo>
                  <a:lnTo>
                    <a:pt x="1564005" y="574358"/>
                  </a:lnTo>
                  <a:cubicBezTo>
                    <a:pt x="1553528" y="588645"/>
                    <a:pt x="1533525" y="614363"/>
                    <a:pt x="1520190" y="619125"/>
                  </a:cubicBezTo>
                  <a:lnTo>
                    <a:pt x="1520190" y="40957"/>
                  </a:lnTo>
                  <a:cubicBezTo>
                    <a:pt x="1537335" y="36195"/>
                    <a:pt x="1552575" y="16193"/>
                    <a:pt x="1564005" y="0"/>
                  </a:cubicBezTo>
                  <a:close/>
                </a:path>
              </a:pathLst>
            </a:custGeom>
            <a:solidFill>
              <a:srgbClr val="65C8D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2" name="Chord 87">
              <a:extLst>
                <a:ext uri="{FF2B5EF4-FFF2-40B4-BE49-F238E27FC236}">
                  <a16:creationId xmlns:a16="http://schemas.microsoft.com/office/drawing/2014/main" id="{ED6BF929-8170-470A-8634-EBC0F525EC4A}"/>
                </a:ext>
              </a:extLst>
            </p:cNvPr>
            <p:cNvSpPr/>
            <p:nvPr/>
          </p:nvSpPr>
          <p:spPr>
            <a:xfrm>
              <a:off x="5235831" y="2260109"/>
              <a:ext cx="1188912" cy="95742"/>
            </a:xfrm>
            <a:custGeom>
              <a:avLst/>
              <a:gdLst>
                <a:gd name="connsiteX0" fmla="*/ 2538657 w 3907744"/>
                <a:gd name="connsiteY0" fmla="*/ 3818180 h 3907744"/>
                <a:gd name="connsiteX1" fmla="*/ 1349745 w 3907744"/>
                <a:gd name="connsiteY1" fmla="*/ 3812002 h 3907744"/>
                <a:gd name="connsiteX2" fmla="*/ 2538657 w 3907744"/>
                <a:gd name="connsiteY2" fmla="*/ 3818180 h 3907744"/>
                <a:gd name="connsiteX0" fmla="*/ 1188912 w 1188912"/>
                <a:gd name="connsiteY0" fmla="*/ 6178 h 95742"/>
                <a:gd name="connsiteX1" fmla="*/ 0 w 1188912"/>
                <a:gd name="connsiteY1" fmla="*/ 0 h 95742"/>
                <a:gd name="connsiteX2" fmla="*/ 1188912 w 1188912"/>
                <a:gd name="connsiteY2" fmla="*/ 6178 h 95742"/>
                <a:gd name="connsiteX0" fmla="*/ 1188912 w 1188912"/>
                <a:gd name="connsiteY0" fmla="*/ 6178 h 95742"/>
                <a:gd name="connsiteX1" fmla="*/ 0 w 1188912"/>
                <a:gd name="connsiteY1" fmla="*/ 0 h 95742"/>
                <a:gd name="connsiteX2" fmla="*/ 1188912 w 1188912"/>
                <a:gd name="connsiteY2" fmla="*/ 6178 h 95742"/>
                <a:gd name="connsiteX0" fmla="*/ 1188912 w 1188912"/>
                <a:gd name="connsiteY0" fmla="*/ 6178 h 95742"/>
                <a:gd name="connsiteX1" fmla="*/ 0 w 1188912"/>
                <a:gd name="connsiteY1" fmla="*/ 0 h 95742"/>
                <a:gd name="connsiteX2" fmla="*/ 1188912 w 1188912"/>
                <a:gd name="connsiteY2" fmla="*/ 6178 h 95742"/>
                <a:gd name="connsiteX0" fmla="*/ 1188912 w 1188912"/>
                <a:gd name="connsiteY0" fmla="*/ 6178 h 95742"/>
                <a:gd name="connsiteX1" fmla="*/ 0 w 1188912"/>
                <a:gd name="connsiteY1" fmla="*/ 0 h 95742"/>
                <a:gd name="connsiteX2" fmla="*/ 1188912 w 1188912"/>
                <a:gd name="connsiteY2" fmla="*/ 6178 h 95742"/>
                <a:gd name="connsiteX0" fmla="*/ 1188912 w 1188912"/>
                <a:gd name="connsiteY0" fmla="*/ 6178 h 95742"/>
                <a:gd name="connsiteX1" fmla="*/ 0 w 1188912"/>
                <a:gd name="connsiteY1" fmla="*/ 0 h 95742"/>
                <a:gd name="connsiteX2" fmla="*/ 1188912 w 1188912"/>
                <a:gd name="connsiteY2" fmla="*/ 6178 h 9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8912" h="95742">
                  <a:moveTo>
                    <a:pt x="1188912" y="6178"/>
                  </a:moveTo>
                  <a:cubicBezTo>
                    <a:pt x="801588" y="127671"/>
                    <a:pt x="386040" y="125512"/>
                    <a:pt x="0" y="0"/>
                  </a:cubicBezTo>
                  <a:cubicBezTo>
                    <a:pt x="439687" y="82153"/>
                    <a:pt x="799283" y="94224"/>
                    <a:pt x="1188912" y="617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33" name="Group 1432">
              <a:extLst>
                <a:ext uri="{FF2B5EF4-FFF2-40B4-BE49-F238E27FC236}">
                  <a16:creationId xmlns:a16="http://schemas.microsoft.com/office/drawing/2014/main" id="{FF852964-308A-44AF-A1D0-C5CEBCD2D7A6}"/>
                </a:ext>
              </a:extLst>
            </p:cNvPr>
            <p:cNvGrpSpPr/>
            <p:nvPr/>
          </p:nvGrpSpPr>
          <p:grpSpPr>
            <a:xfrm>
              <a:off x="7054086" y="5562869"/>
              <a:ext cx="985290" cy="590977"/>
              <a:chOff x="7054086" y="5562869"/>
              <a:chExt cx="985290" cy="590977"/>
            </a:xfrm>
          </p:grpSpPr>
          <p:sp>
            <p:nvSpPr>
              <p:cNvPr id="1442" name="Freeform: Shape 1441">
                <a:extLst>
                  <a:ext uri="{FF2B5EF4-FFF2-40B4-BE49-F238E27FC236}">
                    <a16:creationId xmlns:a16="http://schemas.microsoft.com/office/drawing/2014/main" id="{5107B6EF-5D39-406F-94C6-F0A1B39FCD99}"/>
                  </a:ext>
                </a:extLst>
              </p:cNvPr>
              <p:cNvSpPr/>
              <p:nvPr/>
            </p:nvSpPr>
            <p:spPr>
              <a:xfrm flipH="1">
                <a:off x="7547135" y="5660389"/>
                <a:ext cx="492241" cy="218765"/>
              </a:xfrm>
              <a:custGeom>
                <a:avLst/>
                <a:gdLst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42683 w 492241"/>
                  <a:gd name="connsiteY5" fmla="*/ 101332 h 262587"/>
                  <a:gd name="connsiteX6" fmla="*/ 244320 w 492241"/>
                  <a:gd name="connsiteY6" fmla="*/ 81612 h 262587"/>
                  <a:gd name="connsiteX7" fmla="*/ 233062 w 492241"/>
                  <a:gd name="connsiteY7" fmla="*/ 8779 h 262587"/>
                  <a:gd name="connsiteX8" fmla="*/ 231177 w 492241"/>
                  <a:gd name="connsiteY8" fmla="*/ 0 h 262587"/>
                  <a:gd name="connsiteX9" fmla="*/ 231177 w 492241"/>
                  <a:gd name="connsiteY9" fmla="*/ 114795 h 262587"/>
                  <a:gd name="connsiteX10" fmla="*/ 215536 w 492241"/>
                  <a:gd name="connsiteY10" fmla="*/ 117808 h 262587"/>
                  <a:gd name="connsiteX11" fmla="*/ 13713 w 492241"/>
                  <a:gd name="connsiteY11" fmla="*/ 43822 h 262587"/>
                  <a:gd name="connsiteX12" fmla="*/ 42181 w 492241"/>
                  <a:gd name="connsiteY12" fmla="*/ 196865 h 262587"/>
                  <a:gd name="connsiteX13" fmla="*/ 221251 w 492241"/>
                  <a:gd name="connsiteY13" fmla="*/ 262587 h 262587"/>
                  <a:gd name="connsiteX14" fmla="*/ 246121 w 492241"/>
                  <a:gd name="connsiteY14" fmla="*/ 262282 h 262587"/>
                  <a:gd name="connsiteX15" fmla="*/ 270990 w 492241"/>
                  <a:gd name="connsiteY15" fmla="*/ 262587 h 262587"/>
                  <a:gd name="connsiteX16" fmla="*/ 450060 w 492241"/>
                  <a:gd name="connsiteY16" fmla="*/ 196865 h 262587"/>
                  <a:gd name="connsiteX17" fmla="*/ 478528 w 492241"/>
                  <a:gd name="connsiteY17" fmla="*/ 43822 h 262587"/>
                  <a:gd name="connsiteX18" fmla="*/ 276705 w 492241"/>
                  <a:gd name="connsiteY18" fmla="*/ 117808 h 262587"/>
                  <a:gd name="connsiteX19" fmla="*/ 261064 w 492241"/>
                  <a:gd name="connsiteY19" fmla="*/ 114795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42683 w 492241"/>
                  <a:gd name="connsiteY5" fmla="*/ 101332 h 262587"/>
                  <a:gd name="connsiteX6" fmla="*/ 244320 w 492241"/>
                  <a:gd name="connsiteY6" fmla="*/ 81612 h 262587"/>
                  <a:gd name="connsiteX7" fmla="*/ 233062 w 492241"/>
                  <a:gd name="connsiteY7" fmla="*/ 8779 h 262587"/>
                  <a:gd name="connsiteX8" fmla="*/ 231177 w 492241"/>
                  <a:gd name="connsiteY8" fmla="*/ 114795 h 262587"/>
                  <a:gd name="connsiteX9" fmla="*/ 215536 w 492241"/>
                  <a:gd name="connsiteY9" fmla="*/ 117808 h 262587"/>
                  <a:gd name="connsiteX10" fmla="*/ 13713 w 492241"/>
                  <a:gd name="connsiteY10" fmla="*/ 43822 h 262587"/>
                  <a:gd name="connsiteX11" fmla="*/ 42181 w 492241"/>
                  <a:gd name="connsiteY11" fmla="*/ 196865 h 262587"/>
                  <a:gd name="connsiteX12" fmla="*/ 221251 w 492241"/>
                  <a:gd name="connsiteY12" fmla="*/ 262587 h 262587"/>
                  <a:gd name="connsiteX13" fmla="*/ 246121 w 492241"/>
                  <a:gd name="connsiteY13" fmla="*/ 262282 h 262587"/>
                  <a:gd name="connsiteX14" fmla="*/ 270990 w 492241"/>
                  <a:gd name="connsiteY14" fmla="*/ 262587 h 262587"/>
                  <a:gd name="connsiteX15" fmla="*/ 450060 w 492241"/>
                  <a:gd name="connsiteY15" fmla="*/ 196865 h 262587"/>
                  <a:gd name="connsiteX16" fmla="*/ 478528 w 492241"/>
                  <a:gd name="connsiteY16" fmla="*/ 43822 h 262587"/>
                  <a:gd name="connsiteX17" fmla="*/ 276705 w 492241"/>
                  <a:gd name="connsiteY17" fmla="*/ 117808 h 262587"/>
                  <a:gd name="connsiteX18" fmla="*/ 261064 w 492241"/>
                  <a:gd name="connsiteY18" fmla="*/ 114795 h 262587"/>
                  <a:gd name="connsiteX19" fmla="*/ 261064 w 492241"/>
                  <a:gd name="connsiteY19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42683 w 492241"/>
                  <a:gd name="connsiteY5" fmla="*/ 101332 h 262587"/>
                  <a:gd name="connsiteX6" fmla="*/ 233062 w 492241"/>
                  <a:gd name="connsiteY6" fmla="*/ 8779 h 262587"/>
                  <a:gd name="connsiteX7" fmla="*/ 231177 w 492241"/>
                  <a:gd name="connsiteY7" fmla="*/ 114795 h 262587"/>
                  <a:gd name="connsiteX8" fmla="*/ 215536 w 492241"/>
                  <a:gd name="connsiteY8" fmla="*/ 117808 h 262587"/>
                  <a:gd name="connsiteX9" fmla="*/ 13713 w 492241"/>
                  <a:gd name="connsiteY9" fmla="*/ 43822 h 262587"/>
                  <a:gd name="connsiteX10" fmla="*/ 42181 w 492241"/>
                  <a:gd name="connsiteY10" fmla="*/ 196865 h 262587"/>
                  <a:gd name="connsiteX11" fmla="*/ 221251 w 492241"/>
                  <a:gd name="connsiteY11" fmla="*/ 262587 h 262587"/>
                  <a:gd name="connsiteX12" fmla="*/ 246121 w 492241"/>
                  <a:gd name="connsiteY12" fmla="*/ 262282 h 262587"/>
                  <a:gd name="connsiteX13" fmla="*/ 270990 w 492241"/>
                  <a:gd name="connsiteY13" fmla="*/ 262587 h 262587"/>
                  <a:gd name="connsiteX14" fmla="*/ 450060 w 492241"/>
                  <a:gd name="connsiteY14" fmla="*/ 196865 h 262587"/>
                  <a:gd name="connsiteX15" fmla="*/ 478528 w 492241"/>
                  <a:gd name="connsiteY15" fmla="*/ 43822 h 262587"/>
                  <a:gd name="connsiteX16" fmla="*/ 276705 w 492241"/>
                  <a:gd name="connsiteY16" fmla="*/ 117808 h 262587"/>
                  <a:gd name="connsiteX17" fmla="*/ 261064 w 492241"/>
                  <a:gd name="connsiteY17" fmla="*/ 114795 h 262587"/>
                  <a:gd name="connsiteX18" fmla="*/ 261064 w 492241"/>
                  <a:gd name="connsiteY18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33062 w 492241"/>
                  <a:gd name="connsiteY5" fmla="*/ 8779 h 262587"/>
                  <a:gd name="connsiteX6" fmla="*/ 231177 w 492241"/>
                  <a:gd name="connsiteY6" fmla="*/ 114795 h 262587"/>
                  <a:gd name="connsiteX7" fmla="*/ 215536 w 492241"/>
                  <a:gd name="connsiteY7" fmla="*/ 117808 h 262587"/>
                  <a:gd name="connsiteX8" fmla="*/ 13713 w 492241"/>
                  <a:gd name="connsiteY8" fmla="*/ 43822 h 262587"/>
                  <a:gd name="connsiteX9" fmla="*/ 42181 w 492241"/>
                  <a:gd name="connsiteY9" fmla="*/ 196865 h 262587"/>
                  <a:gd name="connsiteX10" fmla="*/ 221251 w 492241"/>
                  <a:gd name="connsiteY10" fmla="*/ 262587 h 262587"/>
                  <a:gd name="connsiteX11" fmla="*/ 246121 w 492241"/>
                  <a:gd name="connsiteY11" fmla="*/ 262282 h 262587"/>
                  <a:gd name="connsiteX12" fmla="*/ 270990 w 492241"/>
                  <a:gd name="connsiteY12" fmla="*/ 262587 h 262587"/>
                  <a:gd name="connsiteX13" fmla="*/ 450060 w 492241"/>
                  <a:gd name="connsiteY13" fmla="*/ 196865 h 262587"/>
                  <a:gd name="connsiteX14" fmla="*/ 478528 w 492241"/>
                  <a:gd name="connsiteY14" fmla="*/ 43822 h 262587"/>
                  <a:gd name="connsiteX15" fmla="*/ 276705 w 492241"/>
                  <a:gd name="connsiteY15" fmla="*/ 117808 h 262587"/>
                  <a:gd name="connsiteX16" fmla="*/ 261064 w 492241"/>
                  <a:gd name="connsiteY16" fmla="*/ 114795 h 262587"/>
                  <a:gd name="connsiteX17" fmla="*/ 261064 w 492241"/>
                  <a:gd name="connsiteY17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6121 w 492241"/>
                  <a:gd name="connsiteY3" fmla="*/ 108857 h 262587"/>
                  <a:gd name="connsiteX4" fmla="*/ 233062 w 492241"/>
                  <a:gd name="connsiteY4" fmla="*/ 8779 h 262587"/>
                  <a:gd name="connsiteX5" fmla="*/ 231177 w 492241"/>
                  <a:gd name="connsiteY5" fmla="*/ 114795 h 262587"/>
                  <a:gd name="connsiteX6" fmla="*/ 215536 w 492241"/>
                  <a:gd name="connsiteY6" fmla="*/ 117808 h 262587"/>
                  <a:gd name="connsiteX7" fmla="*/ 13713 w 492241"/>
                  <a:gd name="connsiteY7" fmla="*/ 43822 h 262587"/>
                  <a:gd name="connsiteX8" fmla="*/ 42181 w 492241"/>
                  <a:gd name="connsiteY8" fmla="*/ 196865 h 262587"/>
                  <a:gd name="connsiteX9" fmla="*/ 221251 w 492241"/>
                  <a:gd name="connsiteY9" fmla="*/ 262587 h 262587"/>
                  <a:gd name="connsiteX10" fmla="*/ 246121 w 492241"/>
                  <a:gd name="connsiteY10" fmla="*/ 262282 h 262587"/>
                  <a:gd name="connsiteX11" fmla="*/ 270990 w 492241"/>
                  <a:gd name="connsiteY11" fmla="*/ 262587 h 262587"/>
                  <a:gd name="connsiteX12" fmla="*/ 450060 w 492241"/>
                  <a:gd name="connsiteY12" fmla="*/ 196865 h 262587"/>
                  <a:gd name="connsiteX13" fmla="*/ 478528 w 492241"/>
                  <a:gd name="connsiteY13" fmla="*/ 43822 h 262587"/>
                  <a:gd name="connsiteX14" fmla="*/ 276705 w 492241"/>
                  <a:gd name="connsiteY14" fmla="*/ 117808 h 262587"/>
                  <a:gd name="connsiteX15" fmla="*/ 261064 w 492241"/>
                  <a:gd name="connsiteY15" fmla="*/ 114795 h 262587"/>
                  <a:gd name="connsiteX16" fmla="*/ 261064 w 492241"/>
                  <a:gd name="connsiteY16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6121 w 492241"/>
                  <a:gd name="connsiteY3" fmla="*/ 108857 h 262587"/>
                  <a:gd name="connsiteX4" fmla="*/ 231177 w 492241"/>
                  <a:gd name="connsiteY4" fmla="*/ 114795 h 262587"/>
                  <a:gd name="connsiteX5" fmla="*/ 215536 w 492241"/>
                  <a:gd name="connsiteY5" fmla="*/ 117808 h 262587"/>
                  <a:gd name="connsiteX6" fmla="*/ 13713 w 492241"/>
                  <a:gd name="connsiteY6" fmla="*/ 43822 h 262587"/>
                  <a:gd name="connsiteX7" fmla="*/ 42181 w 492241"/>
                  <a:gd name="connsiteY7" fmla="*/ 196865 h 262587"/>
                  <a:gd name="connsiteX8" fmla="*/ 221251 w 492241"/>
                  <a:gd name="connsiteY8" fmla="*/ 262587 h 262587"/>
                  <a:gd name="connsiteX9" fmla="*/ 246121 w 492241"/>
                  <a:gd name="connsiteY9" fmla="*/ 262282 h 262587"/>
                  <a:gd name="connsiteX10" fmla="*/ 270990 w 492241"/>
                  <a:gd name="connsiteY10" fmla="*/ 262587 h 262587"/>
                  <a:gd name="connsiteX11" fmla="*/ 450060 w 492241"/>
                  <a:gd name="connsiteY11" fmla="*/ 196865 h 262587"/>
                  <a:gd name="connsiteX12" fmla="*/ 478528 w 492241"/>
                  <a:gd name="connsiteY12" fmla="*/ 43822 h 262587"/>
                  <a:gd name="connsiteX13" fmla="*/ 276705 w 492241"/>
                  <a:gd name="connsiteY13" fmla="*/ 117808 h 262587"/>
                  <a:gd name="connsiteX14" fmla="*/ 261064 w 492241"/>
                  <a:gd name="connsiteY14" fmla="*/ 114795 h 262587"/>
                  <a:gd name="connsiteX15" fmla="*/ 261064 w 492241"/>
                  <a:gd name="connsiteY15" fmla="*/ 0 h 262587"/>
                  <a:gd name="connsiteX0" fmla="*/ 261064 w 492241"/>
                  <a:gd name="connsiteY0" fmla="*/ 106016 h 253808"/>
                  <a:gd name="connsiteX1" fmla="*/ 259179 w 492241"/>
                  <a:gd name="connsiteY1" fmla="*/ 0 h 253808"/>
                  <a:gd name="connsiteX2" fmla="*/ 247921 w 492241"/>
                  <a:gd name="connsiteY2" fmla="*/ 72833 h 253808"/>
                  <a:gd name="connsiteX3" fmla="*/ 246121 w 492241"/>
                  <a:gd name="connsiteY3" fmla="*/ 100078 h 253808"/>
                  <a:gd name="connsiteX4" fmla="*/ 231177 w 492241"/>
                  <a:gd name="connsiteY4" fmla="*/ 106016 h 253808"/>
                  <a:gd name="connsiteX5" fmla="*/ 215536 w 492241"/>
                  <a:gd name="connsiteY5" fmla="*/ 109029 h 253808"/>
                  <a:gd name="connsiteX6" fmla="*/ 13713 w 492241"/>
                  <a:gd name="connsiteY6" fmla="*/ 35043 h 253808"/>
                  <a:gd name="connsiteX7" fmla="*/ 42181 w 492241"/>
                  <a:gd name="connsiteY7" fmla="*/ 188086 h 253808"/>
                  <a:gd name="connsiteX8" fmla="*/ 221251 w 492241"/>
                  <a:gd name="connsiteY8" fmla="*/ 253808 h 253808"/>
                  <a:gd name="connsiteX9" fmla="*/ 246121 w 492241"/>
                  <a:gd name="connsiteY9" fmla="*/ 253503 h 253808"/>
                  <a:gd name="connsiteX10" fmla="*/ 270990 w 492241"/>
                  <a:gd name="connsiteY10" fmla="*/ 253808 h 253808"/>
                  <a:gd name="connsiteX11" fmla="*/ 450060 w 492241"/>
                  <a:gd name="connsiteY11" fmla="*/ 188086 h 253808"/>
                  <a:gd name="connsiteX12" fmla="*/ 478528 w 492241"/>
                  <a:gd name="connsiteY12" fmla="*/ 35043 h 253808"/>
                  <a:gd name="connsiteX13" fmla="*/ 276705 w 492241"/>
                  <a:gd name="connsiteY13" fmla="*/ 109029 h 253808"/>
                  <a:gd name="connsiteX14" fmla="*/ 261064 w 492241"/>
                  <a:gd name="connsiteY14" fmla="*/ 106016 h 253808"/>
                  <a:gd name="connsiteX0" fmla="*/ 261064 w 492241"/>
                  <a:gd name="connsiteY0" fmla="*/ 70973 h 218765"/>
                  <a:gd name="connsiteX1" fmla="*/ 247921 w 492241"/>
                  <a:gd name="connsiteY1" fmla="*/ 37790 h 218765"/>
                  <a:gd name="connsiteX2" fmla="*/ 246121 w 492241"/>
                  <a:gd name="connsiteY2" fmla="*/ 65035 h 218765"/>
                  <a:gd name="connsiteX3" fmla="*/ 231177 w 492241"/>
                  <a:gd name="connsiteY3" fmla="*/ 70973 h 218765"/>
                  <a:gd name="connsiteX4" fmla="*/ 215536 w 492241"/>
                  <a:gd name="connsiteY4" fmla="*/ 73986 h 218765"/>
                  <a:gd name="connsiteX5" fmla="*/ 13713 w 492241"/>
                  <a:gd name="connsiteY5" fmla="*/ 0 h 218765"/>
                  <a:gd name="connsiteX6" fmla="*/ 42181 w 492241"/>
                  <a:gd name="connsiteY6" fmla="*/ 153043 h 218765"/>
                  <a:gd name="connsiteX7" fmla="*/ 221251 w 492241"/>
                  <a:gd name="connsiteY7" fmla="*/ 218765 h 218765"/>
                  <a:gd name="connsiteX8" fmla="*/ 246121 w 492241"/>
                  <a:gd name="connsiteY8" fmla="*/ 218460 h 218765"/>
                  <a:gd name="connsiteX9" fmla="*/ 270990 w 492241"/>
                  <a:gd name="connsiteY9" fmla="*/ 218765 h 218765"/>
                  <a:gd name="connsiteX10" fmla="*/ 450060 w 492241"/>
                  <a:gd name="connsiteY10" fmla="*/ 153043 h 218765"/>
                  <a:gd name="connsiteX11" fmla="*/ 478528 w 492241"/>
                  <a:gd name="connsiteY11" fmla="*/ 0 h 218765"/>
                  <a:gd name="connsiteX12" fmla="*/ 276705 w 492241"/>
                  <a:gd name="connsiteY12" fmla="*/ 73986 h 218765"/>
                  <a:gd name="connsiteX13" fmla="*/ 261064 w 492241"/>
                  <a:gd name="connsiteY13" fmla="*/ 70973 h 218765"/>
                  <a:gd name="connsiteX0" fmla="*/ 261064 w 492241"/>
                  <a:gd name="connsiteY0" fmla="*/ 70973 h 218765"/>
                  <a:gd name="connsiteX1" fmla="*/ 246121 w 492241"/>
                  <a:gd name="connsiteY1" fmla="*/ 65035 h 218765"/>
                  <a:gd name="connsiteX2" fmla="*/ 231177 w 492241"/>
                  <a:gd name="connsiteY2" fmla="*/ 70973 h 218765"/>
                  <a:gd name="connsiteX3" fmla="*/ 215536 w 492241"/>
                  <a:gd name="connsiteY3" fmla="*/ 73986 h 218765"/>
                  <a:gd name="connsiteX4" fmla="*/ 13713 w 492241"/>
                  <a:gd name="connsiteY4" fmla="*/ 0 h 218765"/>
                  <a:gd name="connsiteX5" fmla="*/ 42181 w 492241"/>
                  <a:gd name="connsiteY5" fmla="*/ 153043 h 218765"/>
                  <a:gd name="connsiteX6" fmla="*/ 221251 w 492241"/>
                  <a:gd name="connsiteY6" fmla="*/ 218765 h 218765"/>
                  <a:gd name="connsiteX7" fmla="*/ 246121 w 492241"/>
                  <a:gd name="connsiteY7" fmla="*/ 218460 h 218765"/>
                  <a:gd name="connsiteX8" fmla="*/ 270990 w 492241"/>
                  <a:gd name="connsiteY8" fmla="*/ 218765 h 218765"/>
                  <a:gd name="connsiteX9" fmla="*/ 450060 w 492241"/>
                  <a:gd name="connsiteY9" fmla="*/ 153043 h 218765"/>
                  <a:gd name="connsiteX10" fmla="*/ 478528 w 492241"/>
                  <a:gd name="connsiteY10" fmla="*/ 0 h 218765"/>
                  <a:gd name="connsiteX11" fmla="*/ 276705 w 492241"/>
                  <a:gd name="connsiteY11" fmla="*/ 73986 h 218765"/>
                  <a:gd name="connsiteX12" fmla="*/ 261064 w 492241"/>
                  <a:gd name="connsiteY12" fmla="*/ 70973 h 218765"/>
                  <a:gd name="connsiteX0" fmla="*/ 276705 w 492241"/>
                  <a:gd name="connsiteY0" fmla="*/ 73986 h 218765"/>
                  <a:gd name="connsiteX1" fmla="*/ 246121 w 492241"/>
                  <a:gd name="connsiteY1" fmla="*/ 65035 h 218765"/>
                  <a:gd name="connsiteX2" fmla="*/ 231177 w 492241"/>
                  <a:gd name="connsiteY2" fmla="*/ 70973 h 218765"/>
                  <a:gd name="connsiteX3" fmla="*/ 215536 w 492241"/>
                  <a:gd name="connsiteY3" fmla="*/ 73986 h 218765"/>
                  <a:gd name="connsiteX4" fmla="*/ 13713 w 492241"/>
                  <a:gd name="connsiteY4" fmla="*/ 0 h 218765"/>
                  <a:gd name="connsiteX5" fmla="*/ 42181 w 492241"/>
                  <a:gd name="connsiteY5" fmla="*/ 153043 h 218765"/>
                  <a:gd name="connsiteX6" fmla="*/ 221251 w 492241"/>
                  <a:gd name="connsiteY6" fmla="*/ 218765 h 218765"/>
                  <a:gd name="connsiteX7" fmla="*/ 246121 w 492241"/>
                  <a:gd name="connsiteY7" fmla="*/ 218460 h 218765"/>
                  <a:gd name="connsiteX8" fmla="*/ 270990 w 492241"/>
                  <a:gd name="connsiteY8" fmla="*/ 218765 h 218765"/>
                  <a:gd name="connsiteX9" fmla="*/ 450060 w 492241"/>
                  <a:gd name="connsiteY9" fmla="*/ 153043 h 218765"/>
                  <a:gd name="connsiteX10" fmla="*/ 478528 w 492241"/>
                  <a:gd name="connsiteY10" fmla="*/ 0 h 218765"/>
                  <a:gd name="connsiteX11" fmla="*/ 276705 w 492241"/>
                  <a:gd name="connsiteY11" fmla="*/ 73986 h 218765"/>
                  <a:gd name="connsiteX0" fmla="*/ 276705 w 492241"/>
                  <a:gd name="connsiteY0" fmla="*/ 73986 h 218765"/>
                  <a:gd name="connsiteX1" fmla="*/ 246121 w 492241"/>
                  <a:gd name="connsiteY1" fmla="*/ 65035 h 218765"/>
                  <a:gd name="connsiteX2" fmla="*/ 215536 w 492241"/>
                  <a:gd name="connsiteY2" fmla="*/ 73986 h 218765"/>
                  <a:gd name="connsiteX3" fmla="*/ 13713 w 492241"/>
                  <a:gd name="connsiteY3" fmla="*/ 0 h 218765"/>
                  <a:gd name="connsiteX4" fmla="*/ 42181 w 492241"/>
                  <a:gd name="connsiteY4" fmla="*/ 153043 h 218765"/>
                  <a:gd name="connsiteX5" fmla="*/ 221251 w 492241"/>
                  <a:gd name="connsiteY5" fmla="*/ 218765 h 218765"/>
                  <a:gd name="connsiteX6" fmla="*/ 246121 w 492241"/>
                  <a:gd name="connsiteY6" fmla="*/ 218460 h 218765"/>
                  <a:gd name="connsiteX7" fmla="*/ 270990 w 492241"/>
                  <a:gd name="connsiteY7" fmla="*/ 218765 h 218765"/>
                  <a:gd name="connsiteX8" fmla="*/ 450060 w 492241"/>
                  <a:gd name="connsiteY8" fmla="*/ 153043 h 218765"/>
                  <a:gd name="connsiteX9" fmla="*/ 478528 w 492241"/>
                  <a:gd name="connsiteY9" fmla="*/ 0 h 218765"/>
                  <a:gd name="connsiteX10" fmla="*/ 276705 w 492241"/>
                  <a:gd name="connsiteY10" fmla="*/ 73986 h 218765"/>
                  <a:gd name="connsiteX0" fmla="*/ 276705 w 492241"/>
                  <a:gd name="connsiteY0" fmla="*/ 73986 h 218765"/>
                  <a:gd name="connsiteX1" fmla="*/ 215536 w 492241"/>
                  <a:gd name="connsiteY1" fmla="*/ 73986 h 218765"/>
                  <a:gd name="connsiteX2" fmla="*/ 13713 w 492241"/>
                  <a:gd name="connsiteY2" fmla="*/ 0 h 218765"/>
                  <a:gd name="connsiteX3" fmla="*/ 42181 w 492241"/>
                  <a:gd name="connsiteY3" fmla="*/ 153043 h 218765"/>
                  <a:gd name="connsiteX4" fmla="*/ 221251 w 492241"/>
                  <a:gd name="connsiteY4" fmla="*/ 218765 h 218765"/>
                  <a:gd name="connsiteX5" fmla="*/ 246121 w 492241"/>
                  <a:gd name="connsiteY5" fmla="*/ 218460 h 218765"/>
                  <a:gd name="connsiteX6" fmla="*/ 270990 w 492241"/>
                  <a:gd name="connsiteY6" fmla="*/ 218765 h 218765"/>
                  <a:gd name="connsiteX7" fmla="*/ 450060 w 492241"/>
                  <a:gd name="connsiteY7" fmla="*/ 153043 h 218765"/>
                  <a:gd name="connsiteX8" fmla="*/ 478528 w 492241"/>
                  <a:gd name="connsiteY8" fmla="*/ 0 h 218765"/>
                  <a:gd name="connsiteX9" fmla="*/ 276705 w 492241"/>
                  <a:gd name="connsiteY9" fmla="*/ 73986 h 218765"/>
                  <a:gd name="connsiteX0" fmla="*/ 276705 w 492241"/>
                  <a:gd name="connsiteY0" fmla="*/ 73986 h 218765"/>
                  <a:gd name="connsiteX1" fmla="*/ 215536 w 492241"/>
                  <a:gd name="connsiteY1" fmla="*/ 73986 h 218765"/>
                  <a:gd name="connsiteX2" fmla="*/ 13713 w 492241"/>
                  <a:gd name="connsiteY2" fmla="*/ 0 h 218765"/>
                  <a:gd name="connsiteX3" fmla="*/ 42181 w 492241"/>
                  <a:gd name="connsiteY3" fmla="*/ 153043 h 218765"/>
                  <a:gd name="connsiteX4" fmla="*/ 221251 w 492241"/>
                  <a:gd name="connsiteY4" fmla="*/ 218765 h 218765"/>
                  <a:gd name="connsiteX5" fmla="*/ 270990 w 492241"/>
                  <a:gd name="connsiteY5" fmla="*/ 218765 h 218765"/>
                  <a:gd name="connsiteX6" fmla="*/ 450060 w 492241"/>
                  <a:gd name="connsiteY6" fmla="*/ 153043 h 218765"/>
                  <a:gd name="connsiteX7" fmla="*/ 478528 w 492241"/>
                  <a:gd name="connsiteY7" fmla="*/ 0 h 218765"/>
                  <a:gd name="connsiteX8" fmla="*/ 276705 w 492241"/>
                  <a:gd name="connsiteY8" fmla="*/ 73986 h 218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2241" h="218765">
                    <a:moveTo>
                      <a:pt x="276705" y="73986"/>
                    </a:moveTo>
                    <a:lnTo>
                      <a:pt x="215536" y="73986"/>
                    </a:lnTo>
                    <a:cubicBezTo>
                      <a:pt x="175214" y="75415"/>
                      <a:pt x="60636" y="48643"/>
                      <a:pt x="13713" y="0"/>
                    </a:cubicBezTo>
                    <a:cubicBezTo>
                      <a:pt x="-16982" y="37041"/>
                      <a:pt x="8844" y="129231"/>
                      <a:pt x="42181" y="153043"/>
                    </a:cubicBezTo>
                    <a:cubicBezTo>
                      <a:pt x="94569" y="192095"/>
                      <a:pt x="154576" y="216861"/>
                      <a:pt x="221251" y="218765"/>
                    </a:cubicBezTo>
                    <a:lnTo>
                      <a:pt x="270990" y="218765"/>
                    </a:lnTo>
                    <a:cubicBezTo>
                      <a:pt x="337665" y="216861"/>
                      <a:pt x="397672" y="192095"/>
                      <a:pt x="450060" y="153043"/>
                    </a:cubicBezTo>
                    <a:cubicBezTo>
                      <a:pt x="483397" y="129231"/>
                      <a:pt x="509223" y="37041"/>
                      <a:pt x="478528" y="0"/>
                    </a:cubicBezTo>
                    <a:cubicBezTo>
                      <a:pt x="431605" y="48643"/>
                      <a:pt x="317027" y="75415"/>
                      <a:pt x="276705" y="73986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3" name="Freeform: Shape 1442">
                <a:extLst>
                  <a:ext uri="{FF2B5EF4-FFF2-40B4-BE49-F238E27FC236}">
                    <a16:creationId xmlns:a16="http://schemas.microsoft.com/office/drawing/2014/main" id="{366656BA-66C1-4AFA-A46B-A50A58159299}"/>
                  </a:ext>
                </a:extLst>
              </p:cNvPr>
              <p:cNvSpPr/>
              <p:nvPr/>
            </p:nvSpPr>
            <p:spPr>
              <a:xfrm flipH="1">
                <a:off x="7558628" y="5562869"/>
                <a:ext cx="474698" cy="185003"/>
              </a:xfrm>
              <a:custGeom>
                <a:avLst/>
                <a:gdLst>
                  <a:gd name="connsiteX0" fmla="*/ 272998 w 469257"/>
                  <a:gd name="connsiteY0" fmla="*/ 0 h 186854"/>
                  <a:gd name="connsiteX1" fmla="*/ 240927 w 469257"/>
                  <a:gd name="connsiteY1" fmla="*/ 9630 h 186854"/>
                  <a:gd name="connsiteX2" fmla="*/ 210532 w 469257"/>
                  <a:gd name="connsiteY2" fmla="*/ 0 h 186854"/>
                  <a:gd name="connsiteX3" fmla="*/ 212010 w 469257"/>
                  <a:gd name="connsiteY3" fmla="*/ 12153 h 186854"/>
                  <a:gd name="connsiteX4" fmla="*/ 192184 w 469257"/>
                  <a:gd name="connsiteY4" fmla="*/ 12382 h 186854"/>
                  <a:gd name="connsiteX5" fmla="*/ 62533 w 469257"/>
                  <a:gd name="connsiteY5" fmla="*/ 36195 h 186854"/>
                  <a:gd name="connsiteX6" fmla="*/ 17306 w 469257"/>
                  <a:gd name="connsiteY6" fmla="*/ 145732 h 186854"/>
                  <a:gd name="connsiteX7" fmla="*/ 184222 w 469257"/>
                  <a:gd name="connsiteY7" fmla="*/ 186854 h 186854"/>
                  <a:gd name="connsiteX8" fmla="*/ 218718 w 469257"/>
                  <a:gd name="connsiteY8" fmla="*/ 186757 h 186854"/>
                  <a:gd name="connsiteX9" fmla="*/ 218780 w 469257"/>
                  <a:gd name="connsiteY9" fmla="*/ 186809 h 186854"/>
                  <a:gd name="connsiteX10" fmla="*/ 236671 w 469257"/>
                  <a:gd name="connsiteY10" fmla="*/ 186706 h 186854"/>
                  <a:gd name="connsiteX11" fmla="*/ 240927 w 469257"/>
                  <a:gd name="connsiteY11" fmla="*/ 186694 h 186854"/>
                  <a:gd name="connsiteX12" fmla="*/ 245967 w 469257"/>
                  <a:gd name="connsiteY12" fmla="*/ 186709 h 186854"/>
                  <a:gd name="connsiteX13" fmla="*/ 264296 w 469257"/>
                  <a:gd name="connsiteY13" fmla="*/ 186809 h 186854"/>
                  <a:gd name="connsiteX14" fmla="*/ 264352 w 469257"/>
                  <a:gd name="connsiteY14" fmla="*/ 186764 h 186854"/>
                  <a:gd name="connsiteX15" fmla="*/ 294667 w 469257"/>
                  <a:gd name="connsiteY15" fmla="*/ 186854 h 186854"/>
                  <a:gd name="connsiteX16" fmla="*/ 452856 w 469257"/>
                  <a:gd name="connsiteY16" fmla="*/ 145732 h 186854"/>
                  <a:gd name="connsiteX17" fmla="*/ 409994 w 469257"/>
                  <a:gd name="connsiteY17" fmla="*/ 36195 h 186854"/>
                  <a:gd name="connsiteX18" fmla="*/ 287121 w 469257"/>
                  <a:gd name="connsiteY18" fmla="*/ 12382 h 186854"/>
                  <a:gd name="connsiteX19" fmla="*/ 271434 w 469257"/>
                  <a:gd name="connsiteY19" fmla="*/ 12191 h 186854"/>
                  <a:gd name="connsiteX0" fmla="*/ 265444 w 461703"/>
                  <a:gd name="connsiteY0" fmla="*/ 0 h 186854"/>
                  <a:gd name="connsiteX1" fmla="*/ 233373 w 461703"/>
                  <a:gd name="connsiteY1" fmla="*/ 9630 h 186854"/>
                  <a:gd name="connsiteX2" fmla="*/ 202978 w 461703"/>
                  <a:gd name="connsiteY2" fmla="*/ 0 h 186854"/>
                  <a:gd name="connsiteX3" fmla="*/ 204456 w 461703"/>
                  <a:gd name="connsiteY3" fmla="*/ 12153 h 186854"/>
                  <a:gd name="connsiteX4" fmla="*/ 184630 w 461703"/>
                  <a:gd name="connsiteY4" fmla="*/ 12382 h 186854"/>
                  <a:gd name="connsiteX5" fmla="*/ 54979 w 461703"/>
                  <a:gd name="connsiteY5" fmla="*/ 36195 h 186854"/>
                  <a:gd name="connsiteX6" fmla="*/ 9752 w 461703"/>
                  <a:gd name="connsiteY6" fmla="*/ 145732 h 186854"/>
                  <a:gd name="connsiteX7" fmla="*/ 176668 w 461703"/>
                  <a:gd name="connsiteY7" fmla="*/ 186854 h 186854"/>
                  <a:gd name="connsiteX8" fmla="*/ 211164 w 461703"/>
                  <a:gd name="connsiteY8" fmla="*/ 186757 h 186854"/>
                  <a:gd name="connsiteX9" fmla="*/ 211226 w 461703"/>
                  <a:gd name="connsiteY9" fmla="*/ 186809 h 186854"/>
                  <a:gd name="connsiteX10" fmla="*/ 229117 w 461703"/>
                  <a:gd name="connsiteY10" fmla="*/ 186706 h 186854"/>
                  <a:gd name="connsiteX11" fmla="*/ 233373 w 461703"/>
                  <a:gd name="connsiteY11" fmla="*/ 186694 h 186854"/>
                  <a:gd name="connsiteX12" fmla="*/ 238413 w 461703"/>
                  <a:gd name="connsiteY12" fmla="*/ 186709 h 186854"/>
                  <a:gd name="connsiteX13" fmla="*/ 256742 w 461703"/>
                  <a:gd name="connsiteY13" fmla="*/ 186809 h 186854"/>
                  <a:gd name="connsiteX14" fmla="*/ 256798 w 461703"/>
                  <a:gd name="connsiteY14" fmla="*/ 186764 h 186854"/>
                  <a:gd name="connsiteX15" fmla="*/ 287113 w 461703"/>
                  <a:gd name="connsiteY15" fmla="*/ 186854 h 186854"/>
                  <a:gd name="connsiteX16" fmla="*/ 445302 w 461703"/>
                  <a:gd name="connsiteY16" fmla="*/ 145732 h 186854"/>
                  <a:gd name="connsiteX17" fmla="*/ 402440 w 461703"/>
                  <a:gd name="connsiteY17" fmla="*/ 36195 h 186854"/>
                  <a:gd name="connsiteX18" fmla="*/ 279567 w 461703"/>
                  <a:gd name="connsiteY18" fmla="*/ 12382 h 186854"/>
                  <a:gd name="connsiteX19" fmla="*/ 263880 w 461703"/>
                  <a:gd name="connsiteY19" fmla="*/ 12191 h 186854"/>
                  <a:gd name="connsiteX20" fmla="*/ 265444 w 461703"/>
                  <a:gd name="connsiteY20" fmla="*/ 0 h 186854"/>
                  <a:gd name="connsiteX0" fmla="*/ 265444 w 461703"/>
                  <a:gd name="connsiteY0" fmla="*/ 0 h 186854"/>
                  <a:gd name="connsiteX1" fmla="*/ 233373 w 461703"/>
                  <a:gd name="connsiteY1" fmla="*/ 9630 h 186854"/>
                  <a:gd name="connsiteX2" fmla="*/ 204456 w 461703"/>
                  <a:gd name="connsiteY2" fmla="*/ 12153 h 186854"/>
                  <a:gd name="connsiteX3" fmla="*/ 184630 w 461703"/>
                  <a:gd name="connsiteY3" fmla="*/ 12382 h 186854"/>
                  <a:gd name="connsiteX4" fmla="*/ 54979 w 461703"/>
                  <a:gd name="connsiteY4" fmla="*/ 36195 h 186854"/>
                  <a:gd name="connsiteX5" fmla="*/ 9752 w 461703"/>
                  <a:gd name="connsiteY5" fmla="*/ 145732 h 186854"/>
                  <a:gd name="connsiteX6" fmla="*/ 176668 w 461703"/>
                  <a:gd name="connsiteY6" fmla="*/ 186854 h 186854"/>
                  <a:gd name="connsiteX7" fmla="*/ 211164 w 461703"/>
                  <a:gd name="connsiteY7" fmla="*/ 186757 h 186854"/>
                  <a:gd name="connsiteX8" fmla="*/ 211226 w 461703"/>
                  <a:gd name="connsiteY8" fmla="*/ 186809 h 186854"/>
                  <a:gd name="connsiteX9" fmla="*/ 229117 w 461703"/>
                  <a:gd name="connsiteY9" fmla="*/ 186706 h 186854"/>
                  <a:gd name="connsiteX10" fmla="*/ 233373 w 461703"/>
                  <a:gd name="connsiteY10" fmla="*/ 186694 h 186854"/>
                  <a:gd name="connsiteX11" fmla="*/ 238413 w 461703"/>
                  <a:gd name="connsiteY11" fmla="*/ 186709 h 186854"/>
                  <a:gd name="connsiteX12" fmla="*/ 256742 w 461703"/>
                  <a:gd name="connsiteY12" fmla="*/ 186809 h 186854"/>
                  <a:gd name="connsiteX13" fmla="*/ 256798 w 461703"/>
                  <a:gd name="connsiteY13" fmla="*/ 186764 h 186854"/>
                  <a:gd name="connsiteX14" fmla="*/ 287113 w 461703"/>
                  <a:gd name="connsiteY14" fmla="*/ 186854 h 186854"/>
                  <a:gd name="connsiteX15" fmla="*/ 445302 w 461703"/>
                  <a:gd name="connsiteY15" fmla="*/ 145732 h 186854"/>
                  <a:gd name="connsiteX16" fmla="*/ 402440 w 461703"/>
                  <a:gd name="connsiteY16" fmla="*/ 36195 h 186854"/>
                  <a:gd name="connsiteX17" fmla="*/ 279567 w 461703"/>
                  <a:gd name="connsiteY17" fmla="*/ 12382 h 186854"/>
                  <a:gd name="connsiteX18" fmla="*/ 263880 w 461703"/>
                  <a:gd name="connsiteY18" fmla="*/ 12191 h 186854"/>
                  <a:gd name="connsiteX19" fmla="*/ 265444 w 461703"/>
                  <a:gd name="connsiteY19" fmla="*/ 0 h 186854"/>
                  <a:gd name="connsiteX0" fmla="*/ 263880 w 461703"/>
                  <a:gd name="connsiteY0" fmla="*/ 2561 h 177224"/>
                  <a:gd name="connsiteX1" fmla="*/ 233373 w 461703"/>
                  <a:gd name="connsiteY1" fmla="*/ 0 h 177224"/>
                  <a:gd name="connsiteX2" fmla="*/ 204456 w 461703"/>
                  <a:gd name="connsiteY2" fmla="*/ 2523 h 177224"/>
                  <a:gd name="connsiteX3" fmla="*/ 184630 w 461703"/>
                  <a:gd name="connsiteY3" fmla="*/ 2752 h 177224"/>
                  <a:gd name="connsiteX4" fmla="*/ 54979 w 461703"/>
                  <a:gd name="connsiteY4" fmla="*/ 26565 h 177224"/>
                  <a:gd name="connsiteX5" fmla="*/ 9752 w 461703"/>
                  <a:gd name="connsiteY5" fmla="*/ 136102 h 177224"/>
                  <a:gd name="connsiteX6" fmla="*/ 176668 w 461703"/>
                  <a:gd name="connsiteY6" fmla="*/ 177224 h 177224"/>
                  <a:gd name="connsiteX7" fmla="*/ 211164 w 461703"/>
                  <a:gd name="connsiteY7" fmla="*/ 177127 h 177224"/>
                  <a:gd name="connsiteX8" fmla="*/ 211226 w 461703"/>
                  <a:gd name="connsiteY8" fmla="*/ 177179 h 177224"/>
                  <a:gd name="connsiteX9" fmla="*/ 229117 w 461703"/>
                  <a:gd name="connsiteY9" fmla="*/ 177076 h 177224"/>
                  <a:gd name="connsiteX10" fmla="*/ 233373 w 461703"/>
                  <a:gd name="connsiteY10" fmla="*/ 177064 h 177224"/>
                  <a:gd name="connsiteX11" fmla="*/ 238413 w 461703"/>
                  <a:gd name="connsiteY11" fmla="*/ 177079 h 177224"/>
                  <a:gd name="connsiteX12" fmla="*/ 256742 w 461703"/>
                  <a:gd name="connsiteY12" fmla="*/ 177179 h 177224"/>
                  <a:gd name="connsiteX13" fmla="*/ 256798 w 461703"/>
                  <a:gd name="connsiteY13" fmla="*/ 177134 h 177224"/>
                  <a:gd name="connsiteX14" fmla="*/ 287113 w 461703"/>
                  <a:gd name="connsiteY14" fmla="*/ 177224 h 177224"/>
                  <a:gd name="connsiteX15" fmla="*/ 445302 w 461703"/>
                  <a:gd name="connsiteY15" fmla="*/ 136102 h 177224"/>
                  <a:gd name="connsiteX16" fmla="*/ 402440 w 461703"/>
                  <a:gd name="connsiteY16" fmla="*/ 26565 h 177224"/>
                  <a:gd name="connsiteX17" fmla="*/ 279567 w 461703"/>
                  <a:gd name="connsiteY17" fmla="*/ 2752 h 177224"/>
                  <a:gd name="connsiteX18" fmla="*/ 263880 w 461703"/>
                  <a:gd name="connsiteY18" fmla="*/ 2561 h 177224"/>
                  <a:gd name="connsiteX0" fmla="*/ 263880 w 461703"/>
                  <a:gd name="connsiteY0" fmla="*/ 582 h 175245"/>
                  <a:gd name="connsiteX1" fmla="*/ 204456 w 461703"/>
                  <a:gd name="connsiteY1" fmla="*/ 544 h 175245"/>
                  <a:gd name="connsiteX2" fmla="*/ 184630 w 461703"/>
                  <a:gd name="connsiteY2" fmla="*/ 773 h 175245"/>
                  <a:gd name="connsiteX3" fmla="*/ 54979 w 461703"/>
                  <a:gd name="connsiteY3" fmla="*/ 24586 h 175245"/>
                  <a:gd name="connsiteX4" fmla="*/ 9752 w 461703"/>
                  <a:gd name="connsiteY4" fmla="*/ 134123 h 175245"/>
                  <a:gd name="connsiteX5" fmla="*/ 176668 w 461703"/>
                  <a:gd name="connsiteY5" fmla="*/ 175245 h 175245"/>
                  <a:gd name="connsiteX6" fmla="*/ 211164 w 461703"/>
                  <a:gd name="connsiteY6" fmla="*/ 175148 h 175245"/>
                  <a:gd name="connsiteX7" fmla="*/ 211226 w 461703"/>
                  <a:gd name="connsiteY7" fmla="*/ 175200 h 175245"/>
                  <a:gd name="connsiteX8" fmla="*/ 229117 w 461703"/>
                  <a:gd name="connsiteY8" fmla="*/ 175097 h 175245"/>
                  <a:gd name="connsiteX9" fmla="*/ 233373 w 461703"/>
                  <a:gd name="connsiteY9" fmla="*/ 175085 h 175245"/>
                  <a:gd name="connsiteX10" fmla="*/ 238413 w 461703"/>
                  <a:gd name="connsiteY10" fmla="*/ 175100 h 175245"/>
                  <a:gd name="connsiteX11" fmla="*/ 256742 w 461703"/>
                  <a:gd name="connsiteY11" fmla="*/ 175200 h 175245"/>
                  <a:gd name="connsiteX12" fmla="*/ 256798 w 461703"/>
                  <a:gd name="connsiteY12" fmla="*/ 175155 h 175245"/>
                  <a:gd name="connsiteX13" fmla="*/ 287113 w 461703"/>
                  <a:gd name="connsiteY13" fmla="*/ 175245 h 175245"/>
                  <a:gd name="connsiteX14" fmla="*/ 445302 w 461703"/>
                  <a:gd name="connsiteY14" fmla="*/ 134123 h 175245"/>
                  <a:gd name="connsiteX15" fmla="*/ 402440 w 461703"/>
                  <a:gd name="connsiteY15" fmla="*/ 24586 h 175245"/>
                  <a:gd name="connsiteX16" fmla="*/ 279567 w 461703"/>
                  <a:gd name="connsiteY16" fmla="*/ 773 h 175245"/>
                  <a:gd name="connsiteX17" fmla="*/ 263880 w 461703"/>
                  <a:gd name="connsiteY17" fmla="*/ 582 h 175245"/>
                  <a:gd name="connsiteX0" fmla="*/ 275844 w 473667"/>
                  <a:gd name="connsiteY0" fmla="*/ 582 h 175245"/>
                  <a:gd name="connsiteX1" fmla="*/ 216420 w 473667"/>
                  <a:gd name="connsiteY1" fmla="*/ 544 h 175245"/>
                  <a:gd name="connsiteX2" fmla="*/ 196594 w 473667"/>
                  <a:gd name="connsiteY2" fmla="*/ 773 h 175245"/>
                  <a:gd name="connsiteX3" fmla="*/ 66943 w 473667"/>
                  <a:gd name="connsiteY3" fmla="*/ 24586 h 175245"/>
                  <a:gd name="connsiteX4" fmla="*/ 21716 w 473667"/>
                  <a:gd name="connsiteY4" fmla="*/ 134123 h 175245"/>
                  <a:gd name="connsiteX5" fmla="*/ 188632 w 473667"/>
                  <a:gd name="connsiteY5" fmla="*/ 175245 h 175245"/>
                  <a:gd name="connsiteX6" fmla="*/ 223128 w 473667"/>
                  <a:gd name="connsiteY6" fmla="*/ 175148 h 175245"/>
                  <a:gd name="connsiteX7" fmla="*/ 223190 w 473667"/>
                  <a:gd name="connsiteY7" fmla="*/ 175200 h 175245"/>
                  <a:gd name="connsiteX8" fmla="*/ 241081 w 473667"/>
                  <a:gd name="connsiteY8" fmla="*/ 175097 h 175245"/>
                  <a:gd name="connsiteX9" fmla="*/ 245337 w 473667"/>
                  <a:gd name="connsiteY9" fmla="*/ 175085 h 175245"/>
                  <a:gd name="connsiteX10" fmla="*/ 250377 w 473667"/>
                  <a:gd name="connsiteY10" fmla="*/ 175100 h 175245"/>
                  <a:gd name="connsiteX11" fmla="*/ 268706 w 473667"/>
                  <a:gd name="connsiteY11" fmla="*/ 175200 h 175245"/>
                  <a:gd name="connsiteX12" fmla="*/ 268762 w 473667"/>
                  <a:gd name="connsiteY12" fmla="*/ 175155 h 175245"/>
                  <a:gd name="connsiteX13" fmla="*/ 299077 w 473667"/>
                  <a:gd name="connsiteY13" fmla="*/ 175245 h 175245"/>
                  <a:gd name="connsiteX14" fmla="*/ 457266 w 473667"/>
                  <a:gd name="connsiteY14" fmla="*/ 134123 h 175245"/>
                  <a:gd name="connsiteX15" fmla="*/ 414404 w 473667"/>
                  <a:gd name="connsiteY15" fmla="*/ 24586 h 175245"/>
                  <a:gd name="connsiteX16" fmla="*/ 291531 w 473667"/>
                  <a:gd name="connsiteY16" fmla="*/ 773 h 175245"/>
                  <a:gd name="connsiteX17" fmla="*/ 275844 w 473667"/>
                  <a:gd name="connsiteY17" fmla="*/ 582 h 175245"/>
                  <a:gd name="connsiteX0" fmla="*/ 276433 w 474256"/>
                  <a:gd name="connsiteY0" fmla="*/ 421 h 175084"/>
                  <a:gd name="connsiteX1" fmla="*/ 217009 w 474256"/>
                  <a:gd name="connsiteY1" fmla="*/ 383 h 175084"/>
                  <a:gd name="connsiteX2" fmla="*/ 197183 w 474256"/>
                  <a:gd name="connsiteY2" fmla="*/ 612 h 175084"/>
                  <a:gd name="connsiteX3" fmla="*/ 67532 w 474256"/>
                  <a:gd name="connsiteY3" fmla="*/ 24425 h 175084"/>
                  <a:gd name="connsiteX4" fmla="*/ 22305 w 474256"/>
                  <a:gd name="connsiteY4" fmla="*/ 133962 h 175084"/>
                  <a:gd name="connsiteX5" fmla="*/ 189221 w 474256"/>
                  <a:gd name="connsiteY5" fmla="*/ 175084 h 175084"/>
                  <a:gd name="connsiteX6" fmla="*/ 223717 w 474256"/>
                  <a:gd name="connsiteY6" fmla="*/ 174987 h 175084"/>
                  <a:gd name="connsiteX7" fmla="*/ 223779 w 474256"/>
                  <a:gd name="connsiteY7" fmla="*/ 175039 h 175084"/>
                  <a:gd name="connsiteX8" fmla="*/ 241670 w 474256"/>
                  <a:gd name="connsiteY8" fmla="*/ 174936 h 175084"/>
                  <a:gd name="connsiteX9" fmla="*/ 245926 w 474256"/>
                  <a:gd name="connsiteY9" fmla="*/ 174924 h 175084"/>
                  <a:gd name="connsiteX10" fmla="*/ 250966 w 474256"/>
                  <a:gd name="connsiteY10" fmla="*/ 174939 h 175084"/>
                  <a:gd name="connsiteX11" fmla="*/ 269295 w 474256"/>
                  <a:gd name="connsiteY11" fmla="*/ 175039 h 175084"/>
                  <a:gd name="connsiteX12" fmla="*/ 269351 w 474256"/>
                  <a:gd name="connsiteY12" fmla="*/ 174994 h 175084"/>
                  <a:gd name="connsiteX13" fmla="*/ 299666 w 474256"/>
                  <a:gd name="connsiteY13" fmla="*/ 175084 h 175084"/>
                  <a:gd name="connsiteX14" fmla="*/ 457855 w 474256"/>
                  <a:gd name="connsiteY14" fmla="*/ 133962 h 175084"/>
                  <a:gd name="connsiteX15" fmla="*/ 414993 w 474256"/>
                  <a:gd name="connsiteY15" fmla="*/ 24425 h 175084"/>
                  <a:gd name="connsiteX16" fmla="*/ 292120 w 474256"/>
                  <a:gd name="connsiteY16" fmla="*/ 612 h 175084"/>
                  <a:gd name="connsiteX17" fmla="*/ 276433 w 474256"/>
                  <a:gd name="connsiteY17" fmla="*/ 421 h 175084"/>
                  <a:gd name="connsiteX0" fmla="*/ 276433 w 474256"/>
                  <a:gd name="connsiteY0" fmla="*/ 200 h 174863"/>
                  <a:gd name="connsiteX1" fmla="*/ 217009 w 474256"/>
                  <a:gd name="connsiteY1" fmla="*/ 162 h 174863"/>
                  <a:gd name="connsiteX2" fmla="*/ 67532 w 474256"/>
                  <a:gd name="connsiteY2" fmla="*/ 24204 h 174863"/>
                  <a:gd name="connsiteX3" fmla="*/ 22305 w 474256"/>
                  <a:gd name="connsiteY3" fmla="*/ 133741 h 174863"/>
                  <a:gd name="connsiteX4" fmla="*/ 189221 w 474256"/>
                  <a:gd name="connsiteY4" fmla="*/ 174863 h 174863"/>
                  <a:gd name="connsiteX5" fmla="*/ 223717 w 474256"/>
                  <a:gd name="connsiteY5" fmla="*/ 174766 h 174863"/>
                  <a:gd name="connsiteX6" fmla="*/ 223779 w 474256"/>
                  <a:gd name="connsiteY6" fmla="*/ 174818 h 174863"/>
                  <a:gd name="connsiteX7" fmla="*/ 241670 w 474256"/>
                  <a:gd name="connsiteY7" fmla="*/ 174715 h 174863"/>
                  <a:gd name="connsiteX8" fmla="*/ 245926 w 474256"/>
                  <a:gd name="connsiteY8" fmla="*/ 174703 h 174863"/>
                  <a:gd name="connsiteX9" fmla="*/ 250966 w 474256"/>
                  <a:gd name="connsiteY9" fmla="*/ 174718 h 174863"/>
                  <a:gd name="connsiteX10" fmla="*/ 269295 w 474256"/>
                  <a:gd name="connsiteY10" fmla="*/ 174818 h 174863"/>
                  <a:gd name="connsiteX11" fmla="*/ 269351 w 474256"/>
                  <a:gd name="connsiteY11" fmla="*/ 174773 h 174863"/>
                  <a:gd name="connsiteX12" fmla="*/ 299666 w 474256"/>
                  <a:gd name="connsiteY12" fmla="*/ 174863 h 174863"/>
                  <a:gd name="connsiteX13" fmla="*/ 457855 w 474256"/>
                  <a:gd name="connsiteY13" fmla="*/ 133741 h 174863"/>
                  <a:gd name="connsiteX14" fmla="*/ 414993 w 474256"/>
                  <a:gd name="connsiteY14" fmla="*/ 24204 h 174863"/>
                  <a:gd name="connsiteX15" fmla="*/ 292120 w 474256"/>
                  <a:gd name="connsiteY15" fmla="*/ 391 h 174863"/>
                  <a:gd name="connsiteX16" fmla="*/ 276433 w 474256"/>
                  <a:gd name="connsiteY16" fmla="*/ 200 h 174863"/>
                  <a:gd name="connsiteX0" fmla="*/ 292120 w 474256"/>
                  <a:gd name="connsiteY0" fmla="*/ 391 h 174863"/>
                  <a:gd name="connsiteX1" fmla="*/ 217009 w 474256"/>
                  <a:gd name="connsiteY1" fmla="*/ 162 h 174863"/>
                  <a:gd name="connsiteX2" fmla="*/ 67532 w 474256"/>
                  <a:gd name="connsiteY2" fmla="*/ 24204 h 174863"/>
                  <a:gd name="connsiteX3" fmla="*/ 22305 w 474256"/>
                  <a:gd name="connsiteY3" fmla="*/ 133741 h 174863"/>
                  <a:gd name="connsiteX4" fmla="*/ 189221 w 474256"/>
                  <a:gd name="connsiteY4" fmla="*/ 174863 h 174863"/>
                  <a:gd name="connsiteX5" fmla="*/ 223717 w 474256"/>
                  <a:gd name="connsiteY5" fmla="*/ 174766 h 174863"/>
                  <a:gd name="connsiteX6" fmla="*/ 223779 w 474256"/>
                  <a:gd name="connsiteY6" fmla="*/ 174818 h 174863"/>
                  <a:gd name="connsiteX7" fmla="*/ 241670 w 474256"/>
                  <a:gd name="connsiteY7" fmla="*/ 174715 h 174863"/>
                  <a:gd name="connsiteX8" fmla="*/ 245926 w 474256"/>
                  <a:gd name="connsiteY8" fmla="*/ 174703 h 174863"/>
                  <a:gd name="connsiteX9" fmla="*/ 250966 w 474256"/>
                  <a:gd name="connsiteY9" fmla="*/ 174718 h 174863"/>
                  <a:gd name="connsiteX10" fmla="*/ 269295 w 474256"/>
                  <a:gd name="connsiteY10" fmla="*/ 174818 h 174863"/>
                  <a:gd name="connsiteX11" fmla="*/ 269351 w 474256"/>
                  <a:gd name="connsiteY11" fmla="*/ 174773 h 174863"/>
                  <a:gd name="connsiteX12" fmla="*/ 299666 w 474256"/>
                  <a:gd name="connsiteY12" fmla="*/ 174863 h 174863"/>
                  <a:gd name="connsiteX13" fmla="*/ 457855 w 474256"/>
                  <a:gd name="connsiteY13" fmla="*/ 133741 h 174863"/>
                  <a:gd name="connsiteX14" fmla="*/ 414993 w 474256"/>
                  <a:gd name="connsiteY14" fmla="*/ 24204 h 174863"/>
                  <a:gd name="connsiteX15" fmla="*/ 292120 w 474256"/>
                  <a:gd name="connsiteY15" fmla="*/ 391 h 174863"/>
                  <a:gd name="connsiteX0" fmla="*/ 291244 w 473380"/>
                  <a:gd name="connsiteY0" fmla="*/ 2804 h 177276"/>
                  <a:gd name="connsiteX1" fmla="*/ 185223 w 473380"/>
                  <a:gd name="connsiteY1" fmla="*/ 0 h 177276"/>
                  <a:gd name="connsiteX2" fmla="*/ 66656 w 473380"/>
                  <a:gd name="connsiteY2" fmla="*/ 26617 h 177276"/>
                  <a:gd name="connsiteX3" fmla="*/ 21429 w 473380"/>
                  <a:gd name="connsiteY3" fmla="*/ 136154 h 177276"/>
                  <a:gd name="connsiteX4" fmla="*/ 188345 w 473380"/>
                  <a:gd name="connsiteY4" fmla="*/ 177276 h 177276"/>
                  <a:gd name="connsiteX5" fmla="*/ 222841 w 473380"/>
                  <a:gd name="connsiteY5" fmla="*/ 177179 h 177276"/>
                  <a:gd name="connsiteX6" fmla="*/ 222903 w 473380"/>
                  <a:gd name="connsiteY6" fmla="*/ 177231 h 177276"/>
                  <a:gd name="connsiteX7" fmla="*/ 240794 w 473380"/>
                  <a:gd name="connsiteY7" fmla="*/ 177128 h 177276"/>
                  <a:gd name="connsiteX8" fmla="*/ 245050 w 473380"/>
                  <a:gd name="connsiteY8" fmla="*/ 177116 h 177276"/>
                  <a:gd name="connsiteX9" fmla="*/ 250090 w 473380"/>
                  <a:gd name="connsiteY9" fmla="*/ 177131 h 177276"/>
                  <a:gd name="connsiteX10" fmla="*/ 268419 w 473380"/>
                  <a:gd name="connsiteY10" fmla="*/ 177231 h 177276"/>
                  <a:gd name="connsiteX11" fmla="*/ 268475 w 473380"/>
                  <a:gd name="connsiteY11" fmla="*/ 177186 h 177276"/>
                  <a:gd name="connsiteX12" fmla="*/ 298790 w 473380"/>
                  <a:gd name="connsiteY12" fmla="*/ 177276 h 177276"/>
                  <a:gd name="connsiteX13" fmla="*/ 456979 w 473380"/>
                  <a:gd name="connsiteY13" fmla="*/ 136154 h 177276"/>
                  <a:gd name="connsiteX14" fmla="*/ 414117 w 473380"/>
                  <a:gd name="connsiteY14" fmla="*/ 26617 h 177276"/>
                  <a:gd name="connsiteX15" fmla="*/ 291244 w 473380"/>
                  <a:gd name="connsiteY15" fmla="*/ 2804 h 177276"/>
                  <a:gd name="connsiteX0" fmla="*/ 288668 w 473380"/>
                  <a:gd name="connsiteY0" fmla="*/ 237 h 185012"/>
                  <a:gd name="connsiteX1" fmla="*/ 185223 w 473380"/>
                  <a:gd name="connsiteY1" fmla="*/ 7736 h 185012"/>
                  <a:gd name="connsiteX2" fmla="*/ 66656 w 473380"/>
                  <a:gd name="connsiteY2" fmla="*/ 34353 h 185012"/>
                  <a:gd name="connsiteX3" fmla="*/ 21429 w 473380"/>
                  <a:gd name="connsiteY3" fmla="*/ 143890 h 185012"/>
                  <a:gd name="connsiteX4" fmla="*/ 188345 w 473380"/>
                  <a:gd name="connsiteY4" fmla="*/ 185012 h 185012"/>
                  <a:gd name="connsiteX5" fmla="*/ 222841 w 473380"/>
                  <a:gd name="connsiteY5" fmla="*/ 184915 h 185012"/>
                  <a:gd name="connsiteX6" fmla="*/ 222903 w 473380"/>
                  <a:gd name="connsiteY6" fmla="*/ 184967 h 185012"/>
                  <a:gd name="connsiteX7" fmla="*/ 240794 w 473380"/>
                  <a:gd name="connsiteY7" fmla="*/ 184864 h 185012"/>
                  <a:gd name="connsiteX8" fmla="*/ 245050 w 473380"/>
                  <a:gd name="connsiteY8" fmla="*/ 184852 h 185012"/>
                  <a:gd name="connsiteX9" fmla="*/ 250090 w 473380"/>
                  <a:gd name="connsiteY9" fmla="*/ 184867 h 185012"/>
                  <a:gd name="connsiteX10" fmla="*/ 268419 w 473380"/>
                  <a:gd name="connsiteY10" fmla="*/ 184967 h 185012"/>
                  <a:gd name="connsiteX11" fmla="*/ 268475 w 473380"/>
                  <a:gd name="connsiteY11" fmla="*/ 184922 h 185012"/>
                  <a:gd name="connsiteX12" fmla="*/ 298790 w 473380"/>
                  <a:gd name="connsiteY12" fmla="*/ 185012 h 185012"/>
                  <a:gd name="connsiteX13" fmla="*/ 456979 w 473380"/>
                  <a:gd name="connsiteY13" fmla="*/ 143890 h 185012"/>
                  <a:gd name="connsiteX14" fmla="*/ 414117 w 473380"/>
                  <a:gd name="connsiteY14" fmla="*/ 34353 h 185012"/>
                  <a:gd name="connsiteX15" fmla="*/ 288668 w 473380"/>
                  <a:gd name="connsiteY15" fmla="*/ 237 h 185012"/>
                  <a:gd name="connsiteX0" fmla="*/ 414117 w 473380"/>
                  <a:gd name="connsiteY0" fmla="*/ 26617 h 177276"/>
                  <a:gd name="connsiteX1" fmla="*/ 185223 w 473380"/>
                  <a:gd name="connsiteY1" fmla="*/ 0 h 177276"/>
                  <a:gd name="connsiteX2" fmla="*/ 66656 w 473380"/>
                  <a:gd name="connsiteY2" fmla="*/ 26617 h 177276"/>
                  <a:gd name="connsiteX3" fmla="*/ 21429 w 473380"/>
                  <a:gd name="connsiteY3" fmla="*/ 136154 h 177276"/>
                  <a:gd name="connsiteX4" fmla="*/ 188345 w 473380"/>
                  <a:gd name="connsiteY4" fmla="*/ 177276 h 177276"/>
                  <a:gd name="connsiteX5" fmla="*/ 222841 w 473380"/>
                  <a:gd name="connsiteY5" fmla="*/ 177179 h 177276"/>
                  <a:gd name="connsiteX6" fmla="*/ 222903 w 473380"/>
                  <a:gd name="connsiteY6" fmla="*/ 177231 h 177276"/>
                  <a:gd name="connsiteX7" fmla="*/ 240794 w 473380"/>
                  <a:gd name="connsiteY7" fmla="*/ 177128 h 177276"/>
                  <a:gd name="connsiteX8" fmla="*/ 245050 w 473380"/>
                  <a:gd name="connsiteY8" fmla="*/ 177116 h 177276"/>
                  <a:gd name="connsiteX9" fmla="*/ 250090 w 473380"/>
                  <a:gd name="connsiteY9" fmla="*/ 177131 h 177276"/>
                  <a:gd name="connsiteX10" fmla="*/ 268419 w 473380"/>
                  <a:gd name="connsiteY10" fmla="*/ 177231 h 177276"/>
                  <a:gd name="connsiteX11" fmla="*/ 268475 w 473380"/>
                  <a:gd name="connsiteY11" fmla="*/ 177186 h 177276"/>
                  <a:gd name="connsiteX12" fmla="*/ 298790 w 473380"/>
                  <a:gd name="connsiteY12" fmla="*/ 177276 h 177276"/>
                  <a:gd name="connsiteX13" fmla="*/ 456979 w 473380"/>
                  <a:gd name="connsiteY13" fmla="*/ 136154 h 177276"/>
                  <a:gd name="connsiteX14" fmla="*/ 414117 w 473380"/>
                  <a:gd name="connsiteY14" fmla="*/ 26617 h 177276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24159 w 474698"/>
                  <a:gd name="connsiteY5" fmla="*/ 184906 h 185003"/>
                  <a:gd name="connsiteX6" fmla="*/ 224221 w 474698"/>
                  <a:gd name="connsiteY6" fmla="*/ 184958 h 185003"/>
                  <a:gd name="connsiteX7" fmla="*/ 242112 w 474698"/>
                  <a:gd name="connsiteY7" fmla="*/ 184855 h 185003"/>
                  <a:gd name="connsiteX8" fmla="*/ 246368 w 474698"/>
                  <a:gd name="connsiteY8" fmla="*/ 184843 h 185003"/>
                  <a:gd name="connsiteX9" fmla="*/ 251408 w 474698"/>
                  <a:gd name="connsiteY9" fmla="*/ 184858 h 185003"/>
                  <a:gd name="connsiteX10" fmla="*/ 269737 w 474698"/>
                  <a:gd name="connsiteY10" fmla="*/ 184958 h 185003"/>
                  <a:gd name="connsiteX11" fmla="*/ 269793 w 474698"/>
                  <a:gd name="connsiteY11" fmla="*/ 184913 h 185003"/>
                  <a:gd name="connsiteX12" fmla="*/ 300108 w 474698"/>
                  <a:gd name="connsiteY12" fmla="*/ 185003 h 185003"/>
                  <a:gd name="connsiteX13" fmla="*/ 458297 w 474698"/>
                  <a:gd name="connsiteY13" fmla="*/ 143881 h 185003"/>
                  <a:gd name="connsiteX14" fmla="*/ 415435 w 474698"/>
                  <a:gd name="connsiteY14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24159 w 474698"/>
                  <a:gd name="connsiteY5" fmla="*/ 184906 h 185003"/>
                  <a:gd name="connsiteX6" fmla="*/ 242112 w 474698"/>
                  <a:gd name="connsiteY6" fmla="*/ 184855 h 185003"/>
                  <a:gd name="connsiteX7" fmla="*/ 246368 w 474698"/>
                  <a:gd name="connsiteY7" fmla="*/ 184843 h 185003"/>
                  <a:gd name="connsiteX8" fmla="*/ 251408 w 474698"/>
                  <a:gd name="connsiteY8" fmla="*/ 184858 h 185003"/>
                  <a:gd name="connsiteX9" fmla="*/ 269737 w 474698"/>
                  <a:gd name="connsiteY9" fmla="*/ 184958 h 185003"/>
                  <a:gd name="connsiteX10" fmla="*/ 269793 w 474698"/>
                  <a:gd name="connsiteY10" fmla="*/ 184913 h 185003"/>
                  <a:gd name="connsiteX11" fmla="*/ 300108 w 474698"/>
                  <a:gd name="connsiteY11" fmla="*/ 185003 h 185003"/>
                  <a:gd name="connsiteX12" fmla="*/ 458297 w 474698"/>
                  <a:gd name="connsiteY12" fmla="*/ 143881 h 185003"/>
                  <a:gd name="connsiteX13" fmla="*/ 415435 w 474698"/>
                  <a:gd name="connsiteY13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246368 w 474698"/>
                  <a:gd name="connsiteY6" fmla="*/ 184843 h 185003"/>
                  <a:gd name="connsiteX7" fmla="*/ 251408 w 474698"/>
                  <a:gd name="connsiteY7" fmla="*/ 184858 h 185003"/>
                  <a:gd name="connsiteX8" fmla="*/ 269737 w 474698"/>
                  <a:gd name="connsiteY8" fmla="*/ 184958 h 185003"/>
                  <a:gd name="connsiteX9" fmla="*/ 269793 w 474698"/>
                  <a:gd name="connsiteY9" fmla="*/ 184913 h 185003"/>
                  <a:gd name="connsiteX10" fmla="*/ 300108 w 474698"/>
                  <a:gd name="connsiteY10" fmla="*/ 185003 h 185003"/>
                  <a:gd name="connsiteX11" fmla="*/ 458297 w 474698"/>
                  <a:gd name="connsiteY11" fmla="*/ 143881 h 185003"/>
                  <a:gd name="connsiteX12" fmla="*/ 415435 w 474698"/>
                  <a:gd name="connsiteY12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246368 w 474698"/>
                  <a:gd name="connsiteY6" fmla="*/ 184843 h 185003"/>
                  <a:gd name="connsiteX7" fmla="*/ 269737 w 474698"/>
                  <a:gd name="connsiteY7" fmla="*/ 184958 h 185003"/>
                  <a:gd name="connsiteX8" fmla="*/ 269793 w 474698"/>
                  <a:gd name="connsiteY8" fmla="*/ 184913 h 185003"/>
                  <a:gd name="connsiteX9" fmla="*/ 300108 w 474698"/>
                  <a:gd name="connsiteY9" fmla="*/ 185003 h 185003"/>
                  <a:gd name="connsiteX10" fmla="*/ 458297 w 474698"/>
                  <a:gd name="connsiteY10" fmla="*/ 143881 h 185003"/>
                  <a:gd name="connsiteX11" fmla="*/ 415435 w 474698"/>
                  <a:gd name="connsiteY11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269737 w 474698"/>
                  <a:gd name="connsiteY6" fmla="*/ 184958 h 185003"/>
                  <a:gd name="connsiteX7" fmla="*/ 269793 w 474698"/>
                  <a:gd name="connsiteY7" fmla="*/ 184913 h 185003"/>
                  <a:gd name="connsiteX8" fmla="*/ 300108 w 474698"/>
                  <a:gd name="connsiteY8" fmla="*/ 185003 h 185003"/>
                  <a:gd name="connsiteX9" fmla="*/ 458297 w 474698"/>
                  <a:gd name="connsiteY9" fmla="*/ 143881 h 185003"/>
                  <a:gd name="connsiteX10" fmla="*/ 415435 w 474698"/>
                  <a:gd name="connsiteY10" fmla="*/ 34344 h 185003"/>
                  <a:gd name="connsiteX0" fmla="*/ 415435 w 474698"/>
                  <a:gd name="connsiteY0" fmla="*/ 34344 h 188039"/>
                  <a:gd name="connsiteX1" fmla="*/ 235481 w 474698"/>
                  <a:gd name="connsiteY1" fmla="*/ 0 h 188039"/>
                  <a:gd name="connsiteX2" fmla="*/ 67974 w 474698"/>
                  <a:gd name="connsiteY2" fmla="*/ 34344 h 188039"/>
                  <a:gd name="connsiteX3" fmla="*/ 22747 w 474698"/>
                  <a:gd name="connsiteY3" fmla="*/ 143881 h 188039"/>
                  <a:gd name="connsiteX4" fmla="*/ 189663 w 474698"/>
                  <a:gd name="connsiteY4" fmla="*/ 185003 h 188039"/>
                  <a:gd name="connsiteX5" fmla="*/ 242112 w 474698"/>
                  <a:gd name="connsiteY5" fmla="*/ 184855 h 188039"/>
                  <a:gd name="connsiteX6" fmla="*/ 269737 w 474698"/>
                  <a:gd name="connsiteY6" fmla="*/ 184958 h 188039"/>
                  <a:gd name="connsiteX7" fmla="*/ 300108 w 474698"/>
                  <a:gd name="connsiteY7" fmla="*/ 185003 h 188039"/>
                  <a:gd name="connsiteX8" fmla="*/ 458297 w 474698"/>
                  <a:gd name="connsiteY8" fmla="*/ 143881 h 188039"/>
                  <a:gd name="connsiteX9" fmla="*/ 415435 w 474698"/>
                  <a:gd name="connsiteY9" fmla="*/ 34344 h 188039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300108 w 474698"/>
                  <a:gd name="connsiteY6" fmla="*/ 185003 h 185003"/>
                  <a:gd name="connsiteX7" fmla="*/ 458297 w 474698"/>
                  <a:gd name="connsiteY7" fmla="*/ 143881 h 185003"/>
                  <a:gd name="connsiteX8" fmla="*/ 415435 w 474698"/>
                  <a:gd name="connsiteY8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300108 w 474698"/>
                  <a:gd name="connsiteY5" fmla="*/ 185003 h 185003"/>
                  <a:gd name="connsiteX6" fmla="*/ 458297 w 474698"/>
                  <a:gd name="connsiteY6" fmla="*/ 143881 h 185003"/>
                  <a:gd name="connsiteX7" fmla="*/ 415435 w 474698"/>
                  <a:gd name="connsiteY7" fmla="*/ 34344 h 185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74698" h="185003">
                    <a:moveTo>
                      <a:pt x="415435" y="34344"/>
                    </a:moveTo>
                    <a:cubicBezTo>
                      <a:pt x="370142" y="11652"/>
                      <a:pt x="293391" y="0"/>
                      <a:pt x="235481" y="0"/>
                    </a:cubicBezTo>
                    <a:cubicBezTo>
                      <a:pt x="177571" y="0"/>
                      <a:pt x="103430" y="10364"/>
                      <a:pt x="67974" y="34344"/>
                    </a:cubicBezTo>
                    <a:cubicBezTo>
                      <a:pt x="32518" y="58324"/>
                      <a:pt x="-35571" y="100768"/>
                      <a:pt x="22747" y="143881"/>
                    </a:cubicBezTo>
                    <a:cubicBezTo>
                      <a:pt x="74004" y="178886"/>
                      <a:pt x="131480" y="184423"/>
                      <a:pt x="189663" y="185003"/>
                    </a:cubicBezTo>
                    <a:lnTo>
                      <a:pt x="300108" y="185003"/>
                    </a:lnTo>
                    <a:cubicBezTo>
                      <a:pt x="355249" y="184423"/>
                      <a:pt x="409720" y="178886"/>
                      <a:pt x="458297" y="143881"/>
                    </a:cubicBezTo>
                    <a:cubicBezTo>
                      <a:pt x="486713" y="118799"/>
                      <a:pt x="481693" y="56569"/>
                      <a:pt x="415435" y="34344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4" name="Freeform: Shape 1443">
                <a:extLst>
                  <a:ext uri="{FF2B5EF4-FFF2-40B4-BE49-F238E27FC236}">
                    <a16:creationId xmlns:a16="http://schemas.microsoft.com/office/drawing/2014/main" id="{94CE3206-25F1-4414-9A14-EEB15AD629CE}"/>
                  </a:ext>
                </a:extLst>
              </p:cNvPr>
              <p:cNvSpPr/>
              <p:nvPr/>
            </p:nvSpPr>
            <p:spPr>
              <a:xfrm>
                <a:off x="7318163" y="5661571"/>
                <a:ext cx="514350" cy="428625"/>
              </a:xfrm>
              <a:custGeom>
                <a:avLst/>
                <a:gdLst>
                  <a:gd name="connsiteX0" fmla="*/ 29563 w 514350"/>
                  <a:gd name="connsiteY0" fmla="*/ 117215 h 428625"/>
                  <a:gd name="connsiteX1" fmla="*/ 221968 w 514350"/>
                  <a:gd name="connsiteY1" fmla="*/ 58 h 428625"/>
                  <a:gd name="connsiteX2" fmla="*/ 421993 w 514350"/>
                  <a:gd name="connsiteY2" fmla="*/ 53398 h 428625"/>
                  <a:gd name="connsiteX3" fmla="*/ 511528 w 514350"/>
                  <a:gd name="connsiteY3" fmla="*/ 291523 h 428625"/>
                  <a:gd name="connsiteX4" fmla="*/ 437233 w 514350"/>
                  <a:gd name="connsiteY4" fmla="*/ 394393 h 428625"/>
                  <a:gd name="connsiteX5" fmla="*/ 29563 w 514350"/>
                  <a:gd name="connsiteY5" fmla="*/ 298190 h 428625"/>
                  <a:gd name="connsiteX6" fmla="*/ 29563 w 514350"/>
                  <a:gd name="connsiteY6" fmla="*/ 117215 h 428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4350" h="428625">
                    <a:moveTo>
                      <a:pt x="29563" y="117215"/>
                    </a:moveTo>
                    <a:cubicBezTo>
                      <a:pt x="70521" y="40063"/>
                      <a:pt x="132433" y="1010"/>
                      <a:pt x="221968" y="58"/>
                    </a:cubicBezTo>
                    <a:cubicBezTo>
                      <a:pt x="294358" y="-894"/>
                      <a:pt x="361986" y="9583"/>
                      <a:pt x="421993" y="53398"/>
                    </a:cubicBezTo>
                    <a:cubicBezTo>
                      <a:pt x="503908" y="113406"/>
                      <a:pt x="534388" y="192463"/>
                      <a:pt x="511528" y="291523"/>
                    </a:cubicBezTo>
                    <a:cubicBezTo>
                      <a:pt x="508671" y="342006"/>
                      <a:pt x="474381" y="370581"/>
                      <a:pt x="437233" y="394393"/>
                    </a:cubicBezTo>
                    <a:cubicBezTo>
                      <a:pt x="313408" y="473451"/>
                      <a:pt x="105763" y="424873"/>
                      <a:pt x="29563" y="298190"/>
                    </a:cubicBezTo>
                    <a:cubicBezTo>
                      <a:pt x="-1869" y="246756"/>
                      <a:pt x="-17109" y="177223"/>
                      <a:pt x="29563" y="11721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5" name="Freeform: Shape 1444">
                <a:extLst>
                  <a:ext uri="{FF2B5EF4-FFF2-40B4-BE49-F238E27FC236}">
                    <a16:creationId xmlns:a16="http://schemas.microsoft.com/office/drawing/2014/main" id="{2E5D4DFE-A5F6-4A0E-A480-5295F6DBC7DA}"/>
                  </a:ext>
                </a:extLst>
              </p:cNvPr>
              <p:cNvSpPr/>
              <p:nvPr/>
            </p:nvSpPr>
            <p:spPr>
              <a:xfrm>
                <a:off x="7054086" y="5778787"/>
                <a:ext cx="777018" cy="375059"/>
              </a:xfrm>
              <a:custGeom>
                <a:avLst/>
                <a:gdLst>
                  <a:gd name="connsiteX0" fmla="*/ 293119 w 771525"/>
                  <a:gd name="connsiteY0" fmla="*/ 668 h 371475"/>
                  <a:gd name="connsiteX1" fmla="*/ 449329 w 771525"/>
                  <a:gd name="connsiteY1" fmla="*/ 284513 h 371475"/>
                  <a:gd name="connsiteX2" fmla="*/ 598872 w 771525"/>
                  <a:gd name="connsiteY2" fmla="*/ 302611 h 371475"/>
                  <a:gd name="connsiteX3" fmla="*/ 774132 w 771525"/>
                  <a:gd name="connsiteY3" fmla="*/ 174023 h 371475"/>
                  <a:gd name="connsiteX4" fmla="*/ 639829 w 771525"/>
                  <a:gd name="connsiteY4" fmla="*/ 363571 h 371475"/>
                  <a:gd name="connsiteX5" fmla="*/ 452187 w 771525"/>
                  <a:gd name="connsiteY5" fmla="*/ 366429 h 371475"/>
                  <a:gd name="connsiteX6" fmla="*/ 220729 w 771525"/>
                  <a:gd name="connsiteY6" fmla="*/ 360713 h 371475"/>
                  <a:gd name="connsiteX7" fmla="*/ 41659 w 771525"/>
                  <a:gd name="connsiteY7" fmla="*/ 294991 h 371475"/>
                  <a:gd name="connsiteX8" fmla="*/ 5464 w 771525"/>
                  <a:gd name="connsiteY8" fmla="*/ 188311 h 371475"/>
                  <a:gd name="connsiteX9" fmla="*/ 48327 w 771525"/>
                  <a:gd name="connsiteY9" fmla="*/ 185454 h 371475"/>
                  <a:gd name="connsiteX10" fmla="*/ 215014 w 771525"/>
                  <a:gd name="connsiteY10" fmla="*/ 215934 h 371475"/>
                  <a:gd name="connsiteX11" fmla="*/ 247399 w 771525"/>
                  <a:gd name="connsiteY11" fmla="*/ 179738 h 371475"/>
                  <a:gd name="connsiteX12" fmla="*/ 264544 w 771525"/>
                  <a:gd name="connsiteY12" fmla="*/ 42579 h 371475"/>
                  <a:gd name="connsiteX13" fmla="*/ 293119 w 771525"/>
                  <a:gd name="connsiteY13" fmla="*/ 668 h 371475"/>
                  <a:gd name="connsiteX0" fmla="*/ 293119 w 776496"/>
                  <a:gd name="connsiteY0" fmla="*/ 1322 h 376381"/>
                  <a:gd name="connsiteX1" fmla="*/ 449329 w 776496"/>
                  <a:gd name="connsiteY1" fmla="*/ 285167 h 376381"/>
                  <a:gd name="connsiteX2" fmla="*/ 598872 w 776496"/>
                  <a:gd name="connsiteY2" fmla="*/ 303265 h 376381"/>
                  <a:gd name="connsiteX3" fmla="*/ 774132 w 776496"/>
                  <a:gd name="connsiteY3" fmla="*/ 174677 h 376381"/>
                  <a:gd name="connsiteX4" fmla="*/ 639829 w 776496"/>
                  <a:gd name="connsiteY4" fmla="*/ 364225 h 376381"/>
                  <a:gd name="connsiteX5" fmla="*/ 452187 w 776496"/>
                  <a:gd name="connsiteY5" fmla="*/ 367083 h 376381"/>
                  <a:gd name="connsiteX6" fmla="*/ 220729 w 776496"/>
                  <a:gd name="connsiteY6" fmla="*/ 361367 h 376381"/>
                  <a:gd name="connsiteX7" fmla="*/ 41659 w 776496"/>
                  <a:gd name="connsiteY7" fmla="*/ 295645 h 376381"/>
                  <a:gd name="connsiteX8" fmla="*/ 5464 w 776496"/>
                  <a:gd name="connsiteY8" fmla="*/ 188965 h 376381"/>
                  <a:gd name="connsiteX9" fmla="*/ 48327 w 776496"/>
                  <a:gd name="connsiteY9" fmla="*/ 186108 h 376381"/>
                  <a:gd name="connsiteX10" fmla="*/ 215014 w 776496"/>
                  <a:gd name="connsiteY10" fmla="*/ 216588 h 376381"/>
                  <a:gd name="connsiteX11" fmla="*/ 247399 w 776496"/>
                  <a:gd name="connsiteY11" fmla="*/ 180392 h 376381"/>
                  <a:gd name="connsiteX12" fmla="*/ 293119 w 776496"/>
                  <a:gd name="connsiteY12" fmla="*/ 1322 h 376381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48327 w 776496"/>
                  <a:gd name="connsiteY9" fmla="*/ 184786 h 375059"/>
                  <a:gd name="connsiteX10" fmla="*/ 215014 w 776496"/>
                  <a:gd name="connsiteY10" fmla="*/ 215266 h 375059"/>
                  <a:gd name="connsiteX11" fmla="*/ 247399 w 776496"/>
                  <a:gd name="connsiteY11" fmla="*/ 179070 h 375059"/>
                  <a:gd name="connsiteX12" fmla="*/ 293119 w 776496"/>
                  <a:gd name="connsiteY12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48327 w 776496"/>
                  <a:gd name="connsiteY9" fmla="*/ 184786 h 375059"/>
                  <a:gd name="connsiteX10" fmla="*/ 215014 w 776496"/>
                  <a:gd name="connsiteY10" fmla="*/ 215266 h 375059"/>
                  <a:gd name="connsiteX11" fmla="*/ 247399 w 776496"/>
                  <a:gd name="connsiteY11" fmla="*/ 179070 h 375059"/>
                  <a:gd name="connsiteX12" fmla="*/ 293119 w 776496"/>
                  <a:gd name="connsiteY12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48327 w 776496"/>
                  <a:gd name="connsiteY9" fmla="*/ 184786 h 375059"/>
                  <a:gd name="connsiteX10" fmla="*/ 215014 w 776496"/>
                  <a:gd name="connsiteY10" fmla="*/ 215266 h 375059"/>
                  <a:gd name="connsiteX11" fmla="*/ 247399 w 776496"/>
                  <a:gd name="connsiteY11" fmla="*/ 179070 h 375059"/>
                  <a:gd name="connsiteX12" fmla="*/ 293119 w 776496"/>
                  <a:gd name="connsiteY12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87643 h 375059"/>
                  <a:gd name="connsiteX9" fmla="*/ 215014 w 776496"/>
                  <a:gd name="connsiteY9" fmla="*/ 215266 h 375059"/>
                  <a:gd name="connsiteX10" fmla="*/ 247399 w 776496"/>
                  <a:gd name="connsiteY10" fmla="*/ 179070 h 375059"/>
                  <a:gd name="connsiteX11" fmla="*/ 293119 w 776496"/>
                  <a:gd name="connsiteY11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67037 h 375059"/>
                  <a:gd name="connsiteX9" fmla="*/ 215014 w 776496"/>
                  <a:gd name="connsiteY9" fmla="*/ 215266 h 375059"/>
                  <a:gd name="connsiteX10" fmla="*/ 247399 w 776496"/>
                  <a:gd name="connsiteY10" fmla="*/ 179070 h 375059"/>
                  <a:gd name="connsiteX11" fmla="*/ 293119 w 776496"/>
                  <a:gd name="connsiteY11" fmla="*/ 0 h 375059"/>
                  <a:gd name="connsiteX0" fmla="*/ 293119 w 776496"/>
                  <a:gd name="connsiteY0" fmla="*/ 0 h 375059"/>
                  <a:gd name="connsiteX1" fmla="*/ 449329 w 776496"/>
                  <a:gd name="connsiteY1" fmla="*/ 283845 h 375059"/>
                  <a:gd name="connsiteX2" fmla="*/ 598872 w 776496"/>
                  <a:gd name="connsiteY2" fmla="*/ 301943 h 375059"/>
                  <a:gd name="connsiteX3" fmla="*/ 774132 w 776496"/>
                  <a:gd name="connsiteY3" fmla="*/ 173355 h 375059"/>
                  <a:gd name="connsiteX4" fmla="*/ 639829 w 776496"/>
                  <a:gd name="connsiteY4" fmla="*/ 362903 h 375059"/>
                  <a:gd name="connsiteX5" fmla="*/ 452187 w 776496"/>
                  <a:gd name="connsiteY5" fmla="*/ 365761 h 375059"/>
                  <a:gd name="connsiteX6" fmla="*/ 220729 w 776496"/>
                  <a:gd name="connsiteY6" fmla="*/ 360045 h 375059"/>
                  <a:gd name="connsiteX7" fmla="*/ 41659 w 776496"/>
                  <a:gd name="connsiteY7" fmla="*/ 294323 h 375059"/>
                  <a:gd name="connsiteX8" fmla="*/ 5464 w 776496"/>
                  <a:gd name="connsiteY8" fmla="*/ 167037 h 375059"/>
                  <a:gd name="connsiteX9" fmla="*/ 215014 w 776496"/>
                  <a:gd name="connsiteY9" fmla="*/ 215266 h 375059"/>
                  <a:gd name="connsiteX10" fmla="*/ 247399 w 776496"/>
                  <a:gd name="connsiteY10" fmla="*/ 179070 h 375059"/>
                  <a:gd name="connsiteX11" fmla="*/ 293119 w 776496"/>
                  <a:gd name="connsiteY11" fmla="*/ 0 h 375059"/>
                  <a:gd name="connsiteX0" fmla="*/ 287655 w 771032"/>
                  <a:gd name="connsiteY0" fmla="*/ 0 h 375059"/>
                  <a:gd name="connsiteX1" fmla="*/ 443865 w 771032"/>
                  <a:gd name="connsiteY1" fmla="*/ 283845 h 375059"/>
                  <a:gd name="connsiteX2" fmla="*/ 593408 w 771032"/>
                  <a:gd name="connsiteY2" fmla="*/ 301943 h 375059"/>
                  <a:gd name="connsiteX3" fmla="*/ 768668 w 771032"/>
                  <a:gd name="connsiteY3" fmla="*/ 173355 h 375059"/>
                  <a:gd name="connsiteX4" fmla="*/ 634365 w 771032"/>
                  <a:gd name="connsiteY4" fmla="*/ 362903 h 375059"/>
                  <a:gd name="connsiteX5" fmla="*/ 446723 w 771032"/>
                  <a:gd name="connsiteY5" fmla="*/ 365761 h 375059"/>
                  <a:gd name="connsiteX6" fmla="*/ 215265 w 771032"/>
                  <a:gd name="connsiteY6" fmla="*/ 360045 h 375059"/>
                  <a:gd name="connsiteX7" fmla="*/ 36195 w 771032"/>
                  <a:gd name="connsiteY7" fmla="*/ 294323 h 375059"/>
                  <a:gd name="connsiteX8" fmla="*/ 0 w 771032"/>
                  <a:gd name="connsiteY8" fmla="*/ 167037 h 375059"/>
                  <a:gd name="connsiteX9" fmla="*/ 209550 w 771032"/>
                  <a:gd name="connsiteY9" fmla="*/ 215266 h 375059"/>
                  <a:gd name="connsiteX10" fmla="*/ 241935 w 771032"/>
                  <a:gd name="connsiteY10" fmla="*/ 179070 h 375059"/>
                  <a:gd name="connsiteX11" fmla="*/ 287655 w 771032"/>
                  <a:gd name="connsiteY11" fmla="*/ 0 h 375059"/>
                  <a:gd name="connsiteX0" fmla="*/ 279928 w 763305"/>
                  <a:gd name="connsiteY0" fmla="*/ 0 h 375059"/>
                  <a:gd name="connsiteX1" fmla="*/ 436138 w 763305"/>
                  <a:gd name="connsiteY1" fmla="*/ 283845 h 375059"/>
                  <a:gd name="connsiteX2" fmla="*/ 585681 w 763305"/>
                  <a:gd name="connsiteY2" fmla="*/ 301943 h 375059"/>
                  <a:gd name="connsiteX3" fmla="*/ 760941 w 763305"/>
                  <a:gd name="connsiteY3" fmla="*/ 173355 h 375059"/>
                  <a:gd name="connsiteX4" fmla="*/ 626638 w 763305"/>
                  <a:gd name="connsiteY4" fmla="*/ 362903 h 375059"/>
                  <a:gd name="connsiteX5" fmla="*/ 438996 w 763305"/>
                  <a:gd name="connsiteY5" fmla="*/ 365761 h 375059"/>
                  <a:gd name="connsiteX6" fmla="*/ 207538 w 763305"/>
                  <a:gd name="connsiteY6" fmla="*/ 360045 h 375059"/>
                  <a:gd name="connsiteX7" fmla="*/ 28468 w 763305"/>
                  <a:gd name="connsiteY7" fmla="*/ 294323 h 375059"/>
                  <a:gd name="connsiteX8" fmla="*/ 0 w 763305"/>
                  <a:gd name="connsiteY8" fmla="*/ 141280 h 375059"/>
                  <a:gd name="connsiteX9" fmla="*/ 201823 w 763305"/>
                  <a:gd name="connsiteY9" fmla="*/ 215266 h 375059"/>
                  <a:gd name="connsiteX10" fmla="*/ 234208 w 763305"/>
                  <a:gd name="connsiteY10" fmla="*/ 179070 h 375059"/>
                  <a:gd name="connsiteX11" fmla="*/ 279928 w 763305"/>
                  <a:gd name="connsiteY11" fmla="*/ 0 h 375059"/>
                  <a:gd name="connsiteX0" fmla="*/ 293641 w 777018"/>
                  <a:gd name="connsiteY0" fmla="*/ 0 h 375059"/>
                  <a:gd name="connsiteX1" fmla="*/ 449851 w 777018"/>
                  <a:gd name="connsiteY1" fmla="*/ 283845 h 375059"/>
                  <a:gd name="connsiteX2" fmla="*/ 599394 w 777018"/>
                  <a:gd name="connsiteY2" fmla="*/ 301943 h 375059"/>
                  <a:gd name="connsiteX3" fmla="*/ 774654 w 777018"/>
                  <a:gd name="connsiteY3" fmla="*/ 173355 h 375059"/>
                  <a:gd name="connsiteX4" fmla="*/ 640351 w 777018"/>
                  <a:gd name="connsiteY4" fmla="*/ 362903 h 375059"/>
                  <a:gd name="connsiteX5" fmla="*/ 452709 w 777018"/>
                  <a:gd name="connsiteY5" fmla="*/ 365761 h 375059"/>
                  <a:gd name="connsiteX6" fmla="*/ 221251 w 777018"/>
                  <a:gd name="connsiteY6" fmla="*/ 360045 h 375059"/>
                  <a:gd name="connsiteX7" fmla="*/ 42181 w 777018"/>
                  <a:gd name="connsiteY7" fmla="*/ 294323 h 375059"/>
                  <a:gd name="connsiteX8" fmla="*/ 13713 w 777018"/>
                  <a:gd name="connsiteY8" fmla="*/ 141280 h 375059"/>
                  <a:gd name="connsiteX9" fmla="*/ 215536 w 777018"/>
                  <a:gd name="connsiteY9" fmla="*/ 215266 h 375059"/>
                  <a:gd name="connsiteX10" fmla="*/ 247921 w 777018"/>
                  <a:gd name="connsiteY10" fmla="*/ 179070 h 375059"/>
                  <a:gd name="connsiteX11" fmla="*/ 293641 w 777018"/>
                  <a:gd name="connsiteY11" fmla="*/ 0 h 375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77018" h="375059">
                    <a:moveTo>
                      <a:pt x="293641" y="0"/>
                    </a:moveTo>
                    <a:cubicBezTo>
                      <a:pt x="249652" y="130386"/>
                      <a:pt x="325074" y="244793"/>
                      <a:pt x="449851" y="283845"/>
                    </a:cubicBezTo>
                    <a:cubicBezTo>
                      <a:pt x="497476" y="299086"/>
                      <a:pt x="547959" y="310516"/>
                      <a:pt x="599394" y="301943"/>
                    </a:cubicBezTo>
                    <a:cubicBezTo>
                      <a:pt x="679404" y="288608"/>
                      <a:pt x="739411" y="246698"/>
                      <a:pt x="774654" y="173355"/>
                    </a:cubicBezTo>
                    <a:cubicBezTo>
                      <a:pt x="789894" y="260986"/>
                      <a:pt x="729886" y="340995"/>
                      <a:pt x="640351" y="362903"/>
                    </a:cubicBezTo>
                    <a:cubicBezTo>
                      <a:pt x="576534" y="379095"/>
                      <a:pt x="517479" y="378143"/>
                      <a:pt x="452709" y="365761"/>
                    </a:cubicBezTo>
                    <a:cubicBezTo>
                      <a:pt x="377461" y="352425"/>
                      <a:pt x="298404" y="361950"/>
                      <a:pt x="221251" y="360045"/>
                    </a:cubicBezTo>
                    <a:cubicBezTo>
                      <a:pt x="154576" y="358141"/>
                      <a:pt x="94569" y="333375"/>
                      <a:pt x="42181" y="294323"/>
                    </a:cubicBezTo>
                    <a:cubicBezTo>
                      <a:pt x="8844" y="270511"/>
                      <a:pt x="-16982" y="178321"/>
                      <a:pt x="13713" y="141280"/>
                    </a:cubicBezTo>
                    <a:cubicBezTo>
                      <a:pt x="60636" y="189923"/>
                      <a:pt x="175214" y="216695"/>
                      <a:pt x="215536" y="215266"/>
                    </a:cubicBezTo>
                    <a:cubicBezTo>
                      <a:pt x="243159" y="215266"/>
                      <a:pt x="254589" y="212408"/>
                      <a:pt x="247921" y="179070"/>
                    </a:cubicBezTo>
                    <a:cubicBezTo>
                      <a:pt x="260939" y="143192"/>
                      <a:pt x="249683" y="80417"/>
                      <a:pt x="293641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6" name="Freeform: Shape 1445">
                <a:extLst>
                  <a:ext uri="{FF2B5EF4-FFF2-40B4-BE49-F238E27FC236}">
                    <a16:creationId xmlns:a16="http://schemas.microsoft.com/office/drawing/2014/main" id="{54F2B4EE-3B2E-4BAF-9355-94BB49D0EED8}"/>
                  </a:ext>
                </a:extLst>
              </p:cNvPr>
              <p:cNvSpPr/>
              <p:nvPr/>
            </p:nvSpPr>
            <p:spPr>
              <a:xfrm>
                <a:off x="7065578" y="5820697"/>
                <a:ext cx="258725" cy="187467"/>
              </a:xfrm>
              <a:custGeom>
                <a:avLst/>
                <a:gdLst>
                  <a:gd name="connsiteX0" fmla="*/ 260060 w 257175"/>
                  <a:gd name="connsiteY0" fmla="*/ 0 h 180975"/>
                  <a:gd name="connsiteX1" fmla="*/ 261965 w 257175"/>
                  <a:gd name="connsiteY1" fmla="*/ 167640 h 180975"/>
                  <a:gd name="connsiteX2" fmla="*/ 236248 w 257175"/>
                  <a:gd name="connsiteY2" fmla="*/ 186690 h 180975"/>
                  <a:gd name="connsiteX3" fmla="*/ 22888 w 257175"/>
                  <a:gd name="connsiteY3" fmla="*/ 145732 h 180975"/>
                  <a:gd name="connsiteX4" fmla="*/ 980 w 257175"/>
                  <a:gd name="connsiteY4" fmla="*/ 146685 h 180975"/>
                  <a:gd name="connsiteX5" fmla="*/ 7648 w 257175"/>
                  <a:gd name="connsiteY5" fmla="*/ 102870 h 180975"/>
                  <a:gd name="connsiteX6" fmla="*/ 65750 w 257175"/>
                  <a:gd name="connsiteY6" fmla="*/ 36195 h 180975"/>
                  <a:gd name="connsiteX7" fmla="*/ 188623 w 257175"/>
                  <a:gd name="connsiteY7" fmla="*/ 12382 h 180975"/>
                  <a:gd name="connsiteX8" fmla="*/ 260060 w 257175"/>
                  <a:gd name="connsiteY8" fmla="*/ 0 h 180975"/>
                  <a:gd name="connsiteX0" fmla="*/ 265212 w 265212"/>
                  <a:gd name="connsiteY0" fmla="*/ 0 h 187467"/>
                  <a:gd name="connsiteX1" fmla="*/ 261965 w 265212"/>
                  <a:gd name="connsiteY1" fmla="*/ 167640 h 187467"/>
                  <a:gd name="connsiteX2" fmla="*/ 236248 w 265212"/>
                  <a:gd name="connsiteY2" fmla="*/ 186690 h 187467"/>
                  <a:gd name="connsiteX3" fmla="*/ 22888 w 265212"/>
                  <a:gd name="connsiteY3" fmla="*/ 145732 h 187467"/>
                  <a:gd name="connsiteX4" fmla="*/ 980 w 265212"/>
                  <a:gd name="connsiteY4" fmla="*/ 146685 h 187467"/>
                  <a:gd name="connsiteX5" fmla="*/ 7648 w 265212"/>
                  <a:gd name="connsiteY5" fmla="*/ 102870 h 187467"/>
                  <a:gd name="connsiteX6" fmla="*/ 65750 w 265212"/>
                  <a:gd name="connsiteY6" fmla="*/ 36195 h 187467"/>
                  <a:gd name="connsiteX7" fmla="*/ 188623 w 265212"/>
                  <a:gd name="connsiteY7" fmla="*/ 12382 h 187467"/>
                  <a:gd name="connsiteX8" fmla="*/ 265212 w 265212"/>
                  <a:gd name="connsiteY8" fmla="*/ 0 h 187467"/>
                  <a:gd name="connsiteX0" fmla="*/ 266910 w 266910"/>
                  <a:gd name="connsiteY0" fmla="*/ 0 h 187467"/>
                  <a:gd name="connsiteX1" fmla="*/ 263663 w 266910"/>
                  <a:gd name="connsiteY1" fmla="*/ 167640 h 187467"/>
                  <a:gd name="connsiteX2" fmla="*/ 237946 w 266910"/>
                  <a:gd name="connsiteY2" fmla="*/ 186690 h 187467"/>
                  <a:gd name="connsiteX3" fmla="*/ 24586 w 266910"/>
                  <a:gd name="connsiteY3" fmla="*/ 145732 h 187467"/>
                  <a:gd name="connsiteX4" fmla="*/ 9346 w 266910"/>
                  <a:gd name="connsiteY4" fmla="*/ 102870 h 187467"/>
                  <a:gd name="connsiteX5" fmla="*/ 67448 w 266910"/>
                  <a:gd name="connsiteY5" fmla="*/ 36195 h 187467"/>
                  <a:gd name="connsiteX6" fmla="*/ 190321 w 266910"/>
                  <a:gd name="connsiteY6" fmla="*/ 12382 h 187467"/>
                  <a:gd name="connsiteX7" fmla="*/ 266910 w 266910"/>
                  <a:gd name="connsiteY7" fmla="*/ 0 h 187467"/>
                  <a:gd name="connsiteX0" fmla="*/ 251566 w 251566"/>
                  <a:gd name="connsiteY0" fmla="*/ 0 h 187467"/>
                  <a:gd name="connsiteX1" fmla="*/ 248319 w 251566"/>
                  <a:gd name="connsiteY1" fmla="*/ 167640 h 187467"/>
                  <a:gd name="connsiteX2" fmla="*/ 222602 w 251566"/>
                  <a:gd name="connsiteY2" fmla="*/ 186690 h 187467"/>
                  <a:gd name="connsiteX3" fmla="*/ 9242 w 251566"/>
                  <a:gd name="connsiteY3" fmla="*/ 145732 h 187467"/>
                  <a:gd name="connsiteX4" fmla="*/ 52104 w 251566"/>
                  <a:gd name="connsiteY4" fmla="*/ 36195 h 187467"/>
                  <a:gd name="connsiteX5" fmla="*/ 174977 w 251566"/>
                  <a:gd name="connsiteY5" fmla="*/ 12382 h 187467"/>
                  <a:gd name="connsiteX6" fmla="*/ 251566 w 251566"/>
                  <a:gd name="connsiteY6" fmla="*/ 0 h 187467"/>
                  <a:gd name="connsiteX0" fmla="*/ 258725 w 258725"/>
                  <a:gd name="connsiteY0" fmla="*/ 0 h 187467"/>
                  <a:gd name="connsiteX1" fmla="*/ 255478 w 258725"/>
                  <a:gd name="connsiteY1" fmla="*/ 167640 h 187467"/>
                  <a:gd name="connsiteX2" fmla="*/ 229761 w 258725"/>
                  <a:gd name="connsiteY2" fmla="*/ 186690 h 187467"/>
                  <a:gd name="connsiteX3" fmla="*/ 16401 w 258725"/>
                  <a:gd name="connsiteY3" fmla="*/ 145732 h 187467"/>
                  <a:gd name="connsiteX4" fmla="*/ 59263 w 258725"/>
                  <a:gd name="connsiteY4" fmla="*/ 36195 h 187467"/>
                  <a:gd name="connsiteX5" fmla="*/ 182136 w 258725"/>
                  <a:gd name="connsiteY5" fmla="*/ 12382 h 187467"/>
                  <a:gd name="connsiteX6" fmla="*/ 258725 w 258725"/>
                  <a:gd name="connsiteY6" fmla="*/ 0 h 187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8725" h="187467">
                    <a:moveTo>
                      <a:pt x="258725" y="0"/>
                    </a:moveTo>
                    <a:cubicBezTo>
                      <a:pt x="253963" y="56197"/>
                      <a:pt x="237381" y="111443"/>
                      <a:pt x="255478" y="167640"/>
                    </a:cubicBezTo>
                    <a:cubicBezTo>
                      <a:pt x="264051" y="193357"/>
                      <a:pt x="242143" y="186690"/>
                      <a:pt x="229761" y="186690"/>
                    </a:cubicBezTo>
                    <a:cubicBezTo>
                      <a:pt x="156418" y="186690"/>
                      <a:pt x="81171" y="192405"/>
                      <a:pt x="16401" y="145732"/>
                    </a:cubicBezTo>
                    <a:cubicBezTo>
                      <a:pt x="-12015" y="120650"/>
                      <a:pt x="-6995" y="58420"/>
                      <a:pt x="59263" y="36195"/>
                    </a:cubicBezTo>
                    <a:cubicBezTo>
                      <a:pt x="98316" y="22860"/>
                      <a:pt x="139273" y="9525"/>
                      <a:pt x="182136" y="12382"/>
                    </a:cubicBezTo>
                    <a:cubicBezTo>
                      <a:pt x="206901" y="15240"/>
                      <a:pt x="235865" y="12382"/>
                      <a:pt x="258725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434" name="Group 1433">
              <a:extLst>
                <a:ext uri="{FF2B5EF4-FFF2-40B4-BE49-F238E27FC236}">
                  <a16:creationId xmlns:a16="http://schemas.microsoft.com/office/drawing/2014/main" id="{76A46374-92EE-495D-90C8-AF76C8EE63CC}"/>
                </a:ext>
              </a:extLst>
            </p:cNvPr>
            <p:cNvGrpSpPr/>
            <p:nvPr/>
          </p:nvGrpSpPr>
          <p:grpSpPr>
            <a:xfrm>
              <a:off x="6794559" y="6184761"/>
              <a:ext cx="492241" cy="316285"/>
              <a:chOff x="7699535" y="5715269"/>
              <a:chExt cx="492241" cy="316285"/>
            </a:xfrm>
          </p:grpSpPr>
          <p:sp>
            <p:nvSpPr>
              <p:cNvPr id="1440" name="Freeform: Shape 1439">
                <a:extLst>
                  <a:ext uri="{FF2B5EF4-FFF2-40B4-BE49-F238E27FC236}">
                    <a16:creationId xmlns:a16="http://schemas.microsoft.com/office/drawing/2014/main" id="{A145D734-36A4-4291-87CC-BB4646662000}"/>
                  </a:ext>
                </a:extLst>
              </p:cNvPr>
              <p:cNvSpPr/>
              <p:nvPr/>
            </p:nvSpPr>
            <p:spPr>
              <a:xfrm flipH="1">
                <a:off x="7699535" y="5812789"/>
                <a:ext cx="492241" cy="218765"/>
              </a:xfrm>
              <a:custGeom>
                <a:avLst/>
                <a:gdLst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42683 w 492241"/>
                  <a:gd name="connsiteY5" fmla="*/ 101332 h 262587"/>
                  <a:gd name="connsiteX6" fmla="*/ 244320 w 492241"/>
                  <a:gd name="connsiteY6" fmla="*/ 81612 h 262587"/>
                  <a:gd name="connsiteX7" fmla="*/ 233062 w 492241"/>
                  <a:gd name="connsiteY7" fmla="*/ 8779 h 262587"/>
                  <a:gd name="connsiteX8" fmla="*/ 231177 w 492241"/>
                  <a:gd name="connsiteY8" fmla="*/ 0 h 262587"/>
                  <a:gd name="connsiteX9" fmla="*/ 231177 w 492241"/>
                  <a:gd name="connsiteY9" fmla="*/ 114795 h 262587"/>
                  <a:gd name="connsiteX10" fmla="*/ 215536 w 492241"/>
                  <a:gd name="connsiteY10" fmla="*/ 117808 h 262587"/>
                  <a:gd name="connsiteX11" fmla="*/ 13713 w 492241"/>
                  <a:gd name="connsiteY11" fmla="*/ 43822 h 262587"/>
                  <a:gd name="connsiteX12" fmla="*/ 42181 w 492241"/>
                  <a:gd name="connsiteY12" fmla="*/ 196865 h 262587"/>
                  <a:gd name="connsiteX13" fmla="*/ 221251 w 492241"/>
                  <a:gd name="connsiteY13" fmla="*/ 262587 h 262587"/>
                  <a:gd name="connsiteX14" fmla="*/ 246121 w 492241"/>
                  <a:gd name="connsiteY14" fmla="*/ 262282 h 262587"/>
                  <a:gd name="connsiteX15" fmla="*/ 270990 w 492241"/>
                  <a:gd name="connsiteY15" fmla="*/ 262587 h 262587"/>
                  <a:gd name="connsiteX16" fmla="*/ 450060 w 492241"/>
                  <a:gd name="connsiteY16" fmla="*/ 196865 h 262587"/>
                  <a:gd name="connsiteX17" fmla="*/ 478528 w 492241"/>
                  <a:gd name="connsiteY17" fmla="*/ 43822 h 262587"/>
                  <a:gd name="connsiteX18" fmla="*/ 276705 w 492241"/>
                  <a:gd name="connsiteY18" fmla="*/ 117808 h 262587"/>
                  <a:gd name="connsiteX19" fmla="*/ 261064 w 492241"/>
                  <a:gd name="connsiteY19" fmla="*/ 114795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42683 w 492241"/>
                  <a:gd name="connsiteY5" fmla="*/ 101332 h 262587"/>
                  <a:gd name="connsiteX6" fmla="*/ 244320 w 492241"/>
                  <a:gd name="connsiteY6" fmla="*/ 81612 h 262587"/>
                  <a:gd name="connsiteX7" fmla="*/ 233062 w 492241"/>
                  <a:gd name="connsiteY7" fmla="*/ 8779 h 262587"/>
                  <a:gd name="connsiteX8" fmla="*/ 231177 w 492241"/>
                  <a:gd name="connsiteY8" fmla="*/ 114795 h 262587"/>
                  <a:gd name="connsiteX9" fmla="*/ 215536 w 492241"/>
                  <a:gd name="connsiteY9" fmla="*/ 117808 h 262587"/>
                  <a:gd name="connsiteX10" fmla="*/ 13713 w 492241"/>
                  <a:gd name="connsiteY10" fmla="*/ 43822 h 262587"/>
                  <a:gd name="connsiteX11" fmla="*/ 42181 w 492241"/>
                  <a:gd name="connsiteY11" fmla="*/ 196865 h 262587"/>
                  <a:gd name="connsiteX12" fmla="*/ 221251 w 492241"/>
                  <a:gd name="connsiteY12" fmla="*/ 262587 h 262587"/>
                  <a:gd name="connsiteX13" fmla="*/ 246121 w 492241"/>
                  <a:gd name="connsiteY13" fmla="*/ 262282 h 262587"/>
                  <a:gd name="connsiteX14" fmla="*/ 270990 w 492241"/>
                  <a:gd name="connsiteY14" fmla="*/ 262587 h 262587"/>
                  <a:gd name="connsiteX15" fmla="*/ 450060 w 492241"/>
                  <a:gd name="connsiteY15" fmla="*/ 196865 h 262587"/>
                  <a:gd name="connsiteX16" fmla="*/ 478528 w 492241"/>
                  <a:gd name="connsiteY16" fmla="*/ 43822 h 262587"/>
                  <a:gd name="connsiteX17" fmla="*/ 276705 w 492241"/>
                  <a:gd name="connsiteY17" fmla="*/ 117808 h 262587"/>
                  <a:gd name="connsiteX18" fmla="*/ 261064 w 492241"/>
                  <a:gd name="connsiteY18" fmla="*/ 114795 h 262587"/>
                  <a:gd name="connsiteX19" fmla="*/ 261064 w 492241"/>
                  <a:gd name="connsiteY19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42683 w 492241"/>
                  <a:gd name="connsiteY5" fmla="*/ 101332 h 262587"/>
                  <a:gd name="connsiteX6" fmla="*/ 233062 w 492241"/>
                  <a:gd name="connsiteY6" fmla="*/ 8779 h 262587"/>
                  <a:gd name="connsiteX7" fmla="*/ 231177 w 492241"/>
                  <a:gd name="connsiteY7" fmla="*/ 114795 h 262587"/>
                  <a:gd name="connsiteX8" fmla="*/ 215536 w 492241"/>
                  <a:gd name="connsiteY8" fmla="*/ 117808 h 262587"/>
                  <a:gd name="connsiteX9" fmla="*/ 13713 w 492241"/>
                  <a:gd name="connsiteY9" fmla="*/ 43822 h 262587"/>
                  <a:gd name="connsiteX10" fmla="*/ 42181 w 492241"/>
                  <a:gd name="connsiteY10" fmla="*/ 196865 h 262587"/>
                  <a:gd name="connsiteX11" fmla="*/ 221251 w 492241"/>
                  <a:gd name="connsiteY11" fmla="*/ 262587 h 262587"/>
                  <a:gd name="connsiteX12" fmla="*/ 246121 w 492241"/>
                  <a:gd name="connsiteY12" fmla="*/ 262282 h 262587"/>
                  <a:gd name="connsiteX13" fmla="*/ 270990 w 492241"/>
                  <a:gd name="connsiteY13" fmla="*/ 262587 h 262587"/>
                  <a:gd name="connsiteX14" fmla="*/ 450060 w 492241"/>
                  <a:gd name="connsiteY14" fmla="*/ 196865 h 262587"/>
                  <a:gd name="connsiteX15" fmla="*/ 478528 w 492241"/>
                  <a:gd name="connsiteY15" fmla="*/ 43822 h 262587"/>
                  <a:gd name="connsiteX16" fmla="*/ 276705 w 492241"/>
                  <a:gd name="connsiteY16" fmla="*/ 117808 h 262587"/>
                  <a:gd name="connsiteX17" fmla="*/ 261064 w 492241"/>
                  <a:gd name="connsiteY17" fmla="*/ 114795 h 262587"/>
                  <a:gd name="connsiteX18" fmla="*/ 261064 w 492241"/>
                  <a:gd name="connsiteY18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9559 w 492241"/>
                  <a:gd name="connsiteY3" fmla="*/ 101332 h 262587"/>
                  <a:gd name="connsiteX4" fmla="*/ 246121 w 492241"/>
                  <a:gd name="connsiteY4" fmla="*/ 108857 h 262587"/>
                  <a:gd name="connsiteX5" fmla="*/ 233062 w 492241"/>
                  <a:gd name="connsiteY5" fmla="*/ 8779 h 262587"/>
                  <a:gd name="connsiteX6" fmla="*/ 231177 w 492241"/>
                  <a:gd name="connsiteY6" fmla="*/ 114795 h 262587"/>
                  <a:gd name="connsiteX7" fmla="*/ 215536 w 492241"/>
                  <a:gd name="connsiteY7" fmla="*/ 117808 h 262587"/>
                  <a:gd name="connsiteX8" fmla="*/ 13713 w 492241"/>
                  <a:gd name="connsiteY8" fmla="*/ 43822 h 262587"/>
                  <a:gd name="connsiteX9" fmla="*/ 42181 w 492241"/>
                  <a:gd name="connsiteY9" fmla="*/ 196865 h 262587"/>
                  <a:gd name="connsiteX10" fmla="*/ 221251 w 492241"/>
                  <a:gd name="connsiteY10" fmla="*/ 262587 h 262587"/>
                  <a:gd name="connsiteX11" fmla="*/ 246121 w 492241"/>
                  <a:gd name="connsiteY11" fmla="*/ 262282 h 262587"/>
                  <a:gd name="connsiteX12" fmla="*/ 270990 w 492241"/>
                  <a:gd name="connsiteY12" fmla="*/ 262587 h 262587"/>
                  <a:gd name="connsiteX13" fmla="*/ 450060 w 492241"/>
                  <a:gd name="connsiteY13" fmla="*/ 196865 h 262587"/>
                  <a:gd name="connsiteX14" fmla="*/ 478528 w 492241"/>
                  <a:gd name="connsiteY14" fmla="*/ 43822 h 262587"/>
                  <a:gd name="connsiteX15" fmla="*/ 276705 w 492241"/>
                  <a:gd name="connsiteY15" fmla="*/ 117808 h 262587"/>
                  <a:gd name="connsiteX16" fmla="*/ 261064 w 492241"/>
                  <a:gd name="connsiteY16" fmla="*/ 114795 h 262587"/>
                  <a:gd name="connsiteX17" fmla="*/ 261064 w 492241"/>
                  <a:gd name="connsiteY17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6121 w 492241"/>
                  <a:gd name="connsiteY3" fmla="*/ 108857 h 262587"/>
                  <a:gd name="connsiteX4" fmla="*/ 233062 w 492241"/>
                  <a:gd name="connsiteY4" fmla="*/ 8779 h 262587"/>
                  <a:gd name="connsiteX5" fmla="*/ 231177 w 492241"/>
                  <a:gd name="connsiteY5" fmla="*/ 114795 h 262587"/>
                  <a:gd name="connsiteX6" fmla="*/ 215536 w 492241"/>
                  <a:gd name="connsiteY6" fmla="*/ 117808 h 262587"/>
                  <a:gd name="connsiteX7" fmla="*/ 13713 w 492241"/>
                  <a:gd name="connsiteY7" fmla="*/ 43822 h 262587"/>
                  <a:gd name="connsiteX8" fmla="*/ 42181 w 492241"/>
                  <a:gd name="connsiteY8" fmla="*/ 196865 h 262587"/>
                  <a:gd name="connsiteX9" fmla="*/ 221251 w 492241"/>
                  <a:gd name="connsiteY9" fmla="*/ 262587 h 262587"/>
                  <a:gd name="connsiteX10" fmla="*/ 246121 w 492241"/>
                  <a:gd name="connsiteY10" fmla="*/ 262282 h 262587"/>
                  <a:gd name="connsiteX11" fmla="*/ 270990 w 492241"/>
                  <a:gd name="connsiteY11" fmla="*/ 262587 h 262587"/>
                  <a:gd name="connsiteX12" fmla="*/ 450060 w 492241"/>
                  <a:gd name="connsiteY12" fmla="*/ 196865 h 262587"/>
                  <a:gd name="connsiteX13" fmla="*/ 478528 w 492241"/>
                  <a:gd name="connsiteY13" fmla="*/ 43822 h 262587"/>
                  <a:gd name="connsiteX14" fmla="*/ 276705 w 492241"/>
                  <a:gd name="connsiteY14" fmla="*/ 117808 h 262587"/>
                  <a:gd name="connsiteX15" fmla="*/ 261064 w 492241"/>
                  <a:gd name="connsiteY15" fmla="*/ 114795 h 262587"/>
                  <a:gd name="connsiteX16" fmla="*/ 261064 w 492241"/>
                  <a:gd name="connsiteY16" fmla="*/ 0 h 262587"/>
                  <a:gd name="connsiteX0" fmla="*/ 261064 w 492241"/>
                  <a:gd name="connsiteY0" fmla="*/ 0 h 262587"/>
                  <a:gd name="connsiteX1" fmla="*/ 259179 w 492241"/>
                  <a:gd name="connsiteY1" fmla="*/ 8779 h 262587"/>
                  <a:gd name="connsiteX2" fmla="*/ 247921 w 492241"/>
                  <a:gd name="connsiteY2" fmla="*/ 81612 h 262587"/>
                  <a:gd name="connsiteX3" fmla="*/ 246121 w 492241"/>
                  <a:gd name="connsiteY3" fmla="*/ 108857 h 262587"/>
                  <a:gd name="connsiteX4" fmla="*/ 231177 w 492241"/>
                  <a:gd name="connsiteY4" fmla="*/ 114795 h 262587"/>
                  <a:gd name="connsiteX5" fmla="*/ 215536 w 492241"/>
                  <a:gd name="connsiteY5" fmla="*/ 117808 h 262587"/>
                  <a:gd name="connsiteX6" fmla="*/ 13713 w 492241"/>
                  <a:gd name="connsiteY6" fmla="*/ 43822 h 262587"/>
                  <a:gd name="connsiteX7" fmla="*/ 42181 w 492241"/>
                  <a:gd name="connsiteY7" fmla="*/ 196865 h 262587"/>
                  <a:gd name="connsiteX8" fmla="*/ 221251 w 492241"/>
                  <a:gd name="connsiteY8" fmla="*/ 262587 h 262587"/>
                  <a:gd name="connsiteX9" fmla="*/ 246121 w 492241"/>
                  <a:gd name="connsiteY9" fmla="*/ 262282 h 262587"/>
                  <a:gd name="connsiteX10" fmla="*/ 270990 w 492241"/>
                  <a:gd name="connsiteY10" fmla="*/ 262587 h 262587"/>
                  <a:gd name="connsiteX11" fmla="*/ 450060 w 492241"/>
                  <a:gd name="connsiteY11" fmla="*/ 196865 h 262587"/>
                  <a:gd name="connsiteX12" fmla="*/ 478528 w 492241"/>
                  <a:gd name="connsiteY12" fmla="*/ 43822 h 262587"/>
                  <a:gd name="connsiteX13" fmla="*/ 276705 w 492241"/>
                  <a:gd name="connsiteY13" fmla="*/ 117808 h 262587"/>
                  <a:gd name="connsiteX14" fmla="*/ 261064 w 492241"/>
                  <a:gd name="connsiteY14" fmla="*/ 114795 h 262587"/>
                  <a:gd name="connsiteX15" fmla="*/ 261064 w 492241"/>
                  <a:gd name="connsiteY15" fmla="*/ 0 h 262587"/>
                  <a:gd name="connsiteX0" fmla="*/ 261064 w 492241"/>
                  <a:gd name="connsiteY0" fmla="*/ 106016 h 253808"/>
                  <a:gd name="connsiteX1" fmla="*/ 259179 w 492241"/>
                  <a:gd name="connsiteY1" fmla="*/ 0 h 253808"/>
                  <a:gd name="connsiteX2" fmla="*/ 247921 w 492241"/>
                  <a:gd name="connsiteY2" fmla="*/ 72833 h 253808"/>
                  <a:gd name="connsiteX3" fmla="*/ 246121 w 492241"/>
                  <a:gd name="connsiteY3" fmla="*/ 100078 h 253808"/>
                  <a:gd name="connsiteX4" fmla="*/ 231177 w 492241"/>
                  <a:gd name="connsiteY4" fmla="*/ 106016 h 253808"/>
                  <a:gd name="connsiteX5" fmla="*/ 215536 w 492241"/>
                  <a:gd name="connsiteY5" fmla="*/ 109029 h 253808"/>
                  <a:gd name="connsiteX6" fmla="*/ 13713 w 492241"/>
                  <a:gd name="connsiteY6" fmla="*/ 35043 h 253808"/>
                  <a:gd name="connsiteX7" fmla="*/ 42181 w 492241"/>
                  <a:gd name="connsiteY7" fmla="*/ 188086 h 253808"/>
                  <a:gd name="connsiteX8" fmla="*/ 221251 w 492241"/>
                  <a:gd name="connsiteY8" fmla="*/ 253808 h 253808"/>
                  <a:gd name="connsiteX9" fmla="*/ 246121 w 492241"/>
                  <a:gd name="connsiteY9" fmla="*/ 253503 h 253808"/>
                  <a:gd name="connsiteX10" fmla="*/ 270990 w 492241"/>
                  <a:gd name="connsiteY10" fmla="*/ 253808 h 253808"/>
                  <a:gd name="connsiteX11" fmla="*/ 450060 w 492241"/>
                  <a:gd name="connsiteY11" fmla="*/ 188086 h 253808"/>
                  <a:gd name="connsiteX12" fmla="*/ 478528 w 492241"/>
                  <a:gd name="connsiteY12" fmla="*/ 35043 h 253808"/>
                  <a:gd name="connsiteX13" fmla="*/ 276705 w 492241"/>
                  <a:gd name="connsiteY13" fmla="*/ 109029 h 253808"/>
                  <a:gd name="connsiteX14" fmla="*/ 261064 w 492241"/>
                  <a:gd name="connsiteY14" fmla="*/ 106016 h 253808"/>
                  <a:gd name="connsiteX0" fmla="*/ 261064 w 492241"/>
                  <a:gd name="connsiteY0" fmla="*/ 70973 h 218765"/>
                  <a:gd name="connsiteX1" fmla="*/ 247921 w 492241"/>
                  <a:gd name="connsiteY1" fmla="*/ 37790 h 218765"/>
                  <a:gd name="connsiteX2" fmla="*/ 246121 w 492241"/>
                  <a:gd name="connsiteY2" fmla="*/ 65035 h 218765"/>
                  <a:gd name="connsiteX3" fmla="*/ 231177 w 492241"/>
                  <a:gd name="connsiteY3" fmla="*/ 70973 h 218765"/>
                  <a:gd name="connsiteX4" fmla="*/ 215536 w 492241"/>
                  <a:gd name="connsiteY4" fmla="*/ 73986 h 218765"/>
                  <a:gd name="connsiteX5" fmla="*/ 13713 w 492241"/>
                  <a:gd name="connsiteY5" fmla="*/ 0 h 218765"/>
                  <a:gd name="connsiteX6" fmla="*/ 42181 w 492241"/>
                  <a:gd name="connsiteY6" fmla="*/ 153043 h 218765"/>
                  <a:gd name="connsiteX7" fmla="*/ 221251 w 492241"/>
                  <a:gd name="connsiteY7" fmla="*/ 218765 h 218765"/>
                  <a:gd name="connsiteX8" fmla="*/ 246121 w 492241"/>
                  <a:gd name="connsiteY8" fmla="*/ 218460 h 218765"/>
                  <a:gd name="connsiteX9" fmla="*/ 270990 w 492241"/>
                  <a:gd name="connsiteY9" fmla="*/ 218765 h 218765"/>
                  <a:gd name="connsiteX10" fmla="*/ 450060 w 492241"/>
                  <a:gd name="connsiteY10" fmla="*/ 153043 h 218765"/>
                  <a:gd name="connsiteX11" fmla="*/ 478528 w 492241"/>
                  <a:gd name="connsiteY11" fmla="*/ 0 h 218765"/>
                  <a:gd name="connsiteX12" fmla="*/ 276705 w 492241"/>
                  <a:gd name="connsiteY12" fmla="*/ 73986 h 218765"/>
                  <a:gd name="connsiteX13" fmla="*/ 261064 w 492241"/>
                  <a:gd name="connsiteY13" fmla="*/ 70973 h 218765"/>
                  <a:gd name="connsiteX0" fmla="*/ 261064 w 492241"/>
                  <a:gd name="connsiteY0" fmla="*/ 70973 h 218765"/>
                  <a:gd name="connsiteX1" fmla="*/ 246121 w 492241"/>
                  <a:gd name="connsiteY1" fmla="*/ 65035 h 218765"/>
                  <a:gd name="connsiteX2" fmla="*/ 231177 w 492241"/>
                  <a:gd name="connsiteY2" fmla="*/ 70973 h 218765"/>
                  <a:gd name="connsiteX3" fmla="*/ 215536 w 492241"/>
                  <a:gd name="connsiteY3" fmla="*/ 73986 h 218765"/>
                  <a:gd name="connsiteX4" fmla="*/ 13713 w 492241"/>
                  <a:gd name="connsiteY4" fmla="*/ 0 h 218765"/>
                  <a:gd name="connsiteX5" fmla="*/ 42181 w 492241"/>
                  <a:gd name="connsiteY5" fmla="*/ 153043 h 218765"/>
                  <a:gd name="connsiteX6" fmla="*/ 221251 w 492241"/>
                  <a:gd name="connsiteY6" fmla="*/ 218765 h 218765"/>
                  <a:gd name="connsiteX7" fmla="*/ 246121 w 492241"/>
                  <a:gd name="connsiteY7" fmla="*/ 218460 h 218765"/>
                  <a:gd name="connsiteX8" fmla="*/ 270990 w 492241"/>
                  <a:gd name="connsiteY8" fmla="*/ 218765 h 218765"/>
                  <a:gd name="connsiteX9" fmla="*/ 450060 w 492241"/>
                  <a:gd name="connsiteY9" fmla="*/ 153043 h 218765"/>
                  <a:gd name="connsiteX10" fmla="*/ 478528 w 492241"/>
                  <a:gd name="connsiteY10" fmla="*/ 0 h 218765"/>
                  <a:gd name="connsiteX11" fmla="*/ 276705 w 492241"/>
                  <a:gd name="connsiteY11" fmla="*/ 73986 h 218765"/>
                  <a:gd name="connsiteX12" fmla="*/ 261064 w 492241"/>
                  <a:gd name="connsiteY12" fmla="*/ 70973 h 218765"/>
                  <a:gd name="connsiteX0" fmla="*/ 276705 w 492241"/>
                  <a:gd name="connsiteY0" fmla="*/ 73986 h 218765"/>
                  <a:gd name="connsiteX1" fmla="*/ 246121 w 492241"/>
                  <a:gd name="connsiteY1" fmla="*/ 65035 h 218765"/>
                  <a:gd name="connsiteX2" fmla="*/ 231177 w 492241"/>
                  <a:gd name="connsiteY2" fmla="*/ 70973 h 218765"/>
                  <a:gd name="connsiteX3" fmla="*/ 215536 w 492241"/>
                  <a:gd name="connsiteY3" fmla="*/ 73986 h 218765"/>
                  <a:gd name="connsiteX4" fmla="*/ 13713 w 492241"/>
                  <a:gd name="connsiteY4" fmla="*/ 0 h 218765"/>
                  <a:gd name="connsiteX5" fmla="*/ 42181 w 492241"/>
                  <a:gd name="connsiteY5" fmla="*/ 153043 h 218765"/>
                  <a:gd name="connsiteX6" fmla="*/ 221251 w 492241"/>
                  <a:gd name="connsiteY6" fmla="*/ 218765 h 218765"/>
                  <a:gd name="connsiteX7" fmla="*/ 246121 w 492241"/>
                  <a:gd name="connsiteY7" fmla="*/ 218460 h 218765"/>
                  <a:gd name="connsiteX8" fmla="*/ 270990 w 492241"/>
                  <a:gd name="connsiteY8" fmla="*/ 218765 h 218765"/>
                  <a:gd name="connsiteX9" fmla="*/ 450060 w 492241"/>
                  <a:gd name="connsiteY9" fmla="*/ 153043 h 218765"/>
                  <a:gd name="connsiteX10" fmla="*/ 478528 w 492241"/>
                  <a:gd name="connsiteY10" fmla="*/ 0 h 218765"/>
                  <a:gd name="connsiteX11" fmla="*/ 276705 w 492241"/>
                  <a:gd name="connsiteY11" fmla="*/ 73986 h 218765"/>
                  <a:gd name="connsiteX0" fmla="*/ 276705 w 492241"/>
                  <a:gd name="connsiteY0" fmla="*/ 73986 h 218765"/>
                  <a:gd name="connsiteX1" fmla="*/ 246121 w 492241"/>
                  <a:gd name="connsiteY1" fmla="*/ 65035 h 218765"/>
                  <a:gd name="connsiteX2" fmla="*/ 215536 w 492241"/>
                  <a:gd name="connsiteY2" fmla="*/ 73986 h 218765"/>
                  <a:gd name="connsiteX3" fmla="*/ 13713 w 492241"/>
                  <a:gd name="connsiteY3" fmla="*/ 0 h 218765"/>
                  <a:gd name="connsiteX4" fmla="*/ 42181 w 492241"/>
                  <a:gd name="connsiteY4" fmla="*/ 153043 h 218765"/>
                  <a:gd name="connsiteX5" fmla="*/ 221251 w 492241"/>
                  <a:gd name="connsiteY5" fmla="*/ 218765 h 218765"/>
                  <a:gd name="connsiteX6" fmla="*/ 246121 w 492241"/>
                  <a:gd name="connsiteY6" fmla="*/ 218460 h 218765"/>
                  <a:gd name="connsiteX7" fmla="*/ 270990 w 492241"/>
                  <a:gd name="connsiteY7" fmla="*/ 218765 h 218765"/>
                  <a:gd name="connsiteX8" fmla="*/ 450060 w 492241"/>
                  <a:gd name="connsiteY8" fmla="*/ 153043 h 218765"/>
                  <a:gd name="connsiteX9" fmla="*/ 478528 w 492241"/>
                  <a:gd name="connsiteY9" fmla="*/ 0 h 218765"/>
                  <a:gd name="connsiteX10" fmla="*/ 276705 w 492241"/>
                  <a:gd name="connsiteY10" fmla="*/ 73986 h 218765"/>
                  <a:gd name="connsiteX0" fmla="*/ 276705 w 492241"/>
                  <a:gd name="connsiteY0" fmla="*/ 73986 h 218765"/>
                  <a:gd name="connsiteX1" fmla="*/ 215536 w 492241"/>
                  <a:gd name="connsiteY1" fmla="*/ 73986 h 218765"/>
                  <a:gd name="connsiteX2" fmla="*/ 13713 w 492241"/>
                  <a:gd name="connsiteY2" fmla="*/ 0 h 218765"/>
                  <a:gd name="connsiteX3" fmla="*/ 42181 w 492241"/>
                  <a:gd name="connsiteY3" fmla="*/ 153043 h 218765"/>
                  <a:gd name="connsiteX4" fmla="*/ 221251 w 492241"/>
                  <a:gd name="connsiteY4" fmla="*/ 218765 h 218765"/>
                  <a:gd name="connsiteX5" fmla="*/ 246121 w 492241"/>
                  <a:gd name="connsiteY5" fmla="*/ 218460 h 218765"/>
                  <a:gd name="connsiteX6" fmla="*/ 270990 w 492241"/>
                  <a:gd name="connsiteY6" fmla="*/ 218765 h 218765"/>
                  <a:gd name="connsiteX7" fmla="*/ 450060 w 492241"/>
                  <a:gd name="connsiteY7" fmla="*/ 153043 h 218765"/>
                  <a:gd name="connsiteX8" fmla="*/ 478528 w 492241"/>
                  <a:gd name="connsiteY8" fmla="*/ 0 h 218765"/>
                  <a:gd name="connsiteX9" fmla="*/ 276705 w 492241"/>
                  <a:gd name="connsiteY9" fmla="*/ 73986 h 218765"/>
                  <a:gd name="connsiteX0" fmla="*/ 276705 w 492241"/>
                  <a:gd name="connsiteY0" fmla="*/ 73986 h 218765"/>
                  <a:gd name="connsiteX1" fmla="*/ 215536 w 492241"/>
                  <a:gd name="connsiteY1" fmla="*/ 73986 h 218765"/>
                  <a:gd name="connsiteX2" fmla="*/ 13713 w 492241"/>
                  <a:gd name="connsiteY2" fmla="*/ 0 h 218765"/>
                  <a:gd name="connsiteX3" fmla="*/ 42181 w 492241"/>
                  <a:gd name="connsiteY3" fmla="*/ 153043 h 218765"/>
                  <a:gd name="connsiteX4" fmla="*/ 221251 w 492241"/>
                  <a:gd name="connsiteY4" fmla="*/ 218765 h 218765"/>
                  <a:gd name="connsiteX5" fmla="*/ 270990 w 492241"/>
                  <a:gd name="connsiteY5" fmla="*/ 218765 h 218765"/>
                  <a:gd name="connsiteX6" fmla="*/ 450060 w 492241"/>
                  <a:gd name="connsiteY6" fmla="*/ 153043 h 218765"/>
                  <a:gd name="connsiteX7" fmla="*/ 478528 w 492241"/>
                  <a:gd name="connsiteY7" fmla="*/ 0 h 218765"/>
                  <a:gd name="connsiteX8" fmla="*/ 276705 w 492241"/>
                  <a:gd name="connsiteY8" fmla="*/ 73986 h 218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2241" h="218765">
                    <a:moveTo>
                      <a:pt x="276705" y="73986"/>
                    </a:moveTo>
                    <a:lnTo>
                      <a:pt x="215536" y="73986"/>
                    </a:lnTo>
                    <a:cubicBezTo>
                      <a:pt x="175214" y="75415"/>
                      <a:pt x="60636" y="48643"/>
                      <a:pt x="13713" y="0"/>
                    </a:cubicBezTo>
                    <a:cubicBezTo>
                      <a:pt x="-16982" y="37041"/>
                      <a:pt x="8844" y="129231"/>
                      <a:pt x="42181" y="153043"/>
                    </a:cubicBezTo>
                    <a:cubicBezTo>
                      <a:pt x="94569" y="192095"/>
                      <a:pt x="154576" y="216861"/>
                      <a:pt x="221251" y="218765"/>
                    </a:cubicBezTo>
                    <a:lnTo>
                      <a:pt x="270990" y="218765"/>
                    </a:lnTo>
                    <a:cubicBezTo>
                      <a:pt x="337665" y="216861"/>
                      <a:pt x="397672" y="192095"/>
                      <a:pt x="450060" y="153043"/>
                    </a:cubicBezTo>
                    <a:cubicBezTo>
                      <a:pt x="483397" y="129231"/>
                      <a:pt x="509223" y="37041"/>
                      <a:pt x="478528" y="0"/>
                    </a:cubicBezTo>
                    <a:cubicBezTo>
                      <a:pt x="431605" y="48643"/>
                      <a:pt x="317027" y="75415"/>
                      <a:pt x="276705" y="73986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1" name="Freeform: Shape 1440">
                <a:extLst>
                  <a:ext uri="{FF2B5EF4-FFF2-40B4-BE49-F238E27FC236}">
                    <a16:creationId xmlns:a16="http://schemas.microsoft.com/office/drawing/2014/main" id="{48C616F8-EFA4-46A2-87D4-013966F0AD00}"/>
                  </a:ext>
                </a:extLst>
              </p:cNvPr>
              <p:cNvSpPr/>
              <p:nvPr/>
            </p:nvSpPr>
            <p:spPr>
              <a:xfrm flipH="1">
                <a:off x="7711028" y="5715269"/>
                <a:ext cx="474698" cy="185003"/>
              </a:xfrm>
              <a:custGeom>
                <a:avLst/>
                <a:gdLst>
                  <a:gd name="connsiteX0" fmla="*/ 272998 w 469257"/>
                  <a:gd name="connsiteY0" fmla="*/ 0 h 186854"/>
                  <a:gd name="connsiteX1" fmla="*/ 240927 w 469257"/>
                  <a:gd name="connsiteY1" fmla="*/ 9630 h 186854"/>
                  <a:gd name="connsiteX2" fmla="*/ 210532 w 469257"/>
                  <a:gd name="connsiteY2" fmla="*/ 0 h 186854"/>
                  <a:gd name="connsiteX3" fmla="*/ 212010 w 469257"/>
                  <a:gd name="connsiteY3" fmla="*/ 12153 h 186854"/>
                  <a:gd name="connsiteX4" fmla="*/ 192184 w 469257"/>
                  <a:gd name="connsiteY4" fmla="*/ 12382 h 186854"/>
                  <a:gd name="connsiteX5" fmla="*/ 62533 w 469257"/>
                  <a:gd name="connsiteY5" fmla="*/ 36195 h 186854"/>
                  <a:gd name="connsiteX6" fmla="*/ 17306 w 469257"/>
                  <a:gd name="connsiteY6" fmla="*/ 145732 h 186854"/>
                  <a:gd name="connsiteX7" fmla="*/ 184222 w 469257"/>
                  <a:gd name="connsiteY7" fmla="*/ 186854 h 186854"/>
                  <a:gd name="connsiteX8" fmla="*/ 218718 w 469257"/>
                  <a:gd name="connsiteY8" fmla="*/ 186757 h 186854"/>
                  <a:gd name="connsiteX9" fmla="*/ 218780 w 469257"/>
                  <a:gd name="connsiteY9" fmla="*/ 186809 h 186854"/>
                  <a:gd name="connsiteX10" fmla="*/ 236671 w 469257"/>
                  <a:gd name="connsiteY10" fmla="*/ 186706 h 186854"/>
                  <a:gd name="connsiteX11" fmla="*/ 240927 w 469257"/>
                  <a:gd name="connsiteY11" fmla="*/ 186694 h 186854"/>
                  <a:gd name="connsiteX12" fmla="*/ 245967 w 469257"/>
                  <a:gd name="connsiteY12" fmla="*/ 186709 h 186854"/>
                  <a:gd name="connsiteX13" fmla="*/ 264296 w 469257"/>
                  <a:gd name="connsiteY13" fmla="*/ 186809 h 186854"/>
                  <a:gd name="connsiteX14" fmla="*/ 264352 w 469257"/>
                  <a:gd name="connsiteY14" fmla="*/ 186764 h 186854"/>
                  <a:gd name="connsiteX15" fmla="*/ 294667 w 469257"/>
                  <a:gd name="connsiteY15" fmla="*/ 186854 h 186854"/>
                  <a:gd name="connsiteX16" fmla="*/ 452856 w 469257"/>
                  <a:gd name="connsiteY16" fmla="*/ 145732 h 186854"/>
                  <a:gd name="connsiteX17" fmla="*/ 409994 w 469257"/>
                  <a:gd name="connsiteY17" fmla="*/ 36195 h 186854"/>
                  <a:gd name="connsiteX18" fmla="*/ 287121 w 469257"/>
                  <a:gd name="connsiteY18" fmla="*/ 12382 h 186854"/>
                  <a:gd name="connsiteX19" fmla="*/ 271434 w 469257"/>
                  <a:gd name="connsiteY19" fmla="*/ 12191 h 186854"/>
                  <a:gd name="connsiteX0" fmla="*/ 265444 w 461703"/>
                  <a:gd name="connsiteY0" fmla="*/ 0 h 186854"/>
                  <a:gd name="connsiteX1" fmla="*/ 233373 w 461703"/>
                  <a:gd name="connsiteY1" fmla="*/ 9630 h 186854"/>
                  <a:gd name="connsiteX2" fmla="*/ 202978 w 461703"/>
                  <a:gd name="connsiteY2" fmla="*/ 0 h 186854"/>
                  <a:gd name="connsiteX3" fmla="*/ 204456 w 461703"/>
                  <a:gd name="connsiteY3" fmla="*/ 12153 h 186854"/>
                  <a:gd name="connsiteX4" fmla="*/ 184630 w 461703"/>
                  <a:gd name="connsiteY4" fmla="*/ 12382 h 186854"/>
                  <a:gd name="connsiteX5" fmla="*/ 54979 w 461703"/>
                  <a:gd name="connsiteY5" fmla="*/ 36195 h 186854"/>
                  <a:gd name="connsiteX6" fmla="*/ 9752 w 461703"/>
                  <a:gd name="connsiteY6" fmla="*/ 145732 h 186854"/>
                  <a:gd name="connsiteX7" fmla="*/ 176668 w 461703"/>
                  <a:gd name="connsiteY7" fmla="*/ 186854 h 186854"/>
                  <a:gd name="connsiteX8" fmla="*/ 211164 w 461703"/>
                  <a:gd name="connsiteY8" fmla="*/ 186757 h 186854"/>
                  <a:gd name="connsiteX9" fmla="*/ 211226 w 461703"/>
                  <a:gd name="connsiteY9" fmla="*/ 186809 h 186854"/>
                  <a:gd name="connsiteX10" fmla="*/ 229117 w 461703"/>
                  <a:gd name="connsiteY10" fmla="*/ 186706 h 186854"/>
                  <a:gd name="connsiteX11" fmla="*/ 233373 w 461703"/>
                  <a:gd name="connsiteY11" fmla="*/ 186694 h 186854"/>
                  <a:gd name="connsiteX12" fmla="*/ 238413 w 461703"/>
                  <a:gd name="connsiteY12" fmla="*/ 186709 h 186854"/>
                  <a:gd name="connsiteX13" fmla="*/ 256742 w 461703"/>
                  <a:gd name="connsiteY13" fmla="*/ 186809 h 186854"/>
                  <a:gd name="connsiteX14" fmla="*/ 256798 w 461703"/>
                  <a:gd name="connsiteY14" fmla="*/ 186764 h 186854"/>
                  <a:gd name="connsiteX15" fmla="*/ 287113 w 461703"/>
                  <a:gd name="connsiteY15" fmla="*/ 186854 h 186854"/>
                  <a:gd name="connsiteX16" fmla="*/ 445302 w 461703"/>
                  <a:gd name="connsiteY16" fmla="*/ 145732 h 186854"/>
                  <a:gd name="connsiteX17" fmla="*/ 402440 w 461703"/>
                  <a:gd name="connsiteY17" fmla="*/ 36195 h 186854"/>
                  <a:gd name="connsiteX18" fmla="*/ 279567 w 461703"/>
                  <a:gd name="connsiteY18" fmla="*/ 12382 h 186854"/>
                  <a:gd name="connsiteX19" fmla="*/ 263880 w 461703"/>
                  <a:gd name="connsiteY19" fmla="*/ 12191 h 186854"/>
                  <a:gd name="connsiteX20" fmla="*/ 265444 w 461703"/>
                  <a:gd name="connsiteY20" fmla="*/ 0 h 186854"/>
                  <a:gd name="connsiteX0" fmla="*/ 265444 w 461703"/>
                  <a:gd name="connsiteY0" fmla="*/ 0 h 186854"/>
                  <a:gd name="connsiteX1" fmla="*/ 233373 w 461703"/>
                  <a:gd name="connsiteY1" fmla="*/ 9630 h 186854"/>
                  <a:gd name="connsiteX2" fmla="*/ 204456 w 461703"/>
                  <a:gd name="connsiteY2" fmla="*/ 12153 h 186854"/>
                  <a:gd name="connsiteX3" fmla="*/ 184630 w 461703"/>
                  <a:gd name="connsiteY3" fmla="*/ 12382 h 186854"/>
                  <a:gd name="connsiteX4" fmla="*/ 54979 w 461703"/>
                  <a:gd name="connsiteY4" fmla="*/ 36195 h 186854"/>
                  <a:gd name="connsiteX5" fmla="*/ 9752 w 461703"/>
                  <a:gd name="connsiteY5" fmla="*/ 145732 h 186854"/>
                  <a:gd name="connsiteX6" fmla="*/ 176668 w 461703"/>
                  <a:gd name="connsiteY6" fmla="*/ 186854 h 186854"/>
                  <a:gd name="connsiteX7" fmla="*/ 211164 w 461703"/>
                  <a:gd name="connsiteY7" fmla="*/ 186757 h 186854"/>
                  <a:gd name="connsiteX8" fmla="*/ 211226 w 461703"/>
                  <a:gd name="connsiteY8" fmla="*/ 186809 h 186854"/>
                  <a:gd name="connsiteX9" fmla="*/ 229117 w 461703"/>
                  <a:gd name="connsiteY9" fmla="*/ 186706 h 186854"/>
                  <a:gd name="connsiteX10" fmla="*/ 233373 w 461703"/>
                  <a:gd name="connsiteY10" fmla="*/ 186694 h 186854"/>
                  <a:gd name="connsiteX11" fmla="*/ 238413 w 461703"/>
                  <a:gd name="connsiteY11" fmla="*/ 186709 h 186854"/>
                  <a:gd name="connsiteX12" fmla="*/ 256742 w 461703"/>
                  <a:gd name="connsiteY12" fmla="*/ 186809 h 186854"/>
                  <a:gd name="connsiteX13" fmla="*/ 256798 w 461703"/>
                  <a:gd name="connsiteY13" fmla="*/ 186764 h 186854"/>
                  <a:gd name="connsiteX14" fmla="*/ 287113 w 461703"/>
                  <a:gd name="connsiteY14" fmla="*/ 186854 h 186854"/>
                  <a:gd name="connsiteX15" fmla="*/ 445302 w 461703"/>
                  <a:gd name="connsiteY15" fmla="*/ 145732 h 186854"/>
                  <a:gd name="connsiteX16" fmla="*/ 402440 w 461703"/>
                  <a:gd name="connsiteY16" fmla="*/ 36195 h 186854"/>
                  <a:gd name="connsiteX17" fmla="*/ 279567 w 461703"/>
                  <a:gd name="connsiteY17" fmla="*/ 12382 h 186854"/>
                  <a:gd name="connsiteX18" fmla="*/ 263880 w 461703"/>
                  <a:gd name="connsiteY18" fmla="*/ 12191 h 186854"/>
                  <a:gd name="connsiteX19" fmla="*/ 265444 w 461703"/>
                  <a:gd name="connsiteY19" fmla="*/ 0 h 186854"/>
                  <a:gd name="connsiteX0" fmla="*/ 263880 w 461703"/>
                  <a:gd name="connsiteY0" fmla="*/ 2561 h 177224"/>
                  <a:gd name="connsiteX1" fmla="*/ 233373 w 461703"/>
                  <a:gd name="connsiteY1" fmla="*/ 0 h 177224"/>
                  <a:gd name="connsiteX2" fmla="*/ 204456 w 461703"/>
                  <a:gd name="connsiteY2" fmla="*/ 2523 h 177224"/>
                  <a:gd name="connsiteX3" fmla="*/ 184630 w 461703"/>
                  <a:gd name="connsiteY3" fmla="*/ 2752 h 177224"/>
                  <a:gd name="connsiteX4" fmla="*/ 54979 w 461703"/>
                  <a:gd name="connsiteY4" fmla="*/ 26565 h 177224"/>
                  <a:gd name="connsiteX5" fmla="*/ 9752 w 461703"/>
                  <a:gd name="connsiteY5" fmla="*/ 136102 h 177224"/>
                  <a:gd name="connsiteX6" fmla="*/ 176668 w 461703"/>
                  <a:gd name="connsiteY6" fmla="*/ 177224 h 177224"/>
                  <a:gd name="connsiteX7" fmla="*/ 211164 w 461703"/>
                  <a:gd name="connsiteY7" fmla="*/ 177127 h 177224"/>
                  <a:gd name="connsiteX8" fmla="*/ 211226 w 461703"/>
                  <a:gd name="connsiteY8" fmla="*/ 177179 h 177224"/>
                  <a:gd name="connsiteX9" fmla="*/ 229117 w 461703"/>
                  <a:gd name="connsiteY9" fmla="*/ 177076 h 177224"/>
                  <a:gd name="connsiteX10" fmla="*/ 233373 w 461703"/>
                  <a:gd name="connsiteY10" fmla="*/ 177064 h 177224"/>
                  <a:gd name="connsiteX11" fmla="*/ 238413 w 461703"/>
                  <a:gd name="connsiteY11" fmla="*/ 177079 h 177224"/>
                  <a:gd name="connsiteX12" fmla="*/ 256742 w 461703"/>
                  <a:gd name="connsiteY12" fmla="*/ 177179 h 177224"/>
                  <a:gd name="connsiteX13" fmla="*/ 256798 w 461703"/>
                  <a:gd name="connsiteY13" fmla="*/ 177134 h 177224"/>
                  <a:gd name="connsiteX14" fmla="*/ 287113 w 461703"/>
                  <a:gd name="connsiteY14" fmla="*/ 177224 h 177224"/>
                  <a:gd name="connsiteX15" fmla="*/ 445302 w 461703"/>
                  <a:gd name="connsiteY15" fmla="*/ 136102 h 177224"/>
                  <a:gd name="connsiteX16" fmla="*/ 402440 w 461703"/>
                  <a:gd name="connsiteY16" fmla="*/ 26565 h 177224"/>
                  <a:gd name="connsiteX17" fmla="*/ 279567 w 461703"/>
                  <a:gd name="connsiteY17" fmla="*/ 2752 h 177224"/>
                  <a:gd name="connsiteX18" fmla="*/ 263880 w 461703"/>
                  <a:gd name="connsiteY18" fmla="*/ 2561 h 177224"/>
                  <a:gd name="connsiteX0" fmla="*/ 263880 w 461703"/>
                  <a:gd name="connsiteY0" fmla="*/ 582 h 175245"/>
                  <a:gd name="connsiteX1" fmla="*/ 204456 w 461703"/>
                  <a:gd name="connsiteY1" fmla="*/ 544 h 175245"/>
                  <a:gd name="connsiteX2" fmla="*/ 184630 w 461703"/>
                  <a:gd name="connsiteY2" fmla="*/ 773 h 175245"/>
                  <a:gd name="connsiteX3" fmla="*/ 54979 w 461703"/>
                  <a:gd name="connsiteY3" fmla="*/ 24586 h 175245"/>
                  <a:gd name="connsiteX4" fmla="*/ 9752 w 461703"/>
                  <a:gd name="connsiteY4" fmla="*/ 134123 h 175245"/>
                  <a:gd name="connsiteX5" fmla="*/ 176668 w 461703"/>
                  <a:gd name="connsiteY5" fmla="*/ 175245 h 175245"/>
                  <a:gd name="connsiteX6" fmla="*/ 211164 w 461703"/>
                  <a:gd name="connsiteY6" fmla="*/ 175148 h 175245"/>
                  <a:gd name="connsiteX7" fmla="*/ 211226 w 461703"/>
                  <a:gd name="connsiteY7" fmla="*/ 175200 h 175245"/>
                  <a:gd name="connsiteX8" fmla="*/ 229117 w 461703"/>
                  <a:gd name="connsiteY8" fmla="*/ 175097 h 175245"/>
                  <a:gd name="connsiteX9" fmla="*/ 233373 w 461703"/>
                  <a:gd name="connsiteY9" fmla="*/ 175085 h 175245"/>
                  <a:gd name="connsiteX10" fmla="*/ 238413 w 461703"/>
                  <a:gd name="connsiteY10" fmla="*/ 175100 h 175245"/>
                  <a:gd name="connsiteX11" fmla="*/ 256742 w 461703"/>
                  <a:gd name="connsiteY11" fmla="*/ 175200 h 175245"/>
                  <a:gd name="connsiteX12" fmla="*/ 256798 w 461703"/>
                  <a:gd name="connsiteY12" fmla="*/ 175155 h 175245"/>
                  <a:gd name="connsiteX13" fmla="*/ 287113 w 461703"/>
                  <a:gd name="connsiteY13" fmla="*/ 175245 h 175245"/>
                  <a:gd name="connsiteX14" fmla="*/ 445302 w 461703"/>
                  <a:gd name="connsiteY14" fmla="*/ 134123 h 175245"/>
                  <a:gd name="connsiteX15" fmla="*/ 402440 w 461703"/>
                  <a:gd name="connsiteY15" fmla="*/ 24586 h 175245"/>
                  <a:gd name="connsiteX16" fmla="*/ 279567 w 461703"/>
                  <a:gd name="connsiteY16" fmla="*/ 773 h 175245"/>
                  <a:gd name="connsiteX17" fmla="*/ 263880 w 461703"/>
                  <a:gd name="connsiteY17" fmla="*/ 582 h 175245"/>
                  <a:gd name="connsiteX0" fmla="*/ 275844 w 473667"/>
                  <a:gd name="connsiteY0" fmla="*/ 582 h 175245"/>
                  <a:gd name="connsiteX1" fmla="*/ 216420 w 473667"/>
                  <a:gd name="connsiteY1" fmla="*/ 544 h 175245"/>
                  <a:gd name="connsiteX2" fmla="*/ 196594 w 473667"/>
                  <a:gd name="connsiteY2" fmla="*/ 773 h 175245"/>
                  <a:gd name="connsiteX3" fmla="*/ 66943 w 473667"/>
                  <a:gd name="connsiteY3" fmla="*/ 24586 h 175245"/>
                  <a:gd name="connsiteX4" fmla="*/ 21716 w 473667"/>
                  <a:gd name="connsiteY4" fmla="*/ 134123 h 175245"/>
                  <a:gd name="connsiteX5" fmla="*/ 188632 w 473667"/>
                  <a:gd name="connsiteY5" fmla="*/ 175245 h 175245"/>
                  <a:gd name="connsiteX6" fmla="*/ 223128 w 473667"/>
                  <a:gd name="connsiteY6" fmla="*/ 175148 h 175245"/>
                  <a:gd name="connsiteX7" fmla="*/ 223190 w 473667"/>
                  <a:gd name="connsiteY7" fmla="*/ 175200 h 175245"/>
                  <a:gd name="connsiteX8" fmla="*/ 241081 w 473667"/>
                  <a:gd name="connsiteY8" fmla="*/ 175097 h 175245"/>
                  <a:gd name="connsiteX9" fmla="*/ 245337 w 473667"/>
                  <a:gd name="connsiteY9" fmla="*/ 175085 h 175245"/>
                  <a:gd name="connsiteX10" fmla="*/ 250377 w 473667"/>
                  <a:gd name="connsiteY10" fmla="*/ 175100 h 175245"/>
                  <a:gd name="connsiteX11" fmla="*/ 268706 w 473667"/>
                  <a:gd name="connsiteY11" fmla="*/ 175200 h 175245"/>
                  <a:gd name="connsiteX12" fmla="*/ 268762 w 473667"/>
                  <a:gd name="connsiteY12" fmla="*/ 175155 h 175245"/>
                  <a:gd name="connsiteX13" fmla="*/ 299077 w 473667"/>
                  <a:gd name="connsiteY13" fmla="*/ 175245 h 175245"/>
                  <a:gd name="connsiteX14" fmla="*/ 457266 w 473667"/>
                  <a:gd name="connsiteY14" fmla="*/ 134123 h 175245"/>
                  <a:gd name="connsiteX15" fmla="*/ 414404 w 473667"/>
                  <a:gd name="connsiteY15" fmla="*/ 24586 h 175245"/>
                  <a:gd name="connsiteX16" fmla="*/ 291531 w 473667"/>
                  <a:gd name="connsiteY16" fmla="*/ 773 h 175245"/>
                  <a:gd name="connsiteX17" fmla="*/ 275844 w 473667"/>
                  <a:gd name="connsiteY17" fmla="*/ 582 h 175245"/>
                  <a:gd name="connsiteX0" fmla="*/ 276433 w 474256"/>
                  <a:gd name="connsiteY0" fmla="*/ 421 h 175084"/>
                  <a:gd name="connsiteX1" fmla="*/ 217009 w 474256"/>
                  <a:gd name="connsiteY1" fmla="*/ 383 h 175084"/>
                  <a:gd name="connsiteX2" fmla="*/ 197183 w 474256"/>
                  <a:gd name="connsiteY2" fmla="*/ 612 h 175084"/>
                  <a:gd name="connsiteX3" fmla="*/ 67532 w 474256"/>
                  <a:gd name="connsiteY3" fmla="*/ 24425 h 175084"/>
                  <a:gd name="connsiteX4" fmla="*/ 22305 w 474256"/>
                  <a:gd name="connsiteY4" fmla="*/ 133962 h 175084"/>
                  <a:gd name="connsiteX5" fmla="*/ 189221 w 474256"/>
                  <a:gd name="connsiteY5" fmla="*/ 175084 h 175084"/>
                  <a:gd name="connsiteX6" fmla="*/ 223717 w 474256"/>
                  <a:gd name="connsiteY6" fmla="*/ 174987 h 175084"/>
                  <a:gd name="connsiteX7" fmla="*/ 223779 w 474256"/>
                  <a:gd name="connsiteY7" fmla="*/ 175039 h 175084"/>
                  <a:gd name="connsiteX8" fmla="*/ 241670 w 474256"/>
                  <a:gd name="connsiteY8" fmla="*/ 174936 h 175084"/>
                  <a:gd name="connsiteX9" fmla="*/ 245926 w 474256"/>
                  <a:gd name="connsiteY9" fmla="*/ 174924 h 175084"/>
                  <a:gd name="connsiteX10" fmla="*/ 250966 w 474256"/>
                  <a:gd name="connsiteY10" fmla="*/ 174939 h 175084"/>
                  <a:gd name="connsiteX11" fmla="*/ 269295 w 474256"/>
                  <a:gd name="connsiteY11" fmla="*/ 175039 h 175084"/>
                  <a:gd name="connsiteX12" fmla="*/ 269351 w 474256"/>
                  <a:gd name="connsiteY12" fmla="*/ 174994 h 175084"/>
                  <a:gd name="connsiteX13" fmla="*/ 299666 w 474256"/>
                  <a:gd name="connsiteY13" fmla="*/ 175084 h 175084"/>
                  <a:gd name="connsiteX14" fmla="*/ 457855 w 474256"/>
                  <a:gd name="connsiteY14" fmla="*/ 133962 h 175084"/>
                  <a:gd name="connsiteX15" fmla="*/ 414993 w 474256"/>
                  <a:gd name="connsiteY15" fmla="*/ 24425 h 175084"/>
                  <a:gd name="connsiteX16" fmla="*/ 292120 w 474256"/>
                  <a:gd name="connsiteY16" fmla="*/ 612 h 175084"/>
                  <a:gd name="connsiteX17" fmla="*/ 276433 w 474256"/>
                  <a:gd name="connsiteY17" fmla="*/ 421 h 175084"/>
                  <a:gd name="connsiteX0" fmla="*/ 276433 w 474256"/>
                  <a:gd name="connsiteY0" fmla="*/ 200 h 174863"/>
                  <a:gd name="connsiteX1" fmla="*/ 217009 w 474256"/>
                  <a:gd name="connsiteY1" fmla="*/ 162 h 174863"/>
                  <a:gd name="connsiteX2" fmla="*/ 67532 w 474256"/>
                  <a:gd name="connsiteY2" fmla="*/ 24204 h 174863"/>
                  <a:gd name="connsiteX3" fmla="*/ 22305 w 474256"/>
                  <a:gd name="connsiteY3" fmla="*/ 133741 h 174863"/>
                  <a:gd name="connsiteX4" fmla="*/ 189221 w 474256"/>
                  <a:gd name="connsiteY4" fmla="*/ 174863 h 174863"/>
                  <a:gd name="connsiteX5" fmla="*/ 223717 w 474256"/>
                  <a:gd name="connsiteY5" fmla="*/ 174766 h 174863"/>
                  <a:gd name="connsiteX6" fmla="*/ 223779 w 474256"/>
                  <a:gd name="connsiteY6" fmla="*/ 174818 h 174863"/>
                  <a:gd name="connsiteX7" fmla="*/ 241670 w 474256"/>
                  <a:gd name="connsiteY7" fmla="*/ 174715 h 174863"/>
                  <a:gd name="connsiteX8" fmla="*/ 245926 w 474256"/>
                  <a:gd name="connsiteY8" fmla="*/ 174703 h 174863"/>
                  <a:gd name="connsiteX9" fmla="*/ 250966 w 474256"/>
                  <a:gd name="connsiteY9" fmla="*/ 174718 h 174863"/>
                  <a:gd name="connsiteX10" fmla="*/ 269295 w 474256"/>
                  <a:gd name="connsiteY10" fmla="*/ 174818 h 174863"/>
                  <a:gd name="connsiteX11" fmla="*/ 269351 w 474256"/>
                  <a:gd name="connsiteY11" fmla="*/ 174773 h 174863"/>
                  <a:gd name="connsiteX12" fmla="*/ 299666 w 474256"/>
                  <a:gd name="connsiteY12" fmla="*/ 174863 h 174863"/>
                  <a:gd name="connsiteX13" fmla="*/ 457855 w 474256"/>
                  <a:gd name="connsiteY13" fmla="*/ 133741 h 174863"/>
                  <a:gd name="connsiteX14" fmla="*/ 414993 w 474256"/>
                  <a:gd name="connsiteY14" fmla="*/ 24204 h 174863"/>
                  <a:gd name="connsiteX15" fmla="*/ 292120 w 474256"/>
                  <a:gd name="connsiteY15" fmla="*/ 391 h 174863"/>
                  <a:gd name="connsiteX16" fmla="*/ 276433 w 474256"/>
                  <a:gd name="connsiteY16" fmla="*/ 200 h 174863"/>
                  <a:gd name="connsiteX0" fmla="*/ 292120 w 474256"/>
                  <a:gd name="connsiteY0" fmla="*/ 391 h 174863"/>
                  <a:gd name="connsiteX1" fmla="*/ 217009 w 474256"/>
                  <a:gd name="connsiteY1" fmla="*/ 162 h 174863"/>
                  <a:gd name="connsiteX2" fmla="*/ 67532 w 474256"/>
                  <a:gd name="connsiteY2" fmla="*/ 24204 h 174863"/>
                  <a:gd name="connsiteX3" fmla="*/ 22305 w 474256"/>
                  <a:gd name="connsiteY3" fmla="*/ 133741 h 174863"/>
                  <a:gd name="connsiteX4" fmla="*/ 189221 w 474256"/>
                  <a:gd name="connsiteY4" fmla="*/ 174863 h 174863"/>
                  <a:gd name="connsiteX5" fmla="*/ 223717 w 474256"/>
                  <a:gd name="connsiteY5" fmla="*/ 174766 h 174863"/>
                  <a:gd name="connsiteX6" fmla="*/ 223779 w 474256"/>
                  <a:gd name="connsiteY6" fmla="*/ 174818 h 174863"/>
                  <a:gd name="connsiteX7" fmla="*/ 241670 w 474256"/>
                  <a:gd name="connsiteY7" fmla="*/ 174715 h 174863"/>
                  <a:gd name="connsiteX8" fmla="*/ 245926 w 474256"/>
                  <a:gd name="connsiteY8" fmla="*/ 174703 h 174863"/>
                  <a:gd name="connsiteX9" fmla="*/ 250966 w 474256"/>
                  <a:gd name="connsiteY9" fmla="*/ 174718 h 174863"/>
                  <a:gd name="connsiteX10" fmla="*/ 269295 w 474256"/>
                  <a:gd name="connsiteY10" fmla="*/ 174818 h 174863"/>
                  <a:gd name="connsiteX11" fmla="*/ 269351 w 474256"/>
                  <a:gd name="connsiteY11" fmla="*/ 174773 h 174863"/>
                  <a:gd name="connsiteX12" fmla="*/ 299666 w 474256"/>
                  <a:gd name="connsiteY12" fmla="*/ 174863 h 174863"/>
                  <a:gd name="connsiteX13" fmla="*/ 457855 w 474256"/>
                  <a:gd name="connsiteY13" fmla="*/ 133741 h 174863"/>
                  <a:gd name="connsiteX14" fmla="*/ 414993 w 474256"/>
                  <a:gd name="connsiteY14" fmla="*/ 24204 h 174863"/>
                  <a:gd name="connsiteX15" fmla="*/ 292120 w 474256"/>
                  <a:gd name="connsiteY15" fmla="*/ 391 h 174863"/>
                  <a:gd name="connsiteX0" fmla="*/ 291244 w 473380"/>
                  <a:gd name="connsiteY0" fmla="*/ 2804 h 177276"/>
                  <a:gd name="connsiteX1" fmla="*/ 185223 w 473380"/>
                  <a:gd name="connsiteY1" fmla="*/ 0 h 177276"/>
                  <a:gd name="connsiteX2" fmla="*/ 66656 w 473380"/>
                  <a:gd name="connsiteY2" fmla="*/ 26617 h 177276"/>
                  <a:gd name="connsiteX3" fmla="*/ 21429 w 473380"/>
                  <a:gd name="connsiteY3" fmla="*/ 136154 h 177276"/>
                  <a:gd name="connsiteX4" fmla="*/ 188345 w 473380"/>
                  <a:gd name="connsiteY4" fmla="*/ 177276 h 177276"/>
                  <a:gd name="connsiteX5" fmla="*/ 222841 w 473380"/>
                  <a:gd name="connsiteY5" fmla="*/ 177179 h 177276"/>
                  <a:gd name="connsiteX6" fmla="*/ 222903 w 473380"/>
                  <a:gd name="connsiteY6" fmla="*/ 177231 h 177276"/>
                  <a:gd name="connsiteX7" fmla="*/ 240794 w 473380"/>
                  <a:gd name="connsiteY7" fmla="*/ 177128 h 177276"/>
                  <a:gd name="connsiteX8" fmla="*/ 245050 w 473380"/>
                  <a:gd name="connsiteY8" fmla="*/ 177116 h 177276"/>
                  <a:gd name="connsiteX9" fmla="*/ 250090 w 473380"/>
                  <a:gd name="connsiteY9" fmla="*/ 177131 h 177276"/>
                  <a:gd name="connsiteX10" fmla="*/ 268419 w 473380"/>
                  <a:gd name="connsiteY10" fmla="*/ 177231 h 177276"/>
                  <a:gd name="connsiteX11" fmla="*/ 268475 w 473380"/>
                  <a:gd name="connsiteY11" fmla="*/ 177186 h 177276"/>
                  <a:gd name="connsiteX12" fmla="*/ 298790 w 473380"/>
                  <a:gd name="connsiteY12" fmla="*/ 177276 h 177276"/>
                  <a:gd name="connsiteX13" fmla="*/ 456979 w 473380"/>
                  <a:gd name="connsiteY13" fmla="*/ 136154 h 177276"/>
                  <a:gd name="connsiteX14" fmla="*/ 414117 w 473380"/>
                  <a:gd name="connsiteY14" fmla="*/ 26617 h 177276"/>
                  <a:gd name="connsiteX15" fmla="*/ 291244 w 473380"/>
                  <a:gd name="connsiteY15" fmla="*/ 2804 h 177276"/>
                  <a:gd name="connsiteX0" fmla="*/ 288668 w 473380"/>
                  <a:gd name="connsiteY0" fmla="*/ 237 h 185012"/>
                  <a:gd name="connsiteX1" fmla="*/ 185223 w 473380"/>
                  <a:gd name="connsiteY1" fmla="*/ 7736 h 185012"/>
                  <a:gd name="connsiteX2" fmla="*/ 66656 w 473380"/>
                  <a:gd name="connsiteY2" fmla="*/ 34353 h 185012"/>
                  <a:gd name="connsiteX3" fmla="*/ 21429 w 473380"/>
                  <a:gd name="connsiteY3" fmla="*/ 143890 h 185012"/>
                  <a:gd name="connsiteX4" fmla="*/ 188345 w 473380"/>
                  <a:gd name="connsiteY4" fmla="*/ 185012 h 185012"/>
                  <a:gd name="connsiteX5" fmla="*/ 222841 w 473380"/>
                  <a:gd name="connsiteY5" fmla="*/ 184915 h 185012"/>
                  <a:gd name="connsiteX6" fmla="*/ 222903 w 473380"/>
                  <a:gd name="connsiteY6" fmla="*/ 184967 h 185012"/>
                  <a:gd name="connsiteX7" fmla="*/ 240794 w 473380"/>
                  <a:gd name="connsiteY7" fmla="*/ 184864 h 185012"/>
                  <a:gd name="connsiteX8" fmla="*/ 245050 w 473380"/>
                  <a:gd name="connsiteY8" fmla="*/ 184852 h 185012"/>
                  <a:gd name="connsiteX9" fmla="*/ 250090 w 473380"/>
                  <a:gd name="connsiteY9" fmla="*/ 184867 h 185012"/>
                  <a:gd name="connsiteX10" fmla="*/ 268419 w 473380"/>
                  <a:gd name="connsiteY10" fmla="*/ 184967 h 185012"/>
                  <a:gd name="connsiteX11" fmla="*/ 268475 w 473380"/>
                  <a:gd name="connsiteY11" fmla="*/ 184922 h 185012"/>
                  <a:gd name="connsiteX12" fmla="*/ 298790 w 473380"/>
                  <a:gd name="connsiteY12" fmla="*/ 185012 h 185012"/>
                  <a:gd name="connsiteX13" fmla="*/ 456979 w 473380"/>
                  <a:gd name="connsiteY13" fmla="*/ 143890 h 185012"/>
                  <a:gd name="connsiteX14" fmla="*/ 414117 w 473380"/>
                  <a:gd name="connsiteY14" fmla="*/ 34353 h 185012"/>
                  <a:gd name="connsiteX15" fmla="*/ 288668 w 473380"/>
                  <a:gd name="connsiteY15" fmla="*/ 237 h 185012"/>
                  <a:gd name="connsiteX0" fmla="*/ 414117 w 473380"/>
                  <a:gd name="connsiteY0" fmla="*/ 26617 h 177276"/>
                  <a:gd name="connsiteX1" fmla="*/ 185223 w 473380"/>
                  <a:gd name="connsiteY1" fmla="*/ 0 h 177276"/>
                  <a:gd name="connsiteX2" fmla="*/ 66656 w 473380"/>
                  <a:gd name="connsiteY2" fmla="*/ 26617 h 177276"/>
                  <a:gd name="connsiteX3" fmla="*/ 21429 w 473380"/>
                  <a:gd name="connsiteY3" fmla="*/ 136154 h 177276"/>
                  <a:gd name="connsiteX4" fmla="*/ 188345 w 473380"/>
                  <a:gd name="connsiteY4" fmla="*/ 177276 h 177276"/>
                  <a:gd name="connsiteX5" fmla="*/ 222841 w 473380"/>
                  <a:gd name="connsiteY5" fmla="*/ 177179 h 177276"/>
                  <a:gd name="connsiteX6" fmla="*/ 222903 w 473380"/>
                  <a:gd name="connsiteY6" fmla="*/ 177231 h 177276"/>
                  <a:gd name="connsiteX7" fmla="*/ 240794 w 473380"/>
                  <a:gd name="connsiteY7" fmla="*/ 177128 h 177276"/>
                  <a:gd name="connsiteX8" fmla="*/ 245050 w 473380"/>
                  <a:gd name="connsiteY8" fmla="*/ 177116 h 177276"/>
                  <a:gd name="connsiteX9" fmla="*/ 250090 w 473380"/>
                  <a:gd name="connsiteY9" fmla="*/ 177131 h 177276"/>
                  <a:gd name="connsiteX10" fmla="*/ 268419 w 473380"/>
                  <a:gd name="connsiteY10" fmla="*/ 177231 h 177276"/>
                  <a:gd name="connsiteX11" fmla="*/ 268475 w 473380"/>
                  <a:gd name="connsiteY11" fmla="*/ 177186 h 177276"/>
                  <a:gd name="connsiteX12" fmla="*/ 298790 w 473380"/>
                  <a:gd name="connsiteY12" fmla="*/ 177276 h 177276"/>
                  <a:gd name="connsiteX13" fmla="*/ 456979 w 473380"/>
                  <a:gd name="connsiteY13" fmla="*/ 136154 h 177276"/>
                  <a:gd name="connsiteX14" fmla="*/ 414117 w 473380"/>
                  <a:gd name="connsiteY14" fmla="*/ 26617 h 177276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24159 w 474698"/>
                  <a:gd name="connsiteY5" fmla="*/ 184906 h 185003"/>
                  <a:gd name="connsiteX6" fmla="*/ 224221 w 474698"/>
                  <a:gd name="connsiteY6" fmla="*/ 184958 h 185003"/>
                  <a:gd name="connsiteX7" fmla="*/ 242112 w 474698"/>
                  <a:gd name="connsiteY7" fmla="*/ 184855 h 185003"/>
                  <a:gd name="connsiteX8" fmla="*/ 246368 w 474698"/>
                  <a:gd name="connsiteY8" fmla="*/ 184843 h 185003"/>
                  <a:gd name="connsiteX9" fmla="*/ 251408 w 474698"/>
                  <a:gd name="connsiteY9" fmla="*/ 184858 h 185003"/>
                  <a:gd name="connsiteX10" fmla="*/ 269737 w 474698"/>
                  <a:gd name="connsiteY10" fmla="*/ 184958 h 185003"/>
                  <a:gd name="connsiteX11" fmla="*/ 269793 w 474698"/>
                  <a:gd name="connsiteY11" fmla="*/ 184913 h 185003"/>
                  <a:gd name="connsiteX12" fmla="*/ 300108 w 474698"/>
                  <a:gd name="connsiteY12" fmla="*/ 185003 h 185003"/>
                  <a:gd name="connsiteX13" fmla="*/ 458297 w 474698"/>
                  <a:gd name="connsiteY13" fmla="*/ 143881 h 185003"/>
                  <a:gd name="connsiteX14" fmla="*/ 415435 w 474698"/>
                  <a:gd name="connsiteY14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24159 w 474698"/>
                  <a:gd name="connsiteY5" fmla="*/ 184906 h 185003"/>
                  <a:gd name="connsiteX6" fmla="*/ 242112 w 474698"/>
                  <a:gd name="connsiteY6" fmla="*/ 184855 h 185003"/>
                  <a:gd name="connsiteX7" fmla="*/ 246368 w 474698"/>
                  <a:gd name="connsiteY7" fmla="*/ 184843 h 185003"/>
                  <a:gd name="connsiteX8" fmla="*/ 251408 w 474698"/>
                  <a:gd name="connsiteY8" fmla="*/ 184858 h 185003"/>
                  <a:gd name="connsiteX9" fmla="*/ 269737 w 474698"/>
                  <a:gd name="connsiteY9" fmla="*/ 184958 h 185003"/>
                  <a:gd name="connsiteX10" fmla="*/ 269793 w 474698"/>
                  <a:gd name="connsiteY10" fmla="*/ 184913 h 185003"/>
                  <a:gd name="connsiteX11" fmla="*/ 300108 w 474698"/>
                  <a:gd name="connsiteY11" fmla="*/ 185003 h 185003"/>
                  <a:gd name="connsiteX12" fmla="*/ 458297 w 474698"/>
                  <a:gd name="connsiteY12" fmla="*/ 143881 h 185003"/>
                  <a:gd name="connsiteX13" fmla="*/ 415435 w 474698"/>
                  <a:gd name="connsiteY13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246368 w 474698"/>
                  <a:gd name="connsiteY6" fmla="*/ 184843 h 185003"/>
                  <a:gd name="connsiteX7" fmla="*/ 251408 w 474698"/>
                  <a:gd name="connsiteY7" fmla="*/ 184858 h 185003"/>
                  <a:gd name="connsiteX8" fmla="*/ 269737 w 474698"/>
                  <a:gd name="connsiteY8" fmla="*/ 184958 h 185003"/>
                  <a:gd name="connsiteX9" fmla="*/ 269793 w 474698"/>
                  <a:gd name="connsiteY9" fmla="*/ 184913 h 185003"/>
                  <a:gd name="connsiteX10" fmla="*/ 300108 w 474698"/>
                  <a:gd name="connsiteY10" fmla="*/ 185003 h 185003"/>
                  <a:gd name="connsiteX11" fmla="*/ 458297 w 474698"/>
                  <a:gd name="connsiteY11" fmla="*/ 143881 h 185003"/>
                  <a:gd name="connsiteX12" fmla="*/ 415435 w 474698"/>
                  <a:gd name="connsiteY12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246368 w 474698"/>
                  <a:gd name="connsiteY6" fmla="*/ 184843 h 185003"/>
                  <a:gd name="connsiteX7" fmla="*/ 269737 w 474698"/>
                  <a:gd name="connsiteY7" fmla="*/ 184958 h 185003"/>
                  <a:gd name="connsiteX8" fmla="*/ 269793 w 474698"/>
                  <a:gd name="connsiteY8" fmla="*/ 184913 h 185003"/>
                  <a:gd name="connsiteX9" fmla="*/ 300108 w 474698"/>
                  <a:gd name="connsiteY9" fmla="*/ 185003 h 185003"/>
                  <a:gd name="connsiteX10" fmla="*/ 458297 w 474698"/>
                  <a:gd name="connsiteY10" fmla="*/ 143881 h 185003"/>
                  <a:gd name="connsiteX11" fmla="*/ 415435 w 474698"/>
                  <a:gd name="connsiteY11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269737 w 474698"/>
                  <a:gd name="connsiteY6" fmla="*/ 184958 h 185003"/>
                  <a:gd name="connsiteX7" fmla="*/ 269793 w 474698"/>
                  <a:gd name="connsiteY7" fmla="*/ 184913 h 185003"/>
                  <a:gd name="connsiteX8" fmla="*/ 300108 w 474698"/>
                  <a:gd name="connsiteY8" fmla="*/ 185003 h 185003"/>
                  <a:gd name="connsiteX9" fmla="*/ 458297 w 474698"/>
                  <a:gd name="connsiteY9" fmla="*/ 143881 h 185003"/>
                  <a:gd name="connsiteX10" fmla="*/ 415435 w 474698"/>
                  <a:gd name="connsiteY10" fmla="*/ 34344 h 185003"/>
                  <a:gd name="connsiteX0" fmla="*/ 415435 w 474698"/>
                  <a:gd name="connsiteY0" fmla="*/ 34344 h 188039"/>
                  <a:gd name="connsiteX1" fmla="*/ 235481 w 474698"/>
                  <a:gd name="connsiteY1" fmla="*/ 0 h 188039"/>
                  <a:gd name="connsiteX2" fmla="*/ 67974 w 474698"/>
                  <a:gd name="connsiteY2" fmla="*/ 34344 h 188039"/>
                  <a:gd name="connsiteX3" fmla="*/ 22747 w 474698"/>
                  <a:gd name="connsiteY3" fmla="*/ 143881 h 188039"/>
                  <a:gd name="connsiteX4" fmla="*/ 189663 w 474698"/>
                  <a:gd name="connsiteY4" fmla="*/ 185003 h 188039"/>
                  <a:gd name="connsiteX5" fmla="*/ 242112 w 474698"/>
                  <a:gd name="connsiteY5" fmla="*/ 184855 h 188039"/>
                  <a:gd name="connsiteX6" fmla="*/ 269737 w 474698"/>
                  <a:gd name="connsiteY6" fmla="*/ 184958 h 188039"/>
                  <a:gd name="connsiteX7" fmla="*/ 300108 w 474698"/>
                  <a:gd name="connsiteY7" fmla="*/ 185003 h 188039"/>
                  <a:gd name="connsiteX8" fmla="*/ 458297 w 474698"/>
                  <a:gd name="connsiteY8" fmla="*/ 143881 h 188039"/>
                  <a:gd name="connsiteX9" fmla="*/ 415435 w 474698"/>
                  <a:gd name="connsiteY9" fmla="*/ 34344 h 188039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242112 w 474698"/>
                  <a:gd name="connsiteY5" fmla="*/ 184855 h 185003"/>
                  <a:gd name="connsiteX6" fmla="*/ 300108 w 474698"/>
                  <a:gd name="connsiteY6" fmla="*/ 185003 h 185003"/>
                  <a:gd name="connsiteX7" fmla="*/ 458297 w 474698"/>
                  <a:gd name="connsiteY7" fmla="*/ 143881 h 185003"/>
                  <a:gd name="connsiteX8" fmla="*/ 415435 w 474698"/>
                  <a:gd name="connsiteY8" fmla="*/ 34344 h 185003"/>
                  <a:gd name="connsiteX0" fmla="*/ 415435 w 474698"/>
                  <a:gd name="connsiteY0" fmla="*/ 34344 h 185003"/>
                  <a:gd name="connsiteX1" fmla="*/ 235481 w 474698"/>
                  <a:gd name="connsiteY1" fmla="*/ 0 h 185003"/>
                  <a:gd name="connsiteX2" fmla="*/ 67974 w 474698"/>
                  <a:gd name="connsiteY2" fmla="*/ 34344 h 185003"/>
                  <a:gd name="connsiteX3" fmla="*/ 22747 w 474698"/>
                  <a:gd name="connsiteY3" fmla="*/ 143881 h 185003"/>
                  <a:gd name="connsiteX4" fmla="*/ 189663 w 474698"/>
                  <a:gd name="connsiteY4" fmla="*/ 185003 h 185003"/>
                  <a:gd name="connsiteX5" fmla="*/ 300108 w 474698"/>
                  <a:gd name="connsiteY5" fmla="*/ 185003 h 185003"/>
                  <a:gd name="connsiteX6" fmla="*/ 458297 w 474698"/>
                  <a:gd name="connsiteY6" fmla="*/ 143881 h 185003"/>
                  <a:gd name="connsiteX7" fmla="*/ 415435 w 474698"/>
                  <a:gd name="connsiteY7" fmla="*/ 34344 h 185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74698" h="185003">
                    <a:moveTo>
                      <a:pt x="415435" y="34344"/>
                    </a:moveTo>
                    <a:cubicBezTo>
                      <a:pt x="370142" y="11652"/>
                      <a:pt x="293391" y="0"/>
                      <a:pt x="235481" y="0"/>
                    </a:cubicBezTo>
                    <a:cubicBezTo>
                      <a:pt x="177571" y="0"/>
                      <a:pt x="103430" y="10364"/>
                      <a:pt x="67974" y="34344"/>
                    </a:cubicBezTo>
                    <a:cubicBezTo>
                      <a:pt x="32518" y="58324"/>
                      <a:pt x="-35571" y="100768"/>
                      <a:pt x="22747" y="143881"/>
                    </a:cubicBezTo>
                    <a:cubicBezTo>
                      <a:pt x="74004" y="178886"/>
                      <a:pt x="131480" y="184423"/>
                      <a:pt x="189663" y="185003"/>
                    </a:cubicBezTo>
                    <a:lnTo>
                      <a:pt x="300108" y="185003"/>
                    </a:lnTo>
                    <a:cubicBezTo>
                      <a:pt x="355249" y="184423"/>
                      <a:pt x="409720" y="178886"/>
                      <a:pt x="458297" y="143881"/>
                    </a:cubicBezTo>
                    <a:cubicBezTo>
                      <a:pt x="486713" y="118799"/>
                      <a:pt x="481693" y="56569"/>
                      <a:pt x="415435" y="34344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35" name="Freeform: Shape 1434">
              <a:extLst>
                <a:ext uri="{FF2B5EF4-FFF2-40B4-BE49-F238E27FC236}">
                  <a16:creationId xmlns:a16="http://schemas.microsoft.com/office/drawing/2014/main" id="{8AF30559-9F63-4357-941F-9B7038436F24}"/>
                </a:ext>
              </a:extLst>
            </p:cNvPr>
            <p:cNvSpPr/>
            <p:nvPr/>
          </p:nvSpPr>
          <p:spPr>
            <a:xfrm rot="19389924">
              <a:off x="4319603" y="2907996"/>
              <a:ext cx="3226038" cy="3027035"/>
            </a:xfrm>
            <a:custGeom>
              <a:avLst/>
              <a:gdLst>
                <a:gd name="connsiteX0" fmla="*/ 458887 w 3226038"/>
                <a:gd name="connsiteY0" fmla="*/ 1984309 h 3027035"/>
                <a:gd name="connsiteX1" fmla="*/ 511693 w 3226038"/>
                <a:gd name="connsiteY1" fmla="*/ 2044093 h 3027035"/>
                <a:gd name="connsiteX2" fmla="*/ 458887 w 3226038"/>
                <a:gd name="connsiteY2" fmla="*/ 1984309 h 3027035"/>
                <a:gd name="connsiteX3" fmla="*/ 1239166 w 3226038"/>
                <a:gd name="connsiteY3" fmla="*/ 2131370 h 3027035"/>
                <a:gd name="connsiteX4" fmla="*/ 1192910 w 3226038"/>
                <a:gd name="connsiteY4" fmla="*/ 2113637 h 3027035"/>
                <a:gd name="connsiteX5" fmla="*/ 1187191 w 3226038"/>
                <a:gd name="connsiteY5" fmla="*/ 2106973 h 3027035"/>
                <a:gd name="connsiteX6" fmla="*/ 1109257 w 3226038"/>
                <a:gd name="connsiteY6" fmla="*/ 2075970 h 3027035"/>
                <a:gd name="connsiteX7" fmla="*/ 1102911 w 3226038"/>
                <a:gd name="connsiteY7" fmla="*/ 2091544 h 3027035"/>
                <a:gd name="connsiteX8" fmla="*/ 1102911 w 3226038"/>
                <a:gd name="connsiteY8" fmla="*/ 2121057 h 3027035"/>
                <a:gd name="connsiteX9" fmla="*/ 1085641 w 3226038"/>
                <a:gd name="connsiteY9" fmla="*/ 2133932 h 3027035"/>
                <a:gd name="connsiteX10" fmla="*/ 1083530 w 3226038"/>
                <a:gd name="connsiteY10" fmla="*/ 2139113 h 3027035"/>
                <a:gd name="connsiteX11" fmla="*/ 1065689 w 3226038"/>
                <a:gd name="connsiteY11" fmla="*/ 2157988 h 3027035"/>
                <a:gd name="connsiteX12" fmla="*/ 1059545 w 3226038"/>
                <a:gd name="connsiteY12" fmla="*/ 2153386 h 3027035"/>
                <a:gd name="connsiteX13" fmla="*/ 1038803 w 3226038"/>
                <a:gd name="connsiteY13" fmla="*/ 2168850 h 3027035"/>
                <a:gd name="connsiteX14" fmla="*/ 807747 w 3226038"/>
                <a:gd name="connsiteY14" fmla="*/ 2203801 h 3027035"/>
                <a:gd name="connsiteX15" fmla="*/ 769647 w 3226038"/>
                <a:gd name="connsiteY15" fmla="*/ 2202743 h 3027035"/>
                <a:gd name="connsiteX16" fmla="*/ 687893 w 3226038"/>
                <a:gd name="connsiteY16" fmla="*/ 2156184 h 3027035"/>
                <a:gd name="connsiteX17" fmla="*/ 680661 w 3226038"/>
                <a:gd name="connsiteY17" fmla="*/ 2148538 h 3027035"/>
                <a:gd name="connsiteX18" fmla="*/ 647463 w 3226038"/>
                <a:gd name="connsiteY18" fmla="*/ 2166136 h 3027035"/>
                <a:gd name="connsiteX19" fmla="*/ 401773 w 3226038"/>
                <a:gd name="connsiteY19" fmla="*/ 2129222 h 3027035"/>
                <a:gd name="connsiteX20" fmla="*/ 388464 w 3226038"/>
                <a:gd name="connsiteY20" fmla="*/ 2117097 h 3027035"/>
                <a:gd name="connsiteX21" fmla="*/ 308901 w 3226038"/>
                <a:gd name="connsiteY21" fmla="*/ 2062768 h 3027035"/>
                <a:gd name="connsiteX22" fmla="*/ 675498 w 3226038"/>
                <a:gd name="connsiteY22" fmla="*/ 2313171 h 3027035"/>
                <a:gd name="connsiteX23" fmla="*/ 697606 w 3226038"/>
                <a:gd name="connsiteY23" fmla="*/ 2329731 h 3027035"/>
                <a:gd name="connsiteX24" fmla="*/ 719125 w 3226038"/>
                <a:gd name="connsiteY24" fmla="*/ 2328489 h 3027035"/>
                <a:gd name="connsiteX25" fmla="*/ 766693 w 3226038"/>
                <a:gd name="connsiteY25" fmla="*/ 2374601 h 3027035"/>
                <a:gd name="connsiteX26" fmla="*/ 907698 w 3226038"/>
                <a:gd name="connsiteY26" fmla="*/ 2426060 h 3027035"/>
                <a:gd name="connsiteX27" fmla="*/ 933823 w 3226038"/>
                <a:gd name="connsiteY27" fmla="*/ 2426947 h 3027035"/>
                <a:gd name="connsiteX28" fmla="*/ 941617 w 3226038"/>
                <a:gd name="connsiteY28" fmla="*/ 2432785 h 3027035"/>
                <a:gd name="connsiteX29" fmla="*/ 945688 w 3226038"/>
                <a:gd name="connsiteY29" fmla="*/ 2427351 h 3027035"/>
                <a:gd name="connsiteX30" fmla="*/ 982463 w 3226038"/>
                <a:gd name="connsiteY30" fmla="*/ 2428600 h 3027035"/>
                <a:gd name="connsiteX31" fmla="*/ 1054031 w 3226038"/>
                <a:gd name="connsiteY31" fmla="*/ 2416617 h 3027035"/>
                <a:gd name="connsiteX32" fmla="*/ 1081502 w 3226038"/>
                <a:gd name="connsiteY32" fmla="*/ 2404031 h 3027035"/>
                <a:gd name="connsiteX33" fmla="*/ 1082033 w 3226038"/>
                <a:gd name="connsiteY33" fmla="*/ 2400334 h 3027035"/>
                <a:gd name="connsiteX34" fmla="*/ 1219830 w 3226038"/>
                <a:gd name="connsiteY34" fmla="*/ 2149180 h 3027035"/>
                <a:gd name="connsiteX35" fmla="*/ 1371765 w 3226038"/>
                <a:gd name="connsiteY35" fmla="*/ 2134221 h 3027035"/>
                <a:gd name="connsiteX36" fmla="*/ 1332065 w 3226038"/>
                <a:gd name="connsiteY36" fmla="*/ 2143936 h 3027035"/>
                <a:gd name="connsiteX37" fmla="*/ 1261994 w 3226038"/>
                <a:gd name="connsiteY37" fmla="*/ 2139765 h 3027035"/>
                <a:gd name="connsiteX38" fmla="*/ 1234632 w 3226038"/>
                <a:gd name="connsiteY38" fmla="*/ 2184353 h 3027035"/>
                <a:gd name="connsiteX39" fmla="*/ 1205341 w 3226038"/>
                <a:gd name="connsiteY39" fmla="*/ 2251468 h 3027035"/>
                <a:gd name="connsiteX40" fmla="*/ 1190173 w 3226038"/>
                <a:gd name="connsiteY40" fmla="*/ 2307647 h 3027035"/>
                <a:gd name="connsiteX41" fmla="*/ 1186531 w 3226038"/>
                <a:gd name="connsiteY41" fmla="*/ 2336368 h 3027035"/>
                <a:gd name="connsiteX42" fmla="*/ 1185302 w 3226038"/>
                <a:gd name="connsiteY42" fmla="*/ 2339224 h 3027035"/>
                <a:gd name="connsiteX43" fmla="*/ 1181037 w 3226038"/>
                <a:gd name="connsiteY43" fmla="*/ 2380263 h 3027035"/>
                <a:gd name="connsiteX44" fmla="*/ 1304296 w 3226038"/>
                <a:gd name="connsiteY44" fmla="*/ 2608161 h 3027035"/>
                <a:gd name="connsiteX45" fmla="*/ 1460357 w 3226038"/>
                <a:gd name="connsiteY45" fmla="*/ 2658058 h 3027035"/>
                <a:gd name="connsiteX46" fmla="*/ 1568983 w 3226038"/>
                <a:gd name="connsiteY46" fmla="*/ 2649888 h 3027035"/>
                <a:gd name="connsiteX47" fmla="*/ 1580907 w 3226038"/>
                <a:gd name="connsiteY47" fmla="*/ 2633968 h 3027035"/>
                <a:gd name="connsiteX48" fmla="*/ 1621726 w 3226038"/>
                <a:gd name="connsiteY48" fmla="*/ 2618017 h 3027035"/>
                <a:gd name="connsiteX49" fmla="*/ 1695070 w 3226038"/>
                <a:gd name="connsiteY49" fmla="*/ 2581467 h 3027035"/>
                <a:gd name="connsiteX50" fmla="*/ 1722830 w 3226038"/>
                <a:gd name="connsiteY50" fmla="*/ 2495153 h 3027035"/>
                <a:gd name="connsiteX51" fmla="*/ 1721809 w 3226038"/>
                <a:gd name="connsiteY51" fmla="*/ 2481188 h 3027035"/>
                <a:gd name="connsiteX52" fmla="*/ 1703273 w 3226038"/>
                <a:gd name="connsiteY52" fmla="*/ 2490610 h 3027035"/>
                <a:gd name="connsiteX53" fmla="*/ 1426824 w 3226038"/>
                <a:gd name="connsiteY53" fmla="*/ 2415634 h 3027035"/>
                <a:gd name="connsiteX54" fmla="*/ 1412810 w 3226038"/>
                <a:gd name="connsiteY54" fmla="*/ 2380189 h 3027035"/>
                <a:gd name="connsiteX55" fmla="*/ 1366694 w 3226038"/>
                <a:gd name="connsiteY55" fmla="*/ 2151100 h 3027035"/>
                <a:gd name="connsiteX56" fmla="*/ 842912 w 3226038"/>
                <a:gd name="connsiteY56" fmla="*/ 1018808 h 3027035"/>
                <a:gd name="connsiteX57" fmla="*/ 698223 w 3226038"/>
                <a:gd name="connsiteY57" fmla="*/ 1167488 h 3027035"/>
                <a:gd name="connsiteX58" fmla="*/ 721008 w 3226038"/>
                <a:gd name="connsiteY58" fmla="*/ 1354736 h 3027035"/>
                <a:gd name="connsiteX59" fmla="*/ 715683 w 3226038"/>
                <a:gd name="connsiteY59" fmla="*/ 1366105 h 3027035"/>
                <a:gd name="connsiteX60" fmla="*/ 761312 w 3226038"/>
                <a:gd name="connsiteY60" fmla="*/ 1434356 h 3027035"/>
                <a:gd name="connsiteX61" fmla="*/ 855697 w 3226038"/>
                <a:gd name="connsiteY61" fmla="*/ 1508984 h 3027035"/>
                <a:gd name="connsiteX62" fmla="*/ 1147556 w 3226038"/>
                <a:gd name="connsiteY62" fmla="*/ 1482268 h 3027035"/>
                <a:gd name="connsiteX63" fmla="*/ 1191280 w 3226038"/>
                <a:gd name="connsiteY63" fmla="*/ 1421803 h 3027035"/>
                <a:gd name="connsiteX64" fmla="*/ 943895 w 3226038"/>
                <a:gd name="connsiteY64" fmla="*/ 1619228 h 3027035"/>
                <a:gd name="connsiteX65" fmla="*/ 908174 w 3226038"/>
                <a:gd name="connsiteY65" fmla="*/ 1605942 h 3027035"/>
                <a:gd name="connsiteX66" fmla="*/ 705400 w 3226038"/>
                <a:gd name="connsiteY66" fmla="*/ 1490787 h 3027035"/>
                <a:gd name="connsiteX67" fmla="*/ 672272 w 3226038"/>
                <a:gd name="connsiteY67" fmla="*/ 1442200 h 3027035"/>
                <a:gd name="connsiteX68" fmla="*/ 658626 w 3226038"/>
                <a:gd name="connsiteY68" fmla="*/ 1462049 h 3027035"/>
                <a:gd name="connsiteX69" fmla="*/ 590634 w 3226038"/>
                <a:gd name="connsiteY69" fmla="*/ 1546268 h 3027035"/>
                <a:gd name="connsiteX70" fmla="*/ 568537 w 3226038"/>
                <a:gd name="connsiteY70" fmla="*/ 1548758 h 3027035"/>
                <a:gd name="connsiteX71" fmla="*/ 523010 w 3226038"/>
                <a:gd name="connsiteY71" fmla="*/ 1553930 h 3027035"/>
                <a:gd name="connsiteX72" fmla="*/ 447985 w 3226038"/>
                <a:gd name="connsiteY72" fmla="*/ 1604840 h 3027035"/>
                <a:gd name="connsiteX73" fmla="*/ 426368 w 3226038"/>
                <a:gd name="connsiteY73" fmla="*/ 1767159 h 3027035"/>
                <a:gd name="connsiteX74" fmla="*/ 400497 w 3226038"/>
                <a:gd name="connsiteY74" fmla="*/ 1803298 h 3027035"/>
                <a:gd name="connsiteX75" fmla="*/ 392045 w 3226038"/>
                <a:gd name="connsiteY75" fmla="*/ 1832241 h 3027035"/>
                <a:gd name="connsiteX76" fmla="*/ 397897 w 3226038"/>
                <a:gd name="connsiteY76" fmla="*/ 1953550 h 3027035"/>
                <a:gd name="connsiteX77" fmla="*/ 629544 w 3226038"/>
                <a:gd name="connsiteY77" fmla="*/ 2144276 h 3027035"/>
                <a:gd name="connsiteX78" fmla="*/ 670081 w 3226038"/>
                <a:gd name="connsiteY78" fmla="*/ 2139964 h 3027035"/>
                <a:gd name="connsiteX79" fmla="*/ 672184 w 3226038"/>
                <a:gd name="connsiteY79" fmla="*/ 2139576 h 3027035"/>
                <a:gd name="connsiteX80" fmla="*/ 656857 w 3226038"/>
                <a:gd name="connsiteY80" fmla="*/ 2123372 h 3027035"/>
                <a:gd name="connsiteX81" fmla="*/ 613437 w 3226038"/>
                <a:gd name="connsiteY81" fmla="*/ 1897092 h 3027035"/>
                <a:gd name="connsiteX82" fmla="*/ 631535 w 3226038"/>
                <a:gd name="connsiteY82" fmla="*/ 1977471 h 3027035"/>
                <a:gd name="connsiteX83" fmla="*/ 892520 w 3226038"/>
                <a:gd name="connsiteY83" fmla="*/ 2125537 h 3027035"/>
                <a:gd name="connsiteX84" fmla="*/ 951857 w 3226038"/>
                <a:gd name="connsiteY84" fmla="*/ 2110384 h 3027035"/>
                <a:gd name="connsiteX85" fmla="*/ 984444 w 3226038"/>
                <a:gd name="connsiteY85" fmla="*/ 2097132 h 3027035"/>
                <a:gd name="connsiteX86" fmla="*/ 945725 w 3226038"/>
                <a:gd name="connsiteY86" fmla="*/ 2068131 h 3027035"/>
                <a:gd name="connsiteX87" fmla="*/ 1014743 w 3226038"/>
                <a:gd name="connsiteY87" fmla="*/ 2033736 h 3027035"/>
                <a:gd name="connsiteX88" fmla="*/ 1041210 w 3226038"/>
                <a:gd name="connsiteY88" fmla="*/ 1967123 h 3027035"/>
                <a:gd name="connsiteX89" fmla="*/ 1041782 w 3226038"/>
                <a:gd name="connsiteY89" fmla="*/ 1958414 h 3027035"/>
                <a:gd name="connsiteX90" fmla="*/ 988390 w 3226038"/>
                <a:gd name="connsiteY90" fmla="*/ 1967430 h 3027035"/>
                <a:gd name="connsiteX91" fmla="*/ 766805 w 3226038"/>
                <a:gd name="connsiteY91" fmla="*/ 1893210 h 3027035"/>
                <a:gd name="connsiteX92" fmla="*/ 733376 w 3226038"/>
                <a:gd name="connsiteY92" fmla="*/ 1874900 h 3027035"/>
                <a:gd name="connsiteX93" fmla="*/ 733674 w 3226038"/>
                <a:gd name="connsiteY93" fmla="*/ 1531645 h 3027035"/>
                <a:gd name="connsiteX94" fmla="*/ 713141 w 3226038"/>
                <a:gd name="connsiteY94" fmla="*/ 1611436 h 3027035"/>
                <a:gd name="connsiteX95" fmla="*/ 877934 w 3226038"/>
                <a:gd name="connsiteY95" fmla="*/ 1862195 h 3027035"/>
                <a:gd name="connsiteX96" fmla="*/ 997916 w 3226038"/>
                <a:gd name="connsiteY96" fmla="*/ 1881018 h 3027035"/>
                <a:gd name="connsiteX97" fmla="*/ 1063005 w 3226038"/>
                <a:gd name="connsiteY97" fmla="*/ 1869394 h 3027035"/>
                <a:gd name="connsiteX98" fmla="*/ 1091430 w 3226038"/>
                <a:gd name="connsiteY98" fmla="*/ 1831445 h 3027035"/>
                <a:gd name="connsiteX99" fmla="*/ 1090443 w 3226038"/>
                <a:gd name="connsiteY99" fmla="*/ 1840522 h 3027035"/>
                <a:gd name="connsiteX100" fmla="*/ 1088363 w 3226038"/>
                <a:gd name="connsiteY100" fmla="*/ 1841565 h 3027035"/>
                <a:gd name="connsiteX101" fmla="*/ 1091206 w 3226038"/>
                <a:gd name="connsiteY101" fmla="*/ 1841094 h 3027035"/>
                <a:gd name="connsiteX102" fmla="*/ 1099791 w 3226038"/>
                <a:gd name="connsiteY102" fmla="*/ 1862825 h 3027035"/>
                <a:gd name="connsiteX103" fmla="*/ 1115422 w 3226038"/>
                <a:gd name="connsiteY103" fmla="*/ 1860033 h 3027035"/>
                <a:gd name="connsiteX104" fmla="*/ 1105975 w 3226038"/>
                <a:gd name="connsiteY104" fmla="*/ 1878478 h 3027035"/>
                <a:gd name="connsiteX105" fmla="*/ 1108568 w 3226038"/>
                <a:gd name="connsiteY105" fmla="*/ 1885041 h 3027035"/>
                <a:gd name="connsiteX106" fmla="*/ 1128787 w 3226038"/>
                <a:gd name="connsiteY106" fmla="*/ 1927558 h 3027035"/>
                <a:gd name="connsiteX107" fmla="*/ 1226780 w 3226038"/>
                <a:gd name="connsiteY107" fmla="*/ 2050346 h 3027035"/>
                <a:gd name="connsiteX108" fmla="*/ 1289411 w 3226038"/>
                <a:gd name="connsiteY108" fmla="*/ 2085093 h 3027035"/>
                <a:gd name="connsiteX109" fmla="*/ 1314743 w 3226038"/>
                <a:gd name="connsiteY109" fmla="*/ 2061760 h 3027035"/>
                <a:gd name="connsiteX110" fmla="*/ 1296511 w 3226038"/>
                <a:gd name="connsiteY110" fmla="*/ 2088049 h 3027035"/>
                <a:gd name="connsiteX111" fmla="*/ 1332391 w 3226038"/>
                <a:gd name="connsiteY111" fmla="*/ 2097279 h 3027035"/>
                <a:gd name="connsiteX112" fmla="*/ 1376163 w 3226038"/>
                <a:gd name="connsiteY112" fmla="*/ 2100951 h 3027035"/>
                <a:gd name="connsiteX113" fmla="*/ 1381733 w 3226038"/>
                <a:gd name="connsiteY113" fmla="*/ 2101042 h 3027035"/>
                <a:gd name="connsiteX114" fmla="*/ 1389702 w 3226038"/>
                <a:gd name="connsiteY114" fmla="*/ 2074519 h 3027035"/>
                <a:gd name="connsiteX115" fmla="*/ 1489042 w 3226038"/>
                <a:gd name="connsiteY115" fmla="*/ 2038395 h 3027035"/>
                <a:gd name="connsiteX116" fmla="*/ 1453620 w 3226038"/>
                <a:gd name="connsiteY116" fmla="*/ 2152383 h 3027035"/>
                <a:gd name="connsiteX117" fmla="*/ 1457391 w 3226038"/>
                <a:gd name="connsiteY117" fmla="*/ 2273774 h 3027035"/>
                <a:gd name="connsiteX118" fmla="*/ 1685732 w 3226038"/>
                <a:gd name="connsiteY118" fmla="*/ 2468446 h 3027035"/>
                <a:gd name="connsiteX119" fmla="*/ 1719883 w 3226038"/>
                <a:gd name="connsiteY119" fmla="*/ 2465404 h 3027035"/>
                <a:gd name="connsiteX120" fmla="*/ 1716096 w 3226038"/>
                <a:gd name="connsiteY120" fmla="*/ 2453485 h 3027035"/>
                <a:gd name="connsiteX121" fmla="*/ 1771757 w 3226038"/>
                <a:gd name="connsiteY121" fmla="*/ 2379175 h 3027035"/>
                <a:gd name="connsiteX122" fmla="*/ 1770770 w 3226038"/>
                <a:gd name="connsiteY122" fmla="*/ 2388253 h 3027035"/>
                <a:gd name="connsiteX123" fmla="*/ 1768690 w 3226038"/>
                <a:gd name="connsiteY123" fmla="*/ 2389295 h 3027035"/>
                <a:gd name="connsiteX124" fmla="*/ 1771533 w 3226038"/>
                <a:gd name="connsiteY124" fmla="*/ 2388824 h 3027035"/>
                <a:gd name="connsiteX125" fmla="*/ 1809114 w 3226038"/>
                <a:gd name="connsiteY125" fmla="*/ 2475288 h 3027035"/>
                <a:gd name="connsiteX126" fmla="*/ 2056490 w 3226038"/>
                <a:gd name="connsiteY126" fmla="*/ 2648681 h 3027035"/>
                <a:gd name="connsiteX127" fmla="*/ 2147922 w 3226038"/>
                <a:gd name="connsiteY127" fmla="*/ 2636243 h 3027035"/>
                <a:gd name="connsiteX128" fmla="*/ 1873236 w 3226038"/>
                <a:gd name="connsiteY128" fmla="*/ 2661367 h 3027035"/>
                <a:gd name="connsiteX129" fmla="*/ 1867518 w 3226038"/>
                <a:gd name="connsiteY129" fmla="*/ 2654704 h 3027035"/>
                <a:gd name="connsiteX130" fmla="*/ 1789583 w 3226038"/>
                <a:gd name="connsiteY130" fmla="*/ 2623700 h 3027035"/>
                <a:gd name="connsiteX131" fmla="*/ 1717263 w 3226038"/>
                <a:gd name="connsiteY131" fmla="*/ 2736140 h 3027035"/>
                <a:gd name="connsiteX132" fmla="*/ 1465441 w 3226038"/>
                <a:gd name="connsiteY132" fmla="*/ 2788121 h 3027035"/>
                <a:gd name="connsiteX133" fmla="*/ 1391414 w 3226038"/>
                <a:gd name="connsiteY133" fmla="*/ 2792959 h 3027035"/>
                <a:gd name="connsiteX134" fmla="*/ 1128581 w 3226038"/>
                <a:gd name="connsiteY134" fmla="*/ 2638479 h 3027035"/>
                <a:gd name="connsiteX135" fmla="*/ 1093505 w 3226038"/>
                <a:gd name="connsiteY135" fmla="*/ 2603938 h 3027035"/>
                <a:gd name="connsiteX136" fmla="*/ 1073068 w 3226038"/>
                <a:gd name="connsiteY136" fmla="*/ 2530296 h 3027035"/>
                <a:gd name="connsiteX137" fmla="*/ 1072036 w 3226038"/>
                <a:gd name="connsiteY137" fmla="*/ 2477975 h 3027035"/>
                <a:gd name="connsiteX138" fmla="*/ 1042591 w 3226038"/>
                <a:gd name="connsiteY138" fmla="*/ 2492041 h 3027035"/>
                <a:gd name="connsiteX139" fmla="*/ 865868 w 3226038"/>
                <a:gd name="connsiteY139" fmla="*/ 2499409 h 3027035"/>
                <a:gd name="connsiteX140" fmla="*/ 719426 w 3226038"/>
                <a:gd name="connsiteY140" fmla="*/ 2430182 h 3027035"/>
                <a:gd name="connsiteX141" fmla="*/ 689869 w 3226038"/>
                <a:gd name="connsiteY141" fmla="*/ 2397459 h 3027035"/>
                <a:gd name="connsiteX142" fmla="*/ 687182 w 3226038"/>
                <a:gd name="connsiteY142" fmla="*/ 2418320 h 3027035"/>
                <a:gd name="connsiteX143" fmla="*/ 760823 w 3226038"/>
                <a:gd name="connsiteY143" fmla="*/ 2590105 h 3027035"/>
                <a:gd name="connsiteX144" fmla="*/ 964895 w 3226038"/>
                <a:gd name="connsiteY144" fmla="*/ 2678700 h 3027035"/>
                <a:gd name="connsiteX145" fmla="*/ 1054815 w 3226038"/>
                <a:gd name="connsiteY145" fmla="*/ 2673458 h 3027035"/>
                <a:gd name="connsiteX146" fmla="*/ 1130649 w 3226038"/>
                <a:gd name="connsiteY146" fmla="*/ 2696939 h 3027035"/>
                <a:gd name="connsiteX147" fmla="*/ 1231694 w 3226038"/>
                <a:gd name="connsiteY147" fmla="*/ 2827369 h 3027035"/>
                <a:gd name="connsiteX148" fmla="*/ 1245598 w 3226038"/>
                <a:gd name="connsiteY148" fmla="*/ 2824694 h 3027035"/>
                <a:gd name="connsiteX149" fmla="*/ 1314357 w 3226038"/>
                <a:gd name="connsiteY149" fmla="*/ 2805982 h 3027035"/>
                <a:gd name="connsiteX150" fmla="*/ 1582565 w 3226038"/>
                <a:gd name="connsiteY150" fmla="*/ 2947668 h 3027035"/>
                <a:gd name="connsiteX151" fmla="*/ 1872394 w 3226038"/>
                <a:gd name="connsiteY151" fmla="*/ 2840437 h 3027035"/>
                <a:gd name="connsiteX152" fmla="*/ 1765658 w 3226038"/>
                <a:gd name="connsiteY152" fmla="*/ 2986896 h 3027035"/>
                <a:gd name="connsiteX153" fmla="*/ 1559806 w 3226038"/>
                <a:gd name="connsiteY153" fmla="*/ 3024598 h 3027035"/>
                <a:gd name="connsiteX154" fmla="*/ 1323343 w 3226038"/>
                <a:gd name="connsiteY154" fmla="*/ 2933795 h 3027035"/>
                <a:gd name="connsiteX155" fmla="*/ 1018886 w 3226038"/>
                <a:gd name="connsiteY155" fmla="*/ 2795305 h 3027035"/>
                <a:gd name="connsiteX156" fmla="*/ 970675 w 3226038"/>
                <a:gd name="connsiteY156" fmla="*/ 2772285 h 3027035"/>
                <a:gd name="connsiteX157" fmla="*/ 620567 w 3226038"/>
                <a:gd name="connsiteY157" fmla="*/ 2513611 h 3027035"/>
                <a:gd name="connsiteX158" fmla="*/ 512110 w 3226038"/>
                <a:gd name="connsiteY158" fmla="*/ 2412141 h 3027035"/>
                <a:gd name="connsiteX159" fmla="*/ 309550 w 3226038"/>
                <a:gd name="connsiteY159" fmla="*/ 2318730 h 3027035"/>
                <a:gd name="connsiteX160" fmla="*/ 271890 w 3226038"/>
                <a:gd name="connsiteY160" fmla="*/ 2103679 h 3027035"/>
                <a:gd name="connsiteX161" fmla="*/ 197030 w 3226038"/>
                <a:gd name="connsiteY161" fmla="*/ 2025682 h 3027035"/>
                <a:gd name="connsiteX162" fmla="*/ 42961 w 3226038"/>
                <a:gd name="connsiteY162" fmla="*/ 1878648 h 3027035"/>
                <a:gd name="connsiteX163" fmla="*/ 10241 w 3226038"/>
                <a:gd name="connsiteY163" fmla="*/ 1645877 h 3027035"/>
                <a:gd name="connsiteX164" fmla="*/ 149602 w 3226038"/>
                <a:gd name="connsiteY164" fmla="*/ 1507488 h 3027035"/>
                <a:gd name="connsiteX165" fmla="*/ 69504 w 3226038"/>
                <a:gd name="connsiteY165" fmla="*/ 1674797 h 3027035"/>
                <a:gd name="connsiteX166" fmla="*/ 279249 w 3226038"/>
                <a:gd name="connsiteY166" fmla="*/ 1988992 h 3027035"/>
                <a:gd name="connsiteX167" fmla="*/ 316193 w 3226038"/>
                <a:gd name="connsiteY167" fmla="*/ 1991729 h 3027035"/>
                <a:gd name="connsiteX168" fmla="*/ 319053 w 3226038"/>
                <a:gd name="connsiteY168" fmla="*/ 1985609 h 3027035"/>
                <a:gd name="connsiteX169" fmla="*/ 307569 w 3226038"/>
                <a:gd name="connsiteY169" fmla="*/ 1949900 h 3027035"/>
                <a:gd name="connsiteX170" fmla="*/ 306486 w 3226038"/>
                <a:gd name="connsiteY170" fmla="*/ 1940694 h 3027035"/>
                <a:gd name="connsiteX171" fmla="*/ 302243 w 3226038"/>
                <a:gd name="connsiteY171" fmla="*/ 1937639 h 3027035"/>
                <a:gd name="connsiteX172" fmla="*/ 294636 w 3226038"/>
                <a:gd name="connsiteY172" fmla="*/ 1920784 h 3027035"/>
                <a:gd name="connsiteX173" fmla="*/ 293312 w 3226038"/>
                <a:gd name="connsiteY173" fmla="*/ 1627034 h 3027035"/>
                <a:gd name="connsiteX174" fmla="*/ 380880 w 3226038"/>
                <a:gd name="connsiteY174" fmla="*/ 1526015 h 3027035"/>
                <a:gd name="connsiteX175" fmla="*/ 329214 w 3226038"/>
                <a:gd name="connsiteY175" fmla="*/ 1459943 h 3027035"/>
                <a:gd name="connsiteX176" fmla="*/ 321211 w 3226038"/>
                <a:gd name="connsiteY176" fmla="*/ 1456328 h 3027035"/>
                <a:gd name="connsiteX177" fmla="*/ 268085 w 3226038"/>
                <a:gd name="connsiteY177" fmla="*/ 1185660 h 3027035"/>
                <a:gd name="connsiteX178" fmla="*/ 281857 w 3226038"/>
                <a:gd name="connsiteY178" fmla="*/ 1276902 h 3027035"/>
                <a:gd name="connsiteX179" fmla="*/ 517812 w 3226038"/>
                <a:gd name="connsiteY179" fmla="*/ 1465542 h 3027035"/>
                <a:gd name="connsiteX180" fmla="*/ 611355 w 3226038"/>
                <a:gd name="connsiteY180" fmla="*/ 1477295 h 3027035"/>
                <a:gd name="connsiteX181" fmla="*/ 611703 w 3226038"/>
                <a:gd name="connsiteY181" fmla="*/ 1480155 h 3027035"/>
                <a:gd name="connsiteX182" fmla="*/ 612118 w 3226038"/>
                <a:gd name="connsiteY182" fmla="*/ 1477866 h 3027035"/>
                <a:gd name="connsiteX183" fmla="*/ 662263 w 3226038"/>
                <a:gd name="connsiteY183" fmla="*/ 1427900 h 3027035"/>
                <a:gd name="connsiteX184" fmla="*/ 662059 w 3226038"/>
                <a:gd name="connsiteY184" fmla="*/ 1427220 h 3027035"/>
                <a:gd name="connsiteX185" fmla="*/ 661901 w 3226038"/>
                <a:gd name="connsiteY185" fmla="*/ 1426988 h 3027035"/>
                <a:gd name="connsiteX186" fmla="*/ 661951 w 3226038"/>
                <a:gd name="connsiteY186" fmla="*/ 1426862 h 3027035"/>
                <a:gd name="connsiteX187" fmla="*/ 652834 w 3226038"/>
                <a:gd name="connsiteY187" fmla="*/ 1396497 h 3027035"/>
                <a:gd name="connsiteX188" fmla="*/ 637570 w 3226038"/>
                <a:gd name="connsiteY188" fmla="*/ 1356501 h 3027035"/>
                <a:gd name="connsiteX189" fmla="*/ 842912 w 3226038"/>
                <a:gd name="connsiteY189" fmla="*/ 1018808 h 3027035"/>
                <a:gd name="connsiteX190" fmla="*/ 2516775 w 3226038"/>
                <a:gd name="connsiteY190" fmla="*/ 2091376 h 3027035"/>
                <a:gd name="connsiteX191" fmla="*/ 2238033 w 3226038"/>
                <a:gd name="connsiteY191" fmla="*/ 2334816 h 3027035"/>
                <a:gd name="connsiteX192" fmla="*/ 2189593 w 3226038"/>
                <a:gd name="connsiteY192" fmla="*/ 2248549 h 3027035"/>
                <a:gd name="connsiteX193" fmla="*/ 2516775 w 3226038"/>
                <a:gd name="connsiteY193" fmla="*/ 2091376 h 3027035"/>
                <a:gd name="connsiteX194" fmla="*/ 687254 w 3226038"/>
                <a:gd name="connsiteY194" fmla="*/ 678482 h 3027035"/>
                <a:gd name="connsiteX195" fmla="*/ 628419 w 3226038"/>
                <a:gd name="connsiteY195" fmla="*/ 1036658 h 3027035"/>
                <a:gd name="connsiteX196" fmla="*/ 532013 w 3226038"/>
                <a:gd name="connsiteY196" fmla="*/ 1014429 h 3027035"/>
                <a:gd name="connsiteX197" fmla="*/ 687254 w 3226038"/>
                <a:gd name="connsiteY197" fmla="*/ 678482 h 3027035"/>
                <a:gd name="connsiteX198" fmla="*/ 2205214 w 3226038"/>
                <a:gd name="connsiteY198" fmla="*/ 1800491 h 3027035"/>
                <a:gd name="connsiteX199" fmla="*/ 2255363 w 3226038"/>
                <a:gd name="connsiteY199" fmla="*/ 1871953 h 3027035"/>
                <a:gd name="connsiteX200" fmla="*/ 2466834 w 3226038"/>
                <a:gd name="connsiteY200" fmla="*/ 2042067 h 3027035"/>
                <a:gd name="connsiteX201" fmla="*/ 2319038 w 3226038"/>
                <a:gd name="connsiteY201" fmla="*/ 2093212 h 3027035"/>
                <a:gd name="connsiteX202" fmla="*/ 2156726 w 3226038"/>
                <a:gd name="connsiteY202" fmla="*/ 1968287 h 3027035"/>
                <a:gd name="connsiteX203" fmla="*/ 2119546 w 3226038"/>
                <a:gd name="connsiteY203" fmla="*/ 1914861 h 3027035"/>
                <a:gd name="connsiteX204" fmla="*/ 1058864 w 3226038"/>
                <a:gd name="connsiteY204" fmla="*/ 897328 h 3027035"/>
                <a:gd name="connsiteX205" fmla="*/ 973209 w 3226038"/>
                <a:gd name="connsiteY205" fmla="*/ 1011681 h 3027035"/>
                <a:gd name="connsiteX206" fmla="*/ 741092 w 3226038"/>
                <a:gd name="connsiteY206" fmla="*/ 868758 h 3027035"/>
                <a:gd name="connsiteX207" fmla="*/ 748615 w 3226038"/>
                <a:gd name="connsiteY207" fmla="*/ 712543 h 3027035"/>
                <a:gd name="connsiteX208" fmla="*/ 1058864 w 3226038"/>
                <a:gd name="connsiteY208" fmla="*/ 897328 h 3027035"/>
                <a:gd name="connsiteX209" fmla="*/ 1948708 w 3226038"/>
                <a:gd name="connsiteY209" fmla="*/ 1321566 h 3027035"/>
                <a:gd name="connsiteX210" fmla="*/ 2096045 w 3226038"/>
                <a:gd name="connsiteY210" fmla="*/ 1452158 h 3027035"/>
                <a:gd name="connsiteX211" fmla="*/ 1919841 w 3226038"/>
                <a:gd name="connsiteY211" fmla="*/ 1466554 h 3027035"/>
                <a:gd name="connsiteX212" fmla="*/ 1885365 w 3226038"/>
                <a:gd name="connsiteY212" fmla="*/ 1472861 h 3027035"/>
                <a:gd name="connsiteX213" fmla="*/ 1879629 w 3226038"/>
                <a:gd name="connsiteY213" fmla="*/ 1489302 h 3027035"/>
                <a:gd name="connsiteX214" fmla="*/ 1908915 w 3226038"/>
                <a:gd name="connsiteY214" fmla="*/ 1464113 h 3027035"/>
                <a:gd name="connsiteX215" fmla="*/ 1878082 w 3226038"/>
                <a:gd name="connsiteY215" fmla="*/ 1523336 h 3027035"/>
                <a:gd name="connsiteX216" fmla="*/ 1882487 w 3226038"/>
                <a:gd name="connsiteY216" fmla="*/ 1659934 h 3027035"/>
                <a:gd name="connsiteX217" fmla="*/ 1908811 w 3226038"/>
                <a:gd name="connsiteY217" fmla="*/ 1703873 h 3027035"/>
                <a:gd name="connsiteX218" fmla="*/ 1939526 w 3226038"/>
                <a:gd name="connsiteY218" fmla="*/ 1677454 h 3027035"/>
                <a:gd name="connsiteX219" fmla="*/ 1922727 w 3226038"/>
                <a:gd name="connsiteY219" fmla="*/ 1706694 h 3027035"/>
                <a:gd name="connsiteX220" fmla="*/ 1917366 w 3226038"/>
                <a:gd name="connsiteY220" fmla="*/ 1718150 h 3027035"/>
                <a:gd name="connsiteX221" fmla="*/ 1918838 w 3226038"/>
                <a:gd name="connsiteY221" fmla="*/ 1720608 h 3027035"/>
                <a:gd name="connsiteX222" fmla="*/ 1973972 w 3226038"/>
                <a:gd name="connsiteY222" fmla="*/ 1767825 h 3027035"/>
                <a:gd name="connsiteX223" fmla="*/ 2071636 w 3226038"/>
                <a:gd name="connsiteY223" fmla="*/ 1813568 h 3027035"/>
                <a:gd name="connsiteX224" fmla="*/ 2173989 w 3226038"/>
                <a:gd name="connsiteY224" fmla="*/ 1826528 h 3027035"/>
                <a:gd name="connsiteX225" fmla="*/ 2117479 w 3226038"/>
                <a:gd name="connsiteY225" fmla="*/ 1890255 h 3027035"/>
                <a:gd name="connsiteX226" fmla="*/ 2048930 w 3226038"/>
                <a:gd name="connsiteY226" fmla="*/ 1880940 h 3027035"/>
                <a:gd name="connsiteX227" fmla="*/ 1912220 w 3226038"/>
                <a:gd name="connsiteY227" fmla="*/ 1805984 h 3027035"/>
                <a:gd name="connsiteX228" fmla="*/ 1900395 w 3226038"/>
                <a:gd name="connsiteY228" fmla="*/ 1792735 h 3027035"/>
                <a:gd name="connsiteX229" fmla="*/ 1898516 w 3226038"/>
                <a:gd name="connsiteY229" fmla="*/ 1805424 h 3027035"/>
                <a:gd name="connsiteX230" fmla="*/ 2004583 w 3226038"/>
                <a:gd name="connsiteY230" fmla="*/ 1981166 h 3027035"/>
                <a:gd name="connsiteX231" fmla="*/ 2102247 w 3226038"/>
                <a:gd name="connsiteY231" fmla="*/ 2026909 h 3027035"/>
                <a:gd name="connsiteX232" fmla="*/ 2204600 w 3226038"/>
                <a:gd name="connsiteY232" fmla="*/ 2039869 h 3027035"/>
                <a:gd name="connsiteX233" fmla="*/ 2148090 w 3226038"/>
                <a:gd name="connsiteY233" fmla="*/ 2103596 h 3027035"/>
                <a:gd name="connsiteX234" fmla="*/ 2144005 w 3226038"/>
                <a:gd name="connsiteY234" fmla="*/ 2103041 h 3027035"/>
                <a:gd name="connsiteX235" fmla="*/ 2136123 w 3226038"/>
                <a:gd name="connsiteY235" fmla="*/ 2142932 h 3027035"/>
                <a:gd name="connsiteX236" fmla="*/ 1880081 w 3226038"/>
                <a:gd name="connsiteY236" fmla="*/ 2329702 h 3027035"/>
                <a:gd name="connsiteX237" fmla="*/ 1837407 w 3226038"/>
                <a:gd name="connsiteY237" fmla="*/ 2326300 h 3027035"/>
                <a:gd name="connsiteX238" fmla="*/ 1811492 w 3226038"/>
                <a:gd name="connsiteY238" fmla="*/ 2326128 h 3027035"/>
                <a:gd name="connsiteX239" fmla="*/ 1813930 w 3226038"/>
                <a:gd name="connsiteY239" fmla="*/ 2322872 h 3027035"/>
                <a:gd name="connsiteX240" fmla="*/ 1765779 w 3226038"/>
                <a:gd name="connsiteY240" fmla="*/ 2311874 h 3027035"/>
                <a:gd name="connsiteX241" fmla="*/ 1660705 w 3226038"/>
                <a:gd name="connsiteY241" fmla="*/ 2252690 h 3027035"/>
                <a:gd name="connsiteX242" fmla="*/ 1627276 w 3226038"/>
                <a:gd name="connsiteY242" fmla="*/ 2234380 h 3027035"/>
                <a:gd name="connsiteX243" fmla="*/ 1627573 w 3226038"/>
                <a:gd name="connsiteY243" fmla="*/ 1891126 h 3027035"/>
                <a:gd name="connsiteX244" fmla="*/ 1607040 w 3226038"/>
                <a:gd name="connsiteY244" fmla="*/ 1970917 h 3027035"/>
                <a:gd name="connsiteX245" fmla="*/ 1771834 w 3226038"/>
                <a:gd name="connsiteY245" fmla="*/ 2221675 h 3027035"/>
                <a:gd name="connsiteX246" fmla="*/ 1891816 w 3226038"/>
                <a:gd name="connsiteY246" fmla="*/ 2240499 h 3027035"/>
                <a:gd name="connsiteX247" fmla="*/ 2009321 w 3226038"/>
                <a:gd name="connsiteY247" fmla="*/ 2219514 h 3027035"/>
                <a:gd name="connsiteX248" fmla="*/ 1999139 w 3226038"/>
                <a:gd name="connsiteY248" fmla="*/ 2239396 h 3027035"/>
                <a:gd name="connsiteX249" fmla="*/ 1999567 w 3226038"/>
                <a:gd name="connsiteY249" fmla="*/ 2239296 h 3027035"/>
                <a:gd name="connsiteX250" fmla="*/ 2044414 w 3226038"/>
                <a:gd name="connsiteY250" fmla="*/ 2218349 h 3027035"/>
                <a:gd name="connsiteX251" fmla="*/ 2118423 w 3226038"/>
                <a:gd name="connsiteY251" fmla="*/ 2140793 h 3027035"/>
                <a:gd name="connsiteX252" fmla="*/ 2133501 w 3226038"/>
                <a:gd name="connsiteY252" fmla="*/ 2101613 h 3027035"/>
                <a:gd name="connsiteX253" fmla="*/ 2079542 w 3226038"/>
                <a:gd name="connsiteY253" fmla="*/ 2094281 h 3027035"/>
                <a:gd name="connsiteX254" fmla="*/ 1905884 w 3226038"/>
                <a:gd name="connsiteY254" fmla="*/ 1977931 h 3027035"/>
                <a:gd name="connsiteX255" fmla="*/ 1880896 w 3226038"/>
                <a:gd name="connsiteY255" fmla="*/ 1954633 h 3027035"/>
                <a:gd name="connsiteX256" fmla="*/ 1852220 w 3226038"/>
                <a:gd name="connsiteY256" fmla="*/ 1798502 h 3027035"/>
                <a:gd name="connsiteX257" fmla="*/ 1867058 w 3226038"/>
                <a:gd name="connsiteY257" fmla="*/ 1756931 h 3027035"/>
                <a:gd name="connsiteX258" fmla="*/ 1850284 w 3226038"/>
                <a:gd name="connsiteY258" fmla="*/ 1741292 h 3027035"/>
                <a:gd name="connsiteX259" fmla="*/ 1828755 w 3226038"/>
                <a:gd name="connsiteY259" fmla="*/ 1697853 h 3027035"/>
                <a:gd name="connsiteX260" fmla="*/ 1817427 w 3226038"/>
                <a:gd name="connsiteY260" fmla="*/ 1628566 h 3027035"/>
                <a:gd name="connsiteX261" fmla="*/ 1795832 w 3226038"/>
                <a:gd name="connsiteY261" fmla="*/ 1673156 h 3027035"/>
                <a:gd name="connsiteX262" fmla="*/ 1557706 w 3226038"/>
                <a:gd name="connsiteY262" fmla="*/ 1787085 h 3027035"/>
                <a:gd name="connsiteX263" fmla="*/ 1509266 w 3226038"/>
                <a:gd name="connsiteY263" fmla="*/ 1700819 h 3027035"/>
                <a:gd name="connsiteX264" fmla="*/ 1800941 w 3226038"/>
                <a:gd name="connsiteY264" fmla="*/ 1621248 h 3027035"/>
                <a:gd name="connsiteX265" fmla="*/ 1813578 w 3226038"/>
                <a:gd name="connsiteY265" fmla="*/ 1599019 h 3027035"/>
                <a:gd name="connsiteX266" fmla="*/ 1819910 w 3226038"/>
                <a:gd name="connsiteY266" fmla="*/ 1600565 h 3027035"/>
                <a:gd name="connsiteX267" fmla="*/ 1821608 w 3226038"/>
                <a:gd name="connsiteY267" fmla="*/ 1585161 h 3027035"/>
                <a:gd name="connsiteX268" fmla="*/ 1823154 w 3226038"/>
                <a:gd name="connsiteY268" fmla="*/ 1580831 h 3027035"/>
                <a:gd name="connsiteX269" fmla="*/ 1792216 w 3226038"/>
                <a:gd name="connsiteY269" fmla="*/ 1559883 h 3027035"/>
                <a:gd name="connsiteX270" fmla="*/ 1717932 w 3226038"/>
                <a:gd name="connsiteY270" fmla="*/ 1500968 h 3027035"/>
                <a:gd name="connsiteX271" fmla="*/ 1748406 w 3226038"/>
                <a:gd name="connsiteY271" fmla="*/ 1490472 h 3027035"/>
                <a:gd name="connsiteX272" fmla="*/ 1926827 w 3226038"/>
                <a:gd name="connsiteY272" fmla="*/ 1363489 h 3027035"/>
                <a:gd name="connsiteX273" fmla="*/ 1948708 w 3226038"/>
                <a:gd name="connsiteY273" fmla="*/ 1321566 h 3027035"/>
                <a:gd name="connsiteX274" fmla="*/ 868204 w 3226038"/>
                <a:gd name="connsiteY274" fmla="*/ 327279 h 3027035"/>
                <a:gd name="connsiteX275" fmla="*/ 839290 w 3226038"/>
                <a:gd name="connsiteY275" fmla="*/ 396067 h 3027035"/>
                <a:gd name="connsiteX276" fmla="*/ 968231 w 3226038"/>
                <a:gd name="connsiteY276" fmla="*/ 659259 h 3027035"/>
                <a:gd name="connsiteX277" fmla="*/ 1200860 w 3226038"/>
                <a:gd name="connsiteY277" fmla="*/ 706168 h 3027035"/>
                <a:gd name="connsiteX278" fmla="*/ 1143757 w 3226038"/>
                <a:gd name="connsiteY278" fmla="*/ 782404 h 3027035"/>
                <a:gd name="connsiteX279" fmla="*/ 858125 w 3226038"/>
                <a:gd name="connsiteY279" fmla="*/ 664851 h 3027035"/>
                <a:gd name="connsiteX280" fmla="*/ 828202 w 3226038"/>
                <a:gd name="connsiteY280" fmla="*/ 641247 h 3027035"/>
                <a:gd name="connsiteX281" fmla="*/ 868204 w 3226038"/>
                <a:gd name="connsiteY281" fmla="*/ 327279 h 3027035"/>
                <a:gd name="connsiteX282" fmla="*/ 2657066 w 3226038"/>
                <a:gd name="connsiteY282" fmla="*/ 1197247 h 3027035"/>
                <a:gd name="connsiteX283" fmla="*/ 2663296 w 3226038"/>
                <a:gd name="connsiteY283" fmla="*/ 1206222 h 3027035"/>
                <a:gd name="connsiteX284" fmla="*/ 2650270 w 3226038"/>
                <a:gd name="connsiteY284" fmla="*/ 1206320 h 3027035"/>
                <a:gd name="connsiteX285" fmla="*/ 3030338 w 3226038"/>
                <a:gd name="connsiteY285" fmla="*/ 1431166 h 3027035"/>
                <a:gd name="connsiteX286" fmla="*/ 2903938 w 3226038"/>
                <a:gd name="connsiteY286" fmla="*/ 1579263 h 3027035"/>
                <a:gd name="connsiteX287" fmla="*/ 2811168 w 3226038"/>
                <a:gd name="connsiteY287" fmla="*/ 1587131 h 3027035"/>
                <a:gd name="connsiteX288" fmla="*/ 2775539 w 3226038"/>
                <a:gd name="connsiteY288" fmla="*/ 1575913 h 3027035"/>
                <a:gd name="connsiteX289" fmla="*/ 2614417 w 3226038"/>
                <a:gd name="connsiteY289" fmla="*/ 1527673 h 3027035"/>
                <a:gd name="connsiteX290" fmla="*/ 2474755 w 3226038"/>
                <a:gd name="connsiteY290" fmla="*/ 1440641 h 3027035"/>
                <a:gd name="connsiteX291" fmla="*/ 2543000 w 3226038"/>
                <a:gd name="connsiteY291" fmla="*/ 1349530 h 3027035"/>
                <a:gd name="connsiteX292" fmla="*/ 2704508 w 3226038"/>
                <a:gd name="connsiteY292" fmla="*/ 1424676 h 3027035"/>
                <a:gd name="connsiteX293" fmla="*/ 2882339 w 3226038"/>
                <a:gd name="connsiteY293" fmla="*/ 1461929 h 3027035"/>
                <a:gd name="connsiteX294" fmla="*/ 3030338 w 3226038"/>
                <a:gd name="connsiteY294" fmla="*/ 1431166 h 3027035"/>
                <a:gd name="connsiteX295" fmla="*/ 1176421 w 3226038"/>
                <a:gd name="connsiteY295" fmla="*/ 0 h 3027035"/>
                <a:gd name="connsiteX296" fmla="*/ 1188515 w 3226038"/>
                <a:gd name="connsiteY296" fmla="*/ 150678 h 3027035"/>
                <a:gd name="connsiteX297" fmla="*/ 1394438 w 3226038"/>
                <a:gd name="connsiteY297" fmla="*/ 447731 h 3027035"/>
                <a:gd name="connsiteX298" fmla="*/ 1326486 w 3226038"/>
                <a:gd name="connsiteY298" fmla="*/ 538450 h 3027035"/>
                <a:gd name="connsiteX299" fmla="*/ 1109160 w 3226038"/>
                <a:gd name="connsiteY299" fmla="*/ 285219 h 3027035"/>
                <a:gd name="connsiteX300" fmla="*/ 1088376 w 3226038"/>
                <a:gd name="connsiteY300" fmla="*/ 254181 h 3027035"/>
                <a:gd name="connsiteX301" fmla="*/ 1069841 w 3226038"/>
                <a:gd name="connsiteY301" fmla="*/ 162942 h 3027035"/>
                <a:gd name="connsiteX302" fmla="*/ 1176421 w 3226038"/>
                <a:gd name="connsiteY302" fmla="*/ 0 h 3027035"/>
                <a:gd name="connsiteX303" fmla="*/ 2074059 w 3226038"/>
                <a:gd name="connsiteY303" fmla="*/ 622382 h 3027035"/>
                <a:gd name="connsiteX304" fmla="*/ 2039980 w 3226038"/>
                <a:gd name="connsiteY304" fmla="*/ 655169 h 3027035"/>
                <a:gd name="connsiteX305" fmla="*/ 1968289 w 3226038"/>
                <a:gd name="connsiteY305" fmla="*/ 862097 h 3027035"/>
                <a:gd name="connsiteX306" fmla="*/ 1966785 w 3226038"/>
                <a:gd name="connsiteY306" fmla="*/ 894292 h 3027035"/>
                <a:gd name="connsiteX307" fmla="*/ 1889360 w 3226038"/>
                <a:gd name="connsiteY307" fmla="*/ 839571 h 3027035"/>
                <a:gd name="connsiteX308" fmla="*/ 1874609 w 3226038"/>
                <a:gd name="connsiteY308" fmla="*/ 827382 h 3027035"/>
                <a:gd name="connsiteX309" fmla="*/ 1876383 w 3226038"/>
                <a:gd name="connsiteY309" fmla="*/ 836472 h 3027035"/>
                <a:gd name="connsiteX310" fmla="*/ 1856444 w 3226038"/>
                <a:gd name="connsiteY310" fmla="*/ 910904 h 3027035"/>
                <a:gd name="connsiteX311" fmla="*/ 1857429 w 3226038"/>
                <a:gd name="connsiteY311" fmla="*/ 965196 h 3027035"/>
                <a:gd name="connsiteX312" fmla="*/ 2016558 w 3226038"/>
                <a:gd name="connsiteY312" fmla="*/ 1064158 h 3027035"/>
                <a:gd name="connsiteX313" fmla="*/ 2112556 w 3226038"/>
                <a:gd name="connsiteY313" fmla="*/ 1040858 h 3027035"/>
                <a:gd name="connsiteX314" fmla="*/ 2148781 w 3226038"/>
                <a:gd name="connsiteY314" fmla="*/ 1089413 h 3027035"/>
                <a:gd name="connsiteX315" fmla="*/ 2161420 w 3226038"/>
                <a:gd name="connsiteY315" fmla="*/ 1196466 h 3027035"/>
                <a:gd name="connsiteX316" fmla="*/ 2445423 w 3226038"/>
                <a:gd name="connsiteY316" fmla="*/ 1454419 h 3027035"/>
                <a:gd name="connsiteX317" fmla="*/ 2469057 w 3226038"/>
                <a:gd name="connsiteY317" fmla="*/ 1472121 h 3027035"/>
                <a:gd name="connsiteX318" fmla="*/ 2410394 w 3226038"/>
                <a:gd name="connsiteY318" fmla="*/ 1490064 h 3027035"/>
                <a:gd name="connsiteX319" fmla="*/ 2337107 w 3226038"/>
                <a:gd name="connsiteY319" fmla="*/ 1581550 h 3027035"/>
                <a:gd name="connsiteX320" fmla="*/ 2342804 w 3226038"/>
                <a:gd name="connsiteY320" fmla="*/ 1616802 h 3027035"/>
                <a:gd name="connsiteX321" fmla="*/ 2347317 w 3226038"/>
                <a:gd name="connsiteY321" fmla="*/ 1610776 h 3027035"/>
                <a:gd name="connsiteX322" fmla="*/ 2381405 w 3226038"/>
                <a:gd name="connsiteY322" fmla="*/ 1711111 h 3027035"/>
                <a:gd name="connsiteX323" fmla="*/ 2430032 w 3226038"/>
                <a:gd name="connsiteY323" fmla="*/ 1781159 h 3027035"/>
                <a:gd name="connsiteX324" fmla="*/ 2456217 w 3226038"/>
                <a:gd name="connsiteY324" fmla="*/ 1816330 h 3027035"/>
                <a:gd name="connsiteX325" fmla="*/ 2745046 w 3226038"/>
                <a:gd name="connsiteY325" fmla="*/ 1866063 h 3027035"/>
                <a:gd name="connsiteX326" fmla="*/ 2802929 w 3226038"/>
                <a:gd name="connsiteY326" fmla="*/ 1818974 h 3027035"/>
                <a:gd name="connsiteX327" fmla="*/ 2512876 w 3226038"/>
                <a:gd name="connsiteY327" fmla="*/ 1945644 h 3027035"/>
                <a:gd name="connsiteX328" fmla="*/ 2481810 w 3226038"/>
                <a:gd name="connsiteY328" fmla="*/ 1923566 h 3027035"/>
                <a:gd name="connsiteX329" fmla="*/ 2315751 w 3226038"/>
                <a:gd name="connsiteY329" fmla="*/ 1759853 h 3027035"/>
                <a:gd name="connsiteX330" fmla="*/ 2311255 w 3226038"/>
                <a:gd name="connsiteY330" fmla="*/ 1747006 h 3027035"/>
                <a:gd name="connsiteX331" fmla="*/ 2286633 w 3226038"/>
                <a:gd name="connsiteY331" fmla="*/ 1691311 h 3027035"/>
                <a:gd name="connsiteX332" fmla="*/ 2299909 w 3226038"/>
                <a:gd name="connsiteY332" fmla="*/ 1497752 h 3027035"/>
                <a:gd name="connsiteX333" fmla="*/ 2206345 w 3226038"/>
                <a:gd name="connsiteY333" fmla="*/ 1452662 h 3027035"/>
                <a:gd name="connsiteX334" fmla="*/ 2072269 w 3226038"/>
                <a:gd name="connsiteY334" fmla="*/ 1201093 h 3027035"/>
                <a:gd name="connsiteX335" fmla="*/ 2023472 w 3226038"/>
                <a:gd name="connsiteY335" fmla="*/ 1155022 h 3027035"/>
                <a:gd name="connsiteX336" fmla="*/ 1812353 w 3226038"/>
                <a:gd name="connsiteY336" fmla="*/ 1082572 h 3027035"/>
                <a:gd name="connsiteX337" fmla="*/ 1471695 w 3226038"/>
                <a:gd name="connsiteY337" fmla="*/ 1113080 h 3027035"/>
                <a:gd name="connsiteX338" fmla="*/ 1442475 w 3226038"/>
                <a:gd name="connsiteY338" fmla="*/ 1155537 h 3027035"/>
                <a:gd name="connsiteX339" fmla="*/ 1417413 w 3226038"/>
                <a:gd name="connsiteY339" fmla="*/ 1241357 h 3027035"/>
                <a:gd name="connsiteX340" fmla="*/ 1423265 w 3226038"/>
                <a:gd name="connsiteY340" fmla="*/ 1362666 h 3027035"/>
                <a:gd name="connsiteX341" fmla="*/ 1654912 w 3226038"/>
                <a:gd name="connsiteY341" fmla="*/ 1553391 h 3027035"/>
                <a:gd name="connsiteX342" fmla="*/ 1736445 w 3226038"/>
                <a:gd name="connsiteY342" fmla="*/ 1541531 h 3027035"/>
                <a:gd name="connsiteX343" fmla="*/ 1467866 w 3226038"/>
                <a:gd name="connsiteY343" fmla="*/ 1564711 h 3027035"/>
                <a:gd name="connsiteX344" fmla="*/ 1462696 w 3226038"/>
                <a:gd name="connsiteY344" fmla="*/ 1561492 h 3027035"/>
                <a:gd name="connsiteX345" fmla="*/ 1457674 w 3226038"/>
                <a:gd name="connsiteY345" fmla="*/ 1588601 h 3027035"/>
                <a:gd name="connsiteX346" fmla="*/ 1199754 w 3226038"/>
                <a:gd name="connsiteY346" fmla="*/ 1781972 h 3027035"/>
                <a:gd name="connsiteX347" fmla="*/ 1157080 w 3226038"/>
                <a:gd name="connsiteY347" fmla="*/ 1778569 h 3027035"/>
                <a:gd name="connsiteX348" fmla="*/ 1131165 w 3226038"/>
                <a:gd name="connsiteY348" fmla="*/ 1778397 h 3027035"/>
                <a:gd name="connsiteX349" fmla="*/ 1188760 w 3226038"/>
                <a:gd name="connsiteY349" fmla="*/ 1701505 h 3027035"/>
                <a:gd name="connsiteX350" fmla="*/ 1273118 w 3226038"/>
                <a:gd name="connsiteY350" fmla="*/ 1702298 h 3027035"/>
                <a:gd name="connsiteX351" fmla="*/ 1364088 w 3226038"/>
                <a:gd name="connsiteY351" fmla="*/ 1670618 h 3027035"/>
                <a:gd name="connsiteX352" fmla="*/ 1443789 w 3226038"/>
                <a:gd name="connsiteY352" fmla="*/ 1581441 h 3027035"/>
                <a:gd name="connsiteX353" fmla="*/ 1452947 w 3226038"/>
                <a:gd name="connsiteY353" fmla="*/ 1555423 h 3027035"/>
                <a:gd name="connsiteX354" fmla="*/ 1434181 w 3226038"/>
                <a:gd name="connsiteY354" fmla="*/ 1543741 h 3027035"/>
                <a:gd name="connsiteX355" fmla="*/ 1395137 w 3226038"/>
                <a:gd name="connsiteY355" fmla="*/ 1505029 h 3027035"/>
                <a:gd name="connsiteX356" fmla="*/ 1380516 w 3226038"/>
                <a:gd name="connsiteY356" fmla="*/ 1469830 h 3027035"/>
                <a:gd name="connsiteX357" fmla="*/ 1332937 w 3226038"/>
                <a:gd name="connsiteY357" fmla="*/ 1359016 h 3027035"/>
                <a:gd name="connsiteX358" fmla="*/ 1331626 w 3226038"/>
                <a:gd name="connsiteY358" fmla="*/ 1347874 h 3027035"/>
                <a:gd name="connsiteX359" fmla="*/ 1272780 w 3226038"/>
                <a:gd name="connsiteY359" fmla="*/ 1404764 h 3027035"/>
                <a:gd name="connsiteX360" fmla="*/ 1193860 w 3226038"/>
                <a:gd name="connsiteY360" fmla="*/ 1391893 h 3027035"/>
                <a:gd name="connsiteX361" fmla="*/ 1008134 w 3226038"/>
                <a:gd name="connsiteY361" fmla="*/ 1250070 h 3027035"/>
                <a:gd name="connsiteX362" fmla="*/ 982412 w 3226038"/>
                <a:gd name="connsiteY362" fmla="*/ 1221942 h 3027035"/>
                <a:gd name="connsiteX363" fmla="*/ 1093583 w 3226038"/>
                <a:gd name="connsiteY363" fmla="*/ 897188 h 3027035"/>
                <a:gd name="connsiteX364" fmla="*/ 1048374 w 3226038"/>
                <a:gd name="connsiteY364" fmla="*/ 966069 h 3027035"/>
                <a:gd name="connsiteX365" fmla="*/ 1123324 w 3226038"/>
                <a:gd name="connsiteY365" fmla="*/ 1256619 h 3027035"/>
                <a:gd name="connsiteX366" fmla="*/ 1230792 w 3226038"/>
                <a:gd name="connsiteY366" fmla="*/ 1313193 h 3027035"/>
                <a:gd name="connsiteX367" fmla="*/ 1329324 w 3226038"/>
                <a:gd name="connsiteY367" fmla="*/ 1328309 h 3027035"/>
                <a:gd name="connsiteX368" fmla="*/ 1326119 w 3226038"/>
                <a:gd name="connsiteY368" fmla="*/ 1301081 h 3027035"/>
                <a:gd name="connsiteX369" fmla="*/ 1330478 w 3226038"/>
                <a:gd name="connsiteY369" fmla="*/ 1241565 h 3027035"/>
                <a:gd name="connsiteX370" fmla="*/ 1347395 w 3226038"/>
                <a:gd name="connsiteY370" fmla="*/ 1181539 h 3027035"/>
                <a:gd name="connsiteX371" fmla="*/ 1289273 w 3226038"/>
                <a:gd name="connsiteY371" fmla="*/ 1135853 h 3027035"/>
                <a:gd name="connsiteX372" fmla="*/ 1231511 w 3226038"/>
                <a:gd name="connsiteY372" fmla="*/ 1069976 h 3027035"/>
                <a:gd name="connsiteX373" fmla="*/ 1254367 w 3226038"/>
                <a:gd name="connsiteY373" fmla="*/ 1063295 h 3027035"/>
                <a:gd name="connsiteX374" fmla="*/ 1356051 w 3226038"/>
                <a:gd name="connsiteY374" fmla="*/ 994271 h 3027035"/>
                <a:gd name="connsiteX375" fmla="*/ 1316957 w 3226038"/>
                <a:gd name="connsiteY375" fmla="*/ 925715 h 3027035"/>
                <a:gd name="connsiteX376" fmla="*/ 1297765 w 3226038"/>
                <a:gd name="connsiteY376" fmla="*/ 883688 h 3027035"/>
                <a:gd name="connsiteX377" fmla="*/ 1289903 w 3226038"/>
                <a:gd name="connsiteY377" fmla="*/ 841227 h 3027035"/>
                <a:gd name="connsiteX378" fmla="*/ 1324580 w 3226038"/>
                <a:gd name="connsiteY378" fmla="*/ 794932 h 3027035"/>
                <a:gd name="connsiteX379" fmla="*/ 1324878 w 3226038"/>
                <a:gd name="connsiteY379" fmla="*/ 795979 h 3027035"/>
                <a:gd name="connsiteX380" fmla="*/ 1400007 w 3226038"/>
                <a:gd name="connsiteY380" fmla="*/ 911757 h 3027035"/>
                <a:gd name="connsiteX381" fmla="*/ 1615887 w 3226038"/>
                <a:gd name="connsiteY381" fmla="*/ 984205 h 3027035"/>
                <a:gd name="connsiteX382" fmla="*/ 1841277 w 3226038"/>
                <a:gd name="connsiteY382" fmla="*/ 840131 h 3027035"/>
                <a:gd name="connsiteX383" fmla="*/ 1849521 w 3226038"/>
                <a:gd name="connsiteY383" fmla="*/ 806651 h 3027035"/>
                <a:gd name="connsiteX384" fmla="*/ 1816219 w 3226038"/>
                <a:gd name="connsiteY384" fmla="*/ 779132 h 3027035"/>
                <a:gd name="connsiteX385" fmla="*/ 1946679 w 3226038"/>
                <a:gd name="connsiteY385" fmla="*/ 725712 h 3027035"/>
                <a:gd name="connsiteX386" fmla="*/ 1943038 w 3226038"/>
                <a:gd name="connsiteY386" fmla="*/ 690853 h 3027035"/>
                <a:gd name="connsiteX387" fmla="*/ 1907308 w 3226038"/>
                <a:gd name="connsiteY387" fmla="*/ 517710 h 3027035"/>
                <a:gd name="connsiteX388" fmla="*/ 2074059 w 3226038"/>
                <a:gd name="connsiteY388" fmla="*/ 622382 h 3027035"/>
                <a:gd name="connsiteX389" fmla="*/ 3226038 w 3226038"/>
                <a:gd name="connsiteY389" fmla="*/ 1170010 h 3027035"/>
                <a:gd name="connsiteX390" fmla="*/ 3039800 w 3226038"/>
                <a:gd name="connsiteY390" fmla="*/ 1363835 h 3027035"/>
                <a:gd name="connsiteX391" fmla="*/ 2986179 w 3226038"/>
                <a:gd name="connsiteY391" fmla="*/ 1265779 h 3027035"/>
                <a:gd name="connsiteX392" fmla="*/ 3226038 w 3226038"/>
                <a:gd name="connsiteY392" fmla="*/ 1170010 h 3027035"/>
                <a:gd name="connsiteX393" fmla="*/ 2599109 w 3226038"/>
                <a:gd name="connsiteY393" fmla="*/ 557336 h 3027035"/>
                <a:gd name="connsiteX394" fmla="*/ 2605711 w 3226038"/>
                <a:gd name="connsiteY394" fmla="*/ 567191 h 3027035"/>
                <a:gd name="connsiteX395" fmla="*/ 2491393 w 3226038"/>
                <a:gd name="connsiteY395" fmla="*/ 846915 h 3027035"/>
                <a:gd name="connsiteX396" fmla="*/ 2621619 w 3226038"/>
                <a:gd name="connsiteY396" fmla="*/ 1033715 h 3027035"/>
                <a:gd name="connsiteX397" fmla="*/ 2753852 w 3226038"/>
                <a:gd name="connsiteY397" fmla="*/ 1073258 h 3027035"/>
                <a:gd name="connsiteX398" fmla="*/ 2785478 w 3226038"/>
                <a:gd name="connsiteY398" fmla="*/ 1080287 h 3027035"/>
                <a:gd name="connsiteX399" fmla="*/ 2631577 w 3226038"/>
                <a:gd name="connsiteY399" fmla="*/ 1117339 h 3027035"/>
                <a:gd name="connsiteX400" fmla="*/ 2554794 w 3226038"/>
                <a:gd name="connsiteY400" fmla="*/ 1099098 h 3027035"/>
                <a:gd name="connsiteX401" fmla="*/ 2517147 w 3226038"/>
                <a:gd name="connsiteY401" fmla="*/ 1216089 h 3027035"/>
                <a:gd name="connsiteX402" fmla="*/ 2517162 w 3226038"/>
                <a:gd name="connsiteY402" fmla="*/ 1239901 h 3027035"/>
                <a:gd name="connsiteX403" fmla="*/ 2437701 w 3226038"/>
                <a:gd name="connsiteY403" fmla="*/ 1202993 h 3027035"/>
                <a:gd name="connsiteX404" fmla="*/ 2308110 w 3226038"/>
                <a:gd name="connsiteY404" fmla="*/ 1120205 h 3027035"/>
                <a:gd name="connsiteX405" fmla="*/ 2309631 w 3226038"/>
                <a:gd name="connsiteY405" fmla="*/ 1116584 h 3027035"/>
                <a:gd name="connsiteX406" fmla="*/ 2313249 w 3226038"/>
                <a:gd name="connsiteY406" fmla="*/ 1113344 h 3027035"/>
                <a:gd name="connsiteX407" fmla="*/ 2341752 w 3226038"/>
                <a:gd name="connsiteY407" fmla="*/ 686035 h 3027035"/>
                <a:gd name="connsiteX408" fmla="*/ 2212861 w 3226038"/>
                <a:gd name="connsiteY408" fmla="*/ 503806 h 3027035"/>
                <a:gd name="connsiteX409" fmla="*/ 2154928 w 3226038"/>
                <a:gd name="connsiteY409" fmla="*/ 469932 h 3027035"/>
                <a:gd name="connsiteX410" fmla="*/ 1875809 w 3226038"/>
                <a:gd name="connsiteY410" fmla="*/ 412002 h 3027035"/>
                <a:gd name="connsiteX411" fmla="*/ 1806230 w 3226038"/>
                <a:gd name="connsiteY411" fmla="*/ 334892 h 3027035"/>
                <a:gd name="connsiteX412" fmla="*/ 1556710 w 3226038"/>
                <a:gd name="connsiteY412" fmla="*/ 393148 h 3027035"/>
                <a:gd name="connsiteX413" fmla="*/ 1495496 w 3226038"/>
                <a:gd name="connsiteY413" fmla="*/ 288983 h 3027035"/>
                <a:gd name="connsiteX414" fmla="*/ 1715354 w 3226038"/>
                <a:gd name="connsiteY414" fmla="*/ 322756 h 3027035"/>
                <a:gd name="connsiteX415" fmla="*/ 1782541 w 3226038"/>
                <a:gd name="connsiteY415" fmla="*/ 226703 h 3027035"/>
                <a:gd name="connsiteX416" fmla="*/ 1783266 w 3226038"/>
                <a:gd name="connsiteY416" fmla="*/ 165361 h 3027035"/>
                <a:gd name="connsiteX417" fmla="*/ 1806899 w 3226038"/>
                <a:gd name="connsiteY417" fmla="*/ 183063 h 3027035"/>
                <a:gd name="connsiteX418" fmla="*/ 2134301 w 3226038"/>
                <a:gd name="connsiteY418" fmla="*/ 383077 h 3027035"/>
                <a:gd name="connsiteX419" fmla="*/ 2240589 w 3226038"/>
                <a:gd name="connsiteY419" fmla="*/ 365104 h 3027035"/>
                <a:gd name="connsiteX420" fmla="*/ 2297370 w 3226038"/>
                <a:gd name="connsiteY420" fmla="*/ 386215 h 3027035"/>
                <a:gd name="connsiteX421" fmla="*/ 2302004 w 3226038"/>
                <a:gd name="connsiteY421" fmla="*/ 484891 h 3027035"/>
                <a:gd name="connsiteX422" fmla="*/ 2441717 w 3226038"/>
                <a:gd name="connsiteY422" fmla="*/ 609774 h 3027035"/>
                <a:gd name="connsiteX423" fmla="*/ 2494096 w 3226038"/>
                <a:gd name="connsiteY423" fmla="*/ 595453 h 3027035"/>
                <a:gd name="connsiteX424" fmla="*/ 2586652 w 3226038"/>
                <a:gd name="connsiteY424" fmla="*/ 552914 h 3027035"/>
                <a:gd name="connsiteX425" fmla="*/ 2599109 w 3226038"/>
                <a:gd name="connsiteY425" fmla="*/ 557336 h 3027035"/>
                <a:gd name="connsiteX0" fmla="*/ 458887 w 3226038"/>
                <a:gd name="connsiteY0" fmla="*/ 1984309 h 3027035"/>
                <a:gd name="connsiteX1" fmla="*/ 511693 w 3226038"/>
                <a:gd name="connsiteY1" fmla="*/ 2044093 h 3027035"/>
                <a:gd name="connsiteX2" fmla="*/ 458887 w 3226038"/>
                <a:gd name="connsiteY2" fmla="*/ 1984309 h 3027035"/>
                <a:gd name="connsiteX3" fmla="*/ 1239166 w 3226038"/>
                <a:gd name="connsiteY3" fmla="*/ 2131370 h 3027035"/>
                <a:gd name="connsiteX4" fmla="*/ 1192910 w 3226038"/>
                <a:gd name="connsiteY4" fmla="*/ 2113637 h 3027035"/>
                <a:gd name="connsiteX5" fmla="*/ 1187191 w 3226038"/>
                <a:gd name="connsiteY5" fmla="*/ 2106973 h 3027035"/>
                <a:gd name="connsiteX6" fmla="*/ 1109257 w 3226038"/>
                <a:gd name="connsiteY6" fmla="*/ 2075970 h 3027035"/>
                <a:gd name="connsiteX7" fmla="*/ 1102911 w 3226038"/>
                <a:gd name="connsiteY7" fmla="*/ 2091544 h 3027035"/>
                <a:gd name="connsiteX8" fmla="*/ 1102911 w 3226038"/>
                <a:gd name="connsiteY8" fmla="*/ 2121057 h 3027035"/>
                <a:gd name="connsiteX9" fmla="*/ 1085641 w 3226038"/>
                <a:gd name="connsiteY9" fmla="*/ 2133932 h 3027035"/>
                <a:gd name="connsiteX10" fmla="*/ 1083530 w 3226038"/>
                <a:gd name="connsiteY10" fmla="*/ 2139113 h 3027035"/>
                <a:gd name="connsiteX11" fmla="*/ 1065689 w 3226038"/>
                <a:gd name="connsiteY11" fmla="*/ 2157988 h 3027035"/>
                <a:gd name="connsiteX12" fmla="*/ 1059545 w 3226038"/>
                <a:gd name="connsiteY12" fmla="*/ 2153386 h 3027035"/>
                <a:gd name="connsiteX13" fmla="*/ 1038803 w 3226038"/>
                <a:gd name="connsiteY13" fmla="*/ 2168850 h 3027035"/>
                <a:gd name="connsiteX14" fmla="*/ 807747 w 3226038"/>
                <a:gd name="connsiteY14" fmla="*/ 2203801 h 3027035"/>
                <a:gd name="connsiteX15" fmla="*/ 769647 w 3226038"/>
                <a:gd name="connsiteY15" fmla="*/ 2202743 h 3027035"/>
                <a:gd name="connsiteX16" fmla="*/ 687893 w 3226038"/>
                <a:gd name="connsiteY16" fmla="*/ 2156184 h 3027035"/>
                <a:gd name="connsiteX17" fmla="*/ 680661 w 3226038"/>
                <a:gd name="connsiteY17" fmla="*/ 2148538 h 3027035"/>
                <a:gd name="connsiteX18" fmla="*/ 647463 w 3226038"/>
                <a:gd name="connsiteY18" fmla="*/ 2166136 h 3027035"/>
                <a:gd name="connsiteX19" fmla="*/ 401773 w 3226038"/>
                <a:gd name="connsiteY19" fmla="*/ 2129222 h 3027035"/>
                <a:gd name="connsiteX20" fmla="*/ 388464 w 3226038"/>
                <a:gd name="connsiteY20" fmla="*/ 2117097 h 3027035"/>
                <a:gd name="connsiteX21" fmla="*/ 308901 w 3226038"/>
                <a:gd name="connsiteY21" fmla="*/ 2062768 h 3027035"/>
                <a:gd name="connsiteX22" fmla="*/ 675498 w 3226038"/>
                <a:gd name="connsiteY22" fmla="*/ 2313171 h 3027035"/>
                <a:gd name="connsiteX23" fmla="*/ 697606 w 3226038"/>
                <a:gd name="connsiteY23" fmla="*/ 2329731 h 3027035"/>
                <a:gd name="connsiteX24" fmla="*/ 719125 w 3226038"/>
                <a:gd name="connsiteY24" fmla="*/ 2328489 h 3027035"/>
                <a:gd name="connsiteX25" fmla="*/ 766693 w 3226038"/>
                <a:gd name="connsiteY25" fmla="*/ 2374601 h 3027035"/>
                <a:gd name="connsiteX26" fmla="*/ 907698 w 3226038"/>
                <a:gd name="connsiteY26" fmla="*/ 2426060 h 3027035"/>
                <a:gd name="connsiteX27" fmla="*/ 933823 w 3226038"/>
                <a:gd name="connsiteY27" fmla="*/ 2426947 h 3027035"/>
                <a:gd name="connsiteX28" fmla="*/ 941617 w 3226038"/>
                <a:gd name="connsiteY28" fmla="*/ 2432785 h 3027035"/>
                <a:gd name="connsiteX29" fmla="*/ 945688 w 3226038"/>
                <a:gd name="connsiteY29" fmla="*/ 2427351 h 3027035"/>
                <a:gd name="connsiteX30" fmla="*/ 982463 w 3226038"/>
                <a:gd name="connsiteY30" fmla="*/ 2428600 h 3027035"/>
                <a:gd name="connsiteX31" fmla="*/ 1054031 w 3226038"/>
                <a:gd name="connsiteY31" fmla="*/ 2416617 h 3027035"/>
                <a:gd name="connsiteX32" fmla="*/ 1081502 w 3226038"/>
                <a:gd name="connsiteY32" fmla="*/ 2404031 h 3027035"/>
                <a:gd name="connsiteX33" fmla="*/ 1082033 w 3226038"/>
                <a:gd name="connsiteY33" fmla="*/ 2400334 h 3027035"/>
                <a:gd name="connsiteX34" fmla="*/ 1219830 w 3226038"/>
                <a:gd name="connsiteY34" fmla="*/ 2149180 h 3027035"/>
                <a:gd name="connsiteX35" fmla="*/ 1239166 w 3226038"/>
                <a:gd name="connsiteY35" fmla="*/ 2131370 h 3027035"/>
                <a:gd name="connsiteX36" fmla="*/ 1371765 w 3226038"/>
                <a:gd name="connsiteY36" fmla="*/ 2134221 h 3027035"/>
                <a:gd name="connsiteX37" fmla="*/ 1332065 w 3226038"/>
                <a:gd name="connsiteY37" fmla="*/ 2143936 h 3027035"/>
                <a:gd name="connsiteX38" fmla="*/ 1261994 w 3226038"/>
                <a:gd name="connsiteY38" fmla="*/ 2139765 h 3027035"/>
                <a:gd name="connsiteX39" fmla="*/ 1234632 w 3226038"/>
                <a:gd name="connsiteY39" fmla="*/ 2184353 h 3027035"/>
                <a:gd name="connsiteX40" fmla="*/ 1205341 w 3226038"/>
                <a:gd name="connsiteY40" fmla="*/ 2251468 h 3027035"/>
                <a:gd name="connsiteX41" fmla="*/ 1190173 w 3226038"/>
                <a:gd name="connsiteY41" fmla="*/ 2307647 h 3027035"/>
                <a:gd name="connsiteX42" fmla="*/ 1186531 w 3226038"/>
                <a:gd name="connsiteY42" fmla="*/ 2336368 h 3027035"/>
                <a:gd name="connsiteX43" fmla="*/ 1185302 w 3226038"/>
                <a:gd name="connsiteY43" fmla="*/ 2339224 h 3027035"/>
                <a:gd name="connsiteX44" fmla="*/ 1181037 w 3226038"/>
                <a:gd name="connsiteY44" fmla="*/ 2380263 h 3027035"/>
                <a:gd name="connsiteX45" fmla="*/ 1304296 w 3226038"/>
                <a:gd name="connsiteY45" fmla="*/ 2608161 h 3027035"/>
                <a:gd name="connsiteX46" fmla="*/ 1460357 w 3226038"/>
                <a:gd name="connsiteY46" fmla="*/ 2658058 h 3027035"/>
                <a:gd name="connsiteX47" fmla="*/ 1568983 w 3226038"/>
                <a:gd name="connsiteY47" fmla="*/ 2649888 h 3027035"/>
                <a:gd name="connsiteX48" fmla="*/ 1580907 w 3226038"/>
                <a:gd name="connsiteY48" fmla="*/ 2633968 h 3027035"/>
                <a:gd name="connsiteX49" fmla="*/ 1621726 w 3226038"/>
                <a:gd name="connsiteY49" fmla="*/ 2618017 h 3027035"/>
                <a:gd name="connsiteX50" fmla="*/ 1695070 w 3226038"/>
                <a:gd name="connsiteY50" fmla="*/ 2581467 h 3027035"/>
                <a:gd name="connsiteX51" fmla="*/ 1722830 w 3226038"/>
                <a:gd name="connsiteY51" fmla="*/ 2495153 h 3027035"/>
                <a:gd name="connsiteX52" fmla="*/ 1721809 w 3226038"/>
                <a:gd name="connsiteY52" fmla="*/ 2481188 h 3027035"/>
                <a:gd name="connsiteX53" fmla="*/ 1703273 w 3226038"/>
                <a:gd name="connsiteY53" fmla="*/ 2490610 h 3027035"/>
                <a:gd name="connsiteX54" fmla="*/ 1426824 w 3226038"/>
                <a:gd name="connsiteY54" fmla="*/ 2415634 h 3027035"/>
                <a:gd name="connsiteX55" fmla="*/ 1412810 w 3226038"/>
                <a:gd name="connsiteY55" fmla="*/ 2380189 h 3027035"/>
                <a:gd name="connsiteX56" fmla="*/ 1366694 w 3226038"/>
                <a:gd name="connsiteY56" fmla="*/ 2151100 h 3027035"/>
                <a:gd name="connsiteX57" fmla="*/ 1371765 w 3226038"/>
                <a:gd name="connsiteY57" fmla="*/ 2134221 h 3027035"/>
                <a:gd name="connsiteX58" fmla="*/ 842912 w 3226038"/>
                <a:gd name="connsiteY58" fmla="*/ 1018808 h 3027035"/>
                <a:gd name="connsiteX59" fmla="*/ 698223 w 3226038"/>
                <a:gd name="connsiteY59" fmla="*/ 1167488 h 3027035"/>
                <a:gd name="connsiteX60" fmla="*/ 721008 w 3226038"/>
                <a:gd name="connsiteY60" fmla="*/ 1354736 h 3027035"/>
                <a:gd name="connsiteX61" fmla="*/ 715683 w 3226038"/>
                <a:gd name="connsiteY61" fmla="*/ 1366105 h 3027035"/>
                <a:gd name="connsiteX62" fmla="*/ 761312 w 3226038"/>
                <a:gd name="connsiteY62" fmla="*/ 1434356 h 3027035"/>
                <a:gd name="connsiteX63" fmla="*/ 855697 w 3226038"/>
                <a:gd name="connsiteY63" fmla="*/ 1508984 h 3027035"/>
                <a:gd name="connsiteX64" fmla="*/ 1147556 w 3226038"/>
                <a:gd name="connsiteY64" fmla="*/ 1482268 h 3027035"/>
                <a:gd name="connsiteX65" fmla="*/ 1191280 w 3226038"/>
                <a:gd name="connsiteY65" fmla="*/ 1421803 h 3027035"/>
                <a:gd name="connsiteX66" fmla="*/ 943895 w 3226038"/>
                <a:gd name="connsiteY66" fmla="*/ 1619228 h 3027035"/>
                <a:gd name="connsiteX67" fmla="*/ 908174 w 3226038"/>
                <a:gd name="connsiteY67" fmla="*/ 1605942 h 3027035"/>
                <a:gd name="connsiteX68" fmla="*/ 705400 w 3226038"/>
                <a:gd name="connsiteY68" fmla="*/ 1490787 h 3027035"/>
                <a:gd name="connsiteX69" fmla="*/ 672272 w 3226038"/>
                <a:gd name="connsiteY69" fmla="*/ 1442200 h 3027035"/>
                <a:gd name="connsiteX70" fmla="*/ 658626 w 3226038"/>
                <a:gd name="connsiteY70" fmla="*/ 1462049 h 3027035"/>
                <a:gd name="connsiteX71" fmla="*/ 590634 w 3226038"/>
                <a:gd name="connsiteY71" fmla="*/ 1546268 h 3027035"/>
                <a:gd name="connsiteX72" fmla="*/ 568537 w 3226038"/>
                <a:gd name="connsiteY72" fmla="*/ 1548758 h 3027035"/>
                <a:gd name="connsiteX73" fmla="*/ 523010 w 3226038"/>
                <a:gd name="connsiteY73" fmla="*/ 1553930 h 3027035"/>
                <a:gd name="connsiteX74" fmla="*/ 447985 w 3226038"/>
                <a:gd name="connsiteY74" fmla="*/ 1604840 h 3027035"/>
                <a:gd name="connsiteX75" fmla="*/ 426368 w 3226038"/>
                <a:gd name="connsiteY75" fmla="*/ 1767159 h 3027035"/>
                <a:gd name="connsiteX76" fmla="*/ 400497 w 3226038"/>
                <a:gd name="connsiteY76" fmla="*/ 1803298 h 3027035"/>
                <a:gd name="connsiteX77" fmla="*/ 392045 w 3226038"/>
                <a:gd name="connsiteY77" fmla="*/ 1832241 h 3027035"/>
                <a:gd name="connsiteX78" fmla="*/ 397897 w 3226038"/>
                <a:gd name="connsiteY78" fmla="*/ 1953550 h 3027035"/>
                <a:gd name="connsiteX79" fmla="*/ 629544 w 3226038"/>
                <a:gd name="connsiteY79" fmla="*/ 2144276 h 3027035"/>
                <a:gd name="connsiteX80" fmla="*/ 670081 w 3226038"/>
                <a:gd name="connsiteY80" fmla="*/ 2139964 h 3027035"/>
                <a:gd name="connsiteX81" fmla="*/ 672184 w 3226038"/>
                <a:gd name="connsiteY81" fmla="*/ 2139576 h 3027035"/>
                <a:gd name="connsiteX82" fmla="*/ 656857 w 3226038"/>
                <a:gd name="connsiteY82" fmla="*/ 2123372 h 3027035"/>
                <a:gd name="connsiteX83" fmla="*/ 613437 w 3226038"/>
                <a:gd name="connsiteY83" fmla="*/ 1897092 h 3027035"/>
                <a:gd name="connsiteX84" fmla="*/ 631535 w 3226038"/>
                <a:gd name="connsiteY84" fmla="*/ 1977471 h 3027035"/>
                <a:gd name="connsiteX85" fmla="*/ 892520 w 3226038"/>
                <a:gd name="connsiteY85" fmla="*/ 2125537 h 3027035"/>
                <a:gd name="connsiteX86" fmla="*/ 951857 w 3226038"/>
                <a:gd name="connsiteY86" fmla="*/ 2110384 h 3027035"/>
                <a:gd name="connsiteX87" fmla="*/ 984444 w 3226038"/>
                <a:gd name="connsiteY87" fmla="*/ 2097132 h 3027035"/>
                <a:gd name="connsiteX88" fmla="*/ 945725 w 3226038"/>
                <a:gd name="connsiteY88" fmla="*/ 2068131 h 3027035"/>
                <a:gd name="connsiteX89" fmla="*/ 1014743 w 3226038"/>
                <a:gd name="connsiteY89" fmla="*/ 2033736 h 3027035"/>
                <a:gd name="connsiteX90" fmla="*/ 1041210 w 3226038"/>
                <a:gd name="connsiteY90" fmla="*/ 1967123 h 3027035"/>
                <a:gd name="connsiteX91" fmla="*/ 1041782 w 3226038"/>
                <a:gd name="connsiteY91" fmla="*/ 1958414 h 3027035"/>
                <a:gd name="connsiteX92" fmla="*/ 988390 w 3226038"/>
                <a:gd name="connsiteY92" fmla="*/ 1967430 h 3027035"/>
                <a:gd name="connsiteX93" fmla="*/ 766805 w 3226038"/>
                <a:gd name="connsiteY93" fmla="*/ 1893210 h 3027035"/>
                <a:gd name="connsiteX94" fmla="*/ 733376 w 3226038"/>
                <a:gd name="connsiteY94" fmla="*/ 1874900 h 3027035"/>
                <a:gd name="connsiteX95" fmla="*/ 733674 w 3226038"/>
                <a:gd name="connsiteY95" fmla="*/ 1531645 h 3027035"/>
                <a:gd name="connsiteX96" fmla="*/ 713141 w 3226038"/>
                <a:gd name="connsiteY96" fmla="*/ 1611436 h 3027035"/>
                <a:gd name="connsiteX97" fmla="*/ 877934 w 3226038"/>
                <a:gd name="connsiteY97" fmla="*/ 1862195 h 3027035"/>
                <a:gd name="connsiteX98" fmla="*/ 997916 w 3226038"/>
                <a:gd name="connsiteY98" fmla="*/ 1881018 h 3027035"/>
                <a:gd name="connsiteX99" fmla="*/ 1063005 w 3226038"/>
                <a:gd name="connsiteY99" fmla="*/ 1869394 h 3027035"/>
                <a:gd name="connsiteX100" fmla="*/ 1091430 w 3226038"/>
                <a:gd name="connsiteY100" fmla="*/ 1831445 h 3027035"/>
                <a:gd name="connsiteX101" fmla="*/ 1090443 w 3226038"/>
                <a:gd name="connsiteY101" fmla="*/ 1840522 h 3027035"/>
                <a:gd name="connsiteX102" fmla="*/ 1088363 w 3226038"/>
                <a:gd name="connsiteY102" fmla="*/ 1841565 h 3027035"/>
                <a:gd name="connsiteX103" fmla="*/ 1091206 w 3226038"/>
                <a:gd name="connsiteY103" fmla="*/ 1841094 h 3027035"/>
                <a:gd name="connsiteX104" fmla="*/ 1099791 w 3226038"/>
                <a:gd name="connsiteY104" fmla="*/ 1862825 h 3027035"/>
                <a:gd name="connsiteX105" fmla="*/ 1115422 w 3226038"/>
                <a:gd name="connsiteY105" fmla="*/ 1860033 h 3027035"/>
                <a:gd name="connsiteX106" fmla="*/ 1105975 w 3226038"/>
                <a:gd name="connsiteY106" fmla="*/ 1878478 h 3027035"/>
                <a:gd name="connsiteX107" fmla="*/ 1108568 w 3226038"/>
                <a:gd name="connsiteY107" fmla="*/ 1885041 h 3027035"/>
                <a:gd name="connsiteX108" fmla="*/ 1128787 w 3226038"/>
                <a:gd name="connsiteY108" fmla="*/ 1927558 h 3027035"/>
                <a:gd name="connsiteX109" fmla="*/ 1226780 w 3226038"/>
                <a:gd name="connsiteY109" fmla="*/ 2050346 h 3027035"/>
                <a:gd name="connsiteX110" fmla="*/ 1289411 w 3226038"/>
                <a:gd name="connsiteY110" fmla="*/ 2085093 h 3027035"/>
                <a:gd name="connsiteX111" fmla="*/ 1314743 w 3226038"/>
                <a:gd name="connsiteY111" fmla="*/ 2061760 h 3027035"/>
                <a:gd name="connsiteX112" fmla="*/ 1296511 w 3226038"/>
                <a:gd name="connsiteY112" fmla="*/ 2088049 h 3027035"/>
                <a:gd name="connsiteX113" fmla="*/ 1332391 w 3226038"/>
                <a:gd name="connsiteY113" fmla="*/ 2097279 h 3027035"/>
                <a:gd name="connsiteX114" fmla="*/ 1376163 w 3226038"/>
                <a:gd name="connsiteY114" fmla="*/ 2100951 h 3027035"/>
                <a:gd name="connsiteX115" fmla="*/ 1381733 w 3226038"/>
                <a:gd name="connsiteY115" fmla="*/ 2101042 h 3027035"/>
                <a:gd name="connsiteX116" fmla="*/ 1389702 w 3226038"/>
                <a:gd name="connsiteY116" fmla="*/ 2074519 h 3027035"/>
                <a:gd name="connsiteX117" fmla="*/ 1489042 w 3226038"/>
                <a:gd name="connsiteY117" fmla="*/ 2038395 h 3027035"/>
                <a:gd name="connsiteX118" fmla="*/ 1453620 w 3226038"/>
                <a:gd name="connsiteY118" fmla="*/ 2152383 h 3027035"/>
                <a:gd name="connsiteX119" fmla="*/ 1457391 w 3226038"/>
                <a:gd name="connsiteY119" fmla="*/ 2273774 h 3027035"/>
                <a:gd name="connsiteX120" fmla="*/ 1685732 w 3226038"/>
                <a:gd name="connsiteY120" fmla="*/ 2468446 h 3027035"/>
                <a:gd name="connsiteX121" fmla="*/ 1719883 w 3226038"/>
                <a:gd name="connsiteY121" fmla="*/ 2465404 h 3027035"/>
                <a:gd name="connsiteX122" fmla="*/ 1716096 w 3226038"/>
                <a:gd name="connsiteY122" fmla="*/ 2453485 h 3027035"/>
                <a:gd name="connsiteX123" fmla="*/ 1771757 w 3226038"/>
                <a:gd name="connsiteY123" fmla="*/ 2379175 h 3027035"/>
                <a:gd name="connsiteX124" fmla="*/ 1770770 w 3226038"/>
                <a:gd name="connsiteY124" fmla="*/ 2388253 h 3027035"/>
                <a:gd name="connsiteX125" fmla="*/ 1768690 w 3226038"/>
                <a:gd name="connsiteY125" fmla="*/ 2389295 h 3027035"/>
                <a:gd name="connsiteX126" fmla="*/ 1771533 w 3226038"/>
                <a:gd name="connsiteY126" fmla="*/ 2388824 h 3027035"/>
                <a:gd name="connsiteX127" fmla="*/ 1809114 w 3226038"/>
                <a:gd name="connsiteY127" fmla="*/ 2475288 h 3027035"/>
                <a:gd name="connsiteX128" fmla="*/ 2056490 w 3226038"/>
                <a:gd name="connsiteY128" fmla="*/ 2648681 h 3027035"/>
                <a:gd name="connsiteX129" fmla="*/ 2147922 w 3226038"/>
                <a:gd name="connsiteY129" fmla="*/ 2636243 h 3027035"/>
                <a:gd name="connsiteX130" fmla="*/ 1873236 w 3226038"/>
                <a:gd name="connsiteY130" fmla="*/ 2661367 h 3027035"/>
                <a:gd name="connsiteX131" fmla="*/ 1867518 w 3226038"/>
                <a:gd name="connsiteY131" fmla="*/ 2654704 h 3027035"/>
                <a:gd name="connsiteX132" fmla="*/ 1789583 w 3226038"/>
                <a:gd name="connsiteY132" fmla="*/ 2623700 h 3027035"/>
                <a:gd name="connsiteX133" fmla="*/ 1717263 w 3226038"/>
                <a:gd name="connsiteY133" fmla="*/ 2736140 h 3027035"/>
                <a:gd name="connsiteX134" fmla="*/ 1465441 w 3226038"/>
                <a:gd name="connsiteY134" fmla="*/ 2788121 h 3027035"/>
                <a:gd name="connsiteX135" fmla="*/ 1391414 w 3226038"/>
                <a:gd name="connsiteY135" fmla="*/ 2792959 h 3027035"/>
                <a:gd name="connsiteX136" fmla="*/ 1128581 w 3226038"/>
                <a:gd name="connsiteY136" fmla="*/ 2638479 h 3027035"/>
                <a:gd name="connsiteX137" fmla="*/ 1093505 w 3226038"/>
                <a:gd name="connsiteY137" fmla="*/ 2603938 h 3027035"/>
                <a:gd name="connsiteX138" fmla="*/ 1073068 w 3226038"/>
                <a:gd name="connsiteY138" fmla="*/ 2530296 h 3027035"/>
                <a:gd name="connsiteX139" fmla="*/ 1072036 w 3226038"/>
                <a:gd name="connsiteY139" fmla="*/ 2477975 h 3027035"/>
                <a:gd name="connsiteX140" fmla="*/ 1042591 w 3226038"/>
                <a:gd name="connsiteY140" fmla="*/ 2492041 h 3027035"/>
                <a:gd name="connsiteX141" fmla="*/ 865868 w 3226038"/>
                <a:gd name="connsiteY141" fmla="*/ 2499409 h 3027035"/>
                <a:gd name="connsiteX142" fmla="*/ 719426 w 3226038"/>
                <a:gd name="connsiteY142" fmla="*/ 2430182 h 3027035"/>
                <a:gd name="connsiteX143" fmla="*/ 689869 w 3226038"/>
                <a:gd name="connsiteY143" fmla="*/ 2397459 h 3027035"/>
                <a:gd name="connsiteX144" fmla="*/ 687182 w 3226038"/>
                <a:gd name="connsiteY144" fmla="*/ 2418320 h 3027035"/>
                <a:gd name="connsiteX145" fmla="*/ 760823 w 3226038"/>
                <a:gd name="connsiteY145" fmla="*/ 2590105 h 3027035"/>
                <a:gd name="connsiteX146" fmla="*/ 964895 w 3226038"/>
                <a:gd name="connsiteY146" fmla="*/ 2678700 h 3027035"/>
                <a:gd name="connsiteX147" fmla="*/ 1054815 w 3226038"/>
                <a:gd name="connsiteY147" fmla="*/ 2673458 h 3027035"/>
                <a:gd name="connsiteX148" fmla="*/ 1130649 w 3226038"/>
                <a:gd name="connsiteY148" fmla="*/ 2696939 h 3027035"/>
                <a:gd name="connsiteX149" fmla="*/ 1231694 w 3226038"/>
                <a:gd name="connsiteY149" fmla="*/ 2827369 h 3027035"/>
                <a:gd name="connsiteX150" fmla="*/ 1245598 w 3226038"/>
                <a:gd name="connsiteY150" fmla="*/ 2824694 h 3027035"/>
                <a:gd name="connsiteX151" fmla="*/ 1314357 w 3226038"/>
                <a:gd name="connsiteY151" fmla="*/ 2805982 h 3027035"/>
                <a:gd name="connsiteX152" fmla="*/ 1582565 w 3226038"/>
                <a:gd name="connsiteY152" fmla="*/ 2947668 h 3027035"/>
                <a:gd name="connsiteX153" fmla="*/ 1872394 w 3226038"/>
                <a:gd name="connsiteY153" fmla="*/ 2840437 h 3027035"/>
                <a:gd name="connsiteX154" fmla="*/ 1765658 w 3226038"/>
                <a:gd name="connsiteY154" fmla="*/ 2986896 h 3027035"/>
                <a:gd name="connsiteX155" fmla="*/ 1559806 w 3226038"/>
                <a:gd name="connsiteY155" fmla="*/ 3024598 h 3027035"/>
                <a:gd name="connsiteX156" fmla="*/ 1323343 w 3226038"/>
                <a:gd name="connsiteY156" fmla="*/ 2933795 h 3027035"/>
                <a:gd name="connsiteX157" fmla="*/ 1018886 w 3226038"/>
                <a:gd name="connsiteY157" fmla="*/ 2795305 h 3027035"/>
                <a:gd name="connsiteX158" fmla="*/ 970675 w 3226038"/>
                <a:gd name="connsiteY158" fmla="*/ 2772285 h 3027035"/>
                <a:gd name="connsiteX159" fmla="*/ 620567 w 3226038"/>
                <a:gd name="connsiteY159" fmla="*/ 2513611 h 3027035"/>
                <a:gd name="connsiteX160" fmla="*/ 512110 w 3226038"/>
                <a:gd name="connsiteY160" fmla="*/ 2412141 h 3027035"/>
                <a:gd name="connsiteX161" fmla="*/ 309550 w 3226038"/>
                <a:gd name="connsiteY161" fmla="*/ 2318730 h 3027035"/>
                <a:gd name="connsiteX162" fmla="*/ 271890 w 3226038"/>
                <a:gd name="connsiteY162" fmla="*/ 2103679 h 3027035"/>
                <a:gd name="connsiteX163" fmla="*/ 197030 w 3226038"/>
                <a:gd name="connsiteY163" fmla="*/ 2025682 h 3027035"/>
                <a:gd name="connsiteX164" fmla="*/ 42961 w 3226038"/>
                <a:gd name="connsiteY164" fmla="*/ 1878648 h 3027035"/>
                <a:gd name="connsiteX165" fmla="*/ 10241 w 3226038"/>
                <a:gd name="connsiteY165" fmla="*/ 1645877 h 3027035"/>
                <a:gd name="connsiteX166" fmla="*/ 149602 w 3226038"/>
                <a:gd name="connsiteY166" fmla="*/ 1507488 h 3027035"/>
                <a:gd name="connsiteX167" fmla="*/ 69504 w 3226038"/>
                <a:gd name="connsiteY167" fmla="*/ 1674797 h 3027035"/>
                <a:gd name="connsiteX168" fmla="*/ 279249 w 3226038"/>
                <a:gd name="connsiteY168" fmla="*/ 1988992 h 3027035"/>
                <a:gd name="connsiteX169" fmla="*/ 316193 w 3226038"/>
                <a:gd name="connsiteY169" fmla="*/ 1991729 h 3027035"/>
                <a:gd name="connsiteX170" fmla="*/ 319053 w 3226038"/>
                <a:gd name="connsiteY170" fmla="*/ 1985609 h 3027035"/>
                <a:gd name="connsiteX171" fmla="*/ 307569 w 3226038"/>
                <a:gd name="connsiteY171" fmla="*/ 1949900 h 3027035"/>
                <a:gd name="connsiteX172" fmla="*/ 306486 w 3226038"/>
                <a:gd name="connsiteY172" fmla="*/ 1940694 h 3027035"/>
                <a:gd name="connsiteX173" fmla="*/ 302243 w 3226038"/>
                <a:gd name="connsiteY173" fmla="*/ 1937639 h 3027035"/>
                <a:gd name="connsiteX174" fmla="*/ 294636 w 3226038"/>
                <a:gd name="connsiteY174" fmla="*/ 1920784 h 3027035"/>
                <a:gd name="connsiteX175" fmla="*/ 293312 w 3226038"/>
                <a:gd name="connsiteY175" fmla="*/ 1627034 h 3027035"/>
                <a:gd name="connsiteX176" fmla="*/ 380880 w 3226038"/>
                <a:gd name="connsiteY176" fmla="*/ 1526015 h 3027035"/>
                <a:gd name="connsiteX177" fmla="*/ 329214 w 3226038"/>
                <a:gd name="connsiteY177" fmla="*/ 1459943 h 3027035"/>
                <a:gd name="connsiteX178" fmla="*/ 321211 w 3226038"/>
                <a:gd name="connsiteY178" fmla="*/ 1456328 h 3027035"/>
                <a:gd name="connsiteX179" fmla="*/ 268085 w 3226038"/>
                <a:gd name="connsiteY179" fmla="*/ 1185660 h 3027035"/>
                <a:gd name="connsiteX180" fmla="*/ 281857 w 3226038"/>
                <a:gd name="connsiteY180" fmla="*/ 1276902 h 3027035"/>
                <a:gd name="connsiteX181" fmla="*/ 517812 w 3226038"/>
                <a:gd name="connsiteY181" fmla="*/ 1465542 h 3027035"/>
                <a:gd name="connsiteX182" fmla="*/ 611355 w 3226038"/>
                <a:gd name="connsiteY182" fmla="*/ 1477295 h 3027035"/>
                <a:gd name="connsiteX183" fmla="*/ 611703 w 3226038"/>
                <a:gd name="connsiteY183" fmla="*/ 1480155 h 3027035"/>
                <a:gd name="connsiteX184" fmla="*/ 612118 w 3226038"/>
                <a:gd name="connsiteY184" fmla="*/ 1477866 h 3027035"/>
                <a:gd name="connsiteX185" fmla="*/ 662263 w 3226038"/>
                <a:gd name="connsiteY185" fmla="*/ 1427900 h 3027035"/>
                <a:gd name="connsiteX186" fmla="*/ 662059 w 3226038"/>
                <a:gd name="connsiteY186" fmla="*/ 1427220 h 3027035"/>
                <a:gd name="connsiteX187" fmla="*/ 661901 w 3226038"/>
                <a:gd name="connsiteY187" fmla="*/ 1426988 h 3027035"/>
                <a:gd name="connsiteX188" fmla="*/ 661951 w 3226038"/>
                <a:gd name="connsiteY188" fmla="*/ 1426862 h 3027035"/>
                <a:gd name="connsiteX189" fmla="*/ 652834 w 3226038"/>
                <a:gd name="connsiteY189" fmla="*/ 1396497 h 3027035"/>
                <a:gd name="connsiteX190" fmla="*/ 637570 w 3226038"/>
                <a:gd name="connsiteY190" fmla="*/ 1356501 h 3027035"/>
                <a:gd name="connsiteX191" fmla="*/ 842912 w 3226038"/>
                <a:gd name="connsiteY191" fmla="*/ 1018808 h 3027035"/>
                <a:gd name="connsiteX192" fmla="*/ 2516775 w 3226038"/>
                <a:gd name="connsiteY192" fmla="*/ 2091376 h 3027035"/>
                <a:gd name="connsiteX193" fmla="*/ 2238033 w 3226038"/>
                <a:gd name="connsiteY193" fmla="*/ 2334816 h 3027035"/>
                <a:gd name="connsiteX194" fmla="*/ 2189593 w 3226038"/>
                <a:gd name="connsiteY194" fmla="*/ 2248549 h 3027035"/>
                <a:gd name="connsiteX195" fmla="*/ 2516775 w 3226038"/>
                <a:gd name="connsiteY195" fmla="*/ 2091376 h 3027035"/>
                <a:gd name="connsiteX196" fmla="*/ 687254 w 3226038"/>
                <a:gd name="connsiteY196" fmla="*/ 678482 h 3027035"/>
                <a:gd name="connsiteX197" fmla="*/ 628419 w 3226038"/>
                <a:gd name="connsiteY197" fmla="*/ 1036658 h 3027035"/>
                <a:gd name="connsiteX198" fmla="*/ 532013 w 3226038"/>
                <a:gd name="connsiteY198" fmla="*/ 1014429 h 3027035"/>
                <a:gd name="connsiteX199" fmla="*/ 687254 w 3226038"/>
                <a:gd name="connsiteY199" fmla="*/ 678482 h 3027035"/>
                <a:gd name="connsiteX200" fmla="*/ 2205214 w 3226038"/>
                <a:gd name="connsiteY200" fmla="*/ 1800491 h 3027035"/>
                <a:gd name="connsiteX201" fmla="*/ 2255363 w 3226038"/>
                <a:gd name="connsiteY201" fmla="*/ 1871953 h 3027035"/>
                <a:gd name="connsiteX202" fmla="*/ 2466834 w 3226038"/>
                <a:gd name="connsiteY202" fmla="*/ 2042067 h 3027035"/>
                <a:gd name="connsiteX203" fmla="*/ 2319038 w 3226038"/>
                <a:gd name="connsiteY203" fmla="*/ 2093212 h 3027035"/>
                <a:gd name="connsiteX204" fmla="*/ 2156726 w 3226038"/>
                <a:gd name="connsiteY204" fmla="*/ 1968287 h 3027035"/>
                <a:gd name="connsiteX205" fmla="*/ 2119546 w 3226038"/>
                <a:gd name="connsiteY205" fmla="*/ 1914861 h 3027035"/>
                <a:gd name="connsiteX206" fmla="*/ 2205214 w 3226038"/>
                <a:gd name="connsiteY206" fmla="*/ 1800491 h 3027035"/>
                <a:gd name="connsiteX207" fmla="*/ 1058864 w 3226038"/>
                <a:gd name="connsiteY207" fmla="*/ 897328 h 3027035"/>
                <a:gd name="connsiteX208" fmla="*/ 973209 w 3226038"/>
                <a:gd name="connsiteY208" fmla="*/ 1011681 h 3027035"/>
                <a:gd name="connsiteX209" fmla="*/ 741092 w 3226038"/>
                <a:gd name="connsiteY209" fmla="*/ 868758 h 3027035"/>
                <a:gd name="connsiteX210" fmla="*/ 748615 w 3226038"/>
                <a:gd name="connsiteY210" fmla="*/ 712543 h 3027035"/>
                <a:gd name="connsiteX211" fmla="*/ 1058864 w 3226038"/>
                <a:gd name="connsiteY211" fmla="*/ 897328 h 3027035"/>
                <a:gd name="connsiteX212" fmla="*/ 1948708 w 3226038"/>
                <a:gd name="connsiteY212" fmla="*/ 1321566 h 3027035"/>
                <a:gd name="connsiteX213" fmla="*/ 2096045 w 3226038"/>
                <a:gd name="connsiteY213" fmla="*/ 1452158 h 3027035"/>
                <a:gd name="connsiteX214" fmla="*/ 1919841 w 3226038"/>
                <a:gd name="connsiteY214" fmla="*/ 1466554 h 3027035"/>
                <a:gd name="connsiteX215" fmla="*/ 1885365 w 3226038"/>
                <a:gd name="connsiteY215" fmla="*/ 1472861 h 3027035"/>
                <a:gd name="connsiteX216" fmla="*/ 1879629 w 3226038"/>
                <a:gd name="connsiteY216" fmla="*/ 1489302 h 3027035"/>
                <a:gd name="connsiteX217" fmla="*/ 1908915 w 3226038"/>
                <a:gd name="connsiteY217" fmla="*/ 1464113 h 3027035"/>
                <a:gd name="connsiteX218" fmla="*/ 1878082 w 3226038"/>
                <a:gd name="connsiteY218" fmla="*/ 1523336 h 3027035"/>
                <a:gd name="connsiteX219" fmla="*/ 1882487 w 3226038"/>
                <a:gd name="connsiteY219" fmla="*/ 1659934 h 3027035"/>
                <a:gd name="connsiteX220" fmla="*/ 1908811 w 3226038"/>
                <a:gd name="connsiteY220" fmla="*/ 1703873 h 3027035"/>
                <a:gd name="connsiteX221" fmla="*/ 1939526 w 3226038"/>
                <a:gd name="connsiteY221" fmla="*/ 1677454 h 3027035"/>
                <a:gd name="connsiteX222" fmla="*/ 1922727 w 3226038"/>
                <a:gd name="connsiteY222" fmla="*/ 1706694 h 3027035"/>
                <a:gd name="connsiteX223" fmla="*/ 1917366 w 3226038"/>
                <a:gd name="connsiteY223" fmla="*/ 1718150 h 3027035"/>
                <a:gd name="connsiteX224" fmla="*/ 1918838 w 3226038"/>
                <a:gd name="connsiteY224" fmla="*/ 1720608 h 3027035"/>
                <a:gd name="connsiteX225" fmla="*/ 1973972 w 3226038"/>
                <a:gd name="connsiteY225" fmla="*/ 1767825 h 3027035"/>
                <a:gd name="connsiteX226" fmla="*/ 2071636 w 3226038"/>
                <a:gd name="connsiteY226" fmla="*/ 1813568 h 3027035"/>
                <a:gd name="connsiteX227" fmla="*/ 2173989 w 3226038"/>
                <a:gd name="connsiteY227" fmla="*/ 1826528 h 3027035"/>
                <a:gd name="connsiteX228" fmla="*/ 2117479 w 3226038"/>
                <a:gd name="connsiteY228" fmla="*/ 1890255 h 3027035"/>
                <a:gd name="connsiteX229" fmla="*/ 2048930 w 3226038"/>
                <a:gd name="connsiteY229" fmla="*/ 1880940 h 3027035"/>
                <a:gd name="connsiteX230" fmla="*/ 1912220 w 3226038"/>
                <a:gd name="connsiteY230" fmla="*/ 1805984 h 3027035"/>
                <a:gd name="connsiteX231" fmla="*/ 1900395 w 3226038"/>
                <a:gd name="connsiteY231" fmla="*/ 1792735 h 3027035"/>
                <a:gd name="connsiteX232" fmla="*/ 1898516 w 3226038"/>
                <a:gd name="connsiteY232" fmla="*/ 1805424 h 3027035"/>
                <a:gd name="connsiteX233" fmla="*/ 2004583 w 3226038"/>
                <a:gd name="connsiteY233" fmla="*/ 1981166 h 3027035"/>
                <a:gd name="connsiteX234" fmla="*/ 2102247 w 3226038"/>
                <a:gd name="connsiteY234" fmla="*/ 2026909 h 3027035"/>
                <a:gd name="connsiteX235" fmla="*/ 2204600 w 3226038"/>
                <a:gd name="connsiteY235" fmla="*/ 2039869 h 3027035"/>
                <a:gd name="connsiteX236" fmla="*/ 2148090 w 3226038"/>
                <a:gd name="connsiteY236" fmla="*/ 2103596 h 3027035"/>
                <a:gd name="connsiteX237" fmla="*/ 2144005 w 3226038"/>
                <a:gd name="connsiteY237" fmla="*/ 2103041 h 3027035"/>
                <a:gd name="connsiteX238" fmla="*/ 2136123 w 3226038"/>
                <a:gd name="connsiteY238" fmla="*/ 2142932 h 3027035"/>
                <a:gd name="connsiteX239" fmla="*/ 1880081 w 3226038"/>
                <a:gd name="connsiteY239" fmla="*/ 2329702 h 3027035"/>
                <a:gd name="connsiteX240" fmla="*/ 1837407 w 3226038"/>
                <a:gd name="connsiteY240" fmla="*/ 2326300 h 3027035"/>
                <a:gd name="connsiteX241" fmla="*/ 1811492 w 3226038"/>
                <a:gd name="connsiteY241" fmla="*/ 2326128 h 3027035"/>
                <a:gd name="connsiteX242" fmla="*/ 1813930 w 3226038"/>
                <a:gd name="connsiteY242" fmla="*/ 2322872 h 3027035"/>
                <a:gd name="connsiteX243" fmla="*/ 1765779 w 3226038"/>
                <a:gd name="connsiteY243" fmla="*/ 2311874 h 3027035"/>
                <a:gd name="connsiteX244" fmla="*/ 1660705 w 3226038"/>
                <a:gd name="connsiteY244" fmla="*/ 2252690 h 3027035"/>
                <a:gd name="connsiteX245" fmla="*/ 1627276 w 3226038"/>
                <a:gd name="connsiteY245" fmla="*/ 2234380 h 3027035"/>
                <a:gd name="connsiteX246" fmla="*/ 1627573 w 3226038"/>
                <a:gd name="connsiteY246" fmla="*/ 1891126 h 3027035"/>
                <a:gd name="connsiteX247" fmla="*/ 1607040 w 3226038"/>
                <a:gd name="connsiteY247" fmla="*/ 1970917 h 3027035"/>
                <a:gd name="connsiteX248" fmla="*/ 1771834 w 3226038"/>
                <a:gd name="connsiteY248" fmla="*/ 2221675 h 3027035"/>
                <a:gd name="connsiteX249" fmla="*/ 1891816 w 3226038"/>
                <a:gd name="connsiteY249" fmla="*/ 2240499 h 3027035"/>
                <a:gd name="connsiteX250" fmla="*/ 2009321 w 3226038"/>
                <a:gd name="connsiteY250" fmla="*/ 2219514 h 3027035"/>
                <a:gd name="connsiteX251" fmla="*/ 1999139 w 3226038"/>
                <a:gd name="connsiteY251" fmla="*/ 2239396 h 3027035"/>
                <a:gd name="connsiteX252" fmla="*/ 1999567 w 3226038"/>
                <a:gd name="connsiteY252" fmla="*/ 2239296 h 3027035"/>
                <a:gd name="connsiteX253" fmla="*/ 2044414 w 3226038"/>
                <a:gd name="connsiteY253" fmla="*/ 2218349 h 3027035"/>
                <a:gd name="connsiteX254" fmla="*/ 2118423 w 3226038"/>
                <a:gd name="connsiteY254" fmla="*/ 2140793 h 3027035"/>
                <a:gd name="connsiteX255" fmla="*/ 2133501 w 3226038"/>
                <a:gd name="connsiteY255" fmla="*/ 2101613 h 3027035"/>
                <a:gd name="connsiteX256" fmla="*/ 2079542 w 3226038"/>
                <a:gd name="connsiteY256" fmla="*/ 2094281 h 3027035"/>
                <a:gd name="connsiteX257" fmla="*/ 1905884 w 3226038"/>
                <a:gd name="connsiteY257" fmla="*/ 1977931 h 3027035"/>
                <a:gd name="connsiteX258" fmla="*/ 1880896 w 3226038"/>
                <a:gd name="connsiteY258" fmla="*/ 1954633 h 3027035"/>
                <a:gd name="connsiteX259" fmla="*/ 1852220 w 3226038"/>
                <a:gd name="connsiteY259" fmla="*/ 1798502 h 3027035"/>
                <a:gd name="connsiteX260" fmla="*/ 1867058 w 3226038"/>
                <a:gd name="connsiteY260" fmla="*/ 1756931 h 3027035"/>
                <a:gd name="connsiteX261" fmla="*/ 1850284 w 3226038"/>
                <a:gd name="connsiteY261" fmla="*/ 1741292 h 3027035"/>
                <a:gd name="connsiteX262" fmla="*/ 1828755 w 3226038"/>
                <a:gd name="connsiteY262" fmla="*/ 1697853 h 3027035"/>
                <a:gd name="connsiteX263" fmla="*/ 1817427 w 3226038"/>
                <a:gd name="connsiteY263" fmla="*/ 1628566 h 3027035"/>
                <a:gd name="connsiteX264" fmla="*/ 1795832 w 3226038"/>
                <a:gd name="connsiteY264" fmla="*/ 1673156 h 3027035"/>
                <a:gd name="connsiteX265" fmla="*/ 1557706 w 3226038"/>
                <a:gd name="connsiteY265" fmla="*/ 1787085 h 3027035"/>
                <a:gd name="connsiteX266" fmla="*/ 1509266 w 3226038"/>
                <a:gd name="connsiteY266" fmla="*/ 1700819 h 3027035"/>
                <a:gd name="connsiteX267" fmla="*/ 1800941 w 3226038"/>
                <a:gd name="connsiteY267" fmla="*/ 1621248 h 3027035"/>
                <a:gd name="connsiteX268" fmla="*/ 1813578 w 3226038"/>
                <a:gd name="connsiteY268" fmla="*/ 1599019 h 3027035"/>
                <a:gd name="connsiteX269" fmla="*/ 1819910 w 3226038"/>
                <a:gd name="connsiteY269" fmla="*/ 1600565 h 3027035"/>
                <a:gd name="connsiteX270" fmla="*/ 1821608 w 3226038"/>
                <a:gd name="connsiteY270" fmla="*/ 1585161 h 3027035"/>
                <a:gd name="connsiteX271" fmla="*/ 1823154 w 3226038"/>
                <a:gd name="connsiteY271" fmla="*/ 1580831 h 3027035"/>
                <a:gd name="connsiteX272" fmla="*/ 1792216 w 3226038"/>
                <a:gd name="connsiteY272" fmla="*/ 1559883 h 3027035"/>
                <a:gd name="connsiteX273" fmla="*/ 1717932 w 3226038"/>
                <a:gd name="connsiteY273" fmla="*/ 1500968 h 3027035"/>
                <a:gd name="connsiteX274" fmla="*/ 1748406 w 3226038"/>
                <a:gd name="connsiteY274" fmla="*/ 1490472 h 3027035"/>
                <a:gd name="connsiteX275" fmla="*/ 1926827 w 3226038"/>
                <a:gd name="connsiteY275" fmla="*/ 1363489 h 3027035"/>
                <a:gd name="connsiteX276" fmla="*/ 1948708 w 3226038"/>
                <a:gd name="connsiteY276" fmla="*/ 1321566 h 3027035"/>
                <a:gd name="connsiteX277" fmla="*/ 868204 w 3226038"/>
                <a:gd name="connsiteY277" fmla="*/ 327279 h 3027035"/>
                <a:gd name="connsiteX278" fmla="*/ 839290 w 3226038"/>
                <a:gd name="connsiteY278" fmla="*/ 396067 h 3027035"/>
                <a:gd name="connsiteX279" fmla="*/ 968231 w 3226038"/>
                <a:gd name="connsiteY279" fmla="*/ 659259 h 3027035"/>
                <a:gd name="connsiteX280" fmla="*/ 1200860 w 3226038"/>
                <a:gd name="connsiteY280" fmla="*/ 706168 h 3027035"/>
                <a:gd name="connsiteX281" fmla="*/ 1143757 w 3226038"/>
                <a:gd name="connsiteY281" fmla="*/ 782404 h 3027035"/>
                <a:gd name="connsiteX282" fmla="*/ 858125 w 3226038"/>
                <a:gd name="connsiteY282" fmla="*/ 664851 h 3027035"/>
                <a:gd name="connsiteX283" fmla="*/ 828202 w 3226038"/>
                <a:gd name="connsiteY283" fmla="*/ 641247 h 3027035"/>
                <a:gd name="connsiteX284" fmla="*/ 868204 w 3226038"/>
                <a:gd name="connsiteY284" fmla="*/ 327279 h 3027035"/>
                <a:gd name="connsiteX285" fmla="*/ 2657066 w 3226038"/>
                <a:gd name="connsiteY285" fmla="*/ 1197247 h 3027035"/>
                <a:gd name="connsiteX286" fmla="*/ 2663296 w 3226038"/>
                <a:gd name="connsiteY286" fmla="*/ 1206222 h 3027035"/>
                <a:gd name="connsiteX287" fmla="*/ 2650270 w 3226038"/>
                <a:gd name="connsiteY287" fmla="*/ 1206320 h 3027035"/>
                <a:gd name="connsiteX288" fmla="*/ 2657066 w 3226038"/>
                <a:gd name="connsiteY288" fmla="*/ 1197247 h 3027035"/>
                <a:gd name="connsiteX289" fmla="*/ 3030338 w 3226038"/>
                <a:gd name="connsiteY289" fmla="*/ 1431166 h 3027035"/>
                <a:gd name="connsiteX290" fmla="*/ 2903938 w 3226038"/>
                <a:gd name="connsiteY290" fmla="*/ 1579263 h 3027035"/>
                <a:gd name="connsiteX291" fmla="*/ 2811168 w 3226038"/>
                <a:gd name="connsiteY291" fmla="*/ 1587131 h 3027035"/>
                <a:gd name="connsiteX292" fmla="*/ 2775539 w 3226038"/>
                <a:gd name="connsiteY292" fmla="*/ 1575913 h 3027035"/>
                <a:gd name="connsiteX293" fmla="*/ 2614417 w 3226038"/>
                <a:gd name="connsiteY293" fmla="*/ 1527673 h 3027035"/>
                <a:gd name="connsiteX294" fmla="*/ 2474755 w 3226038"/>
                <a:gd name="connsiteY294" fmla="*/ 1440641 h 3027035"/>
                <a:gd name="connsiteX295" fmla="*/ 2543000 w 3226038"/>
                <a:gd name="connsiteY295" fmla="*/ 1349530 h 3027035"/>
                <a:gd name="connsiteX296" fmla="*/ 2704508 w 3226038"/>
                <a:gd name="connsiteY296" fmla="*/ 1424676 h 3027035"/>
                <a:gd name="connsiteX297" fmla="*/ 2882339 w 3226038"/>
                <a:gd name="connsiteY297" fmla="*/ 1461929 h 3027035"/>
                <a:gd name="connsiteX298" fmla="*/ 3030338 w 3226038"/>
                <a:gd name="connsiteY298" fmla="*/ 1431166 h 3027035"/>
                <a:gd name="connsiteX299" fmla="*/ 1176421 w 3226038"/>
                <a:gd name="connsiteY299" fmla="*/ 0 h 3027035"/>
                <a:gd name="connsiteX300" fmla="*/ 1188515 w 3226038"/>
                <a:gd name="connsiteY300" fmla="*/ 150678 h 3027035"/>
                <a:gd name="connsiteX301" fmla="*/ 1394438 w 3226038"/>
                <a:gd name="connsiteY301" fmla="*/ 447731 h 3027035"/>
                <a:gd name="connsiteX302" fmla="*/ 1326486 w 3226038"/>
                <a:gd name="connsiteY302" fmla="*/ 538450 h 3027035"/>
                <a:gd name="connsiteX303" fmla="*/ 1109160 w 3226038"/>
                <a:gd name="connsiteY303" fmla="*/ 285219 h 3027035"/>
                <a:gd name="connsiteX304" fmla="*/ 1088376 w 3226038"/>
                <a:gd name="connsiteY304" fmla="*/ 254181 h 3027035"/>
                <a:gd name="connsiteX305" fmla="*/ 1069841 w 3226038"/>
                <a:gd name="connsiteY305" fmla="*/ 162942 h 3027035"/>
                <a:gd name="connsiteX306" fmla="*/ 1176421 w 3226038"/>
                <a:gd name="connsiteY306" fmla="*/ 0 h 3027035"/>
                <a:gd name="connsiteX307" fmla="*/ 2074059 w 3226038"/>
                <a:gd name="connsiteY307" fmla="*/ 622382 h 3027035"/>
                <a:gd name="connsiteX308" fmla="*/ 2039980 w 3226038"/>
                <a:gd name="connsiteY308" fmla="*/ 655169 h 3027035"/>
                <a:gd name="connsiteX309" fmla="*/ 1968289 w 3226038"/>
                <a:gd name="connsiteY309" fmla="*/ 862097 h 3027035"/>
                <a:gd name="connsiteX310" fmla="*/ 1966785 w 3226038"/>
                <a:gd name="connsiteY310" fmla="*/ 894292 h 3027035"/>
                <a:gd name="connsiteX311" fmla="*/ 1889360 w 3226038"/>
                <a:gd name="connsiteY311" fmla="*/ 839571 h 3027035"/>
                <a:gd name="connsiteX312" fmla="*/ 1874609 w 3226038"/>
                <a:gd name="connsiteY312" fmla="*/ 827382 h 3027035"/>
                <a:gd name="connsiteX313" fmla="*/ 1876383 w 3226038"/>
                <a:gd name="connsiteY313" fmla="*/ 836472 h 3027035"/>
                <a:gd name="connsiteX314" fmla="*/ 1856444 w 3226038"/>
                <a:gd name="connsiteY314" fmla="*/ 910904 h 3027035"/>
                <a:gd name="connsiteX315" fmla="*/ 1857429 w 3226038"/>
                <a:gd name="connsiteY315" fmla="*/ 965196 h 3027035"/>
                <a:gd name="connsiteX316" fmla="*/ 2016558 w 3226038"/>
                <a:gd name="connsiteY316" fmla="*/ 1064158 h 3027035"/>
                <a:gd name="connsiteX317" fmla="*/ 2112556 w 3226038"/>
                <a:gd name="connsiteY317" fmla="*/ 1040858 h 3027035"/>
                <a:gd name="connsiteX318" fmla="*/ 2148781 w 3226038"/>
                <a:gd name="connsiteY318" fmla="*/ 1089413 h 3027035"/>
                <a:gd name="connsiteX319" fmla="*/ 2161420 w 3226038"/>
                <a:gd name="connsiteY319" fmla="*/ 1196466 h 3027035"/>
                <a:gd name="connsiteX320" fmla="*/ 2445423 w 3226038"/>
                <a:gd name="connsiteY320" fmla="*/ 1454419 h 3027035"/>
                <a:gd name="connsiteX321" fmla="*/ 2469057 w 3226038"/>
                <a:gd name="connsiteY321" fmla="*/ 1472121 h 3027035"/>
                <a:gd name="connsiteX322" fmla="*/ 2410394 w 3226038"/>
                <a:gd name="connsiteY322" fmla="*/ 1490064 h 3027035"/>
                <a:gd name="connsiteX323" fmla="*/ 2337107 w 3226038"/>
                <a:gd name="connsiteY323" fmla="*/ 1581550 h 3027035"/>
                <a:gd name="connsiteX324" fmla="*/ 2342804 w 3226038"/>
                <a:gd name="connsiteY324" fmla="*/ 1616802 h 3027035"/>
                <a:gd name="connsiteX325" fmla="*/ 2347317 w 3226038"/>
                <a:gd name="connsiteY325" fmla="*/ 1610776 h 3027035"/>
                <a:gd name="connsiteX326" fmla="*/ 2381405 w 3226038"/>
                <a:gd name="connsiteY326" fmla="*/ 1711111 h 3027035"/>
                <a:gd name="connsiteX327" fmla="*/ 2430032 w 3226038"/>
                <a:gd name="connsiteY327" fmla="*/ 1781159 h 3027035"/>
                <a:gd name="connsiteX328" fmla="*/ 2456217 w 3226038"/>
                <a:gd name="connsiteY328" fmla="*/ 1816330 h 3027035"/>
                <a:gd name="connsiteX329" fmla="*/ 2745046 w 3226038"/>
                <a:gd name="connsiteY329" fmla="*/ 1866063 h 3027035"/>
                <a:gd name="connsiteX330" fmla="*/ 2802929 w 3226038"/>
                <a:gd name="connsiteY330" fmla="*/ 1818974 h 3027035"/>
                <a:gd name="connsiteX331" fmla="*/ 2512876 w 3226038"/>
                <a:gd name="connsiteY331" fmla="*/ 1945644 h 3027035"/>
                <a:gd name="connsiteX332" fmla="*/ 2481810 w 3226038"/>
                <a:gd name="connsiteY332" fmla="*/ 1923566 h 3027035"/>
                <a:gd name="connsiteX333" fmla="*/ 2315751 w 3226038"/>
                <a:gd name="connsiteY333" fmla="*/ 1759853 h 3027035"/>
                <a:gd name="connsiteX334" fmla="*/ 2311255 w 3226038"/>
                <a:gd name="connsiteY334" fmla="*/ 1747006 h 3027035"/>
                <a:gd name="connsiteX335" fmla="*/ 2286633 w 3226038"/>
                <a:gd name="connsiteY335" fmla="*/ 1691311 h 3027035"/>
                <a:gd name="connsiteX336" fmla="*/ 2299909 w 3226038"/>
                <a:gd name="connsiteY336" fmla="*/ 1497752 h 3027035"/>
                <a:gd name="connsiteX337" fmla="*/ 2206345 w 3226038"/>
                <a:gd name="connsiteY337" fmla="*/ 1452662 h 3027035"/>
                <a:gd name="connsiteX338" fmla="*/ 2072269 w 3226038"/>
                <a:gd name="connsiteY338" fmla="*/ 1201093 h 3027035"/>
                <a:gd name="connsiteX339" fmla="*/ 2023472 w 3226038"/>
                <a:gd name="connsiteY339" fmla="*/ 1155022 h 3027035"/>
                <a:gd name="connsiteX340" fmla="*/ 1812353 w 3226038"/>
                <a:gd name="connsiteY340" fmla="*/ 1082572 h 3027035"/>
                <a:gd name="connsiteX341" fmla="*/ 1471695 w 3226038"/>
                <a:gd name="connsiteY341" fmla="*/ 1113080 h 3027035"/>
                <a:gd name="connsiteX342" fmla="*/ 1442475 w 3226038"/>
                <a:gd name="connsiteY342" fmla="*/ 1155537 h 3027035"/>
                <a:gd name="connsiteX343" fmla="*/ 1417413 w 3226038"/>
                <a:gd name="connsiteY343" fmla="*/ 1241357 h 3027035"/>
                <a:gd name="connsiteX344" fmla="*/ 1423265 w 3226038"/>
                <a:gd name="connsiteY344" fmla="*/ 1362666 h 3027035"/>
                <a:gd name="connsiteX345" fmla="*/ 1654912 w 3226038"/>
                <a:gd name="connsiteY345" fmla="*/ 1553391 h 3027035"/>
                <a:gd name="connsiteX346" fmla="*/ 1736445 w 3226038"/>
                <a:gd name="connsiteY346" fmla="*/ 1541531 h 3027035"/>
                <a:gd name="connsiteX347" fmla="*/ 1467866 w 3226038"/>
                <a:gd name="connsiteY347" fmla="*/ 1564711 h 3027035"/>
                <a:gd name="connsiteX348" fmla="*/ 1462696 w 3226038"/>
                <a:gd name="connsiteY348" fmla="*/ 1561492 h 3027035"/>
                <a:gd name="connsiteX349" fmla="*/ 1457674 w 3226038"/>
                <a:gd name="connsiteY349" fmla="*/ 1588601 h 3027035"/>
                <a:gd name="connsiteX350" fmla="*/ 1199754 w 3226038"/>
                <a:gd name="connsiteY350" fmla="*/ 1781972 h 3027035"/>
                <a:gd name="connsiteX351" fmla="*/ 1157080 w 3226038"/>
                <a:gd name="connsiteY351" fmla="*/ 1778569 h 3027035"/>
                <a:gd name="connsiteX352" fmla="*/ 1131165 w 3226038"/>
                <a:gd name="connsiteY352" fmla="*/ 1778397 h 3027035"/>
                <a:gd name="connsiteX353" fmla="*/ 1188760 w 3226038"/>
                <a:gd name="connsiteY353" fmla="*/ 1701505 h 3027035"/>
                <a:gd name="connsiteX354" fmla="*/ 1273118 w 3226038"/>
                <a:gd name="connsiteY354" fmla="*/ 1702298 h 3027035"/>
                <a:gd name="connsiteX355" fmla="*/ 1364088 w 3226038"/>
                <a:gd name="connsiteY355" fmla="*/ 1670618 h 3027035"/>
                <a:gd name="connsiteX356" fmla="*/ 1443789 w 3226038"/>
                <a:gd name="connsiteY356" fmla="*/ 1581441 h 3027035"/>
                <a:gd name="connsiteX357" fmla="*/ 1452947 w 3226038"/>
                <a:gd name="connsiteY357" fmla="*/ 1555423 h 3027035"/>
                <a:gd name="connsiteX358" fmla="*/ 1434181 w 3226038"/>
                <a:gd name="connsiteY358" fmla="*/ 1543741 h 3027035"/>
                <a:gd name="connsiteX359" fmla="*/ 1395137 w 3226038"/>
                <a:gd name="connsiteY359" fmla="*/ 1505029 h 3027035"/>
                <a:gd name="connsiteX360" fmla="*/ 1380516 w 3226038"/>
                <a:gd name="connsiteY360" fmla="*/ 1469830 h 3027035"/>
                <a:gd name="connsiteX361" fmla="*/ 1332937 w 3226038"/>
                <a:gd name="connsiteY361" fmla="*/ 1359016 h 3027035"/>
                <a:gd name="connsiteX362" fmla="*/ 1331626 w 3226038"/>
                <a:gd name="connsiteY362" fmla="*/ 1347874 h 3027035"/>
                <a:gd name="connsiteX363" fmla="*/ 1272780 w 3226038"/>
                <a:gd name="connsiteY363" fmla="*/ 1404764 h 3027035"/>
                <a:gd name="connsiteX364" fmla="*/ 1193860 w 3226038"/>
                <a:gd name="connsiteY364" fmla="*/ 1391893 h 3027035"/>
                <a:gd name="connsiteX365" fmla="*/ 1008134 w 3226038"/>
                <a:gd name="connsiteY365" fmla="*/ 1250070 h 3027035"/>
                <a:gd name="connsiteX366" fmla="*/ 982412 w 3226038"/>
                <a:gd name="connsiteY366" fmla="*/ 1221942 h 3027035"/>
                <a:gd name="connsiteX367" fmla="*/ 1093583 w 3226038"/>
                <a:gd name="connsiteY367" fmla="*/ 897188 h 3027035"/>
                <a:gd name="connsiteX368" fmla="*/ 1048374 w 3226038"/>
                <a:gd name="connsiteY368" fmla="*/ 966069 h 3027035"/>
                <a:gd name="connsiteX369" fmla="*/ 1123324 w 3226038"/>
                <a:gd name="connsiteY369" fmla="*/ 1256619 h 3027035"/>
                <a:gd name="connsiteX370" fmla="*/ 1230792 w 3226038"/>
                <a:gd name="connsiteY370" fmla="*/ 1313193 h 3027035"/>
                <a:gd name="connsiteX371" fmla="*/ 1329324 w 3226038"/>
                <a:gd name="connsiteY371" fmla="*/ 1328309 h 3027035"/>
                <a:gd name="connsiteX372" fmla="*/ 1326119 w 3226038"/>
                <a:gd name="connsiteY372" fmla="*/ 1301081 h 3027035"/>
                <a:gd name="connsiteX373" fmla="*/ 1330478 w 3226038"/>
                <a:gd name="connsiteY373" fmla="*/ 1241565 h 3027035"/>
                <a:gd name="connsiteX374" fmla="*/ 1347395 w 3226038"/>
                <a:gd name="connsiteY374" fmla="*/ 1181539 h 3027035"/>
                <a:gd name="connsiteX375" fmla="*/ 1289273 w 3226038"/>
                <a:gd name="connsiteY375" fmla="*/ 1135853 h 3027035"/>
                <a:gd name="connsiteX376" fmla="*/ 1231511 w 3226038"/>
                <a:gd name="connsiteY376" fmla="*/ 1069976 h 3027035"/>
                <a:gd name="connsiteX377" fmla="*/ 1254367 w 3226038"/>
                <a:gd name="connsiteY377" fmla="*/ 1063295 h 3027035"/>
                <a:gd name="connsiteX378" fmla="*/ 1356051 w 3226038"/>
                <a:gd name="connsiteY378" fmla="*/ 994271 h 3027035"/>
                <a:gd name="connsiteX379" fmla="*/ 1316957 w 3226038"/>
                <a:gd name="connsiteY379" fmla="*/ 925715 h 3027035"/>
                <a:gd name="connsiteX380" fmla="*/ 1297765 w 3226038"/>
                <a:gd name="connsiteY380" fmla="*/ 883688 h 3027035"/>
                <a:gd name="connsiteX381" fmla="*/ 1289903 w 3226038"/>
                <a:gd name="connsiteY381" fmla="*/ 841227 h 3027035"/>
                <a:gd name="connsiteX382" fmla="*/ 1324580 w 3226038"/>
                <a:gd name="connsiteY382" fmla="*/ 794932 h 3027035"/>
                <a:gd name="connsiteX383" fmla="*/ 1324878 w 3226038"/>
                <a:gd name="connsiteY383" fmla="*/ 795979 h 3027035"/>
                <a:gd name="connsiteX384" fmla="*/ 1400007 w 3226038"/>
                <a:gd name="connsiteY384" fmla="*/ 911757 h 3027035"/>
                <a:gd name="connsiteX385" fmla="*/ 1615887 w 3226038"/>
                <a:gd name="connsiteY385" fmla="*/ 984205 h 3027035"/>
                <a:gd name="connsiteX386" fmla="*/ 1841277 w 3226038"/>
                <a:gd name="connsiteY386" fmla="*/ 840131 h 3027035"/>
                <a:gd name="connsiteX387" fmla="*/ 1849521 w 3226038"/>
                <a:gd name="connsiteY387" fmla="*/ 806651 h 3027035"/>
                <a:gd name="connsiteX388" fmla="*/ 1816219 w 3226038"/>
                <a:gd name="connsiteY388" fmla="*/ 779132 h 3027035"/>
                <a:gd name="connsiteX389" fmla="*/ 1946679 w 3226038"/>
                <a:gd name="connsiteY389" fmla="*/ 725712 h 3027035"/>
                <a:gd name="connsiteX390" fmla="*/ 1943038 w 3226038"/>
                <a:gd name="connsiteY390" fmla="*/ 690853 h 3027035"/>
                <a:gd name="connsiteX391" fmla="*/ 1907308 w 3226038"/>
                <a:gd name="connsiteY391" fmla="*/ 517710 h 3027035"/>
                <a:gd name="connsiteX392" fmla="*/ 2074059 w 3226038"/>
                <a:gd name="connsiteY392" fmla="*/ 622382 h 3027035"/>
                <a:gd name="connsiteX393" fmla="*/ 3226038 w 3226038"/>
                <a:gd name="connsiteY393" fmla="*/ 1170010 h 3027035"/>
                <a:gd name="connsiteX394" fmla="*/ 3039800 w 3226038"/>
                <a:gd name="connsiteY394" fmla="*/ 1363835 h 3027035"/>
                <a:gd name="connsiteX395" fmla="*/ 2986179 w 3226038"/>
                <a:gd name="connsiteY395" fmla="*/ 1265779 h 3027035"/>
                <a:gd name="connsiteX396" fmla="*/ 3226038 w 3226038"/>
                <a:gd name="connsiteY396" fmla="*/ 1170010 h 3027035"/>
                <a:gd name="connsiteX397" fmla="*/ 2599109 w 3226038"/>
                <a:gd name="connsiteY397" fmla="*/ 557336 h 3027035"/>
                <a:gd name="connsiteX398" fmla="*/ 2605711 w 3226038"/>
                <a:gd name="connsiteY398" fmla="*/ 567191 h 3027035"/>
                <a:gd name="connsiteX399" fmla="*/ 2491393 w 3226038"/>
                <a:gd name="connsiteY399" fmla="*/ 846915 h 3027035"/>
                <a:gd name="connsiteX400" fmla="*/ 2621619 w 3226038"/>
                <a:gd name="connsiteY400" fmla="*/ 1033715 h 3027035"/>
                <a:gd name="connsiteX401" fmla="*/ 2753852 w 3226038"/>
                <a:gd name="connsiteY401" fmla="*/ 1073258 h 3027035"/>
                <a:gd name="connsiteX402" fmla="*/ 2785478 w 3226038"/>
                <a:gd name="connsiteY402" fmla="*/ 1080287 h 3027035"/>
                <a:gd name="connsiteX403" fmla="*/ 2631577 w 3226038"/>
                <a:gd name="connsiteY403" fmla="*/ 1117339 h 3027035"/>
                <a:gd name="connsiteX404" fmla="*/ 2554794 w 3226038"/>
                <a:gd name="connsiteY404" fmla="*/ 1099098 h 3027035"/>
                <a:gd name="connsiteX405" fmla="*/ 2517147 w 3226038"/>
                <a:gd name="connsiteY405" fmla="*/ 1216089 h 3027035"/>
                <a:gd name="connsiteX406" fmla="*/ 2517162 w 3226038"/>
                <a:gd name="connsiteY406" fmla="*/ 1239901 h 3027035"/>
                <a:gd name="connsiteX407" fmla="*/ 2437701 w 3226038"/>
                <a:gd name="connsiteY407" fmla="*/ 1202993 h 3027035"/>
                <a:gd name="connsiteX408" fmla="*/ 2308110 w 3226038"/>
                <a:gd name="connsiteY408" fmla="*/ 1120205 h 3027035"/>
                <a:gd name="connsiteX409" fmla="*/ 2309631 w 3226038"/>
                <a:gd name="connsiteY409" fmla="*/ 1116584 h 3027035"/>
                <a:gd name="connsiteX410" fmla="*/ 2313249 w 3226038"/>
                <a:gd name="connsiteY410" fmla="*/ 1113344 h 3027035"/>
                <a:gd name="connsiteX411" fmla="*/ 2341752 w 3226038"/>
                <a:gd name="connsiteY411" fmla="*/ 686035 h 3027035"/>
                <a:gd name="connsiteX412" fmla="*/ 2212861 w 3226038"/>
                <a:gd name="connsiteY412" fmla="*/ 503806 h 3027035"/>
                <a:gd name="connsiteX413" fmla="*/ 2154928 w 3226038"/>
                <a:gd name="connsiteY413" fmla="*/ 469932 h 3027035"/>
                <a:gd name="connsiteX414" fmla="*/ 1875809 w 3226038"/>
                <a:gd name="connsiteY414" fmla="*/ 412002 h 3027035"/>
                <a:gd name="connsiteX415" fmla="*/ 1806230 w 3226038"/>
                <a:gd name="connsiteY415" fmla="*/ 334892 h 3027035"/>
                <a:gd name="connsiteX416" fmla="*/ 1556710 w 3226038"/>
                <a:gd name="connsiteY416" fmla="*/ 393148 h 3027035"/>
                <a:gd name="connsiteX417" fmla="*/ 1495496 w 3226038"/>
                <a:gd name="connsiteY417" fmla="*/ 288983 h 3027035"/>
                <a:gd name="connsiteX418" fmla="*/ 1715354 w 3226038"/>
                <a:gd name="connsiteY418" fmla="*/ 322756 h 3027035"/>
                <a:gd name="connsiteX419" fmla="*/ 1782541 w 3226038"/>
                <a:gd name="connsiteY419" fmla="*/ 226703 h 3027035"/>
                <a:gd name="connsiteX420" fmla="*/ 1783266 w 3226038"/>
                <a:gd name="connsiteY420" fmla="*/ 165361 h 3027035"/>
                <a:gd name="connsiteX421" fmla="*/ 1806899 w 3226038"/>
                <a:gd name="connsiteY421" fmla="*/ 183063 h 3027035"/>
                <a:gd name="connsiteX422" fmla="*/ 2134301 w 3226038"/>
                <a:gd name="connsiteY422" fmla="*/ 383077 h 3027035"/>
                <a:gd name="connsiteX423" fmla="*/ 2240589 w 3226038"/>
                <a:gd name="connsiteY423" fmla="*/ 365104 h 3027035"/>
                <a:gd name="connsiteX424" fmla="*/ 2297370 w 3226038"/>
                <a:gd name="connsiteY424" fmla="*/ 386215 h 3027035"/>
                <a:gd name="connsiteX425" fmla="*/ 2302004 w 3226038"/>
                <a:gd name="connsiteY425" fmla="*/ 484891 h 3027035"/>
                <a:gd name="connsiteX426" fmla="*/ 2441717 w 3226038"/>
                <a:gd name="connsiteY426" fmla="*/ 609774 h 3027035"/>
                <a:gd name="connsiteX427" fmla="*/ 2494096 w 3226038"/>
                <a:gd name="connsiteY427" fmla="*/ 595453 h 3027035"/>
                <a:gd name="connsiteX428" fmla="*/ 2586652 w 3226038"/>
                <a:gd name="connsiteY428" fmla="*/ 552914 h 3027035"/>
                <a:gd name="connsiteX429" fmla="*/ 2599109 w 3226038"/>
                <a:gd name="connsiteY429" fmla="*/ 557336 h 3027035"/>
                <a:gd name="connsiteX0" fmla="*/ 458887 w 3226038"/>
                <a:gd name="connsiteY0" fmla="*/ 1984309 h 3027035"/>
                <a:gd name="connsiteX1" fmla="*/ 511693 w 3226038"/>
                <a:gd name="connsiteY1" fmla="*/ 2044093 h 3027035"/>
                <a:gd name="connsiteX2" fmla="*/ 458887 w 3226038"/>
                <a:gd name="connsiteY2" fmla="*/ 1984309 h 3027035"/>
                <a:gd name="connsiteX3" fmla="*/ 1239166 w 3226038"/>
                <a:gd name="connsiteY3" fmla="*/ 2131370 h 3027035"/>
                <a:gd name="connsiteX4" fmla="*/ 1192910 w 3226038"/>
                <a:gd name="connsiteY4" fmla="*/ 2113637 h 3027035"/>
                <a:gd name="connsiteX5" fmla="*/ 1187191 w 3226038"/>
                <a:gd name="connsiteY5" fmla="*/ 2106973 h 3027035"/>
                <a:gd name="connsiteX6" fmla="*/ 1109257 w 3226038"/>
                <a:gd name="connsiteY6" fmla="*/ 2075970 h 3027035"/>
                <a:gd name="connsiteX7" fmla="*/ 1102911 w 3226038"/>
                <a:gd name="connsiteY7" fmla="*/ 2091544 h 3027035"/>
                <a:gd name="connsiteX8" fmla="*/ 1102911 w 3226038"/>
                <a:gd name="connsiteY8" fmla="*/ 2121057 h 3027035"/>
                <a:gd name="connsiteX9" fmla="*/ 1085641 w 3226038"/>
                <a:gd name="connsiteY9" fmla="*/ 2133932 h 3027035"/>
                <a:gd name="connsiteX10" fmla="*/ 1083530 w 3226038"/>
                <a:gd name="connsiteY10" fmla="*/ 2139113 h 3027035"/>
                <a:gd name="connsiteX11" fmla="*/ 1065689 w 3226038"/>
                <a:gd name="connsiteY11" fmla="*/ 2157988 h 3027035"/>
                <a:gd name="connsiteX12" fmla="*/ 1059545 w 3226038"/>
                <a:gd name="connsiteY12" fmla="*/ 2153386 h 3027035"/>
                <a:gd name="connsiteX13" fmla="*/ 1038803 w 3226038"/>
                <a:gd name="connsiteY13" fmla="*/ 2168850 h 3027035"/>
                <a:gd name="connsiteX14" fmla="*/ 807747 w 3226038"/>
                <a:gd name="connsiteY14" fmla="*/ 2203801 h 3027035"/>
                <a:gd name="connsiteX15" fmla="*/ 769647 w 3226038"/>
                <a:gd name="connsiteY15" fmla="*/ 2202743 h 3027035"/>
                <a:gd name="connsiteX16" fmla="*/ 687893 w 3226038"/>
                <a:gd name="connsiteY16" fmla="*/ 2156184 h 3027035"/>
                <a:gd name="connsiteX17" fmla="*/ 680661 w 3226038"/>
                <a:gd name="connsiteY17" fmla="*/ 2148538 h 3027035"/>
                <a:gd name="connsiteX18" fmla="*/ 647463 w 3226038"/>
                <a:gd name="connsiteY18" fmla="*/ 2166136 h 3027035"/>
                <a:gd name="connsiteX19" fmla="*/ 401773 w 3226038"/>
                <a:gd name="connsiteY19" fmla="*/ 2129222 h 3027035"/>
                <a:gd name="connsiteX20" fmla="*/ 388464 w 3226038"/>
                <a:gd name="connsiteY20" fmla="*/ 2117097 h 3027035"/>
                <a:gd name="connsiteX21" fmla="*/ 308901 w 3226038"/>
                <a:gd name="connsiteY21" fmla="*/ 2062768 h 3027035"/>
                <a:gd name="connsiteX22" fmla="*/ 675498 w 3226038"/>
                <a:gd name="connsiteY22" fmla="*/ 2313171 h 3027035"/>
                <a:gd name="connsiteX23" fmla="*/ 697606 w 3226038"/>
                <a:gd name="connsiteY23" fmla="*/ 2329731 h 3027035"/>
                <a:gd name="connsiteX24" fmla="*/ 719125 w 3226038"/>
                <a:gd name="connsiteY24" fmla="*/ 2328489 h 3027035"/>
                <a:gd name="connsiteX25" fmla="*/ 766693 w 3226038"/>
                <a:gd name="connsiteY25" fmla="*/ 2374601 h 3027035"/>
                <a:gd name="connsiteX26" fmla="*/ 907698 w 3226038"/>
                <a:gd name="connsiteY26" fmla="*/ 2426060 h 3027035"/>
                <a:gd name="connsiteX27" fmla="*/ 933823 w 3226038"/>
                <a:gd name="connsiteY27" fmla="*/ 2426947 h 3027035"/>
                <a:gd name="connsiteX28" fmla="*/ 941617 w 3226038"/>
                <a:gd name="connsiteY28" fmla="*/ 2432785 h 3027035"/>
                <a:gd name="connsiteX29" fmla="*/ 945688 w 3226038"/>
                <a:gd name="connsiteY29" fmla="*/ 2427351 h 3027035"/>
                <a:gd name="connsiteX30" fmla="*/ 982463 w 3226038"/>
                <a:gd name="connsiteY30" fmla="*/ 2428600 h 3027035"/>
                <a:gd name="connsiteX31" fmla="*/ 1054031 w 3226038"/>
                <a:gd name="connsiteY31" fmla="*/ 2416617 h 3027035"/>
                <a:gd name="connsiteX32" fmla="*/ 1081502 w 3226038"/>
                <a:gd name="connsiteY32" fmla="*/ 2404031 h 3027035"/>
                <a:gd name="connsiteX33" fmla="*/ 1082033 w 3226038"/>
                <a:gd name="connsiteY33" fmla="*/ 2400334 h 3027035"/>
                <a:gd name="connsiteX34" fmla="*/ 1219830 w 3226038"/>
                <a:gd name="connsiteY34" fmla="*/ 2149180 h 3027035"/>
                <a:gd name="connsiteX35" fmla="*/ 1239166 w 3226038"/>
                <a:gd name="connsiteY35" fmla="*/ 2131370 h 3027035"/>
                <a:gd name="connsiteX36" fmla="*/ 1371765 w 3226038"/>
                <a:gd name="connsiteY36" fmla="*/ 2134221 h 3027035"/>
                <a:gd name="connsiteX37" fmla="*/ 1332065 w 3226038"/>
                <a:gd name="connsiteY37" fmla="*/ 2143936 h 3027035"/>
                <a:gd name="connsiteX38" fmla="*/ 1261994 w 3226038"/>
                <a:gd name="connsiteY38" fmla="*/ 2139765 h 3027035"/>
                <a:gd name="connsiteX39" fmla="*/ 1234632 w 3226038"/>
                <a:gd name="connsiteY39" fmla="*/ 2184353 h 3027035"/>
                <a:gd name="connsiteX40" fmla="*/ 1205341 w 3226038"/>
                <a:gd name="connsiteY40" fmla="*/ 2251468 h 3027035"/>
                <a:gd name="connsiteX41" fmla="*/ 1190173 w 3226038"/>
                <a:gd name="connsiteY41" fmla="*/ 2307647 h 3027035"/>
                <a:gd name="connsiteX42" fmla="*/ 1186531 w 3226038"/>
                <a:gd name="connsiteY42" fmla="*/ 2336368 h 3027035"/>
                <a:gd name="connsiteX43" fmla="*/ 1185302 w 3226038"/>
                <a:gd name="connsiteY43" fmla="*/ 2339224 h 3027035"/>
                <a:gd name="connsiteX44" fmla="*/ 1181037 w 3226038"/>
                <a:gd name="connsiteY44" fmla="*/ 2380263 h 3027035"/>
                <a:gd name="connsiteX45" fmla="*/ 1304296 w 3226038"/>
                <a:gd name="connsiteY45" fmla="*/ 2608161 h 3027035"/>
                <a:gd name="connsiteX46" fmla="*/ 1460357 w 3226038"/>
                <a:gd name="connsiteY46" fmla="*/ 2658058 h 3027035"/>
                <a:gd name="connsiteX47" fmla="*/ 1568983 w 3226038"/>
                <a:gd name="connsiteY47" fmla="*/ 2649888 h 3027035"/>
                <a:gd name="connsiteX48" fmla="*/ 1580907 w 3226038"/>
                <a:gd name="connsiteY48" fmla="*/ 2633968 h 3027035"/>
                <a:gd name="connsiteX49" fmla="*/ 1621726 w 3226038"/>
                <a:gd name="connsiteY49" fmla="*/ 2618017 h 3027035"/>
                <a:gd name="connsiteX50" fmla="*/ 1695070 w 3226038"/>
                <a:gd name="connsiteY50" fmla="*/ 2581467 h 3027035"/>
                <a:gd name="connsiteX51" fmla="*/ 1722830 w 3226038"/>
                <a:gd name="connsiteY51" fmla="*/ 2495153 h 3027035"/>
                <a:gd name="connsiteX52" fmla="*/ 1721809 w 3226038"/>
                <a:gd name="connsiteY52" fmla="*/ 2481188 h 3027035"/>
                <a:gd name="connsiteX53" fmla="*/ 1703273 w 3226038"/>
                <a:gd name="connsiteY53" fmla="*/ 2490610 h 3027035"/>
                <a:gd name="connsiteX54" fmla="*/ 1426824 w 3226038"/>
                <a:gd name="connsiteY54" fmla="*/ 2415634 h 3027035"/>
                <a:gd name="connsiteX55" fmla="*/ 1412810 w 3226038"/>
                <a:gd name="connsiteY55" fmla="*/ 2380189 h 3027035"/>
                <a:gd name="connsiteX56" fmla="*/ 1366694 w 3226038"/>
                <a:gd name="connsiteY56" fmla="*/ 2151100 h 3027035"/>
                <a:gd name="connsiteX57" fmla="*/ 1371765 w 3226038"/>
                <a:gd name="connsiteY57" fmla="*/ 2134221 h 3027035"/>
                <a:gd name="connsiteX58" fmla="*/ 842912 w 3226038"/>
                <a:gd name="connsiteY58" fmla="*/ 1018808 h 3027035"/>
                <a:gd name="connsiteX59" fmla="*/ 698223 w 3226038"/>
                <a:gd name="connsiteY59" fmla="*/ 1167488 h 3027035"/>
                <a:gd name="connsiteX60" fmla="*/ 721008 w 3226038"/>
                <a:gd name="connsiteY60" fmla="*/ 1354736 h 3027035"/>
                <a:gd name="connsiteX61" fmla="*/ 715683 w 3226038"/>
                <a:gd name="connsiteY61" fmla="*/ 1366105 h 3027035"/>
                <a:gd name="connsiteX62" fmla="*/ 761312 w 3226038"/>
                <a:gd name="connsiteY62" fmla="*/ 1434356 h 3027035"/>
                <a:gd name="connsiteX63" fmla="*/ 855697 w 3226038"/>
                <a:gd name="connsiteY63" fmla="*/ 1508984 h 3027035"/>
                <a:gd name="connsiteX64" fmla="*/ 1147556 w 3226038"/>
                <a:gd name="connsiteY64" fmla="*/ 1482268 h 3027035"/>
                <a:gd name="connsiteX65" fmla="*/ 1191280 w 3226038"/>
                <a:gd name="connsiteY65" fmla="*/ 1421803 h 3027035"/>
                <a:gd name="connsiteX66" fmla="*/ 943895 w 3226038"/>
                <a:gd name="connsiteY66" fmla="*/ 1619228 h 3027035"/>
                <a:gd name="connsiteX67" fmla="*/ 908174 w 3226038"/>
                <a:gd name="connsiteY67" fmla="*/ 1605942 h 3027035"/>
                <a:gd name="connsiteX68" fmla="*/ 705400 w 3226038"/>
                <a:gd name="connsiteY68" fmla="*/ 1490787 h 3027035"/>
                <a:gd name="connsiteX69" fmla="*/ 672272 w 3226038"/>
                <a:gd name="connsiteY69" fmla="*/ 1442200 h 3027035"/>
                <a:gd name="connsiteX70" fmla="*/ 658626 w 3226038"/>
                <a:gd name="connsiteY70" fmla="*/ 1462049 h 3027035"/>
                <a:gd name="connsiteX71" fmla="*/ 590634 w 3226038"/>
                <a:gd name="connsiteY71" fmla="*/ 1546268 h 3027035"/>
                <a:gd name="connsiteX72" fmla="*/ 568537 w 3226038"/>
                <a:gd name="connsiteY72" fmla="*/ 1548758 h 3027035"/>
                <a:gd name="connsiteX73" fmla="*/ 523010 w 3226038"/>
                <a:gd name="connsiteY73" fmla="*/ 1553930 h 3027035"/>
                <a:gd name="connsiteX74" fmla="*/ 447985 w 3226038"/>
                <a:gd name="connsiteY74" fmla="*/ 1604840 h 3027035"/>
                <a:gd name="connsiteX75" fmla="*/ 426368 w 3226038"/>
                <a:gd name="connsiteY75" fmla="*/ 1767159 h 3027035"/>
                <a:gd name="connsiteX76" fmla="*/ 400497 w 3226038"/>
                <a:gd name="connsiteY76" fmla="*/ 1803298 h 3027035"/>
                <a:gd name="connsiteX77" fmla="*/ 392045 w 3226038"/>
                <a:gd name="connsiteY77" fmla="*/ 1832241 h 3027035"/>
                <a:gd name="connsiteX78" fmla="*/ 397897 w 3226038"/>
                <a:gd name="connsiteY78" fmla="*/ 1953550 h 3027035"/>
                <a:gd name="connsiteX79" fmla="*/ 629544 w 3226038"/>
                <a:gd name="connsiteY79" fmla="*/ 2144276 h 3027035"/>
                <a:gd name="connsiteX80" fmla="*/ 670081 w 3226038"/>
                <a:gd name="connsiteY80" fmla="*/ 2139964 h 3027035"/>
                <a:gd name="connsiteX81" fmla="*/ 672184 w 3226038"/>
                <a:gd name="connsiteY81" fmla="*/ 2139576 h 3027035"/>
                <a:gd name="connsiteX82" fmla="*/ 656857 w 3226038"/>
                <a:gd name="connsiteY82" fmla="*/ 2123372 h 3027035"/>
                <a:gd name="connsiteX83" fmla="*/ 613437 w 3226038"/>
                <a:gd name="connsiteY83" fmla="*/ 1897092 h 3027035"/>
                <a:gd name="connsiteX84" fmla="*/ 631535 w 3226038"/>
                <a:gd name="connsiteY84" fmla="*/ 1977471 h 3027035"/>
                <a:gd name="connsiteX85" fmla="*/ 892520 w 3226038"/>
                <a:gd name="connsiteY85" fmla="*/ 2125537 h 3027035"/>
                <a:gd name="connsiteX86" fmla="*/ 951857 w 3226038"/>
                <a:gd name="connsiteY86" fmla="*/ 2110384 h 3027035"/>
                <a:gd name="connsiteX87" fmla="*/ 984444 w 3226038"/>
                <a:gd name="connsiteY87" fmla="*/ 2097132 h 3027035"/>
                <a:gd name="connsiteX88" fmla="*/ 945725 w 3226038"/>
                <a:gd name="connsiteY88" fmla="*/ 2068131 h 3027035"/>
                <a:gd name="connsiteX89" fmla="*/ 1014743 w 3226038"/>
                <a:gd name="connsiteY89" fmla="*/ 2033736 h 3027035"/>
                <a:gd name="connsiteX90" fmla="*/ 1041210 w 3226038"/>
                <a:gd name="connsiteY90" fmla="*/ 1967123 h 3027035"/>
                <a:gd name="connsiteX91" fmla="*/ 1041782 w 3226038"/>
                <a:gd name="connsiteY91" fmla="*/ 1958414 h 3027035"/>
                <a:gd name="connsiteX92" fmla="*/ 988390 w 3226038"/>
                <a:gd name="connsiteY92" fmla="*/ 1967430 h 3027035"/>
                <a:gd name="connsiteX93" fmla="*/ 766805 w 3226038"/>
                <a:gd name="connsiteY93" fmla="*/ 1893210 h 3027035"/>
                <a:gd name="connsiteX94" fmla="*/ 733376 w 3226038"/>
                <a:gd name="connsiteY94" fmla="*/ 1874900 h 3027035"/>
                <a:gd name="connsiteX95" fmla="*/ 733674 w 3226038"/>
                <a:gd name="connsiteY95" fmla="*/ 1531645 h 3027035"/>
                <a:gd name="connsiteX96" fmla="*/ 713141 w 3226038"/>
                <a:gd name="connsiteY96" fmla="*/ 1611436 h 3027035"/>
                <a:gd name="connsiteX97" fmla="*/ 877934 w 3226038"/>
                <a:gd name="connsiteY97" fmla="*/ 1862195 h 3027035"/>
                <a:gd name="connsiteX98" fmla="*/ 997916 w 3226038"/>
                <a:gd name="connsiteY98" fmla="*/ 1881018 h 3027035"/>
                <a:gd name="connsiteX99" fmla="*/ 1063005 w 3226038"/>
                <a:gd name="connsiteY99" fmla="*/ 1869394 h 3027035"/>
                <a:gd name="connsiteX100" fmla="*/ 1091430 w 3226038"/>
                <a:gd name="connsiteY100" fmla="*/ 1831445 h 3027035"/>
                <a:gd name="connsiteX101" fmla="*/ 1090443 w 3226038"/>
                <a:gd name="connsiteY101" fmla="*/ 1840522 h 3027035"/>
                <a:gd name="connsiteX102" fmla="*/ 1088363 w 3226038"/>
                <a:gd name="connsiteY102" fmla="*/ 1841565 h 3027035"/>
                <a:gd name="connsiteX103" fmla="*/ 1091206 w 3226038"/>
                <a:gd name="connsiteY103" fmla="*/ 1841094 h 3027035"/>
                <a:gd name="connsiteX104" fmla="*/ 1099791 w 3226038"/>
                <a:gd name="connsiteY104" fmla="*/ 1862825 h 3027035"/>
                <a:gd name="connsiteX105" fmla="*/ 1115422 w 3226038"/>
                <a:gd name="connsiteY105" fmla="*/ 1860033 h 3027035"/>
                <a:gd name="connsiteX106" fmla="*/ 1105975 w 3226038"/>
                <a:gd name="connsiteY106" fmla="*/ 1878478 h 3027035"/>
                <a:gd name="connsiteX107" fmla="*/ 1108568 w 3226038"/>
                <a:gd name="connsiteY107" fmla="*/ 1885041 h 3027035"/>
                <a:gd name="connsiteX108" fmla="*/ 1128787 w 3226038"/>
                <a:gd name="connsiteY108" fmla="*/ 1927558 h 3027035"/>
                <a:gd name="connsiteX109" fmla="*/ 1226780 w 3226038"/>
                <a:gd name="connsiteY109" fmla="*/ 2050346 h 3027035"/>
                <a:gd name="connsiteX110" fmla="*/ 1289411 w 3226038"/>
                <a:gd name="connsiteY110" fmla="*/ 2085093 h 3027035"/>
                <a:gd name="connsiteX111" fmla="*/ 1314743 w 3226038"/>
                <a:gd name="connsiteY111" fmla="*/ 2061760 h 3027035"/>
                <a:gd name="connsiteX112" fmla="*/ 1296511 w 3226038"/>
                <a:gd name="connsiteY112" fmla="*/ 2088049 h 3027035"/>
                <a:gd name="connsiteX113" fmla="*/ 1332391 w 3226038"/>
                <a:gd name="connsiteY113" fmla="*/ 2097279 h 3027035"/>
                <a:gd name="connsiteX114" fmla="*/ 1376163 w 3226038"/>
                <a:gd name="connsiteY114" fmla="*/ 2100951 h 3027035"/>
                <a:gd name="connsiteX115" fmla="*/ 1381733 w 3226038"/>
                <a:gd name="connsiteY115" fmla="*/ 2101042 h 3027035"/>
                <a:gd name="connsiteX116" fmla="*/ 1389702 w 3226038"/>
                <a:gd name="connsiteY116" fmla="*/ 2074519 h 3027035"/>
                <a:gd name="connsiteX117" fmla="*/ 1489042 w 3226038"/>
                <a:gd name="connsiteY117" fmla="*/ 2038395 h 3027035"/>
                <a:gd name="connsiteX118" fmla="*/ 1453620 w 3226038"/>
                <a:gd name="connsiteY118" fmla="*/ 2152383 h 3027035"/>
                <a:gd name="connsiteX119" fmla="*/ 1457391 w 3226038"/>
                <a:gd name="connsiteY119" fmla="*/ 2273774 h 3027035"/>
                <a:gd name="connsiteX120" fmla="*/ 1685732 w 3226038"/>
                <a:gd name="connsiteY120" fmla="*/ 2468446 h 3027035"/>
                <a:gd name="connsiteX121" fmla="*/ 1719883 w 3226038"/>
                <a:gd name="connsiteY121" fmla="*/ 2465404 h 3027035"/>
                <a:gd name="connsiteX122" fmla="*/ 1716096 w 3226038"/>
                <a:gd name="connsiteY122" fmla="*/ 2453485 h 3027035"/>
                <a:gd name="connsiteX123" fmla="*/ 1771757 w 3226038"/>
                <a:gd name="connsiteY123" fmla="*/ 2379175 h 3027035"/>
                <a:gd name="connsiteX124" fmla="*/ 1770770 w 3226038"/>
                <a:gd name="connsiteY124" fmla="*/ 2388253 h 3027035"/>
                <a:gd name="connsiteX125" fmla="*/ 1768690 w 3226038"/>
                <a:gd name="connsiteY125" fmla="*/ 2389295 h 3027035"/>
                <a:gd name="connsiteX126" fmla="*/ 1771533 w 3226038"/>
                <a:gd name="connsiteY126" fmla="*/ 2388824 h 3027035"/>
                <a:gd name="connsiteX127" fmla="*/ 1809114 w 3226038"/>
                <a:gd name="connsiteY127" fmla="*/ 2475288 h 3027035"/>
                <a:gd name="connsiteX128" fmla="*/ 2056490 w 3226038"/>
                <a:gd name="connsiteY128" fmla="*/ 2648681 h 3027035"/>
                <a:gd name="connsiteX129" fmla="*/ 2147922 w 3226038"/>
                <a:gd name="connsiteY129" fmla="*/ 2636243 h 3027035"/>
                <a:gd name="connsiteX130" fmla="*/ 1873236 w 3226038"/>
                <a:gd name="connsiteY130" fmla="*/ 2661367 h 3027035"/>
                <a:gd name="connsiteX131" fmla="*/ 1867518 w 3226038"/>
                <a:gd name="connsiteY131" fmla="*/ 2654704 h 3027035"/>
                <a:gd name="connsiteX132" fmla="*/ 1789583 w 3226038"/>
                <a:gd name="connsiteY132" fmla="*/ 2623700 h 3027035"/>
                <a:gd name="connsiteX133" fmla="*/ 1717263 w 3226038"/>
                <a:gd name="connsiteY133" fmla="*/ 2736140 h 3027035"/>
                <a:gd name="connsiteX134" fmla="*/ 1465441 w 3226038"/>
                <a:gd name="connsiteY134" fmla="*/ 2788121 h 3027035"/>
                <a:gd name="connsiteX135" fmla="*/ 1391414 w 3226038"/>
                <a:gd name="connsiteY135" fmla="*/ 2792959 h 3027035"/>
                <a:gd name="connsiteX136" fmla="*/ 1128581 w 3226038"/>
                <a:gd name="connsiteY136" fmla="*/ 2638479 h 3027035"/>
                <a:gd name="connsiteX137" fmla="*/ 1093505 w 3226038"/>
                <a:gd name="connsiteY137" fmla="*/ 2603938 h 3027035"/>
                <a:gd name="connsiteX138" fmla="*/ 1073068 w 3226038"/>
                <a:gd name="connsiteY138" fmla="*/ 2530296 h 3027035"/>
                <a:gd name="connsiteX139" fmla="*/ 1072036 w 3226038"/>
                <a:gd name="connsiteY139" fmla="*/ 2477975 h 3027035"/>
                <a:gd name="connsiteX140" fmla="*/ 1042591 w 3226038"/>
                <a:gd name="connsiteY140" fmla="*/ 2492041 h 3027035"/>
                <a:gd name="connsiteX141" fmla="*/ 865868 w 3226038"/>
                <a:gd name="connsiteY141" fmla="*/ 2499409 h 3027035"/>
                <a:gd name="connsiteX142" fmla="*/ 719426 w 3226038"/>
                <a:gd name="connsiteY142" fmla="*/ 2430182 h 3027035"/>
                <a:gd name="connsiteX143" fmla="*/ 689869 w 3226038"/>
                <a:gd name="connsiteY143" fmla="*/ 2397459 h 3027035"/>
                <a:gd name="connsiteX144" fmla="*/ 687182 w 3226038"/>
                <a:gd name="connsiteY144" fmla="*/ 2418320 h 3027035"/>
                <a:gd name="connsiteX145" fmla="*/ 760823 w 3226038"/>
                <a:gd name="connsiteY145" fmla="*/ 2590105 h 3027035"/>
                <a:gd name="connsiteX146" fmla="*/ 964895 w 3226038"/>
                <a:gd name="connsiteY146" fmla="*/ 2678700 h 3027035"/>
                <a:gd name="connsiteX147" fmla="*/ 1054815 w 3226038"/>
                <a:gd name="connsiteY147" fmla="*/ 2673458 h 3027035"/>
                <a:gd name="connsiteX148" fmla="*/ 1130649 w 3226038"/>
                <a:gd name="connsiteY148" fmla="*/ 2696939 h 3027035"/>
                <a:gd name="connsiteX149" fmla="*/ 1231694 w 3226038"/>
                <a:gd name="connsiteY149" fmla="*/ 2827369 h 3027035"/>
                <a:gd name="connsiteX150" fmla="*/ 1314357 w 3226038"/>
                <a:gd name="connsiteY150" fmla="*/ 2805982 h 3027035"/>
                <a:gd name="connsiteX151" fmla="*/ 1582565 w 3226038"/>
                <a:gd name="connsiteY151" fmla="*/ 2947668 h 3027035"/>
                <a:gd name="connsiteX152" fmla="*/ 1872394 w 3226038"/>
                <a:gd name="connsiteY152" fmla="*/ 2840437 h 3027035"/>
                <a:gd name="connsiteX153" fmla="*/ 1765658 w 3226038"/>
                <a:gd name="connsiteY153" fmla="*/ 2986896 h 3027035"/>
                <a:gd name="connsiteX154" fmla="*/ 1559806 w 3226038"/>
                <a:gd name="connsiteY154" fmla="*/ 3024598 h 3027035"/>
                <a:gd name="connsiteX155" fmla="*/ 1323343 w 3226038"/>
                <a:gd name="connsiteY155" fmla="*/ 2933795 h 3027035"/>
                <a:gd name="connsiteX156" fmla="*/ 1018886 w 3226038"/>
                <a:gd name="connsiteY156" fmla="*/ 2795305 h 3027035"/>
                <a:gd name="connsiteX157" fmla="*/ 970675 w 3226038"/>
                <a:gd name="connsiteY157" fmla="*/ 2772285 h 3027035"/>
                <a:gd name="connsiteX158" fmla="*/ 620567 w 3226038"/>
                <a:gd name="connsiteY158" fmla="*/ 2513611 h 3027035"/>
                <a:gd name="connsiteX159" fmla="*/ 512110 w 3226038"/>
                <a:gd name="connsiteY159" fmla="*/ 2412141 h 3027035"/>
                <a:gd name="connsiteX160" fmla="*/ 309550 w 3226038"/>
                <a:gd name="connsiteY160" fmla="*/ 2318730 h 3027035"/>
                <a:gd name="connsiteX161" fmla="*/ 271890 w 3226038"/>
                <a:gd name="connsiteY161" fmla="*/ 2103679 h 3027035"/>
                <a:gd name="connsiteX162" fmla="*/ 197030 w 3226038"/>
                <a:gd name="connsiteY162" fmla="*/ 2025682 h 3027035"/>
                <a:gd name="connsiteX163" fmla="*/ 42961 w 3226038"/>
                <a:gd name="connsiteY163" fmla="*/ 1878648 h 3027035"/>
                <a:gd name="connsiteX164" fmla="*/ 10241 w 3226038"/>
                <a:gd name="connsiteY164" fmla="*/ 1645877 h 3027035"/>
                <a:gd name="connsiteX165" fmla="*/ 149602 w 3226038"/>
                <a:gd name="connsiteY165" fmla="*/ 1507488 h 3027035"/>
                <a:gd name="connsiteX166" fmla="*/ 69504 w 3226038"/>
                <a:gd name="connsiteY166" fmla="*/ 1674797 h 3027035"/>
                <a:gd name="connsiteX167" fmla="*/ 279249 w 3226038"/>
                <a:gd name="connsiteY167" fmla="*/ 1988992 h 3027035"/>
                <a:gd name="connsiteX168" fmla="*/ 316193 w 3226038"/>
                <a:gd name="connsiteY168" fmla="*/ 1991729 h 3027035"/>
                <a:gd name="connsiteX169" fmla="*/ 319053 w 3226038"/>
                <a:gd name="connsiteY169" fmla="*/ 1985609 h 3027035"/>
                <a:gd name="connsiteX170" fmla="*/ 307569 w 3226038"/>
                <a:gd name="connsiteY170" fmla="*/ 1949900 h 3027035"/>
                <a:gd name="connsiteX171" fmla="*/ 306486 w 3226038"/>
                <a:gd name="connsiteY171" fmla="*/ 1940694 h 3027035"/>
                <a:gd name="connsiteX172" fmla="*/ 302243 w 3226038"/>
                <a:gd name="connsiteY172" fmla="*/ 1937639 h 3027035"/>
                <a:gd name="connsiteX173" fmla="*/ 294636 w 3226038"/>
                <a:gd name="connsiteY173" fmla="*/ 1920784 h 3027035"/>
                <a:gd name="connsiteX174" fmla="*/ 293312 w 3226038"/>
                <a:gd name="connsiteY174" fmla="*/ 1627034 h 3027035"/>
                <a:gd name="connsiteX175" fmla="*/ 380880 w 3226038"/>
                <a:gd name="connsiteY175" fmla="*/ 1526015 h 3027035"/>
                <a:gd name="connsiteX176" fmla="*/ 329214 w 3226038"/>
                <a:gd name="connsiteY176" fmla="*/ 1459943 h 3027035"/>
                <a:gd name="connsiteX177" fmla="*/ 321211 w 3226038"/>
                <a:gd name="connsiteY177" fmla="*/ 1456328 h 3027035"/>
                <a:gd name="connsiteX178" fmla="*/ 268085 w 3226038"/>
                <a:gd name="connsiteY178" fmla="*/ 1185660 h 3027035"/>
                <a:gd name="connsiteX179" fmla="*/ 281857 w 3226038"/>
                <a:gd name="connsiteY179" fmla="*/ 1276902 h 3027035"/>
                <a:gd name="connsiteX180" fmla="*/ 517812 w 3226038"/>
                <a:gd name="connsiteY180" fmla="*/ 1465542 h 3027035"/>
                <a:gd name="connsiteX181" fmla="*/ 611355 w 3226038"/>
                <a:gd name="connsiteY181" fmla="*/ 1477295 h 3027035"/>
                <a:gd name="connsiteX182" fmla="*/ 611703 w 3226038"/>
                <a:gd name="connsiteY182" fmla="*/ 1480155 h 3027035"/>
                <a:gd name="connsiteX183" fmla="*/ 612118 w 3226038"/>
                <a:gd name="connsiteY183" fmla="*/ 1477866 h 3027035"/>
                <a:gd name="connsiteX184" fmla="*/ 662263 w 3226038"/>
                <a:gd name="connsiteY184" fmla="*/ 1427900 h 3027035"/>
                <a:gd name="connsiteX185" fmla="*/ 662059 w 3226038"/>
                <a:gd name="connsiteY185" fmla="*/ 1427220 h 3027035"/>
                <a:gd name="connsiteX186" fmla="*/ 661901 w 3226038"/>
                <a:gd name="connsiteY186" fmla="*/ 1426988 h 3027035"/>
                <a:gd name="connsiteX187" fmla="*/ 661951 w 3226038"/>
                <a:gd name="connsiteY187" fmla="*/ 1426862 h 3027035"/>
                <a:gd name="connsiteX188" fmla="*/ 652834 w 3226038"/>
                <a:gd name="connsiteY188" fmla="*/ 1396497 h 3027035"/>
                <a:gd name="connsiteX189" fmla="*/ 637570 w 3226038"/>
                <a:gd name="connsiteY189" fmla="*/ 1356501 h 3027035"/>
                <a:gd name="connsiteX190" fmla="*/ 842912 w 3226038"/>
                <a:gd name="connsiteY190" fmla="*/ 1018808 h 3027035"/>
                <a:gd name="connsiteX191" fmla="*/ 2516775 w 3226038"/>
                <a:gd name="connsiteY191" fmla="*/ 2091376 h 3027035"/>
                <a:gd name="connsiteX192" fmla="*/ 2238033 w 3226038"/>
                <a:gd name="connsiteY192" fmla="*/ 2334816 h 3027035"/>
                <a:gd name="connsiteX193" fmla="*/ 2189593 w 3226038"/>
                <a:gd name="connsiteY193" fmla="*/ 2248549 h 3027035"/>
                <a:gd name="connsiteX194" fmla="*/ 2516775 w 3226038"/>
                <a:gd name="connsiteY194" fmla="*/ 2091376 h 3027035"/>
                <a:gd name="connsiteX195" fmla="*/ 687254 w 3226038"/>
                <a:gd name="connsiteY195" fmla="*/ 678482 h 3027035"/>
                <a:gd name="connsiteX196" fmla="*/ 628419 w 3226038"/>
                <a:gd name="connsiteY196" fmla="*/ 1036658 h 3027035"/>
                <a:gd name="connsiteX197" fmla="*/ 532013 w 3226038"/>
                <a:gd name="connsiteY197" fmla="*/ 1014429 h 3027035"/>
                <a:gd name="connsiteX198" fmla="*/ 687254 w 3226038"/>
                <a:gd name="connsiteY198" fmla="*/ 678482 h 3027035"/>
                <a:gd name="connsiteX199" fmla="*/ 2205214 w 3226038"/>
                <a:gd name="connsiteY199" fmla="*/ 1800491 h 3027035"/>
                <a:gd name="connsiteX200" fmla="*/ 2255363 w 3226038"/>
                <a:gd name="connsiteY200" fmla="*/ 1871953 h 3027035"/>
                <a:gd name="connsiteX201" fmla="*/ 2466834 w 3226038"/>
                <a:gd name="connsiteY201" fmla="*/ 2042067 h 3027035"/>
                <a:gd name="connsiteX202" fmla="*/ 2319038 w 3226038"/>
                <a:gd name="connsiteY202" fmla="*/ 2093212 h 3027035"/>
                <a:gd name="connsiteX203" fmla="*/ 2156726 w 3226038"/>
                <a:gd name="connsiteY203" fmla="*/ 1968287 h 3027035"/>
                <a:gd name="connsiteX204" fmla="*/ 2119546 w 3226038"/>
                <a:gd name="connsiteY204" fmla="*/ 1914861 h 3027035"/>
                <a:gd name="connsiteX205" fmla="*/ 2205214 w 3226038"/>
                <a:gd name="connsiteY205" fmla="*/ 1800491 h 3027035"/>
                <a:gd name="connsiteX206" fmla="*/ 1058864 w 3226038"/>
                <a:gd name="connsiteY206" fmla="*/ 897328 h 3027035"/>
                <a:gd name="connsiteX207" fmla="*/ 973209 w 3226038"/>
                <a:gd name="connsiteY207" fmla="*/ 1011681 h 3027035"/>
                <a:gd name="connsiteX208" fmla="*/ 741092 w 3226038"/>
                <a:gd name="connsiteY208" fmla="*/ 868758 h 3027035"/>
                <a:gd name="connsiteX209" fmla="*/ 748615 w 3226038"/>
                <a:gd name="connsiteY209" fmla="*/ 712543 h 3027035"/>
                <a:gd name="connsiteX210" fmla="*/ 1058864 w 3226038"/>
                <a:gd name="connsiteY210" fmla="*/ 897328 h 3027035"/>
                <a:gd name="connsiteX211" fmla="*/ 1948708 w 3226038"/>
                <a:gd name="connsiteY211" fmla="*/ 1321566 h 3027035"/>
                <a:gd name="connsiteX212" fmla="*/ 2096045 w 3226038"/>
                <a:gd name="connsiteY212" fmla="*/ 1452158 h 3027035"/>
                <a:gd name="connsiteX213" fmla="*/ 1919841 w 3226038"/>
                <a:gd name="connsiteY213" fmla="*/ 1466554 h 3027035"/>
                <a:gd name="connsiteX214" fmla="*/ 1885365 w 3226038"/>
                <a:gd name="connsiteY214" fmla="*/ 1472861 h 3027035"/>
                <a:gd name="connsiteX215" fmla="*/ 1879629 w 3226038"/>
                <a:gd name="connsiteY215" fmla="*/ 1489302 h 3027035"/>
                <a:gd name="connsiteX216" fmla="*/ 1908915 w 3226038"/>
                <a:gd name="connsiteY216" fmla="*/ 1464113 h 3027035"/>
                <a:gd name="connsiteX217" fmla="*/ 1878082 w 3226038"/>
                <a:gd name="connsiteY217" fmla="*/ 1523336 h 3027035"/>
                <a:gd name="connsiteX218" fmla="*/ 1882487 w 3226038"/>
                <a:gd name="connsiteY218" fmla="*/ 1659934 h 3027035"/>
                <a:gd name="connsiteX219" fmla="*/ 1908811 w 3226038"/>
                <a:gd name="connsiteY219" fmla="*/ 1703873 h 3027035"/>
                <a:gd name="connsiteX220" fmla="*/ 1939526 w 3226038"/>
                <a:gd name="connsiteY220" fmla="*/ 1677454 h 3027035"/>
                <a:gd name="connsiteX221" fmla="*/ 1922727 w 3226038"/>
                <a:gd name="connsiteY221" fmla="*/ 1706694 h 3027035"/>
                <a:gd name="connsiteX222" fmla="*/ 1917366 w 3226038"/>
                <a:gd name="connsiteY222" fmla="*/ 1718150 h 3027035"/>
                <a:gd name="connsiteX223" fmla="*/ 1918838 w 3226038"/>
                <a:gd name="connsiteY223" fmla="*/ 1720608 h 3027035"/>
                <a:gd name="connsiteX224" fmla="*/ 1973972 w 3226038"/>
                <a:gd name="connsiteY224" fmla="*/ 1767825 h 3027035"/>
                <a:gd name="connsiteX225" fmla="*/ 2071636 w 3226038"/>
                <a:gd name="connsiteY225" fmla="*/ 1813568 h 3027035"/>
                <a:gd name="connsiteX226" fmla="*/ 2173989 w 3226038"/>
                <a:gd name="connsiteY226" fmla="*/ 1826528 h 3027035"/>
                <a:gd name="connsiteX227" fmla="*/ 2117479 w 3226038"/>
                <a:gd name="connsiteY227" fmla="*/ 1890255 h 3027035"/>
                <a:gd name="connsiteX228" fmla="*/ 2048930 w 3226038"/>
                <a:gd name="connsiteY228" fmla="*/ 1880940 h 3027035"/>
                <a:gd name="connsiteX229" fmla="*/ 1912220 w 3226038"/>
                <a:gd name="connsiteY229" fmla="*/ 1805984 h 3027035"/>
                <a:gd name="connsiteX230" fmla="*/ 1900395 w 3226038"/>
                <a:gd name="connsiteY230" fmla="*/ 1792735 h 3027035"/>
                <a:gd name="connsiteX231" fmla="*/ 1898516 w 3226038"/>
                <a:gd name="connsiteY231" fmla="*/ 1805424 h 3027035"/>
                <a:gd name="connsiteX232" fmla="*/ 2004583 w 3226038"/>
                <a:gd name="connsiteY232" fmla="*/ 1981166 h 3027035"/>
                <a:gd name="connsiteX233" fmla="*/ 2102247 w 3226038"/>
                <a:gd name="connsiteY233" fmla="*/ 2026909 h 3027035"/>
                <a:gd name="connsiteX234" fmla="*/ 2204600 w 3226038"/>
                <a:gd name="connsiteY234" fmla="*/ 2039869 h 3027035"/>
                <a:gd name="connsiteX235" fmla="*/ 2148090 w 3226038"/>
                <a:gd name="connsiteY235" fmla="*/ 2103596 h 3027035"/>
                <a:gd name="connsiteX236" fmla="*/ 2144005 w 3226038"/>
                <a:gd name="connsiteY236" fmla="*/ 2103041 h 3027035"/>
                <a:gd name="connsiteX237" fmla="*/ 2136123 w 3226038"/>
                <a:gd name="connsiteY237" fmla="*/ 2142932 h 3027035"/>
                <a:gd name="connsiteX238" fmla="*/ 1880081 w 3226038"/>
                <a:gd name="connsiteY238" fmla="*/ 2329702 h 3027035"/>
                <a:gd name="connsiteX239" fmla="*/ 1837407 w 3226038"/>
                <a:gd name="connsiteY239" fmla="*/ 2326300 h 3027035"/>
                <a:gd name="connsiteX240" fmla="*/ 1811492 w 3226038"/>
                <a:gd name="connsiteY240" fmla="*/ 2326128 h 3027035"/>
                <a:gd name="connsiteX241" fmla="*/ 1813930 w 3226038"/>
                <a:gd name="connsiteY241" fmla="*/ 2322872 h 3027035"/>
                <a:gd name="connsiteX242" fmla="*/ 1765779 w 3226038"/>
                <a:gd name="connsiteY242" fmla="*/ 2311874 h 3027035"/>
                <a:gd name="connsiteX243" fmla="*/ 1660705 w 3226038"/>
                <a:gd name="connsiteY243" fmla="*/ 2252690 h 3027035"/>
                <a:gd name="connsiteX244" fmla="*/ 1627276 w 3226038"/>
                <a:gd name="connsiteY244" fmla="*/ 2234380 h 3027035"/>
                <a:gd name="connsiteX245" fmla="*/ 1627573 w 3226038"/>
                <a:gd name="connsiteY245" fmla="*/ 1891126 h 3027035"/>
                <a:gd name="connsiteX246" fmla="*/ 1607040 w 3226038"/>
                <a:gd name="connsiteY246" fmla="*/ 1970917 h 3027035"/>
                <a:gd name="connsiteX247" fmla="*/ 1771834 w 3226038"/>
                <a:gd name="connsiteY247" fmla="*/ 2221675 h 3027035"/>
                <a:gd name="connsiteX248" fmla="*/ 1891816 w 3226038"/>
                <a:gd name="connsiteY248" fmla="*/ 2240499 h 3027035"/>
                <a:gd name="connsiteX249" fmla="*/ 2009321 w 3226038"/>
                <a:gd name="connsiteY249" fmla="*/ 2219514 h 3027035"/>
                <a:gd name="connsiteX250" fmla="*/ 1999139 w 3226038"/>
                <a:gd name="connsiteY250" fmla="*/ 2239396 h 3027035"/>
                <a:gd name="connsiteX251" fmla="*/ 1999567 w 3226038"/>
                <a:gd name="connsiteY251" fmla="*/ 2239296 h 3027035"/>
                <a:gd name="connsiteX252" fmla="*/ 2044414 w 3226038"/>
                <a:gd name="connsiteY252" fmla="*/ 2218349 h 3027035"/>
                <a:gd name="connsiteX253" fmla="*/ 2118423 w 3226038"/>
                <a:gd name="connsiteY253" fmla="*/ 2140793 h 3027035"/>
                <a:gd name="connsiteX254" fmla="*/ 2133501 w 3226038"/>
                <a:gd name="connsiteY254" fmla="*/ 2101613 h 3027035"/>
                <a:gd name="connsiteX255" fmla="*/ 2079542 w 3226038"/>
                <a:gd name="connsiteY255" fmla="*/ 2094281 h 3027035"/>
                <a:gd name="connsiteX256" fmla="*/ 1905884 w 3226038"/>
                <a:gd name="connsiteY256" fmla="*/ 1977931 h 3027035"/>
                <a:gd name="connsiteX257" fmla="*/ 1880896 w 3226038"/>
                <a:gd name="connsiteY257" fmla="*/ 1954633 h 3027035"/>
                <a:gd name="connsiteX258" fmla="*/ 1852220 w 3226038"/>
                <a:gd name="connsiteY258" fmla="*/ 1798502 h 3027035"/>
                <a:gd name="connsiteX259" fmla="*/ 1867058 w 3226038"/>
                <a:gd name="connsiteY259" fmla="*/ 1756931 h 3027035"/>
                <a:gd name="connsiteX260" fmla="*/ 1850284 w 3226038"/>
                <a:gd name="connsiteY260" fmla="*/ 1741292 h 3027035"/>
                <a:gd name="connsiteX261" fmla="*/ 1828755 w 3226038"/>
                <a:gd name="connsiteY261" fmla="*/ 1697853 h 3027035"/>
                <a:gd name="connsiteX262" fmla="*/ 1817427 w 3226038"/>
                <a:gd name="connsiteY262" fmla="*/ 1628566 h 3027035"/>
                <a:gd name="connsiteX263" fmla="*/ 1795832 w 3226038"/>
                <a:gd name="connsiteY263" fmla="*/ 1673156 h 3027035"/>
                <a:gd name="connsiteX264" fmla="*/ 1557706 w 3226038"/>
                <a:gd name="connsiteY264" fmla="*/ 1787085 h 3027035"/>
                <a:gd name="connsiteX265" fmla="*/ 1509266 w 3226038"/>
                <a:gd name="connsiteY265" fmla="*/ 1700819 h 3027035"/>
                <a:gd name="connsiteX266" fmla="*/ 1800941 w 3226038"/>
                <a:gd name="connsiteY266" fmla="*/ 1621248 h 3027035"/>
                <a:gd name="connsiteX267" fmla="*/ 1813578 w 3226038"/>
                <a:gd name="connsiteY267" fmla="*/ 1599019 h 3027035"/>
                <a:gd name="connsiteX268" fmla="*/ 1819910 w 3226038"/>
                <a:gd name="connsiteY268" fmla="*/ 1600565 h 3027035"/>
                <a:gd name="connsiteX269" fmla="*/ 1821608 w 3226038"/>
                <a:gd name="connsiteY269" fmla="*/ 1585161 h 3027035"/>
                <a:gd name="connsiteX270" fmla="*/ 1823154 w 3226038"/>
                <a:gd name="connsiteY270" fmla="*/ 1580831 h 3027035"/>
                <a:gd name="connsiteX271" fmla="*/ 1792216 w 3226038"/>
                <a:gd name="connsiteY271" fmla="*/ 1559883 h 3027035"/>
                <a:gd name="connsiteX272" fmla="*/ 1717932 w 3226038"/>
                <a:gd name="connsiteY272" fmla="*/ 1500968 h 3027035"/>
                <a:gd name="connsiteX273" fmla="*/ 1748406 w 3226038"/>
                <a:gd name="connsiteY273" fmla="*/ 1490472 h 3027035"/>
                <a:gd name="connsiteX274" fmla="*/ 1926827 w 3226038"/>
                <a:gd name="connsiteY274" fmla="*/ 1363489 h 3027035"/>
                <a:gd name="connsiteX275" fmla="*/ 1948708 w 3226038"/>
                <a:gd name="connsiteY275" fmla="*/ 1321566 h 3027035"/>
                <a:gd name="connsiteX276" fmla="*/ 868204 w 3226038"/>
                <a:gd name="connsiteY276" fmla="*/ 327279 h 3027035"/>
                <a:gd name="connsiteX277" fmla="*/ 839290 w 3226038"/>
                <a:gd name="connsiteY277" fmla="*/ 396067 h 3027035"/>
                <a:gd name="connsiteX278" fmla="*/ 968231 w 3226038"/>
                <a:gd name="connsiteY278" fmla="*/ 659259 h 3027035"/>
                <a:gd name="connsiteX279" fmla="*/ 1200860 w 3226038"/>
                <a:gd name="connsiteY279" fmla="*/ 706168 h 3027035"/>
                <a:gd name="connsiteX280" fmla="*/ 1143757 w 3226038"/>
                <a:gd name="connsiteY280" fmla="*/ 782404 h 3027035"/>
                <a:gd name="connsiteX281" fmla="*/ 858125 w 3226038"/>
                <a:gd name="connsiteY281" fmla="*/ 664851 h 3027035"/>
                <a:gd name="connsiteX282" fmla="*/ 828202 w 3226038"/>
                <a:gd name="connsiteY282" fmla="*/ 641247 h 3027035"/>
                <a:gd name="connsiteX283" fmla="*/ 868204 w 3226038"/>
                <a:gd name="connsiteY283" fmla="*/ 327279 h 3027035"/>
                <a:gd name="connsiteX284" fmla="*/ 2657066 w 3226038"/>
                <a:gd name="connsiteY284" fmla="*/ 1197247 h 3027035"/>
                <a:gd name="connsiteX285" fmla="*/ 2663296 w 3226038"/>
                <a:gd name="connsiteY285" fmla="*/ 1206222 h 3027035"/>
                <a:gd name="connsiteX286" fmla="*/ 2650270 w 3226038"/>
                <a:gd name="connsiteY286" fmla="*/ 1206320 h 3027035"/>
                <a:gd name="connsiteX287" fmla="*/ 2657066 w 3226038"/>
                <a:gd name="connsiteY287" fmla="*/ 1197247 h 3027035"/>
                <a:gd name="connsiteX288" fmla="*/ 3030338 w 3226038"/>
                <a:gd name="connsiteY288" fmla="*/ 1431166 h 3027035"/>
                <a:gd name="connsiteX289" fmla="*/ 2903938 w 3226038"/>
                <a:gd name="connsiteY289" fmla="*/ 1579263 h 3027035"/>
                <a:gd name="connsiteX290" fmla="*/ 2811168 w 3226038"/>
                <a:gd name="connsiteY290" fmla="*/ 1587131 h 3027035"/>
                <a:gd name="connsiteX291" fmla="*/ 2775539 w 3226038"/>
                <a:gd name="connsiteY291" fmla="*/ 1575913 h 3027035"/>
                <a:gd name="connsiteX292" fmla="*/ 2614417 w 3226038"/>
                <a:gd name="connsiteY292" fmla="*/ 1527673 h 3027035"/>
                <a:gd name="connsiteX293" fmla="*/ 2474755 w 3226038"/>
                <a:gd name="connsiteY293" fmla="*/ 1440641 h 3027035"/>
                <a:gd name="connsiteX294" fmla="*/ 2543000 w 3226038"/>
                <a:gd name="connsiteY294" fmla="*/ 1349530 h 3027035"/>
                <a:gd name="connsiteX295" fmla="*/ 2704508 w 3226038"/>
                <a:gd name="connsiteY295" fmla="*/ 1424676 h 3027035"/>
                <a:gd name="connsiteX296" fmla="*/ 2882339 w 3226038"/>
                <a:gd name="connsiteY296" fmla="*/ 1461929 h 3027035"/>
                <a:gd name="connsiteX297" fmla="*/ 3030338 w 3226038"/>
                <a:gd name="connsiteY297" fmla="*/ 1431166 h 3027035"/>
                <a:gd name="connsiteX298" fmla="*/ 1176421 w 3226038"/>
                <a:gd name="connsiteY298" fmla="*/ 0 h 3027035"/>
                <a:gd name="connsiteX299" fmla="*/ 1188515 w 3226038"/>
                <a:gd name="connsiteY299" fmla="*/ 150678 h 3027035"/>
                <a:gd name="connsiteX300" fmla="*/ 1394438 w 3226038"/>
                <a:gd name="connsiteY300" fmla="*/ 447731 h 3027035"/>
                <a:gd name="connsiteX301" fmla="*/ 1326486 w 3226038"/>
                <a:gd name="connsiteY301" fmla="*/ 538450 h 3027035"/>
                <a:gd name="connsiteX302" fmla="*/ 1109160 w 3226038"/>
                <a:gd name="connsiteY302" fmla="*/ 285219 h 3027035"/>
                <a:gd name="connsiteX303" fmla="*/ 1088376 w 3226038"/>
                <a:gd name="connsiteY303" fmla="*/ 254181 h 3027035"/>
                <a:gd name="connsiteX304" fmla="*/ 1069841 w 3226038"/>
                <a:gd name="connsiteY304" fmla="*/ 162942 h 3027035"/>
                <a:gd name="connsiteX305" fmla="*/ 1176421 w 3226038"/>
                <a:gd name="connsiteY305" fmla="*/ 0 h 3027035"/>
                <a:gd name="connsiteX306" fmla="*/ 2074059 w 3226038"/>
                <a:gd name="connsiteY306" fmla="*/ 622382 h 3027035"/>
                <a:gd name="connsiteX307" fmla="*/ 2039980 w 3226038"/>
                <a:gd name="connsiteY307" fmla="*/ 655169 h 3027035"/>
                <a:gd name="connsiteX308" fmla="*/ 1968289 w 3226038"/>
                <a:gd name="connsiteY308" fmla="*/ 862097 h 3027035"/>
                <a:gd name="connsiteX309" fmla="*/ 1966785 w 3226038"/>
                <a:gd name="connsiteY309" fmla="*/ 894292 h 3027035"/>
                <a:gd name="connsiteX310" fmla="*/ 1889360 w 3226038"/>
                <a:gd name="connsiteY310" fmla="*/ 839571 h 3027035"/>
                <a:gd name="connsiteX311" fmla="*/ 1874609 w 3226038"/>
                <a:gd name="connsiteY311" fmla="*/ 827382 h 3027035"/>
                <a:gd name="connsiteX312" fmla="*/ 1876383 w 3226038"/>
                <a:gd name="connsiteY312" fmla="*/ 836472 h 3027035"/>
                <a:gd name="connsiteX313" fmla="*/ 1856444 w 3226038"/>
                <a:gd name="connsiteY313" fmla="*/ 910904 h 3027035"/>
                <a:gd name="connsiteX314" fmla="*/ 1857429 w 3226038"/>
                <a:gd name="connsiteY314" fmla="*/ 965196 h 3027035"/>
                <a:gd name="connsiteX315" fmla="*/ 2016558 w 3226038"/>
                <a:gd name="connsiteY315" fmla="*/ 1064158 h 3027035"/>
                <a:gd name="connsiteX316" fmla="*/ 2112556 w 3226038"/>
                <a:gd name="connsiteY316" fmla="*/ 1040858 h 3027035"/>
                <a:gd name="connsiteX317" fmla="*/ 2148781 w 3226038"/>
                <a:gd name="connsiteY317" fmla="*/ 1089413 h 3027035"/>
                <a:gd name="connsiteX318" fmla="*/ 2161420 w 3226038"/>
                <a:gd name="connsiteY318" fmla="*/ 1196466 h 3027035"/>
                <a:gd name="connsiteX319" fmla="*/ 2445423 w 3226038"/>
                <a:gd name="connsiteY319" fmla="*/ 1454419 h 3027035"/>
                <a:gd name="connsiteX320" fmla="*/ 2469057 w 3226038"/>
                <a:gd name="connsiteY320" fmla="*/ 1472121 h 3027035"/>
                <a:gd name="connsiteX321" fmla="*/ 2410394 w 3226038"/>
                <a:gd name="connsiteY321" fmla="*/ 1490064 h 3027035"/>
                <a:gd name="connsiteX322" fmla="*/ 2337107 w 3226038"/>
                <a:gd name="connsiteY322" fmla="*/ 1581550 h 3027035"/>
                <a:gd name="connsiteX323" fmla="*/ 2342804 w 3226038"/>
                <a:gd name="connsiteY323" fmla="*/ 1616802 h 3027035"/>
                <a:gd name="connsiteX324" fmla="*/ 2347317 w 3226038"/>
                <a:gd name="connsiteY324" fmla="*/ 1610776 h 3027035"/>
                <a:gd name="connsiteX325" fmla="*/ 2381405 w 3226038"/>
                <a:gd name="connsiteY325" fmla="*/ 1711111 h 3027035"/>
                <a:gd name="connsiteX326" fmla="*/ 2430032 w 3226038"/>
                <a:gd name="connsiteY326" fmla="*/ 1781159 h 3027035"/>
                <a:gd name="connsiteX327" fmla="*/ 2456217 w 3226038"/>
                <a:gd name="connsiteY327" fmla="*/ 1816330 h 3027035"/>
                <a:gd name="connsiteX328" fmla="*/ 2745046 w 3226038"/>
                <a:gd name="connsiteY328" fmla="*/ 1866063 h 3027035"/>
                <a:gd name="connsiteX329" fmla="*/ 2802929 w 3226038"/>
                <a:gd name="connsiteY329" fmla="*/ 1818974 h 3027035"/>
                <a:gd name="connsiteX330" fmla="*/ 2512876 w 3226038"/>
                <a:gd name="connsiteY330" fmla="*/ 1945644 h 3027035"/>
                <a:gd name="connsiteX331" fmla="*/ 2481810 w 3226038"/>
                <a:gd name="connsiteY331" fmla="*/ 1923566 h 3027035"/>
                <a:gd name="connsiteX332" fmla="*/ 2315751 w 3226038"/>
                <a:gd name="connsiteY332" fmla="*/ 1759853 h 3027035"/>
                <a:gd name="connsiteX333" fmla="*/ 2311255 w 3226038"/>
                <a:gd name="connsiteY333" fmla="*/ 1747006 h 3027035"/>
                <a:gd name="connsiteX334" fmla="*/ 2286633 w 3226038"/>
                <a:gd name="connsiteY334" fmla="*/ 1691311 h 3027035"/>
                <a:gd name="connsiteX335" fmla="*/ 2299909 w 3226038"/>
                <a:gd name="connsiteY335" fmla="*/ 1497752 h 3027035"/>
                <a:gd name="connsiteX336" fmla="*/ 2206345 w 3226038"/>
                <a:gd name="connsiteY336" fmla="*/ 1452662 h 3027035"/>
                <a:gd name="connsiteX337" fmla="*/ 2072269 w 3226038"/>
                <a:gd name="connsiteY337" fmla="*/ 1201093 h 3027035"/>
                <a:gd name="connsiteX338" fmla="*/ 2023472 w 3226038"/>
                <a:gd name="connsiteY338" fmla="*/ 1155022 h 3027035"/>
                <a:gd name="connsiteX339" fmla="*/ 1812353 w 3226038"/>
                <a:gd name="connsiteY339" fmla="*/ 1082572 h 3027035"/>
                <a:gd name="connsiteX340" fmla="*/ 1471695 w 3226038"/>
                <a:gd name="connsiteY340" fmla="*/ 1113080 h 3027035"/>
                <a:gd name="connsiteX341" fmla="*/ 1442475 w 3226038"/>
                <a:gd name="connsiteY341" fmla="*/ 1155537 h 3027035"/>
                <a:gd name="connsiteX342" fmla="*/ 1417413 w 3226038"/>
                <a:gd name="connsiteY342" fmla="*/ 1241357 h 3027035"/>
                <a:gd name="connsiteX343" fmla="*/ 1423265 w 3226038"/>
                <a:gd name="connsiteY343" fmla="*/ 1362666 h 3027035"/>
                <a:gd name="connsiteX344" fmla="*/ 1654912 w 3226038"/>
                <a:gd name="connsiteY344" fmla="*/ 1553391 h 3027035"/>
                <a:gd name="connsiteX345" fmla="*/ 1736445 w 3226038"/>
                <a:gd name="connsiteY345" fmla="*/ 1541531 h 3027035"/>
                <a:gd name="connsiteX346" fmla="*/ 1467866 w 3226038"/>
                <a:gd name="connsiteY346" fmla="*/ 1564711 h 3027035"/>
                <a:gd name="connsiteX347" fmla="*/ 1462696 w 3226038"/>
                <a:gd name="connsiteY347" fmla="*/ 1561492 h 3027035"/>
                <a:gd name="connsiteX348" fmla="*/ 1457674 w 3226038"/>
                <a:gd name="connsiteY348" fmla="*/ 1588601 h 3027035"/>
                <a:gd name="connsiteX349" fmla="*/ 1199754 w 3226038"/>
                <a:gd name="connsiteY349" fmla="*/ 1781972 h 3027035"/>
                <a:gd name="connsiteX350" fmla="*/ 1157080 w 3226038"/>
                <a:gd name="connsiteY350" fmla="*/ 1778569 h 3027035"/>
                <a:gd name="connsiteX351" fmla="*/ 1131165 w 3226038"/>
                <a:gd name="connsiteY351" fmla="*/ 1778397 h 3027035"/>
                <a:gd name="connsiteX352" fmla="*/ 1188760 w 3226038"/>
                <a:gd name="connsiteY352" fmla="*/ 1701505 h 3027035"/>
                <a:gd name="connsiteX353" fmla="*/ 1273118 w 3226038"/>
                <a:gd name="connsiteY353" fmla="*/ 1702298 h 3027035"/>
                <a:gd name="connsiteX354" fmla="*/ 1364088 w 3226038"/>
                <a:gd name="connsiteY354" fmla="*/ 1670618 h 3027035"/>
                <a:gd name="connsiteX355" fmla="*/ 1443789 w 3226038"/>
                <a:gd name="connsiteY355" fmla="*/ 1581441 h 3027035"/>
                <a:gd name="connsiteX356" fmla="*/ 1452947 w 3226038"/>
                <a:gd name="connsiteY356" fmla="*/ 1555423 h 3027035"/>
                <a:gd name="connsiteX357" fmla="*/ 1434181 w 3226038"/>
                <a:gd name="connsiteY357" fmla="*/ 1543741 h 3027035"/>
                <a:gd name="connsiteX358" fmla="*/ 1395137 w 3226038"/>
                <a:gd name="connsiteY358" fmla="*/ 1505029 h 3027035"/>
                <a:gd name="connsiteX359" fmla="*/ 1380516 w 3226038"/>
                <a:gd name="connsiteY359" fmla="*/ 1469830 h 3027035"/>
                <a:gd name="connsiteX360" fmla="*/ 1332937 w 3226038"/>
                <a:gd name="connsiteY360" fmla="*/ 1359016 h 3027035"/>
                <a:gd name="connsiteX361" fmla="*/ 1331626 w 3226038"/>
                <a:gd name="connsiteY361" fmla="*/ 1347874 h 3027035"/>
                <a:gd name="connsiteX362" fmla="*/ 1272780 w 3226038"/>
                <a:gd name="connsiteY362" fmla="*/ 1404764 h 3027035"/>
                <a:gd name="connsiteX363" fmla="*/ 1193860 w 3226038"/>
                <a:gd name="connsiteY363" fmla="*/ 1391893 h 3027035"/>
                <a:gd name="connsiteX364" fmla="*/ 1008134 w 3226038"/>
                <a:gd name="connsiteY364" fmla="*/ 1250070 h 3027035"/>
                <a:gd name="connsiteX365" fmla="*/ 982412 w 3226038"/>
                <a:gd name="connsiteY365" fmla="*/ 1221942 h 3027035"/>
                <a:gd name="connsiteX366" fmla="*/ 1093583 w 3226038"/>
                <a:gd name="connsiteY366" fmla="*/ 897188 h 3027035"/>
                <a:gd name="connsiteX367" fmla="*/ 1048374 w 3226038"/>
                <a:gd name="connsiteY367" fmla="*/ 966069 h 3027035"/>
                <a:gd name="connsiteX368" fmla="*/ 1123324 w 3226038"/>
                <a:gd name="connsiteY368" fmla="*/ 1256619 h 3027035"/>
                <a:gd name="connsiteX369" fmla="*/ 1230792 w 3226038"/>
                <a:gd name="connsiteY369" fmla="*/ 1313193 h 3027035"/>
                <a:gd name="connsiteX370" fmla="*/ 1329324 w 3226038"/>
                <a:gd name="connsiteY370" fmla="*/ 1328309 h 3027035"/>
                <a:gd name="connsiteX371" fmla="*/ 1326119 w 3226038"/>
                <a:gd name="connsiteY371" fmla="*/ 1301081 h 3027035"/>
                <a:gd name="connsiteX372" fmla="*/ 1330478 w 3226038"/>
                <a:gd name="connsiteY372" fmla="*/ 1241565 h 3027035"/>
                <a:gd name="connsiteX373" fmla="*/ 1347395 w 3226038"/>
                <a:gd name="connsiteY373" fmla="*/ 1181539 h 3027035"/>
                <a:gd name="connsiteX374" fmla="*/ 1289273 w 3226038"/>
                <a:gd name="connsiteY374" fmla="*/ 1135853 h 3027035"/>
                <a:gd name="connsiteX375" fmla="*/ 1231511 w 3226038"/>
                <a:gd name="connsiteY375" fmla="*/ 1069976 h 3027035"/>
                <a:gd name="connsiteX376" fmla="*/ 1254367 w 3226038"/>
                <a:gd name="connsiteY376" fmla="*/ 1063295 h 3027035"/>
                <a:gd name="connsiteX377" fmla="*/ 1356051 w 3226038"/>
                <a:gd name="connsiteY377" fmla="*/ 994271 h 3027035"/>
                <a:gd name="connsiteX378" fmla="*/ 1316957 w 3226038"/>
                <a:gd name="connsiteY378" fmla="*/ 925715 h 3027035"/>
                <a:gd name="connsiteX379" fmla="*/ 1297765 w 3226038"/>
                <a:gd name="connsiteY379" fmla="*/ 883688 h 3027035"/>
                <a:gd name="connsiteX380" fmla="*/ 1289903 w 3226038"/>
                <a:gd name="connsiteY380" fmla="*/ 841227 h 3027035"/>
                <a:gd name="connsiteX381" fmla="*/ 1324580 w 3226038"/>
                <a:gd name="connsiteY381" fmla="*/ 794932 h 3027035"/>
                <a:gd name="connsiteX382" fmla="*/ 1324878 w 3226038"/>
                <a:gd name="connsiteY382" fmla="*/ 795979 h 3027035"/>
                <a:gd name="connsiteX383" fmla="*/ 1400007 w 3226038"/>
                <a:gd name="connsiteY383" fmla="*/ 911757 h 3027035"/>
                <a:gd name="connsiteX384" fmla="*/ 1615887 w 3226038"/>
                <a:gd name="connsiteY384" fmla="*/ 984205 h 3027035"/>
                <a:gd name="connsiteX385" fmla="*/ 1841277 w 3226038"/>
                <a:gd name="connsiteY385" fmla="*/ 840131 h 3027035"/>
                <a:gd name="connsiteX386" fmla="*/ 1849521 w 3226038"/>
                <a:gd name="connsiteY386" fmla="*/ 806651 h 3027035"/>
                <a:gd name="connsiteX387" fmla="*/ 1816219 w 3226038"/>
                <a:gd name="connsiteY387" fmla="*/ 779132 h 3027035"/>
                <a:gd name="connsiteX388" fmla="*/ 1946679 w 3226038"/>
                <a:gd name="connsiteY388" fmla="*/ 725712 h 3027035"/>
                <a:gd name="connsiteX389" fmla="*/ 1943038 w 3226038"/>
                <a:gd name="connsiteY389" fmla="*/ 690853 h 3027035"/>
                <a:gd name="connsiteX390" fmla="*/ 1907308 w 3226038"/>
                <a:gd name="connsiteY390" fmla="*/ 517710 h 3027035"/>
                <a:gd name="connsiteX391" fmla="*/ 2074059 w 3226038"/>
                <a:gd name="connsiteY391" fmla="*/ 622382 h 3027035"/>
                <a:gd name="connsiteX392" fmla="*/ 3226038 w 3226038"/>
                <a:gd name="connsiteY392" fmla="*/ 1170010 h 3027035"/>
                <a:gd name="connsiteX393" fmla="*/ 3039800 w 3226038"/>
                <a:gd name="connsiteY393" fmla="*/ 1363835 h 3027035"/>
                <a:gd name="connsiteX394" fmla="*/ 2986179 w 3226038"/>
                <a:gd name="connsiteY394" fmla="*/ 1265779 h 3027035"/>
                <a:gd name="connsiteX395" fmla="*/ 3226038 w 3226038"/>
                <a:gd name="connsiteY395" fmla="*/ 1170010 h 3027035"/>
                <a:gd name="connsiteX396" fmla="*/ 2599109 w 3226038"/>
                <a:gd name="connsiteY396" fmla="*/ 557336 h 3027035"/>
                <a:gd name="connsiteX397" fmla="*/ 2605711 w 3226038"/>
                <a:gd name="connsiteY397" fmla="*/ 567191 h 3027035"/>
                <a:gd name="connsiteX398" fmla="*/ 2491393 w 3226038"/>
                <a:gd name="connsiteY398" fmla="*/ 846915 h 3027035"/>
                <a:gd name="connsiteX399" fmla="*/ 2621619 w 3226038"/>
                <a:gd name="connsiteY399" fmla="*/ 1033715 h 3027035"/>
                <a:gd name="connsiteX400" fmla="*/ 2753852 w 3226038"/>
                <a:gd name="connsiteY400" fmla="*/ 1073258 h 3027035"/>
                <a:gd name="connsiteX401" fmla="*/ 2785478 w 3226038"/>
                <a:gd name="connsiteY401" fmla="*/ 1080287 h 3027035"/>
                <a:gd name="connsiteX402" fmla="*/ 2631577 w 3226038"/>
                <a:gd name="connsiteY402" fmla="*/ 1117339 h 3027035"/>
                <a:gd name="connsiteX403" fmla="*/ 2554794 w 3226038"/>
                <a:gd name="connsiteY403" fmla="*/ 1099098 h 3027035"/>
                <a:gd name="connsiteX404" fmla="*/ 2517147 w 3226038"/>
                <a:gd name="connsiteY404" fmla="*/ 1216089 h 3027035"/>
                <a:gd name="connsiteX405" fmla="*/ 2517162 w 3226038"/>
                <a:gd name="connsiteY405" fmla="*/ 1239901 h 3027035"/>
                <a:gd name="connsiteX406" fmla="*/ 2437701 w 3226038"/>
                <a:gd name="connsiteY406" fmla="*/ 1202993 h 3027035"/>
                <a:gd name="connsiteX407" fmla="*/ 2308110 w 3226038"/>
                <a:gd name="connsiteY407" fmla="*/ 1120205 h 3027035"/>
                <a:gd name="connsiteX408" fmla="*/ 2309631 w 3226038"/>
                <a:gd name="connsiteY408" fmla="*/ 1116584 h 3027035"/>
                <a:gd name="connsiteX409" fmla="*/ 2313249 w 3226038"/>
                <a:gd name="connsiteY409" fmla="*/ 1113344 h 3027035"/>
                <a:gd name="connsiteX410" fmla="*/ 2341752 w 3226038"/>
                <a:gd name="connsiteY410" fmla="*/ 686035 h 3027035"/>
                <a:gd name="connsiteX411" fmla="*/ 2212861 w 3226038"/>
                <a:gd name="connsiteY411" fmla="*/ 503806 h 3027035"/>
                <a:gd name="connsiteX412" fmla="*/ 2154928 w 3226038"/>
                <a:gd name="connsiteY412" fmla="*/ 469932 h 3027035"/>
                <a:gd name="connsiteX413" fmla="*/ 1875809 w 3226038"/>
                <a:gd name="connsiteY413" fmla="*/ 412002 h 3027035"/>
                <a:gd name="connsiteX414" fmla="*/ 1806230 w 3226038"/>
                <a:gd name="connsiteY414" fmla="*/ 334892 h 3027035"/>
                <a:gd name="connsiteX415" fmla="*/ 1556710 w 3226038"/>
                <a:gd name="connsiteY415" fmla="*/ 393148 h 3027035"/>
                <a:gd name="connsiteX416" fmla="*/ 1495496 w 3226038"/>
                <a:gd name="connsiteY416" fmla="*/ 288983 h 3027035"/>
                <a:gd name="connsiteX417" fmla="*/ 1715354 w 3226038"/>
                <a:gd name="connsiteY417" fmla="*/ 322756 h 3027035"/>
                <a:gd name="connsiteX418" fmla="*/ 1782541 w 3226038"/>
                <a:gd name="connsiteY418" fmla="*/ 226703 h 3027035"/>
                <a:gd name="connsiteX419" fmla="*/ 1783266 w 3226038"/>
                <a:gd name="connsiteY419" fmla="*/ 165361 h 3027035"/>
                <a:gd name="connsiteX420" fmla="*/ 1806899 w 3226038"/>
                <a:gd name="connsiteY420" fmla="*/ 183063 h 3027035"/>
                <a:gd name="connsiteX421" fmla="*/ 2134301 w 3226038"/>
                <a:gd name="connsiteY421" fmla="*/ 383077 h 3027035"/>
                <a:gd name="connsiteX422" fmla="*/ 2240589 w 3226038"/>
                <a:gd name="connsiteY422" fmla="*/ 365104 h 3027035"/>
                <a:gd name="connsiteX423" fmla="*/ 2297370 w 3226038"/>
                <a:gd name="connsiteY423" fmla="*/ 386215 h 3027035"/>
                <a:gd name="connsiteX424" fmla="*/ 2302004 w 3226038"/>
                <a:gd name="connsiteY424" fmla="*/ 484891 h 3027035"/>
                <a:gd name="connsiteX425" fmla="*/ 2441717 w 3226038"/>
                <a:gd name="connsiteY425" fmla="*/ 609774 h 3027035"/>
                <a:gd name="connsiteX426" fmla="*/ 2494096 w 3226038"/>
                <a:gd name="connsiteY426" fmla="*/ 595453 h 3027035"/>
                <a:gd name="connsiteX427" fmla="*/ 2586652 w 3226038"/>
                <a:gd name="connsiteY427" fmla="*/ 552914 h 3027035"/>
                <a:gd name="connsiteX428" fmla="*/ 2599109 w 3226038"/>
                <a:gd name="connsiteY428" fmla="*/ 557336 h 3027035"/>
                <a:gd name="connsiteX0" fmla="*/ 458887 w 3226038"/>
                <a:gd name="connsiteY0" fmla="*/ 1984309 h 3027035"/>
                <a:gd name="connsiteX1" fmla="*/ 511693 w 3226038"/>
                <a:gd name="connsiteY1" fmla="*/ 2044093 h 3027035"/>
                <a:gd name="connsiteX2" fmla="*/ 458887 w 3226038"/>
                <a:gd name="connsiteY2" fmla="*/ 1984309 h 3027035"/>
                <a:gd name="connsiteX3" fmla="*/ 1239166 w 3226038"/>
                <a:gd name="connsiteY3" fmla="*/ 2131370 h 3027035"/>
                <a:gd name="connsiteX4" fmla="*/ 1192910 w 3226038"/>
                <a:gd name="connsiteY4" fmla="*/ 2113637 h 3027035"/>
                <a:gd name="connsiteX5" fmla="*/ 1187191 w 3226038"/>
                <a:gd name="connsiteY5" fmla="*/ 2106973 h 3027035"/>
                <a:gd name="connsiteX6" fmla="*/ 1109257 w 3226038"/>
                <a:gd name="connsiteY6" fmla="*/ 2075970 h 3027035"/>
                <a:gd name="connsiteX7" fmla="*/ 1102911 w 3226038"/>
                <a:gd name="connsiteY7" fmla="*/ 2091544 h 3027035"/>
                <a:gd name="connsiteX8" fmla="*/ 1102911 w 3226038"/>
                <a:gd name="connsiteY8" fmla="*/ 2121057 h 3027035"/>
                <a:gd name="connsiteX9" fmla="*/ 1085641 w 3226038"/>
                <a:gd name="connsiteY9" fmla="*/ 2133932 h 3027035"/>
                <a:gd name="connsiteX10" fmla="*/ 1083530 w 3226038"/>
                <a:gd name="connsiteY10" fmla="*/ 2139113 h 3027035"/>
                <a:gd name="connsiteX11" fmla="*/ 1065689 w 3226038"/>
                <a:gd name="connsiteY11" fmla="*/ 2157988 h 3027035"/>
                <a:gd name="connsiteX12" fmla="*/ 1059545 w 3226038"/>
                <a:gd name="connsiteY12" fmla="*/ 2153386 h 3027035"/>
                <a:gd name="connsiteX13" fmla="*/ 1038803 w 3226038"/>
                <a:gd name="connsiteY13" fmla="*/ 2168850 h 3027035"/>
                <a:gd name="connsiteX14" fmla="*/ 807747 w 3226038"/>
                <a:gd name="connsiteY14" fmla="*/ 2203801 h 3027035"/>
                <a:gd name="connsiteX15" fmla="*/ 769647 w 3226038"/>
                <a:gd name="connsiteY15" fmla="*/ 2202743 h 3027035"/>
                <a:gd name="connsiteX16" fmla="*/ 687893 w 3226038"/>
                <a:gd name="connsiteY16" fmla="*/ 2156184 h 3027035"/>
                <a:gd name="connsiteX17" fmla="*/ 680661 w 3226038"/>
                <a:gd name="connsiteY17" fmla="*/ 2148538 h 3027035"/>
                <a:gd name="connsiteX18" fmla="*/ 647463 w 3226038"/>
                <a:gd name="connsiteY18" fmla="*/ 2166136 h 3027035"/>
                <a:gd name="connsiteX19" fmla="*/ 401773 w 3226038"/>
                <a:gd name="connsiteY19" fmla="*/ 2129222 h 3027035"/>
                <a:gd name="connsiteX20" fmla="*/ 388464 w 3226038"/>
                <a:gd name="connsiteY20" fmla="*/ 2117097 h 3027035"/>
                <a:gd name="connsiteX21" fmla="*/ 308901 w 3226038"/>
                <a:gd name="connsiteY21" fmla="*/ 2062768 h 3027035"/>
                <a:gd name="connsiteX22" fmla="*/ 675498 w 3226038"/>
                <a:gd name="connsiteY22" fmla="*/ 2313171 h 3027035"/>
                <a:gd name="connsiteX23" fmla="*/ 697606 w 3226038"/>
                <a:gd name="connsiteY23" fmla="*/ 2329731 h 3027035"/>
                <a:gd name="connsiteX24" fmla="*/ 719125 w 3226038"/>
                <a:gd name="connsiteY24" fmla="*/ 2328489 h 3027035"/>
                <a:gd name="connsiteX25" fmla="*/ 766693 w 3226038"/>
                <a:gd name="connsiteY25" fmla="*/ 2374601 h 3027035"/>
                <a:gd name="connsiteX26" fmla="*/ 907698 w 3226038"/>
                <a:gd name="connsiteY26" fmla="*/ 2426060 h 3027035"/>
                <a:gd name="connsiteX27" fmla="*/ 933823 w 3226038"/>
                <a:gd name="connsiteY27" fmla="*/ 2426947 h 3027035"/>
                <a:gd name="connsiteX28" fmla="*/ 941617 w 3226038"/>
                <a:gd name="connsiteY28" fmla="*/ 2432785 h 3027035"/>
                <a:gd name="connsiteX29" fmla="*/ 945688 w 3226038"/>
                <a:gd name="connsiteY29" fmla="*/ 2427351 h 3027035"/>
                <a:gd name="connsiteX30" fmla="*/ 982463 w 3226038"/>
                <a:gd name="connsiteY30" fmla="*/ 2428600 h 3027035"/>
                <a:gd name="connsiteX31" fmla="*/ 1054031 w 3226038"/>
                <a:gd name="connsiteY31" fmla="*/ 2416617 h 3027035"/>
                <a:gd name="connsiteX32" fmla="*/ 1081502 w 3226038"/>
                <a:gd name="connsiteY32" fmla="*/ 2404031 h 3027035"/>
                <a:gd name="connsiteX33" fmla="*/ 1082033 w 3226038"/>
                <a:gd name="connsiteY33" fmla="*/ 2400334 h 3027035"/>
                <a:gd name="connsiteX34" fmla="*/ 1219830 w 3226038"/>
                <a:gd name="connsiteY34" fmla="*/ 2149180 h 3027035"/>
                <a:gd name="connsiteX35" fmla="*/ 1239166 w 3226038"/>
                <a:gd name="connsiteY35" fmla="*/ 2131370 h 3027035"/>
                <a:gd name="connsiteX36" fmla="*/ 1371765 w 3226038"/>
                <a:gd name="connsiteY36" fmla="*/ 2134221 h 3027035"/>
                <a:gd name="connsiteX37" fmla="*/ 1332065 w 3226038"/>
                <a:gd name="connsiteY37" fmla="*/ 2143936 h 3027035"/>
                <a:gd name="connsiteX38" fmla="*/ 1261994 w 3226038"/>
                <a:gd name="connsiteY38" fmla="*/ 2139765 h 3027035"/>
                <a:gd name="connsiteX39" fmla="*/ 1234632 w 3226038"/>
                <a:gd name="connsiteY39" fmla="*/ 2184353 h 3027035"/>
                <a:gd name="connsiteX40" fmla="*/ 1205341 w 3226038"/>
                <a:gd name="connsiteY40" fmla="*/ 2251468 h 3027035"/>
                <a:gd name="connsiteX41" fmla="*/ 1190173 w 3226038"/>
                <a:gd name="connsiteY41" fmla="*/ 2307647 h 3027035"/>
                <a:gd name="connsiteX42" fmla="*/ 1186531 w 3226038"/>
                <a:gd name="connsiteY42" fmla="*/ 2336368 h 3027035"/>
                <a:gd name="connsiteX43" fmla="*/ 1185302 w 3226038"/>
                <a:gd name="connsiteY43" fmla="*/ 2339224 h 3027035"/>
                <a:gd name="connsiteX44" fmla="*/ 1181037 w 3226038"/>
                <a:gd name="connsiteY44" fmla="*/ 2380263 h 3027035"/>
                <a:gd name="connsiteX45" fmla="*/ 1304296 w 3226038"/>
                <a:gd name="connsiteY45" fmla="*/ 2608161 h 3027035"/>
                <a:gd name="connsiteX46" fmla="*/ 1460357 w 3226038"/>
                <a:gd name="connsiteY46" fmla="*/ 2658058 h 3027035"/>
                <a:gd name="connsiteX47" fmla="*/ 1568983 w 3226038"/>
                <a:gd name="connsiteY47" fmla="*/ 2649888 h 3027035"/>
                <a:gd name="connsiteX48" fmla="*/ 1580907 w 3226038"/>
                <a:gd name="connsiteY48" fmla="*/ 2633968 h 3027035"/>
                <a:gd name="connsiteX49" fmla="*/ 1621726 w 3226038"/>
                <a:gd name="connsiteY49" fmla="*/ 2618017 h 3027035"/>
                <a:gd name="connsiteX50" fmla="*/ 1695070 w 3226038"/>
                <a:gd name="connsiteY50" fmla="*/ 2581467 h 3027035"/>
                <a:gd name="connsiteX51" fmla="*/ 1722830 w 3226038"/>
                <a:gd name="connsiteY51" fmla="*/ 2495153 h 3027035"/>
                <a:gd name="connsiteX52" fmla="*/ 1721809 w 3226038"/>
                <a:gd name="connsiteY52" fmla="*/ 2481188 h 3027035"/>
                <a:gd name="connsiteX53" fmla="*/ 1703273 w 3226038"/>
                <a:gd name="connsiteY53" fmla="*/ 2490610 h 3027035"/>
                <a:gd name="connsiteX54" fmla="*/ 1426824 w 3226038"/>
                <a:gd name="connsiteY54" fmla="*/ 2415634 h 3027035"/>
                <a:gd name="connsiteX55" fmla="*/ 1412810 w 3226038"/>
                <a:gd name="connsiteY55" fmla="*/ 2380189 h 3027035"/>
                <a:gd name="connsiteX56" fmla="*/ 1366694 w 3226038"/>
                <a:gd name="connsiteY56" fmla="*/ 2151100 h 3027035"/>
                <a:gd name="connsiteX57" fmla="*/ 1371765 w 3226038"/>
                <a:gd name="connsiteY57" fmla="*/ 2134221 h 3027035"/>
                <a:gd name="connsiteX58" fmla="*/ 842912 w 3226038"/>
                <a:gd name="connsiteY58" fmla="*/ 1018808 h 3027035"/>
                <a:gd name="connsiteX59" fmla="*/ 698223 w 3226038"/>
                <a:gd name="connsiteY59" fmla="*/ 1167488 h 3027035"/>
                <a:gd name="connsiteX60" fmla="*/ 721008 w 3226038"/>
                <a:gd name="connsiteY60" fmla="*/ 1354736 h 3027035"/>
                <a:gd name="connsiteX61" fmla="*/ 715683 w 3226038"/>
                <a:gd name="connsiteY61" fmla="*/ 1366105 h 3027035"/>
                <a:gd name="connsiteX62" fmla="*/ 761312 w 3226038"/>
                <a:gd name="connsiteY62" fmla="*/ 1434356 h 3027035"/>
                <a:gd name="connsiteX63" fmla="*/ 855697 w 3226038"/>
                <a:gd name="connsiteY63" fmla="*/ 1508984 h 3027035"/>
                <a:gd name="connsiteX64" fmla="*/ 1147556 w 3226038"/>
                <a:gd name="connsiteY64" fmla="*/ 1482268 h 3027035"/>
                <a:gd name="connsiteX65" fmla="*/ 1191280 w 3226038"/>
                <a:gd name="connsiteY65" fmla="*/ 1421803 h 3027035"/>
                <a:gd name="connsiteX66" fmla="*/ 943895 w 3226038"/>
                <a:gd name="connsiteY66" fmla="*/ 1619228 h 3027035"/>
                <a:gd name="connsiteX67" fmla="*/ 908174 w 3226038"/>
                <a:gd name="connsiteY67" fmla="*/ 1605942 h 3027035"/>
                <a:gd name="connsiteX68" fmla="*/ 705400 w 3226038"/>
                <a:gd name="connsiteY68" fmla="*/ 1490787 h 3027035"/>
                <a:gd name="connsiteX69" fmla="*/ 672272 w 3226038"/>
                <a:gd name="connsiteY69" fmla="*/ 1442200 h 3027035"/>
                <a:gd name="connsiteX70" fmla="*/ 658626 w 3226038"/>
                <a:gd name="connsiteY70" fmla="*/ 1462049 h 3027035"/>
                <a:gd name="connsiteX71" fmla="*/ 590634 w 3226038"/>
                <a:gd name="connsiteY71" fmla="*/ 1546268 h 3027035"/>
                <a:gd name="connsiteX72" fmla="*/ 568537 w 3226038"/>
                <a:gd name="connsiteY72" fmla="*/ 1548758 h 3027035"/>
                <a:gd name="connsiteX73" fmla="*/ 523010 w 3226038"/>
                <a:gd name="connsiteY73" fmla="*/ 1553930 h 3027035"/>
                <a:gd name="connsiteX74" fmla="*/ 447985 w 3226038"/>
                <a:gd name="connsiteY74" fmla="*/ 1604840 h 3027035"/>
                <a:gd name="connsiteX75" fmla="*/ 426368 w 3226038"/>
                <a:gd name="connsiteY75" fmla="*/ 1767159 h 3027035"/>
                <a:gd name="connsiteX76" fmla="*/ 400497 w 3226038"/>
                <a:gd name="connsiteY76" fmla="*/ 1803298 h 3027035"/>
                <a:gd name="connsiteX77" fmla="*/ 392045 w 3226038"/>
                <a:gd name="connsiteY77" fmla="*/ 1832241 h 3027035"/>
                <a:gd name="connsiteX78" fmla="*/ 397897 w 3226038"/>
                <a:gd name="connsiteY78" fmla="*/ 1953550 h 3027035"/>
                <a:gd name="connsiteX79" fmla="*/ 629544 w 3226038"/>
                <a:gd name="connsiteY79" fmla="*/ 2144276 h 3027035"/>
                <a:gd name="connsiteX80" fmla="*/ 670081 w 3226038"/>
                <a:gd name="connsiteY80" fmla="*/ 2139964 h 3027035"/>
                <a:gd name="connsiteX81" fmla="*/ 672184 w 3226038"/>
                <a:gd name="connsiteY81" fmla="*/ 2139576 h 3027035"/>
                <a:gd name="connsiteX82" fmla="*/ 656857 w 3226038"/>
                <a:gd name="connsiteY82" fmla="*/ 2123372 h 3027035"/>
                <a:gd name="connsiteX83" fmla="*/ 613437 w 3226038"/>
                <a:gd name="connsiteY83" fmla="*/ 1897092 h 3027035"/>
                <a:gd name="connsiteX84" fmla="*/ 631535 w 3226038"/>
                <a:gd name="connsiteY84" fmla="*/ 1977471 h 3027035"/>
                <a:gd name="connsiteX85" fmla="*/ 892520 w 3226038"/>
                <a:gd name="connsiteY85" fmla="*/ 2125537 h 3027035"/>
                <a:gd name="connsiteX86" fmla="*/ 951857 w 3226038"/>
                <a:gd name="connsiteY86" fmla="*/ 2110384 h 3027035"/>
                <a:gd name="connsiteX87" fmla="*/ 984444 w 3226038"/>
                <a:gd name="connsiteY87" fmla="*/ 2097132 h 3027035"/>
                <a:gd name="connsiteX88" fmla="*/ 945725 w 3226038"/>
                <a:gd name="connsiteY88" fmla="*/ 2068131 h 3027035"/>
                <a:gd name="connsiteX89" fmla="*/ 1014743 w 3226038"/>
                <a:gd name="connsiteY89" fmla="*/ 2033736 h 3027035"/>
                <a:gd name="connsiteX90" fmla="*/ 1041210 w 3226038"/>
                <a:gd name="connsiteY90" fmla="*/ 1967123 h 3027035"/>
                <a:gd name="connsiteX91" fmla="*/ 1041782 w 3226038"/>
                <a:gd name="connsiteY91" fmla="*/ 1958414 h 3027035"/>
                <a:gd name="connsiteX92" fmla="*/ 988390 w 3226038"/>
                <a:gd name="connsiteY92" fmla="*/ 1967430 h 3027035"/>
                <a:gd name="connsiteX93" fmla="*/ 766805 w 3226038"/>
                <a:gd name="connsiteY93" fmla="*/ 1893210 h 3027035"/>
                <a:gd name="connsiteX94" fmla="*/ 733376 w 3226038"/>
                <a:gd name="connsiteY94" fmla="*/ 1874900 h 3027035"/>
                <a:gd name="connsiteX95" fmla="*/ 733674 w 3226038"/>
                <a:gd name="connsiteY95" fmla="*/ 1531645 h 3027035"/>
                <a:gd name="connsiteX96" fmla="*/ 713141 w 3226038"/>
                <a:gd name="connsiteY96" fmla="*/ 1611436 h 3027035"/>
                <a:gd name="connsiteX97" fmla="*/ 877934 w 3226038"/>
                <a:gd name="connsiteY97" fmla="*/ 1862195 h 3027035"/>
                <a:gd name="connsiteX98" fmla="*/ 997916 w 3226038"/>
                <a:gd name="connsiteY98" fmla="*/ 1881018 h 3027035"/>
                <a:gd name="connsiteX99" fmla="*/ 1063005 w 3226038"/>
                <a:gd name="connsiteY99" fmla="*/ 1869394 h 3027035"/>
                <a:gd name="connsiteX100" fmla="*/ 1091430 w 3226038"/>
                <a:gd name="connsiteY100" fmla="*/ 1831445 h 3027035"/>
                <a:gd name="connsiteX101" fmla="*/ 1090443 w 3226038"/>
                <a:gd name="connsiteY101" fmla="*/ 1840522 h 3027035"/>
                <a:gd name="connsiteX102" fmla="*/ 1088363 w 3226038"/>
                <a:gd name="connsiteY102" fmla="*/ 1841565 h 3027035"/>
                <a:gd name="connsiteX103" fmla="*/ 1091206 w 3226038"/>
                <a:gd name="connsiteY103" fmla="*/ 1841094 h 3027035"/>
                <a:gd name="connsiteX104" fmla="*/ 1099791 w 3226038"/>
                <a:gd name="connsiteY104" fmla="*/ 1862825 h 3027035"/>
                <a:gd name="connsiteX105" fmla="*/ 1115422 w 3226038"/>
                <a:gd name="connsiteY105" fmla="*/ 1860033 h 3027035"/>
                <a:gd name="connsiteX106" fmla="*/ 1105975 w 3226038"/>
                <a:gd name="connsiteY106" fmla="*/ 1878478 h 3027035"/>
                <a:gd name="connsiteX107" fmla="*/ 1108568 w 3226038"/>
                <a:gd name="connsiteY107" fmla="*/ 1885041 h 3027035"/>
                <a:gd name="connsiteX108" fmla="*/ 1128787 w 3226038"/>
                <a:gd name="connsiteY108" fmla="*/ 1927558 h 3027035"/>
                <a:gd name="connsiteX109" fmla="*/ 1226780 w 3226038"/>
                <a:gd name="connsiteY109" fmla="*/ 2050346 h 3027035"/>
                <a:gd name="connsiteX110" fmla="*/ 1289411 w 3226038"/>
                <a:gd name="connsiteY110" fmla="*/ 2085093 h 3027035"/>
                <a:gd name="connsiteX111" fmla="*/ 1314743 w 3226038"/>
                <a:gd name="connsiteY111" fmla="*/ 2061760 h 3027035"/>
                <a:gd name="connsiteX112" fmla="*/ 1296511 w 3226038"/>
                <a:gd name="connsiteY112" fmla="*/ 2088049 h 3027035"/>
                <a:gd name="connsiteX113" fmla="*/ 1332391 w 3226038"/>
                <a:gd name="connsiteY113" fmla="*/ 2097279 h 3027035"/>
                <a:gd name="connsiteX114" fmla="*/ 1376163 w 3226038"/>
                <a:gd name="connsiteY114" fmla="*/ 2100951 h 3027035"/>
                <a:gd name="connsiteX115" fmla="*/ 1381733 w 3226038"/>
                <a:gd name="connsiteY115" fmla="*/ 2101042 h 3027035"/>
                <a:gd name="connsiteX116" fmla="*/ 1389702 w 3226038"/>
                <a:gd name="connsiteY116" fmla="*/ 2074519 h 3027035"/>
                <a:gd name="connsiteX117" fmla="*/ 1489042 w 3226038"/>
                <a:gd name="connsiteY117" fmla="*/ 2038395 h 3027035"/>
                <a:gd name="connsiteX118" fmla="*/ 1453620 w 3226038"/>
                <a:gd name="connsiteY118" fmla="*/ 2152383 h 3027035"/>
                <a:gd name="connsiteX119" fmla="*/ 1457391 w 3226038"/>
                <a:gd name="connsiteY119" fmla="*/ 2273774 h 3027035"/>
                <a:gd name="connsiteX120" fmla="*/ 1685732 w 3226038"/>
                <a:gd name="connsiteY120" fmla="*/ 2468446 h 3027035"/>
                <a:gd name="connsiteX121" fmla="*/ 1719883 w 3226038"/>
                <a:gd name="connsiteY121" fmla="*/ 2465404 h 3027035"/>
                <a:gd name="connsiteX122" fmla="*/ 1716096 w 3226038"/>
                <a:gd name="connsiteY122" fmla="*/ 2453485 h 3027035"/>
                <a:gd name="connsiteX123" fmla="*/ 1771757 w 3226038"/>
                <a:gd name="connsiteY123" fmla="*/ 2379175 h 3027035"/>
                <a:gd name="connsiteX124" fmla="*/ 1770770 w 3226038"/>
                <a:gd name="connsiteY124" fmla="*/ 2388253 h 3027035"/>
                <a:gd name="connsiteX125" fmla="*/ 1768690 w 3226038"/>
                <a:gd name="connsiteY125" fmla="*/ 2389295 h 3027035"/>
                <a:gd name="connsiteX126" fmla="*/ 1771533 w 3226038"/>
                <a:gd name="connsiteY126" fmla="*/ 2388824 h 3027035"/>
                <a:gd name="connsiteX127" fmla="*/ 1809114 w 3226038"/>
                <a:gd name="connsiteY127" fmla="*/ 2475288 h 3027035"/>
                <a:gd name="connsiteX128" fmla="*/ 2056490 w 3226038"/>
                <a:gd name="connsiteY128" fmla="*/ 2648681 h 3027035"/>
                <a:gd name="connsiteX129" fmla="*/ 2147922 w 3226038"/>
                <a:gd name="connsiteY129" fmla="*/ 2636243 h 3027035"/>
                <a:gd name="connsiteX130" fmla="*/ 1873236 w 3226038"/>
                <a:gd name="connsiteY130" fmla="*/ 2661367 h 3027035"/>
                <a:gd name="connsiteX131" fmla="*/ 1867518 w 3226038"/>
                <a:gd name="connsiteY131" fmla="*/ 2654704 h 3027035"/>
                <a:gd name="connsiteX132" fmla="*/ 1789583 w 3226038"/>
                <a:gd name="connsiteY132" fmla="*/ 2623700 h 3027035"/>
                <a:gd name="connsiteX133" fmla="*/ 1717263 w 3226038"/>
                <a:gd name="connsiteY133" fmla="*/ 2736140 h 3027035"/>
                <a:gd name="connsiteX134" fmla="*/ 1465441 w 3226038"/>
                <a:gd name="connsiteY134" fmla="*/ 2788121 h 3027035"/>
                <a:gd name="connsiteX135" fmla="*/ 1391414 w 3226038"/>
                <a:gd name="connsiteY135" fmla="*/ 2792959 h 3027035"/>
                <a:gd name="connsiteX136" fmla="*/ 1128581 w 3226038"/>
                <a:gd name="connsiteY136" fmla="*/ 2638479 h 3027035"/>
                <a:gd name="connsiteX137" fmla="*/ 1093505 w 3226038"/>
                <a:gd name="connsiteY137" fmla="*/ 2603938 h 3027035"/>
                <a:gd name="connsiteX138" fmla="*/ 1073068 w 3226038"/>
                <a:gd name="connsiteY138" fmla="*/ 2530296 h 3027035"/>
                <a:gd name="connsiteX139" fmla="*/ 1072036 w 3226038"/>
                <a:gd name="connsiteY139" fmla="*/ 2477975 h 3027035"/>
                <a:gd name="connsiteX140" fmla="*/ 1042591 w 3226038"/>
                <a:gd name="connsiteY140" fmla="*/ 2492041 h 3027035"/>
                <a:gd name="connsiteX141" fmla="*/ 865868 w 3226038"/>
                <a:gd name="connsiteY141" fmla="*/ 2499409 h 3027035"/>
                <a:gd name="connsiteX142" fmla="*/ 719426 w 3226038"/>
                <a:gd name="connsiteY142" fmla="*/ 2430182 h 3027035"/>
                <a:gd name="connsiteX143" fmla="*/ 689869 w 3226038"/>
                <a:gd name="connsiteY143" fmla="*/ 2397459 h 3027035"/>
                <a:gd name="connsiteX144" fmla="*/ 687182 w 3226038"/>
                <a:gd name="connsiteY144" fmla="*/ 2418320 h 3027035"/>
                <a:gd name="connsiteX145" fmla="*/ 760823 w 3226038"/>
                <a:gd name="connsiteY145" fmla="*/ 2590105 h 3027035"/>
                <a:gd name="connsiteX146" fmla="*/ 964895 w 3226038"/>
                <a:gd name="connsiteY146" fmla="*/ 2678700 h 3027035"/>
                <a:gd name="connsiteX147" fmla="*/ 1054815 w 3226038"/>
                <a:gd name="connsiteY147" fmla="*/ 2673458 h 3027035"/>
                <a:gd name="connsiteX148" fmla="*/ 1130649 w 3226038"/>
                <a:gd name="connsiteY148" fmla="*/ 2696939 h 3027035"/>
                <a:gd name="connsiteX149" fmla="*/ 1231694 w 3226038"/>
                <a:gd name="connsiteY149" fmla="*/ 2827369 h 3027035"/>
                <a:gd name="connsiteX150" fmla="*/ 1314357 w 3226038"/>
                <a:gd name="connsiteY150" fmla="*/ 2805982 h 3027035"/>
                <a:gd name="connsiteX151" fmla="*/ 1582565 w 3226038"/>
                <a:gd name="connsiteY151" fmla="*/ 2947668 h 3027035"/>
                <a:gd name="connsiteX152" fmla="*/ 1872394 w 3226038"/>
                <a:gd name="connsiteY152" fmla="*/ 2840437 h 3027035"/>
                <a:gd name="connsiteX153" fmla="*/ 1765658 w 3226038"/>
                <a:gd name="connsiteY153" fmla="*/ 2986896 h 3027035"/>
                <a:gd name="connsiteX154" fmla="*/ 1559806 w 3226038"/>
                <a:gd name="connsiteY154" fmla="*/ 3024598 h 3027035"/>
                <a:gd name="connsiteX155" fmla="*/ 1323343 w 3226038"/>
                <a:gd name="connsiteY155" fmla="*/ 2933795 h 3027035"/>
                <a:gd name="connsiteX156" fmla="*/ 1018886 w 3226038"/>
                <a:gd name="connsiteY156" fmla="*/ 2795305 h 3027035"/>
                <a:gd name="connsiteX157" fmla="*/ 970675 w 3226038"/>
                <a:gd name="connsiteY157" fmla="*/ 2772285 h 3027035"/>
                <a:gd name="connsiteX158" fmla="*/ 620567 w 3226038"/>
                <a:gd name="connsiteY158" fmla="*/ 2513611 h 3027035"/>
                <a:gd name="connsiteX159" fmla="*/ 512110 w 3226038"/>
                <a:gd name="connsiteY159" fmla="*/ 2412141 h 3027035"/>
                <a:gd name="connsiteX160" fmla="*/ 309550 w 3226038"/>
                <a:gd name="connsiteY160" fmla="*/ 2318730 h 3027035"/>
                <a:gd name="connsiteX161" fmla="*/ 271890 w 3226038"/>
                <a:gd name="connsiteY161" fmla="*/ 2103679 h 3027035"/>
                <a:gd name="connsiteX162" fmla="*/ 197030 w 3226038"/>
                <a:gd name="connsiteY162" fmla="*/ 2025682 h 3027035"/>
                <a:gd name="connsiteX163" fmla="*/ 42961 w 3226038"/>
                <a:gd name="connsiteY163" fmla="*/ 1878648 h 3027035"/>
                <a:gd name="connsiteX164" fmla="*/ 10241 w 3226038"/>
                <a:gd name="connsiteY164" fmla="*/ 1645877 h 3027035"/>
                <a:gd name="connsiteX165" fmla="*/ 149602 w 3226038"/>
                <a:gd name="connsiteY165" fmla="*/ 1507488 h 3027035"/>
                <a:gd name="connsiteX166" fmla="*/ 69504 w 3226038"/>
                <a:gd name="connsiteY166" fmla="*/ 1674797 h 3027035"/>
                <a:gd name="connsiteX167" fmla="*/ 279249 w 3226038"/>
                <a:gd name="connsiteY167" fmla="*/ 1988992 h 3027035"/>
                <a:gd name="connsiteX168" fmla="*/ 316193 w 3226038"/>
                <a:gd name="connsiteY168" fmla="*/ 1991729 h 3027035"/>
                <a:gd name="connsiteX169" fmla="*/ 319053 w 3226038"/>
                <a:gd name="connsiteY169" fmla="*/ 1985609 h 3027035"/>
                <a:gd name="connsiteX170" fmla="*/ 307569 w 3226038"/>
                <a:gd name="connsiteY170" fmla="*/ 1949900 h 3027035"/>
                <a:gd name="connsiteX171" fmla="*/ 306486 w 3226038"/>
                <a:gd name="connsiteY171" fmla="*/ 1940694 h 3027035"/>
                <a:gd name="connsiteX172" fmla="*/ 302243 w 3226038"/>
                <a:gd name="connsiteY172" fmla="*/ 1937639 h 3027035"/>
                <a:gd name="connsiteX173" fmla="*/ 294636 w 3226038"/>
                <a:gd name="connsiteY173" fmla="*/ 1920784 h 3027035"/>
                <a:gd name="connsiteX174" fmla="*/ 293312 w 3226038"/>
                <a:gd name="connsiteY174" fmla="*/ 1627034 h 3027035"/>
                <a:gd name="connsiteX175" fmla="*/ 380880 w 3226038"/>
                <a:gd name="connsiteY175" fmla="*/ 1526015 h 3027035"/>
                <a:gd name="connsiteX176" fmla="*/ 329214 w 3226038"/>
                <a:gd name="connsiteY176" fmla="*/ 1459943 h 3027035"/>
                <a:gd name="connsiteX177" fmla="*/ 321211 w 3226038"/>
                <a:gd name="connsiteY177" fmla="*/ 1456328 h 3027035"/>
                <a:gd name="connsiteX178" fmla="*/ 268085 w 3226038"/>
                <a:gd name="connsiteY178" fmla="*/ 1185660 h 3027035"/>
                <a:gd name="connsiteX179" fmla="*/ 281857 w 3226038"/>
                <a:gd name="connsiteY179" fmla="*/ 1276902 h 3027035"/>
                <a:gd name="connsiteX180" fmla="*/ 517812 w 3226038"/>
                <a:gd name="connsiteY180" fmla="*/ 1465542 h 3027035"/>
                <a:gd name="connsiteX181" fmla="*/ 611355 w 3226038"/>
                <a:gd name="connsiteY181" fmla="*/ 1477295 h 3027035"/>
                <a:gd name="connsiteX182" fmla="*/ 611703 w 3226038"/>
                <a:gd name="connsiteY182" fmla="*/ 1480155 h 3027035"/>
                <a:gd name="connsiteX183" fmla="*/ 612118 w 3226038"/>
                <a:gd name="connsiteY183" fmla="*/ 1477866 h 3027035"/>
                <a:gd name="connsiteX184" fmla="*/ 662263 w 3226038"/>
                <a:gd name="connsiteY184" fmla="*/ 1427900 h 3027035"/>
                <a:gd name="connsiteX185" fmla="*/ 662059 w 3226038"/>
                <a:gd name="connsiteY185" fmla="*/ 1427220 h 3027035"/>
                <a:gd name="connsiteX186" fmla="*/ 661901 w 3226038"/>
                <a:gd name="connsiteY186" fmla="*/ 1426988 h 3027035"/>
                <a:gd name="connsiteX187" fmla="*/ 661951 w 3226038"/>
                <a:gd name="connsiteY187" fmla="*/ 1426862 h 3027035"/>
                <a:gd name="connsiteX188" fmla="*/ 652834 w 3226038"/>
                <a:gd name="connsiteY188" fmla="*/ 1396497 h 3027035"/>
                <a:gd name="connsiteX189" fmla="*/ 637570 w 3226038"/>
                <a:gd name="connsiteY189" fmla="*/ 1356501 h 3027035"/>
                <a:gd name="connsiteX190" fmla="*/ 842912 w 3226038"/>
                <a:gd name="connsiteY190" fmla="*/ 1018808 h 3027035"/>
                <a:gd name="connsiteX191" fmla="*/ 2516775 w 3226038"/>
                <a:gd name="connsiteY191" fmla="*/ 2091376 h 3027035"/>
                <a:gd name="connsiteX192" fmla="*/ 2238033 w 3226038"/>
                <a:gd name="connsiteY192" fmla="*/ 2334816 h 3027035"/>
                <a:gd name="connsiteX193" fmla="*/ 2189593 w 3226038"/>
                <a:gd name="connsiteY193" fmla="*/ 2248549 h 3027035"/>
                <a:gd name="connsiteX194" fmla="*/ 2516775 w 3226038"/>
                <a:gd name="connsiteY194" fmla="*/ 2091376 h 3027035"/>
                <a:gd name="connsiteX195" fmla="*/ 687254 w 3226038"/>
                <a:gd name="connsiteY195" fmla="*/ 678482 h 3027035"/>
                <a:gd name="connsiteX196" fmla="*/ 628419 w 3226038"/>
                <a:gd name="connsiteY196" fmla="*/ 1036658 h 3027035"/>
                <a:gd name="connsiteX197" fmla="*/ 532013 w 3226038"/>
                <a:gd name="connsiteY197" fmla="*/ 1014429 h 3027035"/>
                <a:gd name="connsiteX198" fmla="*/ 687254 w 3226038"/>
                <a:gd name="connsiteY198" fmla="*/ 678482 h 3027035"/>
                <a:gd name="connsiteX199" fmla="*/ 2205214 w 3226038"/>
                <a:gd name="connsiteY199" fmla="*/ 1800491 h 3027035"/>
                <a:gd name="connsiteX200" fmla="*/ 2255363 w 3226038"/>
                <a:gd name="connsiteY200" fmla="*/ 1871953 h 3027035"/>
                <a:gd name="connsiteX201" fmla="*/ 2466834 w 3226038"/>
                <a:gd name="connsiteY201" fmla="*/ 2042067 h 3027035"/>
                <a:gd name="connsiteX202" fmla="*/ 2319038 w 3226038"/>
                <a:gd name="connsiteY202" fmla="*/ 2093212 h 3027035"/>
                <a:gd name="connsiteX203" fmla="*/ 2156726 w 3226038"/>
                <a:gd name="connsiteY203" fmla="*/ 1968287 h 3027035"/>
                <a:gd name="connsiteX204" fmla="*/ 2119546 w 3226038"/>
                <a:gd name="connsiteY204" fmla="*/ 1914861 h 3027035"/>
                <a:gd name="connsiteX205" fmla="*/ 2205214 w 3226038"/>
                <a:gd name="connsiteY205" fmla="*/ 1800491 h 3027035"/>
                <a:gd name="connsiteX206" fmla="*/ 1058864 w 3226038"/>
                <a:gd name="connsiteY206" fmla="*/ 897328 h 3027035"/>
                <a:gd name="connsiteX207" fmla="*/ 973209 w 3226038"/>
                <a:gd name="connsiteY207" fmla="*/ 1011681 h 3027035"/>
                <a:gd name="connsiteX208" fmla="*/ 741092 w 3226038"/>
                <a:gd name="connsiteY208" fmla="*/ 868758 h 3027035"/>
                <a:gd name="connsiteX209" fmla="*/ 748615 w 3226038"/>
                <a:gd name="connsiteY209" fmla="*/ 712543 h 3027035"/>
                <a:gd name="connsiteX210" fmla="*/ 1058864 w 3226038"/>
                <a:gd name="connsiteY210" fmla="*/ 897328 h 3027035"/>
                <a:gd name="connsiteX211" fmla="*/ 1948708 w 3226038"/>
                <a:gd name="connsiteY211" fmla="*/ 1321566 h 3027035"/>
                <a:gd name="connsiteX212" fmla="*/ 2096045 w 3226038"/>
                <a:gd name="connsiteY212" fmla="*/ 1452158 h 3027035"/>
                <a:gd name="connsiteX213" fmla="*/ 1919841 w 3226038"/>
                <a:gd name="connsiteY213" fmla="*/ 1466554 h 3027035"/>
                <a:gd name="connsiteX214" fmla="*/ 1885365 w 3226038"/>
                <a:gd name="connsiteY214" fmla="*/ 1472861 h 3027035"/>
                <a:gd name="connsiteX215" fmla="*/ 1879629 w 3226038"/>
                <a:gd name="connsiteY215" fmla="*/ 1489302 h 3027035"/>
                <a:gd name="connsiteX216" fmla="*/ 1908915 w 3226038"/>
                <a:gd name="connsiteY216" fmla="*/ 1464113 h 3027035"/>
                <a:gd name="connsiteX217" fmla="*/ 1878082 w 3226038"/>
                <a:gd name="connsiteY217" fmla="*/ 1523336 h 3027035"/>
                <a:gd name="connsiteX218" fmla="*/ 1882487 w 3226038"/>
                <a:gd name="connsiteY218" fmla="*/ 1659934 h 3027035"/>
                <a:gd name="connsiteX219" fmla="*/ 1908811 w 3226038"/>
                <a:gd name="connsiteY219" fmla="*/ 1703873 h 3027035"/>
                <a:gd name="connsiteX220" fmla="*/ 1939526 w 3226038"/>
                <a:gd name="connsiteY220" fmla="*/ 1677454 h 3027035"/>
                <a:gd name="connsiteX221" fmla="*/ 1922727 w 3226038"/>
                <a:gd name="connsiteY221" fmla="*/ 1706694 h 3027035"/>
                <a:gd name="connsiteX222" fmla="*/ 1917366 w 3226038"/>
                <a:gd name="connsiteY222" fmla="*/ 1718150 h 3027035"/>
                <a:gd name="connsiteX223" fmla="*/ 1918838 w 3226038"/>
                <a:gd name="connsiteY223" fmla="*/ 1720608 h 3027035"/>
                <a:gd name="connsiteX224" fmla="*/ 1973972 w 3226038"/>
                <a:gd name="connsiteY224" fmla="*/ 1767825 h 3027035"/>
                <a:gd name="connsiteX225" fmla="*/ 2071636 w 3226038"/>
                <a:gd name="connsiteY225" fmla="*/ 1813568 h 3027035"/>
                <a:gd name="connsiteX226" fmla="*/ 2173989 w 3226038"/>
                <a:gd name="connsiteY226" fmla="*/ 1826528 h 3027035"/>
                <a:gd name="connsiteX227" fmla="*/ 2117479 w 3226038"/>
                <a:gd name="connsiteY227" fmla="*/ 1890255 h 3027035"/>
                <a:gd name="connsiteX228" fmla="*/ 2048930 w 3226038"/>
                <a:gd name="connsiteY228" fmla="*/ 1880940 h 3027035"/>
                <a:gd name="connsiteX229" fmla="*/ 1912220 w 3226038"/>
                <a:gd name="connsiteY229" fmla="*/ 1805984 h 3027035"/>
                <a:gd name="connsiteX230" fmla="*/ 1900395 w 3226038"/>
                <a:gd name="connsiteY230" fmla="*/ 1792735 h 3027035"/>
                <a:gd name="connsiteX231" fmla="*/ 1898516 w 3226038"/>
                <a:gd name="connsiteY231" fmla="*/ 1805424 h 3027035"/>
                <a:gd name="connsiteX232" fmla="*/ 2004583 w 3226038"/>
                <a:gd name="connsiteY232" fmla="*/ 1981166 h 3027035"/>
                <a:gd name="connsiteX233" fmla="*/ 2102247 w 3226038"/>
                <a:gd name="connsiteY233" fmla="*/ 2026909 h 3027035"/>
                <a:gd name="connsiteX234" fmla="*/ 2204600 w 3226038"/>
                <a:gd name="connsiteY234" fmla="*/ 2039869 h 3027035"/>
                <a:gd name="connsiteX235" fmla="*/ 2148090 w 3226038"/>
                <a:gd name="connsiteY235" fmla="*/ 2103596 h 3027035"/>
                <a:gd name="connsiteX236" fmla="*/ 2144005 w 3226038"/>
                <a:gd name="connsiteY236" fmla="*/ 2103041 h 3027035"/>
                <a:gd name="connsiteX237" fmla="*/ 2136123 w 3226038"/>
                <a:gd name="connsiteY237" fmla="*/ 2142932 h 3027035"/>
                <a:gd name="connsiteX238" fmla="*/ 1880081 w 3226038"/>
                <a:gd name="connsiteY238" fmla="*/ 2329702 h 3027035"/>
                <a:gd name="connsiteX239" fmla="*/ 1837407 w 3226038"/>
                <a:gd name="connsiteY239" fmla="*/ 2326300 h 3027035"/>
                <a:gd name="connsiteX240" fmla="*/ 1811492 w 3226038"/>
                <a:gd name="connsiteY240" fmla="*/ 2326128 h 3027035"/>
                <a:gd name="connsiteX241" fmla="*/ 1813930 w 3226038"/>
                <a:gd name="connsiteY241" fmla="*/ 2322872 h 3027035"/>
                <a:gd name="connsiteX242" fmla="*/ 1765779 w 3226038"/>
                <a:gd name="connsiteY242" fmla="*/ 2311874 h 3027035"/>
                <a:gd name="connsiteX243" fmla="*/ 1660705 w 3226038"/>
                <a:gd name="connsiteY243" fmla="*/ 2252690 h 3027035"/>
                <a:gd name="connsiteX244" fmla="*/ 1627276 w 3226038"/>
                <a:gd name="connsiteY244" fmla="*/ 2234380 h 3027035"/>
                <a:gd name="connsiteX245" fmla="*/ 1627573 w 3226038"/>
                <a:gd name="connsiteY245" fmla="*/ 1891126 h 3027035"/>
                <a:gd name="connsiteX246" fmla="*/ 1607040 w 3226038"/>
                <a:gd name="connsiteY246" fmla="*/ 1970917 h 3027035"/>
                <a:gd name="connsiteX247" fmla="*/ 1771834 w 3226038"/>
                <a:gd name="connsiteY247" fmla="*/ 2221675 h 3027035"/>
                <a:gd name="connsiteX248" fmla="*/ 1891816 w 3226038"/>
                <a:gd name="connsiteY248" fmla="*/ 2240499 h 3027035"/>
                <a:gd name="connsiteX249" fmla="*/ 2009321 w 3226038"/>
                <a:gd name="connsiteY249" fmla="*/ 2219514 h 3027035"/>
                <a:gd name="connsiteX250" fmla="*/ 1999139 w 3226038"/>
                <a:gd name="connsiteY250" fmla="*/ 2239396 h 3027035"/>
                <a:gd name="connsiteX251" fmla="*/ 1999567 w 3226038"/>
                <a:gd name="connsiteY251" fmla="*/ 2239296 h 3027035"/>
                <a:gd name="connsiteX252" fmla="*/ 2044414 w 3226038"/>
                <a:gd name="connsiteY252" fmla="*/ 2218349 h 3027035"/>
                <a:gd name="connsiteX253" fmla="*/ 2118423 w 3226038"/>
                <a:gd name="connsiteY253" fmla="*/ 2140793 h 3027035"/>
                <a:gd name="connsiteX254" fmla="*/ 2133501 w 3226038"/>
                <a:gd name="connsiteY254" fmla="*/ 2101613 h 3027035"/>
                <a:gd name="connsiteX255" fmla="*/ 2079542 w 3226038"/>
                <a:gd name="connsiteY255" fmla="*/ 2094281 h 3027035"/>
                <a:gd name="connsiteX256" fmla="*/ 1905884 w 3226038"/>
                <a:gd name="connsiteY256" fmla="*/ 1977931 h 3027035"/>
                <a:gd name="connsiteX257" fmla="*/ 1880896 w 3226038"/>
                <a:gd name="connsiteY257" fmla="*/ 1954633 h 3027035"/>
                <a:gd name="connsiteX258" fmla="*/ 1852220 w 3226038"/>
                <a:gd name="connsiteY258" fmla="*/ 1798502 h 3027035"/>
                <a:gd name="connsiteX259" fmla="*/ 1867058 w 3226038"/>
                <a:gd name="connsiteY259" fmla="*/ 1756931 h 3027035"/>
                <a:gd name="connsiteX260" fmla="*/ 1850284 w 3226038"/>
                <a:gd name="connsiteY260" fmla="*/ 1741292 h 3027035"/>
                <a:gd name="connsiteX261" fmla="*/ 1828755 w 3226038"/>
                <a:gd name="connsiteY261" fmla="*/ 1697853 h 3027035"/>
                <a:gd name="connsiteX262" fmla="*/ 1817427 w 3226038"/>
                <a:gd name="connsiteY262" fmla="*/ 1628566 h 3027035"/>
                <a:gd name="connsiteX263" fmla="*/ 1795832 w 3226038"/>
                <a:gd name="connsiteY263" fmla="*/ 1673156 h 3027035"/>
                <a:gd name="connsiteX264" fmla="*/ 1557706 w 3226038"/>
                <a:gd name="connsiteY264" fmla="*/ 1787085 h 3027035"/>
                <a:gd name="connsiteX265" fmla="*/ 1509266 w 3226038"/>
                <a:gd name="connsiteY265" fmla="*/ 1700819 h 3027035"/>
                <a:gd name="connsiteX266" fmla="*/ 1800941 w 3226038"/>
                <a:gd name="connsiteY266" fmla="*/ 1621248 h 3027035"/>
                <a:gd name="connsiteX267" fmla="*/ 1813578 w 3226038"/>
                <a:gd name="connsiteY267" fmla="*/ 1599019 h 3027035"/>
                <a:gd name="connsiteX268" fmla="*/ 1819910 w 3226038"/>
                <a:gd name="connsiteY268" fmla="*/ 1600565 h 3027035"/>
                <a:gd name="connsiteX269" fmla="*/ 1821608 w 3226038"/>
                <a:gd name="connsiteY269" fmla="*/ 1585161 h 3027035"/>
                <a:gd name="connsiteX270" fmla="*/ 1823154 w 3226038"/>
                <a:gd name="connsiteY270" fmla="*/ 1580831 h 3027035"/>
                <a:gd name="connsiteX271" fmla="*/ 1792216 w 3226038"/>
                <a:gd name="connsiteY271" fmla="*/ 1559883 h 3027035"/>
                <a:gd name="connsiteX272" fmla="*/ 1717932 w 3226038"/>
                <a:gd name="connsiteY272" fmla="*/ 1500968 h 3027035"/>
                <a:gd name="connsiteX273" fmla="*/ 1748406 w 3226038"/>
                <a:gd name="connsiteY273" fmla="*/ 1490472 h 3027035"/>
                <a:gd name="connsiteX274" fmla="*/ 1926827 w 3226038"/>
                <a:gd name="connsiteY274" fmla="*/ 1363489 h 3027035"/>
                <a:gd name="connsiteX275" fmla="*/ 1948708 w 3226038"/>
                <a:gd name="connsiteY275" fmla="*/ 1321566 h 3027035"/>
                <a:gd name="connsiteX276" fmla="*/ 868204 w 3226038"/>
                <a:gd name="connsiteY276" fmla="*/ 327279 h 3027035"/>
                <a:gd name="connsiteX277" fmla="*/ 839290 w 3226038"/>
                <a:gd name="connsiteY277" fmla="*/ 396067 h 3027035"/>
                <a:gd name="connsiteX278" fmla="*/ 968231 w 3226038"/>
                <a:gd name="connsiteY278" fmla="*/ 659259 h 3027035"/>
                <a:gd name="connsiteX279" fmla="*/ 1200860 w 3226038"/>
                <a:gd name="connsiteY279" fmla="*/ 706168 h 3027035"/>
                <a:gd name="connsiteX280" fmla="*/ 1143757 w 3226038"/>
                <a:gd name="connsiteY280" fmla="*/ 782404 h 3027035"/>
                <a:gd name="connsiteX281" fmla="*/ 858125 w 3226038"/>
                <a:gd name="connsiteY281" fmla="*/ 664851 h 3027035"/>
                <a:gd name="connsiteX282" fmla="*/ 828202 w 3226038"/>
                <a:gd name="connsiteY282" fmla="*/ 641247 h 3027035"/>
                <a:gd name="connsiteX283" fmla="*/ 868204 w 3226038"/>
                <a:gd name="connsiteY283" fmla="*/ 327279 h 3027035"/>
                <a:gd name="connsiteX284" fmla="*/ 2657066 w 3226038"/>
                <a:gd name="connsiteY284" fmla="*/ 1197247 h 3027035"/>
                <a:gd name="connsiteX285" fmla="*/ 2663296 w 3226038"/>
                <a:gd name="connsiteY285" fmla="*/ 1206222 h 3027035"/>
                <a:gd name="connsiteX286" fmla="*/ 2650270 w 3226038"/>
                <a:gd name="connsiteY286" fmla="*/ 1206320 h 3027035"/>
                <a:gd name="connsiteX287" fmla="*/ 2657066 w 3226038"/>
                <a:gd name="connsiteY287" fmla="*/ 1197247 h 3027035"/>
                <a:gd name="connsiteX288" fmla="*/ 3030338 w 3226038"/>
                <a:gd name="connsiteY288" fmla="*/ 1431166 h 3027035"/>
                <a:gd name="connsiteX289" fmla="*/ 2903938 w 3226038"/>
                <a:gd name="connsiteY289" fmla="*/ 1579263 h 3027035"/>
                <a:gd name="connsiteX290" fmla="*/ 2811168 w 3226038"/>
                <a:gd name="connsiteY290" fmla="*/ 1587131 h 3027035"/>
                <a:gd name="connsiteX291" fmla="*/ 2775539 w 3226038"/>
                <a:gd name="connsiteY291" fmla="*/ 1575913 h 3027035"/>
                <a:gd name="connsiteX292" fmla="*/ 2614417 w 3226038"/>
                <a:gd name="connsiteY292" fmla="*/ 1527673 h 3027035"/>
                <a:gd name="connsiteX293" fmla="*/ 2474755 w 3226038"/>
                <a:gd name="connsiteY293" fmla="*/ 1440641 h 3027035"/>
                <a:gd name="connsiteX294" fmla="*/ 2543000 w 3226038"/>
                <a:gd name="connsiteY294" fmla="*/ 1349530 h 3027035"/>
                <a:gd name="connsiteX295" fmla="*/ 2704508 w 3226038"/>
                <a:gd name="connsiteY295" fmla="*/ 1424676 h 3027035"/>
                <a:gd name="connsiteX296" fmla="*/ 2882339 w 3226038"/>
                <a:gd name="connsiteY296" fmla="*/ 1461929 h 3027035"/>
                <a:gd name="connsiteX297" fmla="*/ 3030338 w 3226038"/>
                <a:gd name="connsiteY297" fmla="*/ 1431166 h 3027035"/>
                <a:gd name="connsiteX298" fmla="*/ 1176421 w 3226038"/>
                <a:gd name="connsiteY298" fmla="*/ 0 h 3027035"/>
                <a:gd name="connsiteX299" fmla="*/ 1188515 w 3226038"/>
                <a:gd name="connsiteY299" fmla="*/ 150678 h 3027035"/>
                <a:gd name="connsiteX300" fmla="*/ 1394438 w 3226038"/>
                <a:gd name="connsiteY300" fmla="*/ 447731 h 3027035"/>
                <a:gd name="connsiteX301" fmla="*/ 1326486 w 3226038"/>
                <a:gd name="connsiteY301" fmla="*/ 538450 h 3027035"/>
                <a:gd name="connsiteX302" fmla="*/ 1109160 w 3226038"/>
                <a:gd name="connsiteY302" fmla="*/ 285219 h 3027035"/>
                <a:gd name="connsiteX303" fmla="*/ 1088376 w 3226038"/>
                <a:gd name="connsiteY303" fmla="*/ 254181 h 3027035"/>
                <a:gd name="connsiteX304" fmla="*/ 1069841 w 3226038"/>
                <a:gd name="connsiteY304" fmla="*/ 162942 h 3027035"/>
                <a:gd name="connsiteX305" fmla="*/ 1176421 w 3226038"/>
                <a:gd name="connsiteY305" fmla="*/ 0 h 3027035"/>
                <a:gd name="connsiteX306" fmla="*/ 2074059 w 3226038"/>
                <a:gd name="connsiteY306" fmla="*/ 622382 h 3027035"/>
                <a:gd name="connsiteX307" fmla="*/ 2039980 w 3226038"/>
                <a:gd name="connsiteY307" fmla="*/ 655169 h 3027035"/>
                <a:gd name="connsiteX308" fmla="*/ 1968289 w 3226038"/>
                <a:gd name="connsiteY308" fmla="*/ 862097 h 3027035"/>
                <a:gd name="connsiteX309" fmla="*/ 1966785 w 3226038"/>
                <a:gd name="connsiteY309" fmla="*/ 894292 h 3027035"/>
                <a:gd name="connsiteX310" fmla="*/ 1889360 w 3226038"/>
                <a:gd name="connsiteY310" fmla="*/ 839571 h 3027035"/>
                <a:gd name="connsiteX311" fmla="*/ 1874609 w 3226038"/>
                <a:gd name="connsiteY311" fmla="*/ 827382 h 3027035"/>
                <a:gd name="connsiteX312" fmla="*/ 1876383 w 3226038"/>
                <a:gd name="connsiteY312" fmla="*/ 836472 h 3027035"/>
                <a:gd name="connsiteX313" fmla="*/ 1856444 w 3226038"/>
                <a:gd name="connsiteY313" fmla="*/ 910904 h 3027035"/>
                <a:gd name="connsiteX314" fmla="*/ 1857429 w 3226038"/>
                <a:gd name="connsiteY314" fmla="*/ 965196 h 3027035"/>
                <a:gd name="connsiteX315" fmla="*/ 2016558 w 3226038"/>
                <a:gd name="connsiteY315" fmla="*/ 1064158 h 3027035"/>
                <a:gd name="connsiteX316" fmla="*/ 2112556 w 3226038"/>
                <a:gd name="connsiteY316" fmla="*/ 1040858 h 3027035"/>
                <a:gd name="connsiteX317" fmla="*/ 2148781 w 3226038"/>
                <a:gd name="connsiteY317" fmla="*/ 1089413 h 3027035"/>
                <a:gd name="connsiteX318" fmla="*/ 2161420 w 3226038"/>
                <a:gd name="connsiteY318" fmla="*/ 1196466 h 3027035"/>
                <a:gd name="connsiteX319" fmla="*/ 2445423 w 3226038"/>
                <a:gd name="connsiteY319" fmla="*/ 1454419 h 3027035"/>
                <a:gd name="connsiteX320" fmla="*/ 2469057 w 3226038"/>
                <a:gd name="connsiteY320" fmla="*/ 1472121 h 3027035"/>
                <a:gd name="connsiteX321" fmla="*/ 2410394 w 3226038"/>
                <a:gd name="connsiteY321" fmla="*/ 1490064 h 3027035"/>
                <a:gd name="connsiteX322" fmla="*/ 2337107 w 3226038"/>
                <a:gd name="connsiteY322" fmla="*/ 1581550 h 3027035"/>
                <a:gd name="connsiteX323" fmla="*/ 2342804 w 3226038"/>
                <a:gd name="connsiteY323" fmla="*/ 1616802 h 3027035"/>
                <a:gd name="connsiteX324" fmla="*/ 2347317 w 3226038"/>
                <a:gd name="connsiteY324" fmla="*/ 1610776 h 3027035"/>
                <a:gd name="connsiteX325" fmla="*/ 2381405 w 3226038"/>
                <a:gd name="connsiteY325" fmla="*/ 1711111 h 3027035"/>
                <a:gd name="connsiteX326" fmla="*/ 2430032 w 3226038"/>
                <a:gd name="connsiteY326" fmla="*/ 1781159 h 3027035"/>
                <a:gd name="connsiteX327" fmla="*/ 2456217 w 3226038"/>
                <a:gd name="connsiteY327" fmla="*/ 1816330 h 3027035"/>
                <a:gd name="connsiteX328" fmla="*/ 2745046 w 3226038"/>
                <a:gd name="connsiteY328" fmla="*/ 1866063 h 3027035"/>
                <a:gd name="connsiteX329" fmla="*/ 2802929 w 3226038"/>
                <a:gd name="connsiteY329" fmla="*/ 1818974 h 3027035"/>
                <a:gd name="connsiteX330" fmla="*/ 2512876 w 3226038"/>
                <a:gd name="connsiteY330" fmla="*/ 1945644 h 3027035"/>
                <a:gd name="connsiteX331" fmla="*/ 2481810 w 3226038"/>
                <a:gd name="connsiteY331" fmla="*/ 1923566 h 3027035"/>
                <a:gd name="connsiteX332" fmla="*/ 2315751 w 3226038"/>
                <a:gd name="connsiteY332" fmla="*/ 1759853 h 3027035"/>
                <a:gd name="connsiteX333" fmla="*/ 2311255 w 3226038"/>
                <a:gd name="connsiteY333" fmla="*/ 1747006 h 3027035"/>
                <a:gd name="connsiteX334" fmla="*/ 2286633 w 3226038"/>
                <a:gd name="connsiteY334" fmla="*/ 1691311 h 3027035"/>
                <a:gd name="connsiteX335" fmla="*/ 2299909 w 3226038"/>
                <a:gd name="connsiteY335" fmla="*/ 1497752 h 3027035"/>
                <a:gd name="connsiteX336" fmla="*/ 2206345 w 3226038"/>
                <a:gd name="connsiteY336" fmla="*/ 1452662 h 3027035"/>
                <a:gd name="connsiteX337" fmla="*/ 2072269 w 3226038"/>
                <a:gd name="connsiteY337" fmla="*/ 1201093 h 3027035"/>
                <a:gd name="connsiteX338" fmla="*/ 2023472 w 3226038"/>
                <a:gd name="connsiteY338" fmla="*/ 1155022 h 3027035"/>
                <a:gd name="connsiteX339" fmla="*/ 1812353 w 3226038"/>
                <a:gd name="connsiteY339" fmla="*/ 1082572 h 3027035"/>
                <a:gd name="connsiteX340" fmla="*/ 1471695 w 3226038"/>
                <a:gd name="connsiteY340" fmla="*/ 1113080 h 3027035"/>
                <a:gd name="connsiteX341" fmla="*/ 1442475 w 3226038"/>
                <a:gd name="connsiteY341" fmla="*/ 1155537 h 3027035"/>
                <a:gd name="connsiteX342" fmla="*/ 1417413 w 3226038"/>
                <a:gd name="connsiteY342" fmla="*/ 1241357 h 3027035"/>
                <a:gd name="connsiteX343" fmla="*/ 1423265 w 3226038"/>
                <a:gd name="connsiteY343" fmla="*/ 1362666 h 3027035"/>
                <a:gd name="connsiteX344" fmla="*/ 1654912 w 3226038"/>
                <a:gd name="connsiteY344" fmla="*/ 1553391 h 3027035"/>
                <a:gd name="connsiteX345" fmla="*/ 1736445 w 3226038"/>
                <a:gd name="connsiteY345" fmla="*/ 1541531 h 3027035"/>
                <a:gd name="connsiteX346" fmla="*/ 1467866 w 3226038"/>
                <a:gd name="connsiteY346" fmla="*/ 1564711 h 3027035"/>
                <a:gd name="connsiteX347" fmla="*/ 1462696 w 3226038"/>
                <a:gd name="connsiteY347" fmla="*/ 1561492 h 3027035"/>
                <a:gd name="connsiteX348" fmla="*/ 1457674 w 3226038"/>
                <a:gd name="connsiteY348" fmla="*/ 1588601 h 3027035"/>
                <a:gd name="connsiteX349" fmla="*/ 1199754 w 3226038"/>
                <a:gd name="connsiteY349" fmla="*/ 1781972 h 3027035"/>
                <a:gd name="connsiteX350" fmla="*/ 1157080 w 3226038"/>
                <a:gd name="connsiteY350" fmla="*/ 1778569 h 3027035"/>
                <a:gd name="connsiteX351" fmla="*/ 1131165 w 3226038"/>
                <a:gd name="connsiteY351" fmla="*/ 1778397 h 3027035"/>
                <a:gd name="connsiteX352" fmla="*/ 1188760 w 3226038"/>
                <a:gd name="connsiteY352" fmla="*/ 1701505 h 3027035"/>
                <a:gd name="connsiteX353" fmla="*/ 1273118 w 3226038"/>
                <a:gd name="connsiteY353" fmla="*/ 1702298 h 3027035"/>
                <a:gd name="connsiteX354" fmla="*/ 1364088 w 3226038"/>
                <a:gd name="connsiteY354" fmla="*/ 1670618 h 3027035"/>
                <a:gd name="connsiteX355" fmla="*/ 1443789 w 3226038"/>
                <a:gd name="connsiteY355" fmla="*/ 1581441 h 3027035"/>
                <a:gd name="connsiteX356" fmla="*/ 1452947 w 3226038"/>
                <a:gd name="connsiteY356" fmla="*/ 1555423 h 3027035"/>
                <a:gd name="connsiteX357" fmla="*/ 1434181 w 3226038"/>
                <a:gd name="connsiteY357" fmla="*/ 1543741 h 3027035"/>
                <a:gd name="connsiteX358" fmla="*/ 1395137 w 3226038"/>
                <a:gd name="connsiteY358" fmla="*/ 1505029 h 3027035"/>
                <a:gd name="connsiteX359" fmla="*/ 1380516 w 3226038"/>
                <a:gd name="connsiteY359" fmla="*/ 1469830 h 3027035"/>
                <a:gd name="connsiteX360" fmla="*/ 1332937 w 3226038"/>
                <a:gd name="connsiteY360" fmla="*/ 1359016 h 3027035"/>
                <a:gd name="connsiteX361" fmla="*/ 1331626 w 3226038"/>
                <a:gd name="connsiteY361" fmla="*/ 1347874 h 3027035"/>
                <a:gd name="connsiteX362" fmla="*/ 1272780 w 3226038"/>
                <a:gd name="connsiteY362" fmla="*/ 1404764 h 3027035"/>
                <a:gd name="connsiteX363" fmla="*/ 1193860 w 3226038"/>
                <a:gd name="connsiteY363" fmla="*/ 1391893 h 3027035"/>
                <a:gd name="connsiteX364" fmla="*/ 1008134 w 3226038"/>
                <a:gd name="connsiteY364" fmla="*/ 1250070 h 3027035"/>
                <a:gd name="connsiteX365" fmla="*/ 982412 w 3226038"/>
                <a:gd name="connsiteY365" fmla="*/ 1221942 h 3027035"/>
                <a:gd name="connsiteX366" fmla="*/ 1093583 w 3226038"/>
                <a:gd name="connsiteY366" fmla="*/ 897188 h 3027035"/>
                <a:gd name="connsiteX367" fmla="*/ 1048374 w 3226038"/>
                <a:gd name="connsiteY367" fmla="*/ 966069 h 3027035"/>
                <a:gd name="connsiteX368" fmla="*/ 1123324 w 3226038"/>
                <a:gd name="connsiteY368" fmla="*/ 1256619 h 3027035"/>
                <a:gd name="connsiteX369" fmla="*/ 1230792 w 3226038"/>
                <a:gd name="connsiteY369" fmla="*/ 1313193 h 3027035"/>
                <a:gd name="connsiteX370" fmla="*/ 1329324 w 3226038"/>
                <a:gd name="connsiteY370" fmla="*/ 1328309 h 3027035"/>
                <a:gd name="connsiteX371" fmla="*/ 1326119 w 3226038"/>
                <a:gd name="connsiteY371" fmla="*/ 1301081 h 3027035"/>
                <a:gd name="connsiteX372" fmla="*/ 1330478 w 3226038"/>
                <a:gd name="connsiteY372" fmla="*/ 1241565 h 3027035"/>
                <a:gd name="connsiteX373" fmla="*/ 1347395 w 3226038"/>
                <a:gd name="connsiteY373" fmla="*/ 1181539 h 3027035"/>
                <a:gd name="connsiteX374" fmla="*/ 1289273 w 3226038"/>
                <a:gd name="connsiteY374" fmla="*/ 1135853 h 3027035"/>
                <a:gd name="connsiteX375" fmla="*/ 1231511 w 3226038"/>
                <a:gd name="connsiteY375" fmla="*/ 1069976 h 3027035"/>
                <a:gd name="connsiteX376" fmla="*/ 1254367 w 3226038"/>
                <a:gd name="connsiteY376" fmla="*/ 1063295 h 3027035"/>
                <a:gd name="connsiteX377" fmla="*/ 1356051 w 3226038"/>
                <a:gd name="connsiteY377" fmla="*/ 994271 h 3027035"/>
                <a:gd name="connsiteX378" fmla="*/ 1316957 w 3226038"/>
                <a:gd name="connsiteY378" fmla="*/ 925715 h 3027035"/>
                <a:gd name="connsiteX379" fmla="*/ 1297765 w 3226038"/>
                <a:gd name="connsiteY379" fmla="*/ 883688 h 3027035"/>
                <a:gd name="connsiteX380" fmla="*/ 1289903 w 3226038"/>
                <a:gd name="connsiteY380" fmla="*/ 841227 h 3027035"/>
                <a:gd name="connsiteX381" fmla="*/ 1324580 w 3226038"/>
                <a:gd name="connsiteY381" fmla="*/ 794932 h 3027035"/>
                <a:gd name="connsiteX382" fmla="*/ 1324878 w 3226038"/>
                <a:gd name="connsiteY382" fmla="*/ 795979 h 3027035"/>
                <a:gd name="connsiteX383" fmla="*/ 1400007 w 3226038"/>
                <a:gd name="connsiteY383" fmla="*/ 911757 h 3027035"/>
                <a:gd name="connsiteX384" fmla="*/ 1615887 w 3226038"/>
                <a:gd name="connsiteY384" fmla="*/ 984205 h 3027035"/>
                <a:gd name="connsiteX385" fmla="*/ 1841277 w 3226038"/>
                <a:gd name="connsiteY385" fmla="*/ 840131 h 3027035"/>
                <a:gd name="connsiteX386" fmla="*/ 1849521 w 3226038"/>
                <a:gd name="connsiteY386" fmla="*/ 806651 h 3027035"/>
                <a:gd name="connsiteX387" fmla="*/ 1816219 w 3226038"/>
                <a:gd name="connsiteY387" fmla="*/ 779132 h 3027035"/>
                <a:gd name="connsiteX388" fmla="*/ 1946679 w 3226038"/>
                <a:gd name="connsiteY388" fmla="*/ 725712 h 3027035"/>
                <a:gd name="connsiteX389" fmla="*/ 1943038 w 3226038"/>
                <a:gd name="connsiteY389" fmla="*/ 690853 h 3027035"/>
                <a:gd name="connsiteX390" fmla="*/ 1907308 w 3226038"/>
                <a:gd name="connsiteY390" fmla="*/ 517710 h 3027035"/>
                <a:gd name="connsiteX391" fmla="*/ 2074059 w 3226038"/>
                <a:gd name="connsiteY391" fmla="*/ 622382 h 3027035"/>
                <a:gd name="connsiteX392" fmla="*/ 3226038 w 3226038"/>
                <a:gd name="connsiteY392" fmla="*/ 1170010 h 3027035"/>
                <a:gd name="connsiteX393" fmla="*/ 3039800 w 3226038"/>
                <a:gd name="connsiteY393" fmla="*/ 1363835 h 3027035"/>
                <a:gd name="connsiteX394" fmla="*/ 2986179 w 3226038"/>
                <a:gd name="connsiteY394" fmla="*/ 1265779 h 3027035"/>
                <a:gd name="connsiteX395" fmla="*/ 3226038 w 3226038"/>
                <a:gd name="connsiteY395" fmla="*/ 1170010 h 3027035"/>
                <a:gd name="connsiteX396" fmla="*/ 2599109 w 3226038"/>
                <a:gd name="connsiteY396" fmla="*/ 557336 h 3027035"/>
                <a:gd name="connsiteX397" fmla="*/ 2605711 w 3226038"/>
                <a:gd name="connsiteY397" fmla="*/ 567191 h 3027035"/>
                <a:gd name="connsiteX398" fmla="*/ 2491393 w 3226038"/>
                <a:gd name="connsiteY398" fmla="*/ 846915 h 3027035"/>
                <a:gd name="connsiteX399" fmla="*/ 2621619 w 3226038"/>
                <a:gd name="connsiteY399" fmla="*/ 1033715 h 3027035"/>
                <a:gd name="connsiteX400" fmla="*/ 2753852 w 3226038"/>
                <a:gd name="connsiteY400" fmla="*/ 1073258 h 3027035"/>
                <a:gd name="connsiteX401" fmla="*/ 2785478 w 3226038"/>
                <a:gd name="connsiteY401" fmla="*/ 1080287 h 3027035"/>
                <a:gd name="connsiteX402" fmla="*/ 2631577 w 3226038"/>
                <a:gd name="connsiteY402" fmla="*/ 1117339 h 3027035"/>
                <a:gd name="connsiteX403" fmla="*/ 2554794 w 3226038"/>
                <a:gd name="connsiteY403" fmla="*/ 1099098 h 3027035"/>
                <a:gd name="connsiteX404" fmla="*/ 2517147 w 3226038"/>
                <a:gd name="connsiteY404" fmla="*/ 1216089 h 3027035"/>
                <a:gd name="connsiteX405" fmla="*/ 2517162 w 3226038"/>
                <a:gd name="connsiteY405" fmla="*/ 1239901 h 3027035"/>
                <a:gd name="connsiteX406" fmla="*/ 2437701 w 3226038"/>
                <a:gd name="connsiteY406" fmla="*/ 1202993 h 3027035"/>
                <a:gd name="connsiteX407" fmla="*/ 2308110 w 3226038"/>
                <a:gd name="connsiteY407" fmla="*/ 1120205 h 3027035"/>
                <a:gd name="connsiteX408" fmla="*/ 2309631 w 3226038"/>
                <a:gd name="connsiteY408" fmla="*/ 1116584 h 3027035"/>
                <a:gd name="connsiteX409" fmla="*/ 2313249 w 3226038"/>
                <a:gd name="connsiteY409" fmla="*/ 1113344 h 3027035"/>
                <a:gd name="connsiteX410" fmla="*/ 2341752 w 3226038"/>
                <a:gd name="connsiteY410" fmla="*/ 686035 h 3027035"/>
                <a:gd name="connsiteX411" fmla="*/ 2212861 w 3226038"/>
                <a:gd name="connsiteY411" fmla="*/ 503806 h 3027035"/>
                <a:gd name="connsiteX412" fmla="*/ 2154928 w 3226038"/>
                <a:gd name="connsiteY412" fmla="*/ 469932 h 3027035"/>
                <a:gd name="connsiteX413" fmla="*/ 1875809 w 3226038"/>
                <a:gd name="connsiteY413" fmla="*/ 412002 h 3027035"/>
                <a:gd name="connsiteX414" fmla="*/ 1806230 w 3226038"/>
                <a:gd name="connsiteY414" fmla="*/ 334892 h 3027035"/>
                <a:gd name="connsiteX415" fmla="*/ 1556710 w 3226038"/>
                <a:gd name="connsiteY415" fmla="*/ 393148 h 3027035"/>
                <a:gd name="connsiteX416" fmla="*/ 1495496 w 3226038"/>
                <a:gd name="connsiteY416" fmla="*/ 288983 h 3027035"/>
                <a:gd name="connsiteX417" fmla="*/ 1715354 w 3226038"/>
                <a:gd name="connsiteY417" fmla="*/ 322756 h 3027035"/>
                <a:gd name="connsiteX418" fmla="*/ 1782541 w 3226038"/>
                <a:gd name="connsiteY418" fmla="*/ 226703 h 3027035"/>
                <a:gd name="connsiteX419" fmla="*/ 1783266 w 3226038"/>
                <a:gd name="connsiteY419" fmla="*/ 165361 h 3027035"/>
                <a:gd name="connsiteX420" fmla="*/ 1806899 w 3226038"/>
                <a:gd name="connsiteY420" fmla="*/ 183063 h 3027035"/>
                <a:gd name="connsiteX421" fmla="*/ 2134301 w 3226038"/>
                <a:gd name="connsiteY421" fmla="*/ 383077 h 3027035"/>
                <a:gd name="connsiteX422" fmla="*/ 2240589 w 3226038"/>
                <a:gd name="connsiteY422" fmla="*/ 365104 h 3027035"/>
                <a:gd name="connsiteX423" fmla="*/ 2297370 w 3226038"/>
                <a:gd name="connsiteY423" fmla="*/ 386215 h 3027035"/>
                <a:gd name="connsiteX424" fmla="*/ 2302004 w 3226038"/>
                <a:gd name="connsiteY424" fmla="*/ 484891 h 3027035"/>
                <a:gd name="connsiteX425" fmla="*/ 2441717 w 3226038"/>
                <a:gd name="connsiteY425" fmla="*/ 609774 h 3027035"/>
                <a:gd name="connsiteX426" fmla="*/ 2494096 w 3226038"/>
                <a:gd name="connsiteY426" fmla="*/ 595453 h 3027035"/>
                <a:gd name="connsiteX427" fmla="*/ 2586652 w 3226038"/>
                <a:gd name="connsiteY427" fmla="*/ 552914 h 3027035"/>
                <a:gd name="connsiteX428" fmla="*/ 2599109 w 3226038"/>
                <a:gd name="connsiteY428" fmla="*/ 557336 h 3027035"/>
                <a:gd name="connsiteX0" fmla="*/ 458887 w 3226038"/>
                <a:gd name="connsiteY0" fmla="*/ 1984309 h 3027035"/>
                <a:gd name="connsiteX1" fmla="*/ 511693 w 3226038"/>
                <a:gd name="connsiteY1" fmla="*/ 2044093 h 3027035"/>
                <a:gd name="connsiteX2" fmla="*/ 458887 w 3226038"/>
                <a:gd name="connsiteY2" fmla="*/ 1984309 h 3027035"/>
                <a:gd name="connsiteX3" fmla="*/ 1239166 w 3226038"/>
                <a:gd name="connsiteY3" fmla="*/ 2131370 h 3027035"/>
                <a:gd name="connsiteX4" fmla="*/ 1192910 w 3226038"/>
                <a:gd name="connsiteY4" fmla="*/ 2113637 h 3027035"/>
                <a:gd name="connsiteX5" fmla="*/ 1187191 w 3226038"/>
                <a:gd name="connsiteY5" fmla="*/ 2106973 h 3027035"/>
                <a:gd name="connsiteX6" fmla="*/ 1109257 w 3226038"/>
                <a:gd name="connsiteY6" fmla="*/ 2075970 h 3027035"/>
                <a:gd name="connsiteX7" fmla="*/ 1102911 w 3226038"/>
                <a:gd name="connsiteY7" fmla="*/ 2091544 h 3027035"/>
                <a:gd name="connsiteX8" fmla="*/ 1102911 w 3226038"/>
                <a:gd name="connsiteY8" fmla="*/ 2121057 h 3027035"/>
                <a:gd name="connsiteX9" fmla="*/ 1085641 w 3226038"/>
                <a:gd name="connsiteY9" fmla="*/ 2133932 h 3027035"/>
                <a:gd name="connsiteX10" fmla="*/ 1083530 w 3226038"/>
                <a:gd name="connsiteY10" fmla="*/ 2139113 h 3027035"/>
                <a:gd name="connsiteX11" fmla="*/ 1065689 w 3226038"/>
                <a:gd name="connsiteY11" fmla="*/ 2157988 h 3027035"/>
                <a:gd name="connsiteX12" fmla="*/ 1059545 w 3226038"/>
                <a:gd name="connsiteY12" fmla="*/ 2153386 h 3027035"/>
                <a:gd name="connsiteX13" fmla="*/ 1038803 w 3226038"/>
                <a:gd name="connsiteY13" fmla="*/ 2168850 h 3027035"/>
                <a:gd name="connsiteX14" fmla="*/ 807747 w 3226038"/>
                <a:gd name="connsiteY14" fmla="*/ 2203801 h 3027035"/>
                <a:gd name="connsiteX15" fmla="*/ 769647 w 3226038"/>
                <a:gd name="connsiteY15" fmla="*/ 2202743 h 3027035"/>
                <a:gd name="connsiteX16" fmla="*/ 687893 w 3226038"/>
                <a:gd name="connsiteY16" fmla="*/ 2156184 h 3027035"/>
                <a:gd name="connsiteX17" fmla="*/ 680661 w 3226038"/>
                <a:gd name="connsiteY17" fmla="*/ 2148538 h 3027035"/>
                <a:gd name="connsiteX18" fmla="*/ 647463 w 3226038"/>
                <a:gd name="connsiteY18" fmla="*/ 2166136 h 3027035"/>
                <a:gd name="connsiteX19" fmla="*/ 401773 w 3226038"/>
                <a:gd name="connsiteY19" fmla="*/ 2129222 h 3027035"/>
                <a:gd name="connsiteX20" fmla="*/ 388464 w 3226038"/>
                <a:gd name="connsiteY20" fmla="*/ 2117097 h 3027035"/>
                <a:gd name="connsiteX21" fmla="*/ 308901 w 3226038"/>
                <a:gd name="connsiteY21" fmla="*/ 2062768 h 3027035"/>
                <a:gd name="connsiteX22" fmla="*/ 675498 w 3226038"/>
                <a:gd name="connsiteY22" fmla="*/ 2313171 h 3027035"/>
                <a:gd name="connsiteX23" fmla="*/ 697606 w 3226038"/>
                <a:gd name="connsiteY23" fmla="*/ 2329731 h 3027035"/>
                <a:gd name="connsiteX24" fmla="*/ 719125 w 3226038"/>
                <a:gd name="connsiteY24" fmla="*/ 2328489 h 3027035"/>
                <a:gd name="connsiteX25" fmla="*/ 766693 w 3226038"/>
                <a:gd name="connsiteY25" fmla="*/ 2374601 h 3027035"/>
                <a:gd name="connsiteX26" fmla="*/ 907698 w 3226038"/>
                <a:gd name="connsiteY26" fmla="*/ 2426060 h 3027035"/>
                <a:gd name="connsiteX27" fmla="*/ 933823 w 3226038"/>
                <a:gd name="connsiteY27" fmla="*/ 2426947 h 3027035"/>
                <a:gd name="connsiteX28" fmla="*/ 941617 w 3226038"/>
                <a:gd name="connsiteY28" fmla="*/ 2432785 h 3027035"/>
                <a:gd name="connsiteX29" fmla="*/ 945688 w 3226038"/>
                <a:gd name="connsiteY29" fmla="*/ 2427351 h 3027035"/>
                <a:gd name="connsiteX30" fmla="*/ 982463 w 3226038"/>
                <a:gd name="connsiteY30" fmla="*/ 2428600 h 3027035"/>
                <a:gd name="connsiteX31" fmla="*/ 1054031 w 3226038"/>
                <a:gd name="connsiteY31" fmla="*/ 2416617 h 3027035"/>
                <a:gd name="connsiteX32" fmla="*/ 1081502 w 3226038"/>
                <a:gd name="connsiteY32" fmla="*/ 2404031 h 3027035"/>
                <a:gd name="connsiteX33" fmla="*/ 1082033 w 3226038"/>
                <a:gd name="connsiteY33" fmla="*/ 2400334 h 3027035"/>
                <a:gd name="connsiteX34" fmla="*/ 1219830 w 3226038"/>
                <a:gd name="connsiteY34" fmla="*/ 2149180 h 3027035"/>
                <a:gd name="connsiteX35" fmla="*/ 1239166 w 3226038"/>
                <a:gd name="connsiteY35" fmla="*/ 2131370 h 3027035"/>
                <a:gd name="connsiteX36" fmla="*/ 1371765 w 3226038"/>
                <a:gd name="connsiteY36" fmla="*/ 2134221 h 3027035"/>
                <a:gd name="connsiteX37" fmla="*/ 1332065 w 3226038"/>
                <a:gd name="connsiteY37" fmla="*/ 2143936 h 3027035"/>
                <a:gd name="connsiteX38" fmla="*/ 1261994 w 3226038"/>
                <a:gd name="connsiteY38" fmla="*/ 2139765 h 3027035"/>
                <a:gd name="connsiteX39" fmla="*/ 1234632 w 3226038"/>
                <a:gd name="connsiteY39" fmla="*/ 2184353 h 3027035"/>
                <a:gd name="connsiteX40" fmla="*/ 1205341 w 3226038"/>
                <a:gd name="connsiteY40" fmla="*/ 2251468 h 3027035"/>
                <a:gd name="connsiteX41" fmla="*/ 1190173 w 3226038"/>
                <a:gd name="connsiteY41" fmla="*/ 2307647 h 3027035"/>
                <a:gd name="connsiteX42" fmla="*/ 1186531 w 3226038"/>
                <a:gd name="connsiteY42" fmla="*/ 2336368 h 3027035"/>
                <a:gd name="connsiteX43" fmla="*/ 1185302 w 3226038"/>
                <a:gd name="connsiteY43" fmla="*/ 2339224 h 3027035"/>
                <a:gd name="connsiteX44" fmla="*/ 1181037 w 3226038"/>
                <a:gd name="connsiteY44" fmla="*/ 2380263 h 3027035"/>
                <a:gd name="connsiteX45" fmla="*/ 1304296 w 3226038"/>
                <a:gd name="connsiteY45" fmla="*/ 2608161 h 3027035"/>
                <a:gd name="connsiteX46" fmla="*/ 1460357 w 3226038"/>
                <a:gd name="connsiteY46" fmla="*/ 2658058 h 3027035"/>
                <a:gd name="connsiteX47" fmla="*/ 1568983 w 3226038"/>
                <a:gd name="connsiteY47" fmla="*/ 2649888 h 3027035"/>
                <a:gd name="connsiteX48" fmla="*/ 1580907 w 3226038"/>
                <a:gd name="connsiteY48" fmla="*/ 2633968 h 3027035"/>
                <a:gd name="connsiteX49" fmla="*/ 1621726 w 3226038"/>
                <a:gd name="connsiteY49" fmla="*/ 2618017 h 3027035"/>
                <a:gd name="connsiteX50" fmla="*/ 1695070 w 3226038"/>
                <a:gd name="connsiteY50" fmla="*/ 2581467 h 3027035"/>
                <a:gd name="connsiteX51" fmla="*/ 1722830 w 3226038"/>
                <a:gd name="connsiteY51" fmla="*/ 2495153 h 3027035"/>
                <a:gd name="connsiteX52" fmla="*/ 1721809 w 3226038"/>
                <a:gd name="connsiteY52" fmla="*/ 2481188 h 3027035"/>
                <a:gd name="connsiteX53" fmla="*/ 1703273 w 3226038"/>
                <a:gd name="connsiteY53" fmla="*/ 2490610 h 3027035"/>
                <a:gd name="connsiteX54" fmla="*/ 1426824 w 3226038"/>
                <a:gd name="connsiteY54" fmla="*/ 2415634 h 3027035"/>
                <a:gd name="connsiteX55" fmla="*/ 1412810 w 3226038"/>
                <a:gd name="connsiteY55" fmla="*/ 2380189 h 3027035"/>
                <a:gd name="connsiteX56" fmla="*/ 1366694 w 3226038"/>
                <a:gd name="connsiteY56" fmla="*/ 2151100 h 3027035"/>
                <a:gd name="connsiteX57" fmla="*/ 1371765 w 3226038"/>
                <a:gd name="connsiteY57" fmla="*/ 2134221 h 3027035"/>
                <a:gd name="connsiteX58" fmla="*/ 842912 w 3226038"/>
                <a:gd name="connsiteY58" fmla="*/ 1018808 h 3027035"/>
                <a:gd name="connsiteX59" fmla="*/ 698223 w 3226038"/>
                <a:gd name="connsiteY59" fmla="*/ 1167488 h 3027035"/>
                <a:gd name="connsiteX60" fmla="*/ 721008 w 3226038"/>
                <a:gd name="connsiteY60" fmla="*/ 1354736 h 3027035"/>
                <a:gd name="connsiteX61" fmla="*/ 715683 w 3226038"/>
                <a:gd name="connsiteY61" fmla="*/ 1366105 h 3027035"/>
                <a:gd name="connsiteX62" fmla="*/ 761312 w 3226038"/>
                <a:gd name="connsiteY62" fmla="*/ 1434356 h 3027035"/>
                <a:gd name="connsiteX63" fmla="*/ 855697 w 3226038"/>
                <a:gd name="connsiteY63" fmla="*/ 1508984 h 3027035"/>
                <a:gd name="connsiteX64" fmla="*/ 1147556 w 3226038"/>
                <a:gd name="connsiteY64" fmla="*/ 1482268 h 3027035"/>
                <a:gd name="connsiteX65" fmla="*/ 1191280 w 3226038"/>
                <a:gd name="connsiteY65" fmla="*/ 1421803 h 3027035"/>
                <a:gd name="connsiteX66" fmla="*/ 943895 w 3226038"/>
                <a:gd name="connsiteY66" fmla="*/ 1619228 h 3027035"/>
                <a:gd name="connsiteX67" fmla="*/ 908174 w 3226038"/>
                <a:gd name="connsiteY67" fmla="*/ 1605942 h 3027035"/>
                <a:gd name="connsiteX68" fmla="*/ 705400 w 3226038"/>
                <a:gd name="connsiteY68" fmla="*/ 1490787 h 3027035"/>
                <a:gd name="connsiteX69" fmla="*/ 672272 w 3226038"/>
                <a:gd name="connsiteY69" fmla="*/ 1442200 h 3027035"/>
                <a:gd name="connsiteX70" fmla="*/ 658626 w 3226038"/>
                <a:gd name="connsiteY70" fmla="*/ 1462049 h 3027035"/>
                <a:gd name="connsiteX71" fmla="*/ 590634 w 3226038"/>
                <a:gd name="connsiteY71" fmla="*/ 1546268 h 3027035"/>
                <a:gd name="connsiteX72" fmla="*/ 568537 w 3226038"/>
                <a:gd name="connsiteY72" fmla="*/ 1548758 h 3027035"/>
                <a:gd name="connsiteX73" fmla="*/ 523010 w 3226038"/>
                <a:gd name="connsiteY73" fmla="*/ 1553930 h 3027035"/>
                <a:gd name="connsiteX74" fmla="*/ 447985 w 3226038"/>
                <a:gd name="connsiteY74" fmla="*/ 1604840 h 3027035"/>
                <a:gd name="connsiteX75" fmla="*/ 426368 w 3226038"/>
                <a:gd name="connsiteY75" fmla="*/ 1767159 h 3027035"/>
                <a:gd name="connsiteX76" fmla="*/ 400497 w 3226038"/>
                <a:gd name="connsiteY76" fmla="*/ 1803298 h 3027035"/>
                <a:gd name="connsiteX77" fmla="*/ 392045 w 3226038"/>
                <a:gd name="connsiteY77" fmla="*/ 1832241 h 3027035"/>
                <a:gd name="connsiteX78" fmla="*/ 397897 w 3226038"/>
                <a:gd name="connsiteY78" fmla="*/ 1953550 h 3027035"/>
                <a:gd name="connsiteX79" fmla="*/ 629544 w 3226038"/>
                <a:gd name="connsiteY79" fmla="*/ 2144276 h 3027035"/>
                <a:gd name="connsiteX80" fmla="*/ 670081 w 3226038"/>
                <a:gd name="connsiteY80" fmla="*/ 2139964 h 3027035"/>
                <a:gd name="connsiteX81" fmla="*/ 672184 w 3226038"/>
                <a:gd name="connsiteY81" fmla="*/ 2139576 h 3027035"/>
                <a:gd name="connsiteX82" fmla="*/ 656857 w 3226038"/>
                <a:gd name="connsiteY82" fmla="*/ 2123372 h 3027035"/>
                <a:gd name="connsiteX83" fmla="*/ 613437 w 3226038"/>
                <a:gd name="connsiteY83" fmla="*/ 1897092 h 3027035"/>
                <a:gd name="connsiteX84" fmla="*/ 631535 w 3226038"/>
                <a:gd name="connsiteY84" fmla="*/ 1977471 h 3027035"/>
                <a:gd name="connsiteX85" fmla="*/ 892520 w 3226038"/>
                <a:gd name="connsiteY85" fmla="*/ 2125537 h 3027035"/>
                <a:gd name="connsiteX86" fmla="*/ 951857 w 3226038"/>
                <a:gd name="connsiteY86" fmla="*/ 2110384 h 3027035"/>
                <a:gd name="connsiteX87" fmla="*/ 984444 w 3226038"/>
                <a:gd name="connsiteY87" fmla="*/ 2097132 h 3027035"/>
                <a:gd name="connsiteX88" fmla="*/ 945725 w 3226038"/>
                <a:gd name="connsiteY88" fmla="*/ 2068131 h 3027035"/>
                <a:gd name="connsiteX89" fmla="*/ 1014743 w 3226038"/>
                <a:gd name="connsiteY89" fmla="*/ 2033736 h 3027035"/>
                <a:gd name="connsiteX90" fmla="*/ 1041210 w 3226038"/>
                <a:gd name="connsiteY90" fmla="*/ 1967123 h 3027035"/>
                <a:gd name="connsiteX91" fmla="*/ 1041782 w 3226038"/>
                <a:gd name="connsiteY91" fmla="*/ 1958414 h 3027035"/>
                <a:gd name="connsiteX92" fmla="*/ 988390 w 3226038"/>
                <a:gd name="connsiteY92" fmla="*/ 1967430 h 3027035"/>
                <a:gd name="connsiteX93" fmla="*/ 766805 w 3226038"/>
                <a:gd name="connsiteY93" fmla="*/ 1893210 h 3027035"/>
                <a:gd name="connsiteX94" fmla="*/ 733376 w 3226038"/>
                <a:gd name="connsiteY94" fmla="*/ 1874900 h 3027035"/>
                <a:gd name="connsiteX95" fmla="*/ 733674 w 3226038"/>
                <a:gd name="connsiteY95" fmla="*/ 1531645 h 3027035"/>
                <a:gd name="connsiteX96" fmla="*/ 713141 w 3226038"/>
                <a:gd name="connsiteY96" fmla="*/ 1611436 h 3027035"/>
                <a:gd name="connsiteX97" fmla="*/ 877934 w 3226038"/>
                <a:gd name="connsiteY97" fmla="*/ 1862195 h 3027035"/>
                <a:gd name="connsiteX98" fmla="*/ 997916 w 3226038"/>
                <a:gd name="connsiteY98" fmla="*/ 1881018 h 3027035"/>
                <a:gd name="connsiteX99" fmla="*/ 1063005 w 3226038"/>
                <a:gd name="connsiteY99" fmla="*/ 1869394 h 3027035"/>
                <a:gd name="connsiteX100" fmla="*/ 1091430 w 3226038"/>
                <a:gd name="connsiteY100" fmla="*/ 1831445 h 3027035"/>
                <a:gd name="connsiteX101" fmla="*/ 1090443 w 3226038"/>
                <a:gd name="connsiteY101" fmla="*/ 1840522 h 3027035"/>
                <a:gd name="connsiteX102" fmla="*/ 1088363 w 3226038"/>
                <a:gd name="connsiteY102" fmla="*/ 1841565 h 3027035"/>
                <a:gd name="connsiteX103" fmla="*/ 1091206 w 3226038"/>
                <a:gd name="connsiteY103" fmla="*/ 1841094 h 3027035"/>
                <a:gd name="connsiteX104" fmla="*/ 1099791 w 3226038"/>
                <a:gd name="connsiteY104" fmla="*/ 1862825 h 3027035"/>
                <a:gd name="connsiteX105" fmla="*/ 1115422 w 3226038"/>
                <a:gd name="connsiteY105" fmla="*/ 1860033 h 3027035"/>
                <a:gd name="connsiteX106" fmla="*/ 1105975 w 3226038"/>
                <a:gd name="connsiteY106" fmla="*/ 1878478 h 3027035"/>
                <a:gd name="connsiteX107" fmla="*/ 1108568 w 3226038"/>
                <a:gd name="connsiteY107" fmla="*/ 1885041 h 3027035"/>
                <a:gd name="connsiteX108" fmla="*/ 1128787 w 3226038"/>
                <a:gd name="connsiteY108" fmla="*/ 1927558 h 3027035"/>
                <a:gd name="connsiteX109" fmla="*/ 1226780 w 3226038"/>
                <a:gd name="connsiteY109" fmla="*/ 2050346 h 3027035"/>
                <a:gd name="connsiteX110" fmla="*/ 1289411 w 3226038"/>
                <a:gd name="connsiteY110" fmla="*/ 2085093 h 3027035"/>
                <a:gd name="connsiteX111" fmla="*/ 1314743 w 3226038"/>
                <a:gd name="connsiteY111" fmla="*/ 2061760 h 3027035"/>
                <a:gd name="connsiteX112" fmla="*/ 1296511 w 3226038"/>
                <a:gd name="connsiteY112" fmla="*/ 2088049 h 3027035"/>
                <a:gd name="connsiteX113" fmla="*/ 1332391 w 3226038"/>
                <a:gd name="connsiteY113" fmla="*/ 2097279 h 3027035"/>
                <a:gd name="connsiteX114" fmla="*/ 1376163 w 3226038"/>
                <a:gd name="connsiteY114" fmla="*/ 2100951 h 3027035"/>
                <a:gd name="connsiteX115" fmla="*/ 1381733 w 3226038"/>
                <a:gd name="connsiteY115" fmla="*/ 2101042 h 3027035"/>
                <a:gd name="connsiteX116" fmla="*/ 1389702 w 3226038"/>
                <a:gd name="connsiteY116" fmla="*/ 2074519 h 3027035"/>
                <a:gd name="connsiteX117" fmla="*/ 1489042 w 3226038"/>
                <a:gd name="connsiteY117" fmla="*/ 2038395 h 3027035"/>
                <a:gd name="connsiteX118" fmla="*/ 1453620 w 3226038"/>
                <a:gd name="connsiteY118" fmla="*/ 2152383 h 3027035"/>
                <a:gd name="connsiteX119" fmla="*/ 1457391 w 3226038"/>
                <a:gd name="connsiteY119" fmla="*/ 2273774 h 3027035"/>
                <a:gd name="connsiteX120" fmla="*/ 1685732 w 3226038"/>
                <a:gd name="connsiteY120" fmla="*/ 2468446 h 3027035"/>
                <a:gd name="connsiteX121" fmla="*/ 1719883 w 3226038"/>
                <a:gd name="connsiteY121" fmla="*/ 2465404 h 3027035"/>
                <a:gd name="connsiteX122" fmla="*/ 1716096 w 3226038"/>
                <a:gd name="connsiteY122" fmla="*/ 2453485 h 3027035"/>
                <a:gd name="connsiteX123" fmla="*/ 1771757 w 3226038"/>
                <a:gd name="connsiteY123" fmla="*/ 2379175 h 3027035"/>
                <a:gd name="connsiteX124" fmla="*/ 1770770 w 3226038"/>
                <a:gd name="connsiteY124" fmla="*/ 2388253 h 3027035"/>
                <a:gd name="connsiteX125" fmla="*/ 1768690 w 3226038"/>
                <a:gd name="connsiteY125" fmla="*/ 2389295 h 3027035"/>
                <a:gd name="connsiteX126" fmla="*/ 1771533 w 3226038"/>
                <a:gd name="connsiteY126" fmla="*/ 2388824 h 3027035"/>
                <a:gd name="connsiteX127" fmla="*/ 1809114 w 3226038"/>
                <a:gd name="connsiteY127" fmla="*/ 2475288 h 3027035"/>
                <a:gd name="connsiteX128" fmla="*/ 2056490 w 3226038"/>
                <a:gd name="connsiteY128" fmla="*/ 2648681 h 3027035"/>
                <a:gd name="connsiteX129" fmla="*/ 2147922 w 3226038"/>
                <a:gd name="connsiteY129" fmla="*/ 2636243 h 3027035"/>
                <a:gd name="connsiteX130" fmla="*/ 1873236 w 3226038"/>
                <a:gd name="connsiteY130" fmla="*/ 2661367 h 3027035"/>
                <a:gd name="connsiteX131" fmla="*/ 1867518 w 3226038"/>
                <a:gd name="connsiteY131" fmla="*/ 2654704 h 3027035"/>
                <a:gd name="connsiteX132" fmla="*/ 1789583 w 3226038"/>
                <a:gd name="connsiteY132" fmla="*/ 2623700 h 3027035"/>
                <a:gd name="connsiteX133" fmla="*/ 1717263 w 3226038"/>
                <a:gd name="connsiteY133" fmla="*/ 2736140 h 3027035"/>
                <a:gd name="connsiteX134" fmla="*/ 1465441 w 3226038"/>
                <a:gd name="connsiteY134" fmla="*/ 2788121 h 3027035"/>
                <a:gd name="connsiteX135" fmla="*/ 1391414 w 3226038"/>
                <a:gd name="connsiteY135" fmla="*/ 2792959 h 3027035"/>
                <a:gd name="connsiteX136" fmla="*/ 1128581 w 3226038"/>
                <a:gd name="connsiteY136" fmla="*/ 2638479 h 3027035"/>
                <a:gd name="connsiteX137" fmla="*/ 1093505 w 3226038"/>
                <a:gd name="connsiteY137" fmla="*/ 2603938 h 3027035"/>
                <a:gd name="connsiteX138" fmla="*/ 1073068 w 3226038"/>
                <a:gd name="connsiteY138" fmla="*/ 2530296 h 3027035"/>
                <a:gd name="connsiteX139" fmla="*/ 1072036 w 3226038"/>
                <a:gd name="connsiteY139" fmla="*/ 2477975 h 3027035"/>
                <a:gd name="connsiteX140" fmla="*/ 1042591 w 3226038"/>
                <a:gd name="connsiteY140" fmla="*/ 2492041 h 3027035"/>
                <a:gd name="connsiteX141" fmla="*/ 865868 w 3226038"/>
                <a:gd name="connsiteY141" fmla="*/ 2499409 h 3027035"/>
                <a:gd name="connsiteX142" fmla="*/ 719426 w 3226038"/>
                <a:gd name="connsiteY142" fmla="*/ 2430182 h 3027035"/>
                <a:gd name="connsiteX143" fmla="*/ 689869 w 3226038"/>
                <a:gd name="connsiteY143" fmla="*/ 2397459 h 3027035"/>
                <a:gd name="connsiteX144" fmla="*/ 687182 w 3226038"/>
                <a:gd name="connsiteY144" fmla="*/ 2418320 h 3027035"/>
                <a:gd name="connsiteX145" fmla="*/ 760823 w 3226038"/>
                <a:gd name="connsiteY145" fmla="*/ 2590105 h 3027035"/>
                <a:gd name="connsiteX146" fmla="*/ 964895 w 3226038"/>
                <a:gd name="connsiteY146" fmla="*/ 2678700 h 3027035"/>
                <a:gd name="connsiteX147" fmla="*/ 1054815 w 3226038"/>
                <a:gd name="connsiteY147" fmla="*/ 2673458 h 3027035"/>
                <a:gd name="connsiteX148" fmla="*/ 1130649 w 3226038"/>
                <a:gd name="connsiteY148" fmla="*/ 2696939 h 3027035"/>
                <a:gd name="connsiteX149" fmla="*/ 1211588 w 3226038"/>
                <a:gd name="connsiteY149" fmla="*/ 2802653 h 3027035"/>
                <a:gd name="connsiteX150" fmla="*/ 1314357 w 3226038"/>
                <a:gd name="connsiteY150" fmla="*/ 2805982 h 3027035"/>
                <a:gd name="connsiteX151" fmla="*/ 1582565 w 3226038"/>
                <a:gd name="connsiteY151" fmla="*/ 2947668 h 3027035"/>
                <a:gd name="connsiteX152" fmla="*/ 1872394 w 3226038"/>
                <a:gd name="connsiteY152" fmla="*/ 2840437 h 3027035"/>
                <a:gd name="connsiteX153" fmla="*/ 1765658 w 3226038"/>
                <a:gd name="connsiteY153" fmla="*/ 2986896 h 3027035"/>
                <a:gd name="connsiteX154" fmla="*/ 1559806 w 3226038"/>
                <a:gd name="connsiteY154" fmla="*/ 3024598 h 3027035"/>
                <a:gd name="connsiteX155" fmla="*/ 1323343 w 3226038"/>
                <a:gd name="connsiteY155" fmla="*/ 2933795 h 3027035"/>
                <a:gd name="connsiteX156" fmla="*/ 1018886 w 3226038"/>
                <a:gd name="connsiteY156" fmla="*/ 2795305 h 3027035"/>
                <a:gd name="connsiteX157" fmla="*/ 970675 w 3226038"/>
                <a:gd name="connsiteY157" fmla="*/ 2772285 h 3027035"/>
                <a:gd name="connsiteX158" fmla="*/ 620567 w 3226038"/>
                <a:gd name="connsiteY158" fmla="*/ 2513611 h 3027035"/>
                <a:gd name="connsiteX159" fmla="*/ 512110 w 3226038"/>
                <a:gd name="connsiteY159" fmla="*/ 2412141 h 3027035"/>
                <a:gd name="connsiteX160" fmla="*/ 309550 w 3226038"/>
                <a:gd name="connsiteY160" fmla="*/ 2318730 h 3027035"/>
                <a:gd name="connsiteX161" fmla="*/ 271890 w 3226038"/>
                <a:gd name="connsiteY161" fmla="*/ 2103679 h 3027035"/>
                <a:gd name="connsiteX162" fmla="*/ 197030 w 3226038"/>
                <a:gd name="connsiteY162" fmla="*/ 2025682 h 3027035"/>
                <a:gd name="connsiteX163" fmla="*/ 42961 w 3226038"/>
                <a:gd name="connsiteY163" fmla="*/ 1878648 h 3027035"/>
                <a:gd name="connsiteX164" fmla="*/ 10241 w 3226038"/>
                <a:gd name="connsiteY164" fmla="*/ 1645877 h 3027035"/>
                <a:gd name="connsiteX165" fmla="*/ 149602 w 3226038"/>
                <a:gd name="connsiteY165" fmla="*/ 1507488 h 3027035"/>
                <a:gd name="connsiteX166" fmla="*/ 69504 w 3226038"/>
                <a:gd name="connsiteY166" fmla="*/ 1674797 h 3027035"/>
                <a:gd name="connsiteX167" fmla="*/ 279249 w 3226038"/>
                <a:gd name="connsiteY167" fmla="*/ 1988992 h 3027035"/>
                <a:gd name="connsiteX168" fmla="*/ 316193 w 3226038"/>
                <a:gd name="connsiteY168" fmla="*/ 1991729 h 3027035"/>
                <a:gd name="connsiteX169" fmla="*/ 319053 w 3226038"/>
                <a:gd name="connsiteY169" fmla="*/ 1985609 h 3027035"/>
                <a:gd name="connsiteX170" fmla="*/ 307569 w 3226038"/>
                <a:gd name="connsiteY170" fmla="*/ 1949900 h 3027035"/>
                <a:gd name="connsiteX171" fmla="*/ 306486 w 3226038"/>
                <a:gd name="connsiteY171" fmla="*/ 1940694 h 3027035"/>
                <a:gd name="connsiteX172" fmla="*/ 302243 w 3226038"/>
                <a:gd name="connsiteY172" fmla="*/ 1937639 h 3027035"/>
                <a:gd name="connsiteX173" fmla="*/ 294636 w 3226038"/>
                <a:gd name="connsiteY173" fmla="*/ 1920784 h 3027035"/>
                <a:gd name="connsiteX174" fmla="*/ 293312 w 3226038"/>
                <a:gd name="connsiteY174" fmla="*/ 1627034 h 3027035"/>
                <a:gd name="connsiteX175" fmla="*/ 380880 w 3226038"/>
                <a:gd name="connsiteY175" fmla="*/ 1526015 h 3027035"/>
                <a:gd name="connsiteX176" fmla="*/ 329214 w 3226038"/>
                <a:gd name="connsiteY176" fmla="*/ 1459943 h 3027035"/>
                <a:gd name="connsiteX177" fmla="*/ 321211 w 3226038"/>
                <a:gd name="connsiteY177" fmla="*/ 1456328 h 3027035"/>
                <a:gd name="connsiteX178" fmla="*/ 268085 w 3226038"/>
                <a:gd name="connsiteY178" fmla="*/ 1185660 h 3027035"/>
                <a:gd name="connsiteX179" fmla="*/ 281857 w 3226038"/>
                <a:gd name="connsiteY179" fmla="*/ 1276902 h 3027035"/>
                <a:gd name="connsiteX180" fmla="*/ 517812 w 3226038"/>
                <a:gd name="connsiteY180" fmla="*/ 1465542 h 3027035"/>
                <a:gd name="connsiteX181" fmla="*/ 611355 w 3226038"/>
                <a:gd name="connsiteY181" fmla="*/ 1477295 h 3027035"/>
                <a:gd name="connsiteX182" fmla="*/ 611703 w 3226038"/>
                <a:gd name="connsiteY182" fmla="*/ 1480155 h 3027035"/>
                <a:gd name="connsiteX183" fmla="*/ 612118 w 3226038"/>
                <a:gd name="connsiteY183" fmla="*/ 1477866 h 3027035"/>
                <a:gd name="connsiteX184" fmla="*/ 662263 w 3226038"/>
                <a:gd name="connsiteY184" fmla="*/ 1427900 h 3027035"/>
                <a:gd name="connsiteX185" fmla="*/ 662059 w 3226038"/>
                <a:gd name="connsiteY185" fmla="*/ 1427220 h 3027035"/>
                <a:gd name="connsiteX186" fmla="*/ 661901 w 3226038"/>
                <a:gd name="connsiteY186" fmla="*/ 1426988 h 3027035"/>
                <a:gd name="connsiteX187" fmla="*/ 661951 w 3226038"/>
                <a:gd name="connsiteY187" fmla="*/ 1426862 h 3027035"/>
                <a:gd name="connsiteX188" fmla="*/ 652834 w 3226038"/>
                <a:gd name="connsiteY188" fmla="*/ 1396497 h 3027035"/>
                <a:gd name="connsiteX189" fmla="*/ 637570 w 3226038"/>
                <a:gd name="connsiteY189" fmla="*/ 1356501 h 3027035"/>
                <a:gd name="connsiteX190" fmla="*/ 842912 w 3226038"/>
                <a:gd name="connsiteY190" fmla="*/ 1018808 h 3027035"/>
                <a:gd name="connsiteX191" fmla="*/ 2516775 w 3226038"/>
                <a:gd name="connsiteY191" fmla="*/ 2091376 h 3027035"/>
                <a:gd name="connsiteX192" fmla="*/ 2238033 w 3226038"/>
                <a:gd name="connsiteY192" fmla="*/ 2334816 h 3027035"/>
                <a:gd name="connsiteX193" fmla="*/ 2189593 w 3226038"/>
                <a:gd name="connsiteY193" fmla="*/ 2248549 h 3027035"/>
                <a:gd name="connsiteX194" fmla="*/ 2516775 w 3226038"/>
                <a:gd name="connsiteY194" fmla="*/ 2091376 h 3027035"/>
                <a:gd name="connsiteX195" fmla="*/ 687254 w 3226038"/>
                <a:gd name="connsiteY195" fmla="*/ 678482 h 3027035"/>
                <a:gd name="connsiteX196" fmla="*/ 628419 w 3226038"/>
                <a:gd name="connsiteY196" fmla="*/ 1036658 h 3027035"/>
                <a:gd name="connsiteX197" fmla="*/ 532013 w 3226038"/>
                <a:gd name="connsiteY197" fmla="*/ 1014429 h 3027035"/>
                <a:gd name="connsiteX198" fmla="*/ 687254 w 3226038"/>
                <a:gd name="connsiteY198" fmla="*/ 678482 h 3027035"/>
                <a:gd name="connsiteX199" fmla="*/ 2205214 w 3226038"/>
                <a:gd name="connsiteY199" fmla="*/ 1800491 h 3027035"/>
                <a:gd name="connsiteX200" fmla="*/ 2255363 w 3226038"/>
                <a:gd name="connsiteY200" fmla="*/ 1871953 h 3027035"/>
                <a:gd name="connsiteX201" fmla="*/ 2466834 w 3226038"/>
                <a:gd name="connsiteY201" fmla="*/ 2042067 h 3027035"/>
                <a:gd name="connsiteX202" fmla="*/ 2319038 w 3226038"/>
                <a:gd name="connsiteY202" fmla="*/ 2093212 h 3027035"/>
                <a:gd name="connsiteX203" fmla="*/ 2156726 w 3226038"/>
                <a:gd name="connsiteY203" fmla="*/ 1968287 h 3027035"/>
                <a:gd name="connsiteX204" fmla="*/ 2119546 w 3226038"/>
                <a:gd name="connsiteY204" fmla="*/ 1914861 h 3027035"/>
                <a:gd name="connsiteX205" fmla="*/ 2205214 w 3226038"/>
                <a:gd name="connsiteY205" fmla="*/ 1800491 h 3027035"/>
                <a:gd name="connsiteX206" fmla="*/ 1058864 w 3226038"/>
                <a:gd name="connsiteY206" fmla="*/ 897328 h 3027035"/>
                <a:gd name="connsiteX207" fmla="*/ 973209 w 3226038"/>
                <a:gd name="connsiteY207" fmla="*/ 1011681 h 3027035"/>
                <a:gd name="connsiteX208" fmla="*/ 741092 w 3226038"/>
                <a:gd name="connsiteY208" fmla="*/ 868758 h 3027035"/>
                <a:gd name="connsiteX209" fmla="*/ 748615 w 3226038"/>
                <a:gd name="connsiteY209" fmla="*/ 712543 h 3027035"/>
                <a:gd name="connsiteX210" fmla="*/ 1058864 w 3226038"/>
                <a:gd name="connsiteY210" fmla="*/ 897328 h 3027035"/>
                <a:gd name="connsiteX211" fmla="*/ 1948708 w 3226038"/>
                <a:gd name="connsiteY211" fmla="*/ 1321566 h 3027035"/>
                <a:gd name="connsiteX212" fmla="*/ 2096045 w 3226038"/>
                <a:gd name="connsiteY212" fmla="*/ 1452158 h 3027035"/>
                <a:gd name="connsiteX213" fmla="*/ 1919841 w 3226038"/>
                <a:gd name="connsiteY213" fmla="*/ 1466554 h 3027035"/>
                <a:gd name="connsiteX214" fmla="*/ 1885365 w 3226038"/>
                <a:gd name="connsiteY214" fmla="*/ 1472861 h 3027035"/>
                <a:gd name="connsiteX215" fmla="*/ 1879629 w 3226038"/>
                <a:gd name="connsiteY215" fmla="*/ 1489302 h 3027035"/>
                <a:gd name="connsiteX216" fmla="*/ 1908915 w 3226038"/>
                <a:gd name="connsiteY216" fmla="*/ 1464113 h 3027035"/>
                <a:gd name="connsiteX217" fmla="*/ 1878082 w 3226038"/>
                <a:gd name="connsiteY217" fmla="*/ 1523336 h 3027035"/>
                <a:gd name="connsiteX218" fmla="*/ 1882487 w 3226038"/>
                <a:gd name="connsiteY218" fmla="*/ 1659934 h 3027035"/>
                <a:gd name="connsiteX219" fmla="*/ 1908811 w 3226038"/>
                <a:gd name="connsiteY219" fmla="*/ 1703873 h 3027035"/>
                <a:gd name="connsiteX220" fmla="*/ 1939526 w 3226038"/>
                <a:gd name="connsiteY220" fmla="*/ 1677454 h 3027035"/>
                <a:gd name="connsiteX221" fmla="*/ 1922727 w 3226038"/>
                <a:gd name="connsiteY221" fmla="*/ 1706694 h 3027035"/>
                <a:gd name="connsiteX222" fmla="*/ 1917366 w 3226038"/>
                <a:gd name="connsiteY222" fmla="*/ 1718150 h 3027035"/>
                <a:gd name="connsiteX223" fmla="*/ 1918838 w 3226038"/>
                <a:gd name="connsiteY223" fmla="*/ 1720608 h 3027035"/>
                <a:gd name="connsiteX224" fmla="*/ 1973972 w 3226038"/>
                <a:gd name="connsiteY224" fmla="*/ 1767825 h 3027035"/>
                <a:gd name="connsiteX225" fmla="*/ 2071636 w 3226038"/>
                <a:gd name="connsiteY225" fmla="*/ 1813568 h 3027035"/>
                <a:gd name="connsiteX226" fmla="*/ 2173989 w 3226038"/>
                <a:gd name="connsiteY226" fmla="*/ 1826528 h 3027035"/>
                <a:gd name="connsiteX227" fmla="*/ 2117479 w 3226038"/>
                <a:gd name="connsiteY227" fmla="*/ 1890255 h 3027035"/>
                <a:gd name="connsiteX228" fmla="*/ 2048930 w 3226038"/>
                <a:gd name="connsiteY228" fmla="*/ 1880940 h 3027035"/>
                <a:gd name="connsiteX229" fmla="*/ 1912220 w 3226038"/>
                <a:gd name="connsiteY229" fmla="*/ 1805984 h 3027035"/>
                <a:gd name="connsiteX230" fmla="*/ 1900395 w 3226038"/>
                <a:gd name="connsiteY230" fmla="*/ 1792735 h 3027035"/>
                <a:gd name="connsiteX231" fmla="*/ 1898516 w 3226038"/>
                <a:gd name="connsiteY231" fmla="*/ 1805424 h 3027035"/>
                <a:gd name="connsiteX232" fmla="*/ 2004583 w 3226038"/>
                <a:gd name="connsiteY232" fmla="*/ 1981166 h 3027035"/>
                <a:gd name="connsiteX233" fmla="*/ 2102247 w 3226038"/>
                <a:gd name="connsiteY233" fmla="*/ 2026909 h 3027035"/>
                <a:gd name="connsiteX234" fmla="*/ 2204600 w 3226038"/>
                <a:gd name="connsiteY234" fmla="*/ 2039869 h 3027035"/>
                <a:gd name="connsiteX235" fmla="*/ 2148090 w 3226038"/>
                <a:gd name="connsiteY235" fmla="*/ 2103596 h 3027035"/>
                <a:gd name="connsiteX236" fmla="*/ 2144005 w 3226038"/>
                <a:gd name="connsiteY236" fmla="*/ 2103041 h 3027035"/>
                <a:gd name="connsiteX237" fmla="*/ 2136123 w 3226038"/>
                <a:gd name="connsiteY237" fmla="*/ 2142932 h 3027035"/>
                <a:gd name="connsiteX238" fmla="*/ 1880081 w 3226038"/>
                <a:gd name="connsiteY238" fmla="*/ 2329702 h 3027035"/>
                <a:gd name="connsiteX239" fmla="*/ 1837407 w 3226038"/>
                <a:gd name="connsiteY239" fmla="*/ 2326300 h 3027035"/>
                <a:gd name="connsiteX240" fmla="*/ 1811492 w 3226038"/>
                <a:gd name="connsiteY240" fmla="*/ 2326128 h 3027035"/>
                <a:gd name="connsiteX241" fmla="*/ 1813930 w 3226038"/>
                <a:gd name="connsiteY241" fmla="*/ 2322872 h 3027035"/>
                <a:gd name="connsiteX242" fmla="*/ 1765779 w 3226038"/>
                <a:gd name="connsiteY242" fmla="*/ 2311874 h 3027035"/>
                <a:gd name="connsiteX243" fmla="*/ 1660705 w 3226038"/>
                <a:gd name="connsiteY243" fmla="*/ 2252690 h 3027035"/>
                <a:gd name="connsiteX244" fmla="*/ 1627276 w 3226038"/>
                <a:gd name="connsiteY244" fmla="*/ 2234380 h 3027035"/>
                <a:gd name="connsiteX245" fmla="*/ 1627573 w 3226038"/>
                <a:gd name="connsiteY245" fmla="*/ 1891126 h 3027035"/>
                <a:gd name="connsiteX246" fmla="*/ 1607040 w 3226038"/>
                <a:gd name="connsiteY246" fmla="*/ 1970917 h 3027035"/>
                <a:gd name="connsiteX247" fmla="*/ 1771834 w 3226038"/>
                <a:gd name="connsiteY247" fmla="*/ 2221675 h 3027035"/>
                <a:gd name="connsiteX248" fmla="*/ 1891816 w 3226038"/>
                <a:gd name="connsiteY248" fmla="*/ 2240499 h 3027035"/>
                <a:gd name="connsiteX249" fmla="*/ 2009321 w 3226038"/>
                <a:gd name="connsiteY249" fmla="*/ 2219514 h 3027035"/>
                <a:gd name="connsiteX250" fmla="*/ 1999139 w 3226038"/>
                <a:gd name="connsiteY250" fmla="*/ 2239396 h 3027035"/>
                <a:gd name="connsiteX251" fmla="*/ 1999567 w 3226038"/>
                <a:gd name="connsiteY251" fmla="*/ 2239296 h 3027035"/>
                <a:gd name="connsiteX252" fmla="*/ 2044414 w 3226038"/>
                <a:gd name="connsiteY252" fmla="*/ 2218349 h 3027035"/>
                <a:gd name="connsiteX253" fmla="*/ 2118423 w 3226038"/>
                <a:gd name="connsiteY253" fmla="*/ 2140793 h 3027035"/>
                <a:gd name="connsiteX254" fmla="*/ 2133501 w 3226038"/>
                <a:gd name="connsiteY254" fmla="*/ 2101613 h 3027035"/>
                <a:gd name="connsiteX255" fmla="*/ 2079542 w 3226038"/>
                <a:gd name="connsiteY255" fmla="*/ 2094281 h 3027035"/>
                <a:gd name="connsiteX256" fmla="*/ 1905884 w 3226038"/>
                <a:gd name="connsiteY256" fmla="*/ 1977931 h 3027035"/>
                <a:gd name="connsiteX257" fmla="*/ 1880896 w 3226038"/>
                <a:gd name="connsiteY257" fmla="*/ 1954633 h 3027035"/>
                <a:gd name="connsiteX258" fmla="*/ 1852220 w 3226038"/>
                <a:gd name="connsiteY258" fmla="*/ 1798502 h 3027035"/>
                <a:gd name="connsiteX259" fmla="*/ 1867058 w 3226038"/>
                <a:gd name="connsiteY259" fmla="*/ 1756931 h 3027035"/>
                <a:gd name="connsiteX260" fmla="*/ 1850284 w 3226038"/>
                <a:gd name="connsiteY260" fmla="*/ 1741292 h 3027035"/>
                <a:gd name="connsiteX261" fmla="*/ 1828755 w 3226038"/>
                <a:gd name="connsiteY261" fmla="*/ 1697853 h 3027035"/>
                <a:gd name="connsiteX262" fmla="*/ 1817427 w 3226038"/>
                <a:gd name="connsiteY262" fmla="*/ 1628566 h 3027035"/>
                <a:gd name="connsiteX263" fmla="*/ 1795832 w 3226038"/>
                <a:gd name="connsiteY263" fmla="*/ 1673156 h 3027035"/>
                <a:gd name="connsiteX264" fmla="*/ 1557706 w 3226038"/>
                <a:gd name="connsiteY264" fmla="*/ 1787085 h 3027035"/>
                <a:gd name="connsiteX265" fmla="*/ 1509266 w 3226038"/>
                <a:gd name="connsiteY265" fmla="*/ 1700819 h 3027035"/>
                <a:gd name="connsiteX266" fmla="*/ 1800941 w 3226038"/>
                <a:gd name="connsiteY266" fmla="*/ 1621248 h 3027035"/>
                <a:gd name="connsiteX267" fmla="*/ 1813578 w 3226038"/>
                <a:gd name="connsiteY267" fmla="*/ 1599019 h 3027035"/>
                <a:gd name="connsiteX268" fmla="*/ 1819910 w 3226038"/>
                <a:gd name="connsiteY268" fmla="*/ 1600565 h 3027035"/>
                <a:gd name="connsiteX269" fmla="*/ 1821608 w 3226038"/>
                <a:gd name="connsiteY269" fmla="*/ 1585161 h 3027035"/>
                <a:gd name="connsiteX270" fmla="*/ 1823154 w 3226038"/>
                <a:gd name="connsiteY270" fmla="*/ 1580831 h 3027035"/>
                <a:gd name="connsiteX271" fmla="*/ 1792216 w 3226038"/>
                <a:gd name="connsiteY271" fmla="*/ 1559883 h 3027035"/>
                <a:gd name="connsiteX272" fmla="*/ 1717932 w 3226038"/>
                <a:gd name="connsiteY272" fmla="*/ 1500968 h 3027035"/>
                <a:gd name="connsiteX273" fmla="*/ 1748406 w 3226038"/>
                <a:gd name="connsiteY273" fmla="*/ 1490472 h 3027035"/>
                <a:gd name="connsiteX274" fmla="*/ 1926827 w 3226038"/>
                <a:gd name="connsiteY274" fmla="*/ 1363489 h 3027035"/>
                <a:gd name="connsiteX275" fmla="*/ 1948708 w 3226038"/>
                <a:gd name="connsiteY275" fmla="*/ 1321566 h 3027035"/>
                <a:gd name="connsiteX276" fmla="*/ 868204 w 3226038"/>
                <a:gd name="connsiteY276" fmla="*/ 327279 h 3027035"/>
                <a:gd name="connsiteX277" fmla="*/ 839290 w 3226038"/>
                <a:gd name="connsiteY277" fmla="*/ 396067 h 3027035"/>
                <a:gd name="connsiteX278" fmla="*/ 968231 w 3226038"/>
                <a:gd name="connsiteY278" fmla="*/ 659259 h 3027035"/>
                <a:gd name="connsiteX279" fmla="*/ 1200860 w 3226038"/>
                <a:gd name="connsiteY279" fmla="*/ 706168 h 3027035"/>
                <a:gd name="connsiteX280" fmla="*/ 1143757 w 3226038"/>
                <a:gd name="connsiteY280" fmla="*/ 782404 h 3027035"/>
                <a:gd name="connsiteX281" fmla="*/ 858125 w 3226038"/>
                <a:gd name="connsiteY281" fmla="*/ 664851 h 3027035"/>
                <a:gd name="connsiteX282" fmla="*/ 828202 w 3226038"/>
                <a:gd name="connsiteY282" fmla="*/ 641247 h 3027035"/>
                <a:gd name="connsiteX283" fmla="*/ 868204 w 3226038"/>
                <a:gd name="connsiteY283" fmla="*/ 327279 h 3027035"/>
                <a:gd name="connsiteX284" fmla="*/ 2657066 w 3226038"/>
                <a:gd name="connsiteY284" fmla="*/ 1197247 h 3027035"/>
                <a:gd name="connsiteX285" fmla="*/ 2663296 w 3226038"/>
                <a:gd name="connsiteY285" fmla="*/ 1206222 h 3027035"/>
                <a:gd name="connsiteX286" fmla="*/ 2650270 w 3226038"/>
                <a:gd name="connsiteY286" fmla="*/ 1206320 h 3027035"/>
                <a:gd name="connsiteX287" fmla="*/ 2657066 w 3226038"/>
                <a:gd name="connsiteY287" fmla="*/ 1197247 h 3027035"/>
                <a:gd name="connsiteX288" fmla="*/ 3030338 w 3226038"/>
                <a:gd name="connsiteY288" fmla="*/ 1431166 h 3027035"/>
                <a:gd name="connsiteX289" fmla="*/ 2903938 w 3226038"/>
                <a:gd name="connsiteY289" fmla="*/ 1579263 h 3027035"/>
                <a:gd name="connsiteX290" fmla="*/ 2811168 w 3226038"/>
                <a:gd name="connsiteY290" fmla="*/ 1587131 h 3027035"/>
                <a:gd name="connsiteX291" fmla="*/ 2775539 w 3226038"/>
                <a:gd name="connsiteY291" fmla="*/ 1575913 h 3027035"/>
                <a:gd name="connsiteX292" fmla="*/ 2614417 w 3226038"/>
                <a:gd name="connsiteY292" fmla="*/ 1527673 h 3027035"/>
                <a:gd name="connsiteX293" fmla="*/ 2474755 w 3226038"/>
                <a:gd name="connsiteY293" fmla="*/ 1440641 h 3027035"/>
                <a:gd name="connsiteX294" fmla="*/ 2543000 w 3226038"/>
                <a:gd name="connsiteY294" fmla="*/ 1349530 h 3027035"/>
                <a:gd name="connsiteX295" fmla="*/ 2704508 w 3226038"/>
                <a:gd name="connsiteY295" fmla="*/ 1424676 h 3027035"/>
                <a:gd name="connsiteX296" fmla="*/ 2882339 w 3226038"/>
                <a:gd name="connsiteY296" fmla="*/ 1461929 h 3027035"/>
                <a:gd name="connsiteX297" fmla="*/ 3030338 w 3226038"/>
                <a:gd name="connsiteY297" fmla="*/ 1431166 h 3027035"/>
                <a:gd name="connsiteX298" fmla="*/ 1176421 w 3226038"/>
                <a:gd name="connsiteY298" fmla="*/ 0 h 3027035"/>
                <a:gd name="connsiteX299" fmla="*/ 1188515 w 3226038"/>
                <a:gd name="connsiteY299" fmla="*/ 150678 h 3027035"/>
                <a:gd name="connsiteX300" fmla="*/ 1394438 w 3226038"/>
                <a:gd name="connsiteY300" fmla="*/ 447731 h 3027035"/>
                <a:gd name="connsiteX301" fmla="*/ 1326486 w 3226038"/>
                <a:gd name="connsiteY301" fmla="*/ 538450 h 3027035"/>
                <a:gd name="connsiteX302" fmla="*/ 1109160 w 3226038"/>
                <a:gd name="connsiteY302" fmla="*/ 285219 h 3027035"/>
                <a:gd name="connsiteX303" fmla="*/ 1088376 w 3226038"/>
                <a:gd name="connsiteY303" fmla="*/ 254181 h 3027035"/>
                <a:gd name="connsiteX304" fmla="*/ 1069841 w 3226038"/>
                <a:gd name="connsiteY304" fmla="*/ 162942 h 3027035"/>
                <a:gd name="connsiteX305" fmla="*/ 1176421 w 3226038"/>
                <a:gd name="connsiteY305" fmla="*/ 0 h 3027035"/>
                <a:gd name="connsiteX306" fmla="*/ 2074059 w 3226038"/>
                <a:gd name="connsiteY306" fmla="*/ 622382 h 3027035"/>
                <a:gd name="connsiteX307" fmla="*/ 2039980 w 3226038"/>
                <a:gd name="connsiteY307" fmla="*/ 655169 h 3027035"/>
                <a:gd name="connsiteX308" fmla="*/ 1968289 w 3226038"/>
                <a:gd name="connsiteY308" fmla="*/ 862097 h 3027035"/>
                <a:gd name="connsiteX309" fmla="*/ 1966785 w 3226038"/>
                <a:gd name="connsiteY309" fmla="*/ 894292 h 3027035"/>
                <a:gd name="connsiteX310" fmla="*/ 1889360 w 3226038"/>
                <a:gd name="connsiteY310" fmla="*/ 839571 h 3027035"/>
                <a:gd name="connsiteX311" fmla="*/ 1874609 w 3226038"/>
                <a:gd name="connsiteY311" fmla="*/ 827382 h 3027035"/>
                <a:gd name="connsiteX312" fmla="*/ 1876383 w 3226038"/>
                <a:gd name="connsiteY312" fmla="*/ 836472 h 3027035"/>
                <a:gd name="connsiteX313" fmla="*/ 1856444 w 3226038"/>
                <a:gd name="connsiteY313" fmla="*/ 910904 h 3027035"/>
                <a:gd name="connsiteX314" fmla="*/ 1857429 w 3226038"/>
                <a:gd name="connsiteY314" fmla="*/ 965196 h 3027035"/>
                <a:gd name="connsiteX315" fmla="*/ 2016558 w 3226038"/>
                <a:gd name="connsiteY315" fmla="*/ 1064158 h 3027035"/>
                <a:gd name="connsiteX316" fmla="*/ 2112556 w 3226038"/>
                <a:gd name="connsiteY316" fmla="*/ 1040858 h 3027035"/>
                <a:gd name="connsiteX317" fmla="*/ 2148781 w 3226038"/>
                <a:gd name="connsiteY317" fmla="*/ 1089413 h 3027035"/>
                <a:gd name="connsiteX318" fmla="*/ 2161420 w 3226038"/>
                <a:gd name="connsiteY318" fmla="*/ 1196466 h 3027035"/>
                <a:gd name="connsiteX319" fmla="*/ 2445423 w 3226038"/>
                <a:gd name="connsiteY319" fmla="*/ 1454419 h 3027035"/>
                <a:gd name="connsiteX320" fmla="*/ 2469057 w 3226038"/>
                <a:gd name="connsiteY320" fmla="*/ 1472121 h 3027035"/>
                <a:gd name="connsiteX321" fmla="*/ 2410394 w 3226038"/>
                <a:gd name="connsiteY321" fmla="*/ 1490064 h 3027035"/>
                <a:gd name="connsiteX322" fmla="*/ 2337107 w 3226038"/>
                <a:gd name="connsiteY322" fmla="*/ 1581550 h 3027035"/>
                <a:gd name="connsiteX323" fmla="*/ 2342804 w 3226038"/>
                <a:gd name="connsiteY323" fmla="*/ 1616802 h 3027035"/>
                <a:gd name="connsiteX324" fmla="*/ 2347317 w 3226038"/>
                <a:gd name="connsiteY324" fmla="*/ 1610776 h 3027035"/>
                <a:gd name="connsiteX325" fmla="*/ 2381405 w 3226038"/>
                <a:gd name="connsiteY325" fmla="*/ 1711111 h 3027035"/>
                <a:gd name="connsiteX326" fmla="*/ 2430032 w 3226038"/>
                <a:gd name="connsiteY326" fmla="*/ 1781159 h 3027035"/>
                <a:gd name="connsiteX327" fmla="*/ 2456217 w 3226038"/>
                <a:gd name="connsiteY327" fmla="*/ 1816330 h 3027035"/>
                <a:gd name="connsiteX328" fmla="*/ 2745046 w 3226038"/>
                <a:gd name="connsiteY328" fmla="*/ 1866063 h 3027035"/>
                <a:gd name="connsiteX329" fmla="*/ 2802929 w 3226038"/>
                <a:gd name="connsiteY329" fmla="*/ 1818974 h 3027035"/>
                <a:gd name="connsiteX330" fmla="*/ 2512876 w 3226038"/>
                <a:gd name="connsiteY330" fmla="*/ 1945644 h 3027035"/>
                <a:gd name="connsiteX331" fmla="*/ 2481810 w 3226038"/>
                <a:gd name="connsiteY331" fmla="*/ 1923566 h 3027035"/>
                <a:gd name="connsiteX332" fmla="*/ 2315751 w 3226038"/>
                <a:gd name="connsiteY332" fmla="*/ 1759853 h 3027035"/>
                <a:gd name="connsiteX333" fmla="*/ 2311255 w 3226038"/>
                <a:gd name="connsiteY333" fmla="*/ 1747006 h 3027035"/>
                <a:gd name="connsiteX334" fmla="*/ 2286633 w 3226038"/>
                <a:gd name="connsiteY334" fmla="*/ 1691311 h 3027035"/>
                <a:gd name="connsiteX335" fmla="*/ 2299909 w 3226038"/>
                <a:gd name="connsiteY335" fmla="*/ 1497752 h 3027035"/>
                <a:gd name="connsiteX336" fmla="*/ 2206345 w 3226038"/>
                <a:gd name="connsiteY336" fmla="*/ 1452662 h 3027035"/>
                <a:gd name="connsiteX337" fmla="*/ 2072269 w 3226038"/>
                <a:gd name="connsiteY337" fmla="*/ 1201093 h 3027035"/>
                <a:gd name="connsiteX338" fmla="*/ 2023472 w 3226038"/>
                <a:gd name="connsiteY338" fmla="*/ 1155022 h 3027035"/>
                <a:gd name="connsiteX339" fmla="*/ 1812353 w 3226038"/>
                <a:gd name="connsiteY339" fmla="*/ 1082572 h 3027035"/>
                <a:gd name="connsiteX340" fmla="*/ 1471695 w 3226038"/>
                <a:gd name="connsiteY340" fmla="*/ 1113080 h 3027035"/>
                <a:gd name="connsiteX341" fmla="*/ 1442475 w 3226038"/>
                <a:gd name="connsiteY341" fmla="*/ 1155537 h 3027035"/>
                <a:gd name="connsiteX342" fmla="*/ 1417413 w 3226038"/>
                <a:gd name="connsiteY342" fmla="*/ 1241357 h 3027035"/>
                <a:gd name="connsiteX343" fmla="*/ 1423265 w 3226038"/>
                <a:gd name="connsiteY343" fmla="*/ 1362666 h 3027035"/>
                <a:gd name="connsiteX344" fmla="*/ 1654912 w 3226038"/>
                <a:gd name="connsiteY344" fmla="*/ 1553391 h 3027035"/>
                <a:gd name="connsiteX345" fmla="*/ 1736445 w 3226038"/>
                <a:gd name="connsiteY345" fmla="*/ 1541531 h 3027035"/>
                <a:gd name="connsiteX346" fmla="*/ 1467866 w 3226038"/>
                <a:gd name="connsiteY346" fmla="*/ 1564711 h 3027035"/>
                <a:gd name="connsiteX347" fmla="*/ 1462696 w 3226038"/>
                <a:gd name="connsiteY347" fmla="*/ 1561492 h 3027035"/>
                <a:gd name="connsiteX348" fmla="*/ 1457674 w 3226038"/>
                <a:gd name="connsiteY348" fmla="*/ 1588601 h 3027035"/>
                <a:gd name="connsiteX349" fmla="*/ 1199754 w 3226038"/>
                <a:gd name="connsiteY349" fmla="*/ 1781972 h 3027035"/>
                <a:gd name="connsiteX350" fmla="*/ 1157080 w 3226038"/>
                <a:gd name="connsiteY350" fmla="*/ 1778569 h 3027035"/>
                <a:gd name="connsiteX351" fmla="*/ 1131165 w 3226038"/>
                <a:gd name="connsiteY351" fmla="*/ 1778397 h 3027035"/>
                <a:gd name="connsiteX352" fmla="*/ 1188760 w 3226038"/>
                <a:gd name="connsiteY352" fmla="*/ 1701505 h 3027035"/>
                <a:gd name="connsiteX353" fmla="*/ 1273118 w 3226038"/>
                <a:gd name="connsiteY353" fmla="*/ 1702298 h 3027035"/>
                <a:gd name="connsiteX354" fmla="*/ 1364088 w 3226038"/>
                <a:gd name="connsiteY354" fmla="*/ 1670618 h 3027035"/>
                <a:gd name="connsiteX355" fmla="*/ 1443789 w 3226038"/>
                <a:gd name="connsiteY355" fmla="*/ 1581441 h 3027035"/>
                <a:gd name="connsiteX356" fmla="*/ 1452947 w 3226038"/>
                <a:gd name="connsiteY356" fmla="*/ 1555423 h 3027035"/>
                <a:gd name="connsiteX357" fmla="*/ 1434181 w 3226038"/>
                <a:gd name="connsiteY357" fmla="*/ 1543741 h 3027035"/>
                <a:gd name="connsiteX358" fmla="*/ 1395137 w 3226038"/>
                <a:gd name="connsiteY358" fmla="*/ 1505029 h 3027035"/>
                <a:gd name="connsiteX359" fmla="*/ 1380516 w 3226038"/>
                <a:gd name="connsiteY359" fmla="*/ 1469830 h 3027035"/>
                <a:gd name="connsiteX360" fmla="*/ 1332937 w 3226038"/>
                <a:gd name="connsiteY360" fmla="*/ 1359016 h 3027035"/>
                <a:gd name="connsiteX361" fmla="*/ 1331626 w 3226038"/>
                <a:gd name="connsiteY361" fmla="*/ 1347874 h 3027035"/>
                <a:gd name="connsiteX362" fmla="*/ 1272780 w 3226038"/>
                <a:gd name="connsiteY362" fmla="*/ 1404764 h 3027035"/>
                <a:gd name="connsiteX363" fmla="*/ 1193860 w 3226038"/>
                <a:gd name="connsiteY363" fmla="*/ 1391893 h 3027035"/>
                <a:gd name="connsiteX364" fmla="*/ 1008134 w 3226038"/>
                <a:gd name="connsiteY364" fmla="*/ 1250070 h 3027035"/>
                <a:gd name="connsiteX365" fmla="*/ 982412 w 3226038"/>
                <a:gd name="connsiteY365" fmla="*/ 1221942 h 3027035"/>
                <a:gd name="connsiteX366" fmla="*/ 1093583 w 3226038"/>
                <a:gd name="connsiteY366" fmla="*/ 897188 h 3027035"/>
                <a:gd name="connsiteX367" fmla="*/ 1048374 w 3226038"/>
                <a:gd name="connsiteY367" fmla="*/ 966069 h 3027035"/>
                <a:gd name="connsiteX368" fmla="*/ 1123324 w 3226038"/>
                <a:gd name="connsiteY368" fmla="*/ 1256619 h 3027035"/>
                <a:gd name="connsiteX369" fmla="*/ 1230792 w 3226038"/>
                <a:gd name="connsiteY369" fmla="*/ 1313193 h 3027035"/>
                <a:gd name="connsiteX370" fmla="*/ 1329324 w 3226038"/>
                <a:gd name="connsiteY370" fmla="*/ 1328309 h 3027035"/>
                <a:gd name="connsiteX371" fmla="*/ 1326119 w 3226038"/>
                <a:gd name="connsiteY371" fmla="*/ 1301081 h 3027035"/>
                <a:gd name="connsiteX372" fmla="*/ 1330478 w 3226038"/>
                <a:gd name="connsiteY372" fmla="*/ 1241565 h 3027035"/>
                <a:gd name="connsiteX373" fmla="*/ 1347395 w 3226038"/>
                <a:gd name="connsiteY373" fmla="*/ 1181539 h 3027035"/>
                <a:gd name="connsiteX374" fmla="*/ 1289273 w 3226038"/>
                <a:gd name="connsiteY374" fmla="*/ 1135853 h 3027035"/>
                <a:gd name="connsiteX375" fmla="*/ 1231511 w 3226038"/>
                <a:gd name="connsiteY375" fmla="*/ 1069976 h 3027035"/>
                <a:gd name="connsiteX376" fmla="*/ 1254367 w 3226038"/>
                <a:gd name="connsiteY376" fmla="*/ 1063295 h 3027035"/>
                <a:gd name="connsiteX377" fmla="*/ 1356051 w 3226038"/>
                <a:gd name="connsiteY377" fmla="*/ 994271 h 3027035"/>
                <a:gd name="connsiteX378" fmla="*/ 1316957 w 3226038"/>
                <a:gd name="connsiteY378" fmla="*/ 925715 h 3027035"/>
                <a:gd name="connsiteX379" fmla="*/ 1297765 w 3226038"/>
                <a:gd name="connsiteY379" fmla="*/ 883688 h 3027035"/>
                <a:gd name="connsiteX380" fmla="*/ 1289903 w 3226038"/>
                <a:gd name="connsiteY380" fmla="*/ 841227 h 3027035"/>
                <a:gd name="connsiteX381" fmla="*/ 1324580 w 3226038"/>
                <a:gd name="connsiteY381" fmla="*/ 794932 h 3027035"/>
                <a:gd name="connsiteX382" fmla="*/ 1324878 w 3226038"/>
                <a:gd name="connsiteY382" fmla="*/ 795979 h 3027035"/>
                <a:gd name="connsiteX383" fmla="*/ 1400007 w 3226038"/>
                <a:gd name="connsiteY383" fmla="*/ 911757 h 3027035"/>
                <a:gd name="connsiteX384" fmla="*/ 1615887 w 3226038"/>
                <a:gd name="connsiteY384" fmla="*/ 984205 h 3027035"/>
                <a:gd name="connsiteX385" fmla="*/ 1841277 w 3226038"/>
                <a:gd name="connsiteY385" fmla="*/ 840131 h 3027035"/>
                <a:gd name="connsiteX386" fmla="*/ 1849521 w 3226038"/>
                <a:gd name="connsiteY386" fmla="*/ 806651 h 3027035"/>
                <a:gd name="connsiteX387" fmla="*/ 1816219 w 3226038"/>
                <a:gd name="connsiteY387" fmla="*/ 779132 h 3027035"/>
                <a:gd name="connsiteX388" fmla="*/ 1946679 w 3226038"/>
                <a:gd name="connsiteY388" fmla="*/ 725712 h 3027035"/>
                <a:gd name="connsiteX389" fmla="*/ 1943038 w 3226038"/>
                <a:gd name="connsiteY389" fmla="*/ 690853 h 3027035"/>
                <a:gd name="connsiteX390" fmla="*/ 1907308 w 3226038"/>
                <a:gd name="connsiteY390" fmla="*/ 517710 h 3027035"/>
                <a:gd name="connsiteX391" fmla="*/ 2074059 w 3226038"/>
                <a:gd name="connsiteY391" fmla="*/ 622382 h 3027035"/>
                <a:gd name="connsiteX392" fmla="*/ 3226038 w 3226038"/>
                <a:gd name="connsiteY392" fmla="*/ 1170010 h 3027035"/>
                <a:gd name="connsiteX393" fmla="*/ 3039800 w 3226038"/>
                <a:gd name="connsiteY393" fmla="*/ 1363835 h 3027035"/>
                <a:gd name="connsiteX394" fmla="*/ 2986179 w 3226038"/>
                <a:gd name="connsiteY394" fmla="*/ 1265779 h 3027035"/>
                <a:gd name="connsiteX395" fmla="*/ 3226038 w 3226038"/>
                <a:gd name="connsiteY395" fmla="*/ 1170010 h 3027035"/>
                <a:gd name="connsiteX396" fmla="*/ 2599109 w 3226038"/>
                <a:gd name="connsiteY396" fmla="*/ 557336 h 3027035"/>
                <a:gd name="connsiteX397" fmla="*/ 2605711 w 3226038"/>
                <a:gd name="connsiteY397" fmla="*/ 567191 h 3027035"/>
                <a:gd name="connsiteX398" fmla="*/ 2491393 w 3226038"/>
                <a:gd name="connsiteY398" fmla="*/ 846915 h 3027035"/>
                <a:gd name="connsiteX399" fmla="*/ 2621619 w 3226038"/>
                <a:gd name="connsiteY399" fmla="*/ 1033715 h 3027035"/>
                <a:gd name="connsiteX400" fmla="*/ 2753852 w 3226038"/>
                <a:gd name="connsiteY400" fmla="*/ 1073258 h 3027035"/>
                <a:gd name="connsiteX401" fmla="*/ 2785478 w 3226038"/>
                <a:gd name="connsiteY401" fmla="*/ 1080287 h 3027035"/>
                <a:gd name="connsiteX402" fmla="*/ 2631577 w 3226038"/>
                <a:gd name="connsiteY402" fmla="*/ 1117339 h 3027035"/>
                <a:gd name="connsiteX403" fmla="*/ 2554794 w 3226038"/>
                <a:gd name="connsiteY403" fmla="*/ 1099098 h 3027035"/>
                <a:gd name="connsiteX404" fmla="*/ 2517147 w 3226038"/>
                <a:gd name="connsiteY404" fmla="*/ 1216089 h 3027035"/>
                <a:gd name="connsiteX405" fmla="*/ 2517162 w 3226038"/>
                <a:gd name="connsiteY405" fmla="*/ 1239901 h 3027035"/>
                <a:gd name="connsiteX406" fmla="*/ 2437701 w 3226038"/>
                <a:gd name="connsiteY406" fmla="*/ 1202993 h 3027035"/>
                <a:gd name="connsiteX407" fmla="*/ 2308110 w 3226038"/>
                <a:gd name="connsiteY407" fmla="*/ 1120205 h 3027035"/>
                <a:gd name="connsiteX408" fmla="*/ 2309631 w 3226038"/>
                <a:gd name="connsiteY408" fmla="*/ 1116584 h 3027035"/>
                <a:gd name="connsiteX409" fmla="*/ 2313249 w 3226038"/>
                <a:gd name="connsiteY409" fmla="*/ 1113344 h 3027035"/>
                <a:gd name="connsiteX410" fmla="*/ 2341752 w 3226038"/>
                <a:gd name="connsiteY410" fmla="*/ 686035 h 3027035"/>
                <a:gd name="connsiteX411" fmla="*/ 2212861 w 3226038"/>
                <a:gd name="connsiteY411" fmla="*/ 503806 h 3027035"/>
                <a:gd name="connsiteX412" fmla="*/ 2154928 w 3226038"/>
                <a:gd name="connsiteY412" fmla="*/ 469932 h 3027035"/>
                <a:gd name="connsiteX413" fmla="*/ 1875809 w 3226038"/>
                <a:gd name="connsiteY413" fmla="*/ 412002 h 3027035"/>
                <a:gd name="connsiteX414" fmla="*/ 1806230 w 3226038"/>
                <a:gd name="connsiteY414" fmla="*/ 334892 h 3027035"/>
                <a:gd name="connsiteX415" fmla="*/ 1556710 w 3226038"/>
                <a:gd name="connsiteY415" fmla="*/ 393148 h 3027035"/>
                <a:gd name="connsiteX416" fmla="*/ 1495496 w 3226038"/>
                <a:gd name="connsiteY416" fmla="*/ 288983 h 3027035"/>
                <a:gd name="connsiteX417" fmla="*/ 1715354 w 3226038"/>
                <a:gd name="connsiteY417" fmla="*/ 322756 h 3027035"/>
                <a:gd name="connsiteX418" fmla="*/ 1782541 w 3226038"/>
                <a:gd name="connsiteY418" fmla="*/ 226703 h 3027035"/>
                <a:gd name="connsiteX419" fmla="*/ 1783266 w 3226038"/>
                <a:gd name="connsiteY419" fmla="*/ 165361 h 3027035"/>
                <a:gd name="connsiteX420" fmla="*/ 1806899 w 3226038"/>
                <a:gd name="connsiteY420" fmla="*/ 183063 h 3027035"/>
                <a:gd name="connsiteX421" fmla="*/ 2134301 w 3226038"/>
                <a:gd name="connsiteY421" fmla="*/ 383077 h 3027035"/>
                <a:gd name="connsiteX422" fmla="*/ 2240589 w 3226038"/>
                <a:gd name="connsiteY422" fmla="*/ 365104 h 3027035"/>
                <a:gd name="connsiteX423" fmla="*/ 2297370 w 3226038"/>
                <a:gd name="connsiteY423" fmla="*/ 386215 h 3027035"/>
                <a:gd name="connsiteX424" fmla="*/ 2302004 w 3226038"/>
                <a:gd name="connsiteY424" fmla="*/ 484891 h 3027035"/>
                <a:gd name="connsiteX425" fmla="*/ 2441717 w 3226038"/>
                <a:gd name="connsiteY425" fmla="*/ 609774 h 3027035"/>
                <a:gd name="connsiteX426" fmla="*/ 2494096 w 3226038"/>
                <a:gd name="connsiteY426" fmla="*/ 595453 h 3027035"/>
                <a:gd name="connsiteX427" fmla="*/ 2586652 w 3226038"/>
                <a:gd name="connsiteY427" fmla="*/ 552914 h 3027035"/>
                <a:gd name="connsiteX428" fmla="*/ 2599109 w 3226038"/>
                <a:gd name="connsiteY428" fmla="*/ 557336 h 3027035"/>
                <a:gd name="connsiteX0" fmla="*/ 458887 w 3226038"/>
                <a:gd name="connsiteY0" fmla="*/ 1984309 h 3027035"/>
                <a:gd name="connsiteX1" fmla="*/ 511693 w 3226038"/>
                <a:gd name="connsiteY1" fmla="*/ 2044093 h 3027035"/>
                <a:gd name="connsiteX2" fmla="*/ 458887 w 3226038"/>
                <a:gd name="connsiteY2" fmla="*/ 1984309 h 3027035"/>
                <a:gd name="connsiteX3" fmla="*/ 1239166 w 3226038"/>
                <a:gd name="connsiteY3" fmla="*/ 2131370 h 3027035"/>
                <a:gd name="connsiteX4" fmla="*/ 1192910 w 3226038"/>
                <a:gd name="connsiteY4" fmla="*/ 2113637 h 3027035"/>
                <a:gd name="connsiteX5" fmla="*/ 1187191 w 3226038"/>
                <a:gd name="connsiteY5" fmla="*/ 2106973 h 3027035"/>
                <a:gd name="connsiteX6" fmla="*/ 1109257 w 3226038"/>
                <a:gd name="connsiteY6" fmla="*/ 2075970 h 3027035"/>
                <a:gd name="connsiteX7" fmla="*/ 1102911 w 3226038"/>
                <a:gd name="connsiteY7" fmla="*/ 2091544 h 3027035"/>
                <a:gd name="connsiteX8" fmla="*/ 1102911 w 3226038"/>
                <a:gd name="connsiteY8" fmla="*/ 2121057 h 3027035"/>
                <a:gd name="connsiteX9" fmla="*/ 1085641 w 3226038"/>
                <a:gd name="connsiteY9" fmla="*/ 2133932 h 3027035"/>
                <a:gd name="connsiteX10" fmla="*/ 1083530 w 3226038"/>
                <a:gd name="connsiteY10" fmla="*/ 2139113 h 3027035"/>
                <a:gd name="connsiteX11" fmla="*/ 1065689 w 3226038"/>
                <a:gd name="connsiteY11" fmla="*/ 2157988 h 3027035"/>
                <a:gd name="connsiteX12" fmla="*/ 1059545 w 3226038"/>
                <a:gd name="connsiteY12" fmla="*/ 2153386 h 3027035"/>
                <a:gd name="connsiteX13" fmla="*/ 1038803 w 3226038"/>
                <a:gd name="connsiteY13" fmla="*/ 2168850 h 3027035"/>
                <a:gd name="connsiteX14" fmla="*/ 807747 w 3226038"/>
                <a:gd name="connsiteY14" fmla="*/ 2203801 h 3027035"/>
                <a:gd name="connsiteX15" fmla="*/ 769647 w 3226038"/>
                <a:gd name="connsiteY15" fmla="*/ 2202743 h 3027035"/>
                <a:gd name="connsiteX16" fmla="*/ 687893 w 3226038"/>
                <a:gd name="connsiteY16" fmla="*/ 2156184 h 3027035"/>
                <a:gd name="connsiteX17" fmla="*/ 680661 w 3226038"/>
                <a:gd name="connsiteY17" fmla="*/ 2148538 h 3027035"/>
                <a:gd name="connsiteX18" fmla="*/ 647463 w 3226038"/>
                <a:gd name="connsiteY18" fmla="*/ 2166136 h 3027035"/>
                <a:gd name="connsiteX19" fmla="*/ 401773 w 3226038"/>
                <a:gd name="connsiteY19" fmla="*/ 2129222 h 3027035"/>
                <a:gd name="connsiteX20" fmla="*/ 388464 w 3226038"/>
                <a:gd name="connsiteY20" fmla="*/ 2117097 h 3027035"/>
                <a:gd name="connsiteX21" fmla="*/ 308901 w 3226038"/>
                <a:gd name="connsiteY21" fmla="*/ 2062768 h 3027035"/>
                <a:gd name="connsiteX22" fmla="*/ 675498 w 3226038"/>
                <a:gd name="connsiteY22" fmla="*/ 2313171 h 3027035"/>
                <a:gd name="connsiteX23" fmla="*/ 697606 w 3226038"/>
                <a:gd name="connsiteY23" fmla="*/ 2329731 h 3027035"/>
                <a:gd name="connsiteX24" fmla="*/ 719125 w 3226038"/>
                <a:gd name="connsiteY24" fmla="*/ 2328489 h 3027035"/>
                <a:gd name="connsiteX25" fmla="*/ 766693 w 3226038"/>
                <a:gd name="connsiteY25" fmla="*/ 2374601 h 3027035"/>
                <a:gd name="connsiteX26" fmla="*/ 907698 w 3226038"/>
                <a:gd name="connsiteY26" fmla="*/ 2426060 h 3027035"/>
                <a:gd name="connsiteX27" fmla="*/ 933823 w 3226038"/>
                <a:gd name="connsiteY27" fmla="*/ 2426947 h 3027035"/>
                <a:gd name="connsiteX28" fmla="*/ 941617 w 3226038"/>
                <a:gd name="connsiteY28" fmla="*/ 2432785 h 3027035"/>
                <a:gd name="connsiteX29" fmla="*/ 945688 w 3226038"/>
                <a:gd name="connsiteY29" fmla="*/ 2427351 h 3027035"/>
                <a:gd name="connsiteX30" fmla="*/ 982463 w 3226038"/>
                <a:gd name="connsiteY30" fmla="*/ 2428600 h 3027035"/>
                <a:gd name="connsiteX31" fmla="*/ 1054031 w 3226038"/>
                <a:gd name="connsiteY31" fmla="*/ 2416617 h 3027035"/>
                <a:gd name="connsiteX32" fmla="*/ 1081502 w 3226038"/>
                <a:gd name="connsiteY32" fmla="*/ 2404031 h 3027035"/>
                <a:gd name="connsiteX33" fmla="*/ 1082033 w 3226038"/>
                <a:gd name="connsiteY33" fmla="*/ 2400334 h 3027035"/>
                <a:gd name="connsiteX34" fmla="*/ 1219830 w 3226038"/>
                <a:gd name="connsiteY34" fmla="*/ 2149180 h 3027035"/>
                <a:gd name="connsiteX35" fmla="*/ 1239166 w 3226038"/>
                <a:gd name="connsiteY35" fmla="*/ 2131370 h 3027035"/>
                <a:gd name="connsiteX36" fmla="*/ 1371765 w 3226038"/>
                <a:gd name="connsiteY36" fmla="*/ 2134221 h 3027035"/>
                <a:gd name="connsiteX37" fmla="*/ 1332065 w 3226038"/>
                <a:gd name="connsiteY37" fmla="*/ 2143936 h 3027035"/>
                <a:gd name="connsiteX38" fmla="*/ 1261994 w 3226038"/>
                <a:gd name="connsiteY38" fmla="*/ 2139765 h 3027035"/>
                <a:gd name="connsiteX39" fmla="*/ 1234632 w 3226038"/>
                <a:gd name="connsiteY39" fmla="*/ 2184353 h 3027035"/>
                <a:gd name="connsiteX40" fmla="*/ 1205341 w 3226038"/>
                <a:gd name="connsiteY40" fmla="*/ 2251468 h 3027035"/>
                <a:gd name="connsiteX41" fmla="*/ 1190173 w 3226038"/>
                <a:gd name="connsiteY41" fmla="*/ 2307647 h 3027035"/>
                <a:gd name="connsiteX42" fmla="*/ 1186531 w 3226038"/>
                <a:gd name="connsiteY42" fmla="*/ 2336368 h 3027035"/>
                <a:gd name="connsiteX43" fmla="*/ 1185302 w 3226038"/>
                <a:gd name="connsiteY43" fmla="*/ 2339224 h 3027035"/>
                <a:gd name="connsiteX44" fmla="*/ 1181037 w 3226038"/>
                <a:gd name="connsiteY44" fmla="*/ 2380263 h 3027035"/>
                <a:gd name="connsiteX45" fmla="*/ 1304296 w 3226038"/>
                <a:gd name="connsiteY45" fmla="*/ 2608161 h 3027035"/>
                <a:gd name="connsiteX46" fmla="*/ 1460357 w 3226038"/>
                <a:gd name="connsiteY46" fmla="*/ 2658058 h 3027035"/>
                <a:gd name="connsiteX47" fmla="*/ 1568983 w 3226038"/>
                <a:gd name="connsiteY47" fmla="*/ 2649888 h 3027035"/>
                <a:gd name="connsiteX48" fmla="*/ 1580907 w 3226038"/>
                <a:gd name="connsiteY48" fmla="*/ 2633968 h 3027035"/>
                <a:gd name="connsiteX49" fmla="*/ 1621726 w 3226038"/>
                <a:gd name="connsiteY49" fmla="*/ 2618017 h 3027035"/>
                <a:gd name="connsiteX50" fmla="*/ 1695070 w 3226038"/>
                <a:gd name="connsiteY50" fmla="*/ 2581467 h 3027035"/>
                <a:gd name="connsiteX51" fmla="*/ 1722830 w 3226038"/>
                <a:gd name="connsiteY51" fmla="*/ 2495153 h 3027035"/>
                <a:gd name="connsiteX52" fmla="*/ 1721809 w 3226038"/>
                <a:gd name="connsiteY52" fmla="*/ 2481188 h 3027035"/>
                <a:gd name="connsiteX53" fmla="*/ 1703273 w 3226038"/>
                <a:gd name="connsiteY53" fmla="*/ 2490610 h 3027035"/>
                <a:gd name="connsiteX54" fmla="*/ 1426824 w 3226038"/>
                <a:gd name="connsiteY54" fmla="*/ 2415634 h 3027035"/>
                <a:gd name="connsiteX55" fmla="*/ 1412810 w 3226038"/>
                <a:gd name="connsiteY55" fmla="*/ 2380189 h 3027035"/>
                <a:gd name="connsiteX56" fmla="*/ 1366694 w 3226038"/>
                <a:gd name="connsiteY56" fmla="*/ 2151100 h 3027035"/>
                <a:gd name="connsiteX57" fmla="*/ 1371765 w 3226038"/>
                <a:gd name="connsiteY57" fmla="*/ 2134221 h 3027035"/>
                <a:gd name="connsiteX58" fmla="*/ 842912 w 3226038"/>
                <a:gd name="connsiteY58" fmla="*/ 1018808 h 3027035"/>
                <a:gd name="connsiteX59" fmla="*/ 698223 w 3226038"/>
                <a:gd name="connsiteY59" fmla="*/ 1167488 h 3027035"/>
                <a:gd name="connsiteX60" fmla="*/ 721008 w 3226038"/>
                <a:gd name="connsiteY60" fmla="*/ 1354736 h 3027035"/>
                <a:gd name="connsiteX61" fmla="*/ 715683 w 3226038"/>
                <a:gd name="connsiteY61" fmla="*/ 1366105 h 3027035"/>
                <a:gd name="connsiteX62" fmla="*/ 761312 w 3226038"/>
                <a:gd name="connsiteY62" fmla="*/ 1434356 h 3027035"/>
                <a:gd name="connsiteX63" fmla="*/ 855697 w 3226038"/>
                <a:gd name="connsiteY63" fmla="*/ 1508984 h 3027035"/>
                <a:gd name="connsiteX64" fmla="*/ 1147556 w 3226038"/>
                <a:gd name="connsiteY64" fmla="*/ 1482268 h 3027035"/>
                <a:gd name="connsiteX65" fmla="*/ 1191280 w 3226038"/>
                <a:gd name="connsiteY65" fmla="*/ 1421803 h 3027035"/>
                <a:gd name="connsiteX66" fmla="*/ 943895 w 3226038"/>
                <a:gd name="connsiteY66" fmla="*/ 1619228 h 3027035"/>
                <a:gd name="connsiteX67" fmla="*/ 908174 w 3226038"/>
                <a:gd name="connsiteY67" fmla="*/ 1605942 h 3027035"/>
                <a:gd name="connsiteX68" fmla="*/ 705400 w 3226038"/>
                <a:gd name="connsiteY68" fmla="*/ 1490787 h 3027035"/>
                <a:gd name="connsiteX69" fmla="*/ 672272 w 3226038"/>
                <a:gd name="connsiteY69" fmla="*/ 1442200 h 3027035"/>
                <a:gd name="connsiteX70" fmla="*/ 658626 w 3226038"/>
                <a:gd name="connsiteY70" fmla="*/ 1462049 h 3027035"/>
                <a:gd name="connsiteX71" fmla="*/ 590634 w 3226038"/>
                <a:gd name="connsiteY71" fmla="*/ 1546268 h 3027035"/>
                <a:gd name="connsiteX72" fmla="*/ 568537 w 3226038"/>
                <a:gd name="connsiteY72" fmla="*/ 1548758 h 3027035"/>
                <a:gd name="connsiteX73" fmla="*/ 523010 w 3226038"/>
                <a:gd name="connsiteY73" fmla="*/ 1553930 h 3027035"/>
                <a:gd name="connsiteX74" fmla="*/ 447985 w 3226038"/>
                <a:gd name="connsiteY74" fmla="*/ 1604840 h 3027035"/>
                <a:gd name="connsiteX75" fmla="*/ 426368 w 3226038"/>
                <a:gd name="connsiteY75" fmla="*/ 1767159 h 3027035"/>
                <a:gd name="connsiteX76" fmla="*/ 400497 w 3226038"/>
                <a:gd name="connsiteY76" fmla="*/ 1803298 h 3027035"/>
                <a:gd name="connsiteX77" fmla="*/ 392045 w 3226038"/>
                <a:gd name="connsiteY77" fmla="*/ 1832241 h 3027035"/>
                <a:gd name="connsiteX78" fmla="*/ 397897 w 3226038"/>
                <a:gd name="connsiteY78" fmla="*/ 1953550 h 3027035"/>
                <a:gd name="connsiteX79" fmla="*/ 629544 w 3226038"/>
                <a:gd name="connsiteY79" fmla="*/ 2144276 h 3027035"/>
                <a:gd name="connsiteX80" fmla="*/ 670081 w 3226038"/>
                <a:gd name="connsiteY80" fmla="*/ 2139964 h 3027035"/>
                <a:gd name="connsiteX81" fmla="*/ 672184 w 3226038"/>
                <a:gd name="connsiteY81" fmla="*/ 2139576 h 3027035"/>
                <a:gd name="connsiteX82" fmla="*/ 656857 w 3226038"/>
                <a:gd name="connsiteY82" fmla="*/ 2123372 h 3027035"/>
                <a:gd name="connsiteX83" fmla="*/ 613437 w 3226038"/>
                <a:gd name="connsiteY83" fmla="*/ 1897092 h 3027035"/>
                <a:gd name="connsiteX84" fmla="*/ 631535 w 3226038"/>
                <a:gd name="connsiteY84" fmla="*/ 1977471 h 3027035"/>
                <a:gd name="connsiteX85" fmla="*/ 892520 w 3226038"/>
                <a:gd name="connsiteY85" fmla="*/ 2125537 h 3027035"/>
                <a:gd name="connsiteX86" fmla="*/ 951857 w 3226038"/>
                <a:gd name="connsiteY86" fmla="*/ 2110384 h 3027035"/>
                <a:gd name="connsiteX87" fmla="*/ 984444 w 3226038"/>
                <a:gd name="connsiteY87" fmla="*/ 2097132 h 3027035"/>
                <a:gd name="connsiteX88" fmla="*/ 945725 w 3226038"/>
                <a:gd name="connsiteY88" fmla="*/ 2068131 h 3027035"/>
                <a:gd name="connsiteX89" fmla="*/ 1014743 w 3226038"/>
                <a:gd name="connsiteY89" fmla="*/ 2033736 h 3027035"/>
                <a:gd name="connsiteX90" fmla="*/ 1041210 w 3226038"/>
                <a:gd name="connsiteY90" fmla="*/ 1967123 h 3027035"/>
                <a:gd name="connsiteX91" fmla="*/ 1041782 w 3226038"/>
                <a:gd name="connsiteY91" fmla="*/ 1958414 h 3027035"/>
                <a:gd name="connsiteX92" fmla="*/ 988390 w 3226038"/>
                <a:gd name="connsiteY92" fmla="*/ 1967430 h 3027035"/>
                <a:gd name="connsiteX93" fmla="*/ 766805 w 3226038"/>
                <a:gd name="connsiteY93" fmla="*/ 1893210 h 3027035"/>
                <a:gd name="connsiteX94" fmla="*/ 733376 w 3226038"/>
                <a:gd name="connsiteY94" fmla="*/ 1874900 h 3027035"/>
                <a:gd name="connsiteX95" fmla="*/ 733674 w 3226038"/>
                <a:gd name="connsiteY95" fmla="*/ 1531645 h 3027035"/>
                <a:gd name="connsiteX96" fmla="*/ 713141 w 3226038"/>
                <a:gd name="connsiteY96" fmla="*/ 1611436 h 3027035"/>
                <a:gd name="connsiteX97" fmla="*/ 877934 w 3226038"/>
                <a:gd name="connsiteY97" fmla="*/ 1862195 h 3027035"/>
                <a:gd name="connsiteX98" fmla="*/ 997916 w 3226038"/>
                <a:gd name="connsiteY98" fmla="*/ 1881018 h 3027035"/>
                <a:gd name="connsiteX99" fmla="*/ 1063005 w 3226038"/>
                <a:gd name="connsiteY99" fmla="*/ 1869394 h 3027035"/>
                <a:gd name="connsiteX100" fmla="*/ 1091430 w 3226038"/>
                <a:gd name="connsiteY100" fmla="*/ 1831445 h 3027035"/>
                <a:gd name="connsiteX101" fmla="*/ 1090443 w 3226038"/>
                <a:gd name="connsiteY101" fmla="*/ 1840522 h 3027035"/>
                <a:gd name="connsiteX102" fmla="*/ 1088363 w 3226038"/>
                <a:gd name="connsiteY102" fmla="*/ 1841565 h 3027035"/>
                <a:gd name="connsiteX103" fmla="*/ 1091206 w 3226038"/>
                <a:gd name="connsiteY103" fmla="*/ 1841094 h 3027035"/>
                <a:gd name="connsiteX104" fmla="*/ 1099791 w 3226038"/>
                <a:gd name="connsiteY104" fmla="*/ 1862825 h 3027035"/>
                <a:gd name="connsiteX105" fmla="*/ 1115422 w 3226038"/>
                <a:gd name="connsiteY105" fmla="*/ 1860033 h 3027035"/>
                <a:gd name="connsiteX106" fmla="*/ 1105975 w 3226038"/>
                <a:gd name="connsiteY106" fmla="*/ 1878478 h 3027035"/>
                <a:gd name="connsiteX107" fmla="*/ 1108568 w 3226038"/>
                <a:gd name="connsiteY107" fmla="*/ 1885041 h 3027035"/>
                <a:gd name="connsiteX108" fmla="*/ 1128787 w 3226038"/>
                <a:gd name="connsiteY108" fmla="*/ 1927558 h 3027035"/>
                <a:gd name="connsiteX109" fmla="*/ 1226780 w 3226038"/>
                <a:gd name="connsiteY109" fmla="*/ 2050346 h 3027035"/>
                <a:gd name="connsiteX110" fmla="*/ 1289411 w 3226038"/>
                <a:gd name="connsiteY110" fmla="*/ 2085093 h 3027035"/>
                <a:gd name="connsiteX111" fmla="*/ 1314743 w 3226038"/>
                <a:gd name="connsiteY111" fmla="*/ 2061760 h 3027035"/>
                <a:gd name="connsiteX112" fmla="*/ 1296511 w 3226038"/>
                <a:gd name="connsiteY112" fmla="*/ 2088049 h 3027035"/>
                <a:gd name="connsiteX113" fmla="*/ 1332391 w 3226038"/>
                <a:gd name="connsiteY113" fmla="*/ 2097279 h 3027035"/>
                <a:gd name="connsiteX114" fmla="*/ 1376163 w 3226038"/>
                <a:gd name="connsiteY114" fmla="*/ 2100951 h 3027035"/>
                <a:gd name="connsiteX115" fmla="*/ 1381733 w 3226038"/>
                <a:gd name="connsiteY115" fmla="*/ 2101042 h 3027035"/>
                <a:gd name="connsiteX116" fmla="*/ 1389702 w 3226038"/>
                <a:gd name="connsiteY116" fmla="*/ 2074519 h 3027035"/>
                <a:gd name="connsiteX117" fmla="*/ 1489042 w 3226038"/>
                <a:gd name="connsiteY117" fmla="*/ 2038395 h 3027035"/>
                <a:gd name="connsiteX118" fmla="*/ 1453620 w 3226038"/>
                <a:gd name="connsiteY118" fmla="*/ 2152383 h 3027035"/>
                <a:gd name="connsiteX119" fmla="*/ 1457391 w 3226038"/>
                <a:gd name="connsiteY119" fmla="*/ 2273774 h 3027035"/>
                <a:gd name="connsiteX120" fmla="*/ 1685732 w 3226038"/>
                <a:gd name="connsiteY120" fmla="*/ 2468446 h 3027035"/>
                <a:gd name="connsiteX121" fmla="*/ 1719883 w 3226038"/>
                <a:gd name="connsiteY121" fmla="*/ 2465404 h 3027035"/>
                <a:gd name="connsiteX122" fmla="*/ 1716096 w 3226038"/>
                <a:gd name="connsiteY122" fmla="*/ 2453485 h 3027035"/>
                <a:gd name="connsiteX123" fmla="*/ 1771757 w 3226038"/>
                <a:gd name="connsiteY123" fmla="*/ 2379175 h 3027035"/>
                <a:gd name="connsiteX124" fmla="*/ 1770770 w 3226038"/>
                <a:gd name="connsiteY124" fmla="*/ 2388253 h 3027035"/>
                <a:gd name="connsiteX125" fmla="*/ 1768690 w 3226038"/>
                <a:gd name="connsiteY125" fmla="*/ 2389295 h 3027035"/>
                <a:gd name="connsiteX126" fmla="*/ 1771533 w 3226038"/>
                <a:gd name="connsiteY126" fmla="*/ 2388824 h 3027035"/>
                <a:gd name="connsiteX127" fmla="*/ 1809114 w 3226038"/>
                <a:gd name="connsiteY127" fmla="*/ 2475288 h 3027035"/>
                <a:gd name="connsiteX128" fmla="*/ 2056490 w 3226038"/>
                <a:gd name="connsiteY128" fmla="*/ 2648681 h 3027035"/>
                <a:gd name="connsiteX129" fmla="*/ 2147922 w 3226038"/>
                <a:gd name="connsiteY129" fmla="*/ 2636243 h 3027035"/>
                <a:gd name="connsiteX130" fmla="*/ 1873236 w 3226038"/>
                <a:gd name="connsiteY130" fmla="*/ 2661367 h 3027035"/>
                <a:gd name="connsiteX131" fmla="*/ 1867518 w 3226038"/>
                <a:gd name="connsiteY131" fmla="*/ 2654704 h 3027035"/>
                <a:gd name="connsiteX132" fmla="*/ 1789583 w 3226038"/>
                <a:gd name="connsiteY132" fmla="*/ 2623700 h 3027035"/>
                <a:gd name="connsiteX133" fmla="*/ 1717263 w 3226038"/>
                <a:gd name="connsiteY133" fmla="*/ 2736140 h 3027035"/>
                <a:gd name="connsiteX134" fmla="*/ 1465441 w 3226038"/>
                <a:gd name="connsiteY134" fmla="*/ 2788121 h 3027035"/>
                <a:gd name="connsiteX135" fmla="*/ 1391414 w 3226038"/>
                <a:gd name="connsiteY135" fmla="*/ 2792959 h 3027035"/>
                <a:gd name="connsiteX136" fmla="*/ 1128581 w 3226038"/>
                <a:gd name="connsiteY136" fmla="*/ 2638479 h 3027035"/>
                <a:gd name="connsiteX137" fmla="*/ 1093505 w 3226038"/>
                <a:gd name="connsiteY137" fmla="*/ 2603938 h 3027035"/>
                <a:gd name="connsiteX138" fmla="*/ 1073068 w 3226038"/>
                <a:gd name="connsiteY138" fmla="*/ 2530296 h 3027035"/>
                <a:gd name="connsiteX139" fmla="*/ 1072036 w 3226038"/>
                <a:gd name="connsiteY139" fmla="*/ 2477975 h 3027035"/>
                <a:gd name="connsiteX140" fmla="*/ 1042591 w 3226038"/>
                <a:gd name="connsiteY140" fmla="*/ 2492041 h 3027035"/>
                <a:gd name="connsiteX141" fmla="*/ 865868 w 3226038"/>
                <a:gd name="connsiteY141" fmla="*/ 2499409 h 3027035"/>
                <a:gd name="connsiteX142" fmla="*/ 719426 w 3226038"/>
                <a:gd name="connsiteY142" fmla="*/ 2430182 h 3027035"/>
                <a:gd name="connsiteX143" fmla="*/ 689869 w 3226038"/>
                <a:gd name="connsiteY143" fmla="*/ 2397459 h 3027035"/>
                <a:gd name="connsiteX144" fmla="*/ 687182 w 3226038"/>
                <a:gd name="connsiteY144" fmla="*/ 2418320 h 3027035"/>
                <a:gd name="connsiteX145" fmla="*/ 760823 w 3226038"/>
                <a:gd name="connsiteY145" fmla="*/ 2590105 h 3027035"/>
                <a:gd name="connsiteX146" fmla="*/ 964895 w 3226038"/>
                <a:gd name="connsiteY146" fmla="*/ 2678700 h 3027035"/>
                <a:gd name="connsiteX147" fmla="*/ 1054815 w 3226038"/>
                <a:gd name="connsiteY147" fmla="*/ 2673458 h 3027035"/>
                <a:gd name="connsiteX148" fmla="*/ 1130649 w 3226038"/>
                <a:gd name="connsiteY148" fmla="*/ 2696939 h 3027035"/>
                <a:gd name="connsiteX149" fmla="*/ 1211588 w 3226038"/>
                <a:gd name="connsiteY149" fmla="*/ 2802653 h 3027035"/>
                <a:gd name="connsiteX150" fmla="*/ 1314357 w 3226038"/>
                <a:gd name="connsiteY150" fmla="*/ 2805982 h 3027035"/>
                <a:gd name="connsiteX151" fmla="*/ 1582565 w 3226038"/>
                <a:gd name="connsiteY151" fmla="*/ 2947668 h 3027035"/>
                <a:gd name="connsiteX152" fmla="*/ 1872394 w 3226038"/>
                <a:gd name="connsiteY152" fmla="*/ 2840437 h 3027035"/>
                <a:gd name="connsiteX153" fmla="*/ 1765658 w 3226038"/>
                <a:gd name="connsiteY153" fmla="*/ 2986896 h 3027035"/>
                <a:gd name="connsiteX154" fmla="*/ 1559806 w 3226038"/>
                <a:gd name="connsiteY154" fmla="*/ 3024598 h 3027035"/>
                <a:gd name="connsiteX155" fmla="*/ 1323343 w 3226038"/>
                <a:gd name="connsiteY155" fmla="*/ 2933795 h 3027035"/>
                <a:gd name="connsiteX156" fmla="*/ 1018886 w 3226038"/>
                <a:gd name="connsiteY156" fmla="*/ 2795305 h 3027035"/>
                <a:gd name="connsiteX157" fmla="*/ 970675 w 3226038"/>
                <a:gd name="connsiteY157" fmla="*/ 2772285 h 3027035"/>
                <a:gd name="connsiteX158" fmla="*/ 620567 w 3226038"/>
                <a:gd name="connsiteY158" fmla="*/ 2513611 h 3027035"/>
                <a:gd name="connsiteX159" fmla="*/ 512110 w 3226038"/>
                <a:gd name="connsiteY159" fmla="*/ 2412141 h 3027035"/>
                <a:gd name="connsiteX160" fmla="*/ 309550 w 3226038"/>
                <a:gd name="connsiteY160" fmla="*/ 2318730 h 3027035"/>
                <a:gd name="connsiteX161" fmla="*/ 271890 w 3226038"/>
                <a:gd name="connsiteY161" fmla="*/ 2103679 h 3027035"/>
                <a:gd name="connsiteX162" fmla="*/ 197030 w 3226038"/>
                <a:gd name="connsiteY162" fmla="*/ 2025682 h 3027035"/>
                <a:gd name="connsiteX163" fmla="*/ 42961 w 3226038"/>
                <a:gd name="connsiteY163" fmla="*/ 1878648 h 3027035"/>
                <a:gd name="connsiteX164" fmla="*/ 10241 w 3226038"/>
                <a:gd name="connsiteY164" fmla="*/ 1645877 h 3027035"/>
                <a:gd name="connsiteX165" fmla="*/ 149602 w 3226038"/>
                <a:gd name="connsiteY165" fmla="*/ 1507488 h 3027035"/>
                <a:gd name="connsiteX166" fmla="*/ 69504 w 3226038"/>
                <a:gd name="connsiteY166" fmla="*/ 1674797 h 3027035"/>
                <a:gd name="connsiteX167" fmla="*/ 279249 w 3226038"/>
                <a:gd name="connsiteY167" fmla="*/ 1988992 h 3027035"/>
                <a:gd name="connsiteX168" fmla="*/ 316193 w 3226038"/>
                <a:gd name="connsiteY168" fmla="*/ 1991729 h 3027035"/>
                <a:gd name="connsiteX169" fmla="*/ 319053 w 3226038"/>
                <a:gd name="connsiteY169" fmla="*/ 1985609 h 3027035"/>
                <a:gd name="connsiteX170" fmla="*/ 307569 w 3226038"/>
                <a:gd name="connsiteY170" fmla="*/ 1949900 h 3027035"/>
                <a:gd name="connsiteX171" fmla="*/ 306486 w 3226038"/>
                <a:gd name="connsiteY171" fmla="*/ 1940694 h 3027035"/>
                <a:gd name="connsiteX172" fmla="*/ 302243 w 3226038"/>
                <a:gd name="connsiteY172" fmla="*/ 1937639 h 3027035"/>
                <a:gd name="connsiteX173" fmla="*/ 294636 w 3226038"/>
                <a:gd name="connsiteY173" fmla="*/ 1920784 h 3027035"/>
                <a:gd name="connsiteX174" fmla="*/ 293312 w 3226038"/>
                <a:gd name="connsiteY174" fmla="*/ 1627034 h 3027035"/>
                <a:gd name="connsiteX175" fmla="*/ 380880 w 3226038"/>
                <a:gd name="connsiteY175" fmla="*/ 1526015 h 3027035"/>
                <a:gd name="connsiteX176" fmla="*/ 329214 w 3226038"/>
                <a:gd name="connsiteY176" fmla="*/ 1459943 h 3027035"/>
                <a:gd name="connsiteX177" fmla="*/ 321211 w 3226038"/>
                <a:gd name="connsiteY177" fmla="*/ 1456328 h 3027035"/>
                <a:gd name="connsiteX178" fmla="*/ 268085 w 3226038"/>
                <a:gd name="connsiteY178" fmla="*/ 1185660 h 3027035"/>
                <a:gd name="connsiteX179" fmla="*/ 281857 w 3226038"/>
                <a:gd name="connsiteY179" fmla="*/ 1276902 h 3027035"/>
                <a:gd name="connsiteX180" fmla="*/ 517812 w 3226038"/>
                <a:gd name="connsiteY180" fmla="*/ 1465542 h 3027035"/>
                <a:gd name="connsiteX181" fmla="*/ 611355 w 3226038"/>
                <a:gd name="connsiteY181" fmla="*/ 1477295 h 3027035"/>
                <a:gd name="connsiteX182" fmla="*/ 611703 w 3226038"/>
                <a:gd name="connsiteY182" fmla="*/ 1480155 h 3027035"/>
                <a:gd name="connsiteX183" fmla="*/ 612118 w 3226038"/>
                <a:gd name="connsiteY183" fmla="*/ 1477866 h 3027035"/>
                <a:gd name="connsiteX184" fmla="*/ 662263 w 3226038"/>
                <a:gd name="connsiteY184" fmla="*/ 1427900 h 3027035"/>
                <a:gd name="connsiteX185" fmla="*/ 662059 w 3226038"/>
                <a:gd name="connsiteY185" fmla="*/ 1427220 h 3027035"/>
                <a:gd name="connsiteX186" fmla="*/ 661901 w 3226038"/>
                <a:gd name="connsiteY186" fmla="*/ 1426988 h 3027035"/>
                <a:gd name="connsiteX187" fmla="*/ 661951 w 3226038"/>
                <a:gd name="connsiteY187" fmla="*/ 1426862 h 3027035"/>
                <a:gd name="connsiteX188" fmla="*/ 652834 w 3226038"/>
                <a:gd name="connsiteY188" fmla="*/ 1396497 h 3027035"/>
                <a:gd name="connsiteX189" fmla="*/ 637570 w 3226038"/>
                <a:gd name="connsiteY189" fmla="*/ 1356501 h 3027035"/>
                <a:gd name="connsiteX190" fmla="*/ 842912 w 3226038"/>
                <a:gd name="connsiteY190" fmla="*/ 1018808 h 3027035"/>
                <a:gd name="connsiteX191" fmla="*/ 2516775 w 3226038"/>
                <a:gd name="connsiteY191" fmla="*/ 2091376 h 3027035"/>
                <a:gd name="connsiteX192" fmla="*/ 2238033 w 3226038"/>
                <a:gd name="connsiteY192" fmla="*/ 2334816 h 3027035"/>
                <a:gd name="connsiteX193" fmla="*/ 2189593 w 3226038"/>
                <a:gd name="connsiteY193" fmla="*/ 2248549 h 3027035"/>
                <a:gd name="connsiteX194" fmla="*/ 2516775 w 3226038"/>
                <a:gd name="connsiteY194" fmla="*/ 2091376 h 3027035"/>
                <a:gd name="connsiteX195" fmla="*/ 687254 w 3226038"/>
                <a:gd name="connsiteY195" fmla="*/ 678482 h 3027035"/>
                <a:gd name="connsiteX196" fmla="*/ 628419 w 3226038"/>
                <a:gd name="connsiteY196" fmla="*/ 1036658 h 3027035"/>
                <a:gd name="connsiteX197" fmla="*/ 532013 w 3226038"/>
                <a:gd name="connsiteY197" fmla="*/ 1014429 h 3027035"/>
                <a:gd name="connsiteX198" fmla="*/ 687254 w 3226038"/>
                <a:gd name="connsiteY198" fmla="*/ 678482 h 3027035"/>
                <a:gd name="connsiteX199" fmla="*/ 2205214 w 3226038"/>
                <a:gd name="connsiteY199" fmla="*/ 1800491 h 3027035"/>
                <a:gd name="connsiteX200" fmla="*/ 2255363 w 3226038"/>
                <a:gd name="connsiteY200" fmla="*/ 1871953 h 3027035"/>
                <a:gd name="connsiteX201" fmla="*/ 2466834 w 3226038"/>
                <a:gd name="connsiteY201" fmla="*/ 2042067 h 3027035"/>
                <a:gd name="connsiteX202" fmla="*/ 2319038 w 3226038"/>
                <a:gd name="connsiteY202" fmla="*/ 2093212 h 3027035"/>
                <a:gd name="connsiteX203" fmla="*/ 2156726 w 3226038"/>
                <a:gd name="connsiteY203" fmla="*/ 1968287 h 3027035"/>
                <a:gd name="connsiteX204" fmla="*/ 2119546 w 3226038"/>
                <a:gd name="connsiteY204" fmla="*/ 1914861 h 3027035"/>
                <a:gd name="connsiteX205" fmla="*/ 2205214 w 3226038"/>
                <a:gd name="connsiteY205" fmla="*/ 1800491 h 3027035"/>
                <a:gd name="connsiteX206" fmla="*/ 1058864 w 3226038"/>
                <a:gd name="connsiteY206" fmla="*/ 897328 h 3027035"/>
                <a:gd name="connsiteX207" fmla="*/ 973209 w 3226038"/>
                <a:gd name="connsiteY207" fmla="*/ 1011681 h 3027035"/>
                <a:gd name="connsiteX208" fmla="*/ 741092 w 3226038"/>
                <a:gd name="connsiteY208" fmla="*/ 868758 h 3027035"/>
                <a:gd name="connsiteX209" fmla="*/ 748615 w 3226038"/>
                <a:gd name="connsiteY209" fmla="*/ 712543 h 3027035"/>
                <a:gd name="connsiteX210" fmla="*/ 1058864 w 3226038"/>
                <a:gd name="connsiteY210" fmla="*/ 897328 h 3027035"/>
                <a:gd name="connsiteX211" fmla="*/ 1948708 w 3226038"/>
                <a:gd name="connsiteY211" fmla="*/ 1321566 h 3027035"/>
                <a:gd name="connsiteX212" fmla="*/ 2096045 w 3226038"/>
                <a:gd name="connsiteY212" fmla="*/ 1452158 h 3027035"/>
                <a:gd name="connsiteX213" fmla="*/ 1919841 w 3226038"/>
                <a:gd name="connsiteY213" fmla="*/ 1466554 h 3027035"/>
                <a:gd name="connsiteX214" fmla="*/ 1885365 w 3226038"/>
                <a:gd name="connsiteY214" fmla="*/ 1472861 h 3027035"/>
                <a:gd name="connsiteX215" fmla="*/ 1879629 w 3226038"/>
                <a:gd name="connsiteY215" fmla="*/ 1489302 h 3027035"/>
                <a:gd name="connsiteX216" fmla="*/ 1908915 w 3226038"/>
                <a:gd name="connsiteY216" fmla="*/ 1464113 h 3027035"/>
                <a:gd name="connsiteX217" fmla="*/ 1878082 w 3226038"/>
                <a:gd name="connsiteY217" fmla="*/ 1523336 h 3027035"/>
                <a:gd name="connsiteX218" fmla="*/ 1882487 w 3226038"/>
                <a:gd name="connsiteY218" fmla="*/ 1659934 h 3027035"/>
                <a:gd name="connsiteX219" fmla="*/ 1908811 w 3226038"/>
                <a:gd name="connsiteY219" fmla="*/ 1703873 h 3027035"/>
                <a:gd name="connsiteX220" fmla="*/ 1939526 w 3226038"/>
                <a:gd name="connsiteY220" fmla="*/ 1677454 h 3027035"/>
                <a:gd name="connsiteX221" fmla="*/ 1922727 w 3226038"/>
                <a:gd name="connsiteY221" fmla="*/ 1706694 h 3027035"/>
                <a:gd name="connsiteX222" fmla="*/ 1917366 w 3226038"/>
                <a:gd name="connsiteY222" fmla="*/ 1718150 h 3027035"/>
                <a:gd name="connsiteX223" fmla="*/ 1918838 w 3226038"/>
                <a:gd name="connsiteY223" fmla="*/ 1720608 h 3027035"/>
                <a:gd name="connsiteX224" fmla="*/ 1973972 w 3226038"/>
                <a:gd name="connsiteY224" fmla="*/ 1767825 h 3027035"/>
                <a:gd name="connsiteX225" fmla="*/ 2071636 w 3226038"/>
                <a:gd name="connsiteY225" fmla="*/ 1813568 h 3027035"/>
                <a:gd name="connsiteX226" fmla="*/ 2173989 w 3226038"/>
                <a:gd name="connsiteY226" fmla="*/ 1826528 h 3027035"/>
                <a:gd name="connsiteX227" fmla="*/ 2117479 w 3226038"/>
                <a:gd name="connsiteY227" fmla="*/ 1890255 h 3027035"/>
                <a:gd name="connsiteX228" fmla="*/ 2048930 w 3226038"/>
                <a:gd name="connsiteY228" fmla="*/ 1880940 h 3027035"/>
                <a:gd name="connsiteX229" fmla="*/ 1912220 w 3226038"/>
                <a:gd name="connsiteY229" fmla="*/ 1805984 h 3027035"/>
                <a:gd name="connsiteX230" fmla="*/ 1900395 w 3226038"/>
                <a:gd name="connsiteY230" fmla="*/ 1792735 h 3027035"/>
                <a:gd name="connsiteX231" fmla="*/ 1898516 w 3226038"/>
                <a:gd name="connsiteY231" fmla="*/ 1805424 h 3027035"/>
                <a:gd name="connsiteX232" fmla="*/ 2004583 w 3226038"/>
                <a:gd name="connsiteY232" fmla="*/ 1981166 h 3027035"/>
                <a:gd name="connsiteX233" fmla="*/ 2102247 w 3226038"/>
                <a:gd name="connsiteY233" fmla="*/ 2026909 h 3027035"/>
                <a:gd name="connsiteX234" fmla="*/ 2204600 w 3226038"/>
                <a:gd name="connsiteY234" fmla="*/ 2039869 h 3027035"/>
                <a:gd name="connsiteX235" fmla="*/ 2148090 w 3226038"/>
                <a:gd name="connsiteY235" fmla="*/ 2103596 h 3027035"/>
                <a:gd name="connsiteX236" fmla="*/ 2144005 w 3226038"/>
                <a:gd name="connsiteY236" fmla="*/ 2103041 h 3027035"/>
                <a:gd name="connsiteX237" fmla="*/ 2136123 w 3226038"/>
                <a:gd name="connsiteY237" fmla="*/ 2142932 h 3027035"/>
                <a:gd name="connsiteX238" fmla="*/ 1880081 w 3226038"/>
                <a:gd name="connsiteY238" fmla="*/ 2329702 h 3027035"/>
                <a:gd name="connsiteX239" fmla="*/ 1837407 w 3226038"/>
                <a:gd name="connsiteY239" fmla="*/ 2326300 h 3027035"/>
                <a:gd name="connsiteX240" fmla="*/ 1811492 w 3226038"/>
                <a:gd name="connsiteY240" fmla="*/ 2326128 h 3027035"/>
                <a:gd name="connsiteX241" fmla="*/ 1813930 w 3226038"/>
                <a:gd name="connsiteY241" fmla="*/ 2322872 h 3027035"/>
                <a:gd name="connsiteX242" fmla="*/ 1765779 w 3226038"/>
                <a:gd name="connsiteY242" fmla="*/ 2311874 h 3027035"/>
                <a:gd name="connsiteX243" fmla="*/ 1660705 w 3226038"/>
                <a:gd name="connsiteY243" fmla="*/ 2252690 h 3027035"/>
                <a:gd name="connsiteX244" fmla="*/ 1627276 w 3226038"/>
                <a:gd name="connsiteY244" fmla="*/ 2234380 h 3027035"/>
                <a:gd name="connsiteX245" fmla="*/ 1627573 w 3226038"/>
                <a:gd name="connsiteY245" fmla="*/ 1891126 h 3027035"/>
                <a:gd name="connsiteX246" fmla="*/ 1607040 w 3226038"/>
                <a:gd name="connsiteY246" fmla="*/ 1970917 h 3027035"/>
                <a:gd name="connsiteX247" fmla="*/ 1771834 w 3226038"/>
                <a:gd name="connsiteY247" fmla="*/ 2221675 h 3027035"/>
                <a:gd name="connsiteX248" fmla="*/ 1891816 w 3226038"/>
                <a:gd name="connsiteY248" fmla="*/ 2240499 h 3027035"/>
                <a:gd name="connsiteX249" fmla="*/ 2009321 w 3226038"/>
                <a:gd name="connsiteY249" fmla="*/ 2219514 h 3027035"/>
                <a:gd name="connsiteX250" fmla="*/ 1999139 w 3226038"/>
                <a:gd name="connsiteY250" fmla="*/ 2239396 h 3027035"/>
                <a:gd name="connsiteX251" fmla="*/ 1999567 w 3226038"/>
                <a:gd name="connsiteY251" fmla="*/ 2239296 h 3027035"/>
                <a:gd name="connsiteX252" fmla="*/ 2044414 w 3226038"/>
                <a:gd name="connsiteY252" fmla="*/ 2218349 h 3027035"/>
                <a:gd name="connsiteX253" fmla="*/ 2118423 w 3226038"/>
                <a:gd name="connsiteY253" fmla="*/ 2140793 h 3027035"/>
                <a:gd name="connsiteX254" fmla="*/ 2133501 w 3226038"/>
                <a:gd name="connsiteY254" fmla="*/ 2101613 h 3027035"/>
                <a:gd name="connsiteX255" fmla="*/ 2079542 w 3226038"/>
                <a:gd name="connsiteY255" fmla="*/ 2094281 h 3027035"/>
                <a:gd name="connsiteX256" fmla="*/ 1905884 w 3226038"/>
                <a:gd name="connsiteY256" fmla="*/ 1977931 h 3027035"/>
                <a:gd name="connsiteX257" fmla="*/ 1880896 w 3226038"/>
                <a:gd name="connsiteY257" fmla="*/ 1954633 h 3027035"/>
                <a:gd name="connsiteX258" fmla="*/ 1852220 w 3226038"/>
                <a:gd name="connsiteY258" fmla="*/ 1798502 h 3027035"/>
                <a:gd name="connsiteX259" fmla="*/ 1867058 w 3226038"/>
                <a:gd name="connsiteY259" fmla="*/ 1756931 h 3027035"/>
                <a:gd name="connsiteX260" fmla="*/ 1850284 w 3226038"/>
                <a:gd name="connsiteY260" fmla="*/ 1741292 h 3027035"/>
                <a:gd name="connsiteX261" fmla="*/ 1828755 w 3226038"/>
                <a:gd name="connsiteY261" fmla="*/ 1697853 h 3027035"/>
                <a:gd name="connsiteX262" fmla="*/ 1817427 w 3226038"/>
                <a:gd name="connsiteY262" fmla="*/ 1628566 h 3027035"/>
                <a:gd name="connsiteX263" fmla="*/ 1795832 w 3226038"/>
                <a:gd name="connsiteY263" fmla="*/ 1673156 h 3027035"/>
                <a:gd name="connsiteX264" fmla="*/ 1557706 w 3226038"/>
                <a:gd name="connsiteY264" fmla="*/ 1787085 h 3027035"/>
                <a:gd name="connsiteX265" fmla="*/ 1509266 w 3226038"/>
                <a:gd name="connsiteY265" fmla="*/ 1700819 h 3027035"/>
                <a:gd name="connsiteX266" fmla="*/ 1800941 w 3226038"/>
                <a:gd name="connsiteY266" fmla="*/ 1621248 h 3027035"/>
                <a:gd name="connsiteX267" fmla="*/ 1813578 w 3226038"/>
                <a:gd name="connsiteY267" fmla="*/ 1599019 h 3027035"/>
                <a:gd name="connsiteX268" fmla="*/ 1819910 w 3226038"/>
                <a:gd name="connsiteY268" fmla="*/ 1600565 h 3027035"/>
                <a:gd name="connsiteX269" fmla="*/ 1821608 w 3226038"/>
                <a:gd name="connsiteY269" fmla="*/ 1585161 h 3027035"/>
                <a:gd name="connsiteX270" fmla="*/ 1823154 w 3226038"/>
                <a:gd name="connsiteY270" fmla="*/ 1580831 h 3027035"/>
                <a:gd name="connsiteX271" fmla="*/ 1792216 w 3226038"/>
                <a:gd name="connsiteY271" fmla="*/ 1559883 h 3027035"/>
                <a:gd name="connsiteX272" fmla="*/ 1717932 w 3226038"/>
                <a:gd name="connsiteY272" fmla="*/ 1500968 h 3027035"/>
                <a:gd name="connsiteX273" fmla="*/ 1748406 w 3226038"/>
                <a:gd name="connsiteY273" fmla="*/ 1490472 h 3027035"/>
                <a:gd name="connsiteX274" fmla="*/ 1926827 w 3226038"/>
                <a:gd name="connsiteY274" fmla="*/ 1363489 h 3027035"/>
                <a:gd name="connsiteX275" fmla="*/ 1948708 w 3226038"/>
                <a:gd name="connsiteY275" fmla="*/ 1321566 h 3027035"/>
                <a:gd name="connsiteX276" fmla="*/ 868204 w 3226038"/>
                <a:gd name="connsiteY276" fmla="*/ 327279 h 3027035"/>
                <a:gd name="connsiteX277" fmla="*/ 839290 w 3226038"/>
                <a:gd name="connsiteY277" fmla="*/ 396067 h 3027035"/>
                <a:gd name="connsiteX278" fmla="*/ 968231 w 3226038"/>
                <a:gd name="connsiteY278" fmla="*/ 659259 h 3027035"/>
                <a:gd name="connsiteX279" fmla="*/ 1200860 w 3226038"/>
                <a:gd name="connsiteY279" fmla="*/ 706168 h 3027035"/>
                <a:gd name="connsiteX280" fmla="*/ 1143757 w 3226038"/>
                <a:gd name="connsiteY280" fmla="*/ 782404 h 3027035"/>
                <a:gd name="connsiteX281" fmla="*/ 858125 w 3226038"/>
                <a:gd name="connsiteY281" fmla="*/ 664851 h 3027035"/>
                <a:gd name="connsiteX282" fmla="*/ 828202 w 3226038"/>
                <a:gd name="connsiteY282" fmla="*/ 641247 h 3027035"/>
                <a:gd name="connsiteX283" fmla="*/ 868204 w 3226038"/>
                <a:gd name="connsiteY283" fmla="*/ 327279 h 3027035"/>
                <a:gd name="connsiteX284" fmla="*/ 2657066 w 3226038"/>
                <a:gd name="connsiteY284" fmla="*/ 1197247 h 3027035"/>
                <a:gd name="connsiteX285" fmla="*/ 2663296 w 3226038"/>
                <a:gd name="connsiteY285" fmla="*/ 1206222 h 3027035"/>
                <a:gd name="connsiteX286" fmla="*/ 2650270 w 3226038"/>
                <a:gd name="connsiteY286" fmla="*/ 1206320 h 3027035"/>
                <a:gd name="connsiteX287" fmla="*/ 2657066 w 3226038"/>
                <a:gd name="connsiteY287" fmla="*/ 1197247 h 3027035"/>
                <a:gd name="connsiteX288" fmla="*/ 3030338 w 3226038"/>
                <a:gd name="connsiteY288" fmla="*/ 1431166 h 3027035"/>
                <a:gd name="connsiteX289" fmla="*/ 2903938 w 3226038"/>
                <a:gd name="connsiteY289" fmla="*/ 1579263 h 3027035"/>
                <a:gd name="connsiteX290" fmla="*/ 2811168 w 3226038"/>
                <a:gd name="connsiteY290" fmla="*/ 1587131 h 3027035"/>
                <a:gd name="connsiteX291" fmla="*/ 2775539 w 3226038"/>
                <a:gd name="connsiteY291" fmla="*/ 1575913 h 3027035"/>
                <a:gd name="connsiteX292" fmla="*/ 2614417 w 3226038"/>
                <a:gd name="connsiteY292" fmla="*/ 1527673 h 3027035"/>
                <a:gd name="connsiteX293" fmla="*/ 2474755 w 3226038"/>
                <a:gd name="connsiteY293" fmla="*/ 1440641 h 3027035"/>
                <a:gd name="connsiteX294" fmla="*/ 2543000 w 3226038"/>
                <a:gd name="connsiteY294" fmla="*/ 1349530 h 3027035"/>
                <a:gd name="connsiteX295" fmla="*/ 2704508 w 3226038"/>
                <a:gd name="connsiteY295" fmla="*/ 1424676 h 3027035"/>
                <a:gd name="connsiteX296" fmla="*/ 2882339 w 3226038"/>
                <a:gd name="connsiteY296" fmla="*/ 1461929 h 3027035"/>
                <a:gd name="connsiteX297" fmla="*/ 3030338 w 3226038"/>
                <a:gd name="connsiteY297" fmla="*/ 1431166 h 3027035"/>
                <a:gd name="connsiteX298" fmla="*/ 1176421 w 3226038"/>
                <a:gd name="connsiteY298" fmla="*/ 0 h 3027035"/>
                <a:gd name="connsiteX299" fmla="*/ 1188515 w 3226038"/>
                <a:gd name="connsiteY299" fmla="*/ 150678 h 3027035"/>
                <a:gd name="connsiteX300" fmla="*/ 1394438 w 3226038"/>
                <a:gd name="connsiteY300" fmla="*/ 447731 h 3027035"/>
                <a:gd name="connsiteX301" fmla="*/ 1326486 w 3226038"/>
                <a:gd name="connsiteY301" fmla="*/ 538450 h 3027035"/>
                <a:gd name="connsiteX302" fmla="*/ 1109160 w 3226038"/>
                <a:gd name="connsiteY302" fmla="*/ 285219 h 3027035"/>
                <a:gd name="connsiteX303" fmla="*/ 1088376 w 3226038"/>
                <a:gd name="connsiteY303" fmla="*/ 254181 h 3027035"/>
                <a:gd name="connsiteX304" fmla="*/ 1069841 w 3226038"/>
                <a:gd name="connsiteY304" fmla="*/ 162942 h 3027035"/>
                <a:gd name="connsiteX305" fmla="*/ 1176421 w 3226038"/>
                <a:gd name="connsiteY305" fmla="*/ 0 h 3027035"/>
                <a:gd name="connsiteX306" fmla="*/ 2074059 w 3226038"/>
                <a:gd name="connsiteY306" fmla="*/ 622382 h 3027035"/>
                <a:gd name="connsiteX307" fmla="*/ 2039980 w 3226038"/>
                <a:gd name="connsiteY307" fmla="*/ 655169 h 3027035"/>
                <a:gd name="connsiteX308" fmla="*/ 1968289 w 3226038"/>
                <a:gd name="connsiteY308" fmla="*/ 862097 h 3027035"/>
                <a:gd name="connsiteX309" fmla="*/ 1966785 w 3226038"/>
                <a:gd name="connsiteY309" fmla="*/ 894292 h 3027035"/>
                <a:gd name="connsiteX310" fmla="*/ 1889360 w 3226038"/>
                <a:gd name="connsiteY310" fmla="*/ 839571 h 3027035"/>
                <a:gd name="connsiteX311" fmla="*/ 1874609 w 3226038"/>
                <a:gd name="connsiteY311" fmla="*/ 827382 h 3027035"/>
                <a:gd name="connsiteX312" fmla="*/ 1876383 w 3226038"/>
                <a:gd name="connsiteY312" fmla="*/ 836472 h 3027035"/>
                <a:gd name="connsiteX313" fmla="*/ 1856444 w 3226038"/>
                <a:gd name="connsiteY313" fmla="*/ 910904 h 3027035"/>
                <a:gd name="connsiteX314" fmla="*/ 1857429 w 3226038"/>
                <a:gd name="connsiteY314" fmla="*/ 965196 h 3027035"/>
                <a:gd name="connsiteX315" fmla="*/ 2016558 w 3226038"/>
                <a:gd name="connsiteY315" fmla="*/ 1064158 h 3027035"/>
                <a:gd name="connsiteX316" fmla="*/ 2112556 w 3226038"/>
                <a:gd name="connsiteY316" fmla="*/ 1040858 h 3027035"/>
                <a:gd name="connsiteX317" fmla="*/ 2148781 w 3226038"/>
                <a:gd name="connsiteY317" fmla="*/ 1089413 h 3027035"/>
                <a:gd name="connsiteX318" fmla="*/ 2161420 w 3226038"/>
                <a:gd name="connsiteY318" fmla="*/ 1196466 h 3027035"/>
                <a:gd name="connsiteX319" fmla="*/ 2445423 w 3226038"/>
                <a:gd name="connsiteY319" fmla="*/ 1454419 h 3027035"/>
                <a:gd name="connsiteX320" fmla="*/ 2469057 w 3226038"/>
                <a:gd name="connsiteY320" fmla="*/ 1472121 h 3027035"/>
                <a:gd name="connsiteX321" fmla="*/ 2410394 w 3226038"/>
                <a:gd name="connsiteY321" fmla="*/ 1490064 h 3027035"/>
                <a:gd name="connsiteX322" fmla="*/ 2337107 w 3226038"/>
                <a:gd name="connsiteY322" fmla="*/ 1581550 h 3027035"/>
                <a:gd name="connsiteX323" fmla="*/ 2342804 w 3226038"/>
                <a:gd name="connsiteY323" fmla="*/ 1616802 h 3027035"/>
                <a:gd name="connsiteX324" fmla="*/ 2347317 w 3226038"/>
                <a:gd name="connsiteY324" fmla="*/ 1610776 h 3027035"/>
                <a:gd name="connsiteX325" fmla="*/ 2381405 w 3226038"/>
                <a:gd name="connsiteY325" fmla="*/ 1711111 h 3027035"/>
                <a:gd name="connsiteX326" fmla="*/ 2430032 w 3226038"/>
                <a:gd name="connsiteY326" fmla="*/ 1781159 h 3027035"/>
                <a:gd name="connsiteX327" fmla="*/ 2456217 w 3226038"/>
                <a:gd name="connsiteY327" fmla="*/ 1816330 h 3027035"/>
                <a:gd name="connsiteX328" fmla="*/ 2745046 w 3226038"/>
                <a:gd name="connsiteY328" fmla="*/ 1866063 h 3027035"/>
                <a:gd name="connsiteX329" fmla="*/ 2802929 w 3226038"/>
                <a:gd name="connsiteY329" fmla="*/ 1818974 h 3027035"/>
                <a:gd name="connsiteX330" fmla="*/ 2512876 w 3226038"/>
                <a:gd name="connsiteY330" fmla="*/ 1945644 h 3027035"/>
                <a:gd name="connsiteX331" fmla="*/ 2481810 w 3226038"/>
                <a:gd name="connsiteY331" fmla="*/ 1923566 h 3027035"/>
                <a:gd name="connsiteX332" fmla="*/ 2315751 w 3226038"/>
                <a:gd name="connsiteY332" fmla="*/ 1759853 h 3027035"/>
                <a:gd name="connsiteX333" fmla="*/ 2311255 w 3226038"/>
                <a:gd name="connsiteY333" fmla="*/ 1747006 h 3027035"/>
                <a:gd name="connsiteX334" fmla="*/ 2286633 w 3226038"/>
                <a:gd name="connsiteY334" fmla="*/ 1691311 h 3027035"/>
                <a:gd name="connsiteX335" fmla="*/ 2299909 w 3226038"/>
                <a:gd name="connsiteY335" fmla="*/ 1497752 h 3027035"/>
                <a:gd name="connsiteX336" fmla="*/ 2206345 w 3226038"/>
                <a:gd name="connsiteY336" fmla="*/ 1452662 h 3027035"/>
                <a:gd name="connsiteX337" fmla="*/ 2072269 w 3226038"/>
                <a:gd name="connsiteY337" fmla="*/ 1201093 h 3027035"/>
                <a:gd name="connsiteX338" fmla="*/ 2023472 w 3226038"/>
                <a:gd name="connsiteY338" fmla="*/ 1155022 h 3027035"/>
                <a:gd name="connsiteX339" fmla="*/ 1812353 w 3226038"/>
                <a:gd name="connsiteY339" fmla="*/ 1082572 h 3027035"/>
                <a:gd name="connsiteX340" fmla="*/ 1471695 w 3226038"/>
                <a:gd name="connsiteY340" fmla="*/ 1113080 h 3027035"/>
                <a:gd name="connsiteX341" fmla="*/ 1442475 w 3226038"/>
                <a:gd name="connsiteY341" fmla="*/ 1155537 h 3027035"/>
                <a:gd name="connsiteX342" fmla="*/ 1417413 w 3226038"/>
                <a:gd name="connsiteY342" fmla="*/ 1241357 h 3027035"/>
                <a:gd name="connsiteX343" fmla="*/ 1423265 w 3226038"/>
                <a:gd name="connsiteY343" fmla="*/ 1362666 h 3027035"/>
                <a:gd name="connsiteX344" fmla="*/ 1654912 w 3226038"/>
                <a:gd name="connsiteY344" fmla="*/ 1553391 h 3027035"/>
                <a:gd name="connsiteX345" fmla="*/ 1736445 w 3226038"/>
                <a:gd name="connsiteY345" fmla="*/ 1541531 h 3027035"/>
                <a:gd name="connsiteX346" fmla="*/ 1467866 w 3226038"/>
                <a:gd name="connsiteY346" fmla="*/ 1564711 h 3027035"/>
                <a:gd name="connsiteX347" fmla="*/ 1462696 w 3226038"/>
                <a:gd name="connsiteY347" fmla="*/ 1561492 h 3027035"/>
                <a:gd name="connsiteX348" fmla="*/ 1457674 w 3226038"/>
                <a:gd name="connsiteY348" fmla="*/ 1588601 h 3027035"/>
                <a:gd name="connsiteX349" fmla="*/ 1199754 w 3226038"/>
                <a:gd name="connsiteY349" fmla="*/ 1781972 h 3027035"/>
                <a:gd name="connsiteX350" fmla="*/ 1157080 w 3226038"/>
                <a:gd name="connsiteY350" fmla="*/ 1778569 h 3027035"/>
                <a:gd name="connsiteX351" fmla="*/ 1131165 w 3226038"/>
                <a:gd name="connsiteY351" fmla="*/ 1778397 h 3027035"/>
                <a:gd name="connsiteX352" fmla="*/ 1188760 w 3226038"/>
                <a:gd name="connsiteY352" fmla="*/ 1701505 h 3027035"/>
                <a:gd name="connsiteX353" fmla="*/ 1273118 w 3226038"/>
                <a:gd name="connsiteY353" fmla="*/ 1702298 h 3027035"/>
                <a:gd name="connsiteX354" fmla="*/ 1364088 w 3226038"/>
                <a:gd name="connsiteY354" fmla="*/ 1670618 h 3027035"/>
                <a:gd name="connsiteX355" fmla="*/ 1443789 w 3226038"/>
                <a:gd name="connsiteY355" fmla="*/ 1581441 h 3027035"/>
                <a:gd name="connsiteX356" fmla="*/ 1452947 w 3226038"/>
                <a:gd name="connsiteY356" fmla="*/ 1555423 h 3027035"/>
                <a:gd name="connsiteX357" fmla="*/ 1434181 w 3226038"/>
                <a:gd name="connsiteY357" fmla="*/ 1543741 h 3027035"/>
                <a:gd name="connsiteX358" fmla="*/ 1395137 w 3226038"/>
                <a:gd name="connsiteY358" fmla="*/ 1505029 h 3027035"/>
                <a:gd name="connsiteX359" fmla="*/ 1380516 w 3226038"/>
                <a:gd name="connsiteY359" fmla="*/ 1469830 h 3027035"/>
                <a:gd name="connsiteX360" fmla="*/ 1332937 w 3226038"/>
                <a:gd name="connsiteY360" fmla="*/ 1359016 h 3027035"/>
                <a:gd name="connsiteX361" fmla="*/ 1331626 w 3226038"/>
                <a:gd name="connsiteY361" fmla="*/ 1347874 h 3027035"/>
                <a:gd name="connsiteX362" fmla="*/ 1272780 w 3226038"/>
                <a:gd name="connsiteY362" fmla="*/ 1404764 h 3027035"/>
                <a:gd name="connsiteX363" fmla="*/ 1193860 w 3226038"/>
                <a:gd name="connsiteY363" fmla="*/ 1391893 h 3027035"/>
                <a:gd name="connsiteX364" fmla="*/ 1008134 w 3226038"/>
                <a:gd name="connsiteY364" fmla="*/ 1250070 h 3027035"/>
                <a:gd name="connsiteX365" fmla="*/ 982412 w 3226038"/>
                <a:gd name="connsiteY365" fmla="*/ 1221942 h 3027035"/>
                <a:gd name="connsiteX366" fmla="*/ 1093583 w 3226038"/>
                <a:gd name="connsiteY366" fmla="*/ 897188 h 3027035"/>
                <a:gd name="connsiteX367" fmla="*/ 1048374 w 3226038"/>
                <a:gd name="connsiteY367" fmla="*/ 966069 h 3027035"/>
                <a:gd name="connsiteX368" fmla="*/ 1123324 w 3226038"/>
                <a:gd name="connsiteY368" fmla="*/ 1256619 h 3027035"/>
                <a:gd name="connsiteX369" fmla="*/ 1230792 w 3226038"/>
                <a:gd name="connsiteY369" fmla="*/ 1313193 h 3027035"/>
                <a:gd name="connsiteX370" fmla="*/ 1329324 w 3226038"/>
                <a:gd name="connsiteY370" fmla="*/ 1328309 h 3027035"/>
                <a:gd name="connsiteX371" fmla="*/ 1326119 w 3226038"/>
                <a:gd name="connsiteY371" fmla="*/ 1301081 h 3027035"/>
                <a:gd name="connsiteX372" fmla="*/ 1330478 w 3226038"/>
                <a:gd name="connsiteY372" fmla="*/ 1241565 h 3027035"/>
                <a:gd name="connsiteX373" fmla="*/ 1347395 w 3226038"/>
                <a:gd name="connsiteY373" fmla="*/ 1181539 h 3027035"/>
                <a:gd name="connsiteX374" fmla="*/ 1289273 w 3226038"/>
                <a:gd name="connsiteY374" fmla="*/ 1135853 h 3027035"/>
                <a:gd name="connsiteX375" fmla="*/ 1231511 w 3226038"/>
                <a:gd name="connsiteY375" fmla="*/ 1069976 h 3027035"/>
                <a:gd name="connsiteX376" fmla="*/ 1254367 w 3226038"/>
                <a:gd name="connsiteY376" fmla="*/ 1063295 h 3027035"/>
                <a:gd name="connsiteX377" fmla="*/ 1356051 w 3226038"/>
                <a:gd name="connsiteY377" fmla="*/ 994271 h 3027035"/>
                <a:gd name="connsiteX378" fmla="*/ 1316957 w 3226038"/>
                <a:gd name="connsiteY378" fmla="*/ 925715 h 3027035"/>
                <a:gd name="connsiteX379" fmla="*/ 1297765 w 3226038"/>
                <a:gd name="connsiteY379" fmla="*/ 883688 h 3027035"/>
                <a:gd name="connsiteX380" fmla="*/ 1289903 w 3226038"/>
                <a:gd name="connsiteY380" fmla="*/ 841227 h 3027035"/>
                <a:gd name="connsiteX381" fmla="*/ 1324580 w 3226038"/>
                <a:gd name="connsiteY381" fmla="*/ 794932 h 3027035"/>
                <a:gd name="connsiteX382" fmla="*/ 1324878 w 3226038"/>
                <a:gd name="connsiteY382" fmla="*/ 795979 h 3027035"/>
                <a:gd name="connsiteX383" fmla="*/ 1400007 w 3226038"/>
                <a:gd name="connsiteY383" fmla="*/ 911757 h 3027035"/>
                <a:gd name="connsiteX384" fmla="*/ 1615887 w 3226038"/>
                <a:gd name="connsiteY384" fmla="*/ 984205 h 3027035"/>
                <a:gd name="connsiteX385" fmla="*/ 1841277 w 3226038"/>
                <a:gd name="connsiteY385" fmla="*/ 840131 h 3027035"/>
                <a:gd name="connsiteX386" fmla="*/ 1849521 w 3226038"/>
                <a:gd name="connsiteY386" fmla="*/ 806651 h 3027035"/>
                <a:gd name="connsiteX387" fmla="*/ 1816219 w 3226038"/>
                <a:gd name="connsiteY387" fmla="*/ 779132 h 3027035"/>
                <a:gd name="connsiteX388" fmla="*/ 1946679 w 3226038"/>
                <a:gd name="connsiteY388" fmla="*/ 725712 h 3027035"/>
                <a:gd name="connsiteX389" fmla="*/ 1943038 w 3226038"/>
                <a:gd name="connsiteY389" fmla="*/ 690853 h 3027035"/>
                <a:gd name="connsiteX390" fmla="*/ 1907308 w 3226038"/>
                <a:gd name="connsiteY390" fmla="*/ 517710 h 3027035"/>
                <a:gd name="connsiteX391" fmla="*/ 2074059 w 3226038"/>
                <a:gd name="connsiteY391" fmla="*/ 622382 h 3027035"/>
                <a:gd name="connsiteX392" fmla="*/ 3226038 w 3226038"/>
                <a:gd name="connsiteY392" fmla="*/ 1170010 h 3027035"/>
                <a:gd name="connsiteX393" fmla="*/ 3039800 w 3226038"/>
                <a:gd name="connsiteY393" fmla="*/ 1363835 h 3027035"/>
                <a:gd name="connsiteX394" fmla="*/ 2986179 w 3226038"/>
                <a:gd name="connsiteY394" fmla="*/ 1265779 h 3027035"/>
                <a:gd name="connsiteX395" fmla="*/ 3226038 w 3226038"/>
                <a:gd name="connsiteY395" fmla="*/ 1170010 h 3027035"/>
                <a:gd name="connsiteX396" fmla="*/ 2599109 w 3226038"/>
                <a:gd name="connsiteY396" fmla="*/ 557336 h 3027035"/>
                <a:gd name="connsiteX397" fmla="*/ 2605711 w 3226038"/>
                <a:gd name="connsiteY397" fmla="*/ 567191 h 3027035"/>
                <a:gd name="connsiteX398" fmla="*/ 2491393 w 3226038"/>
                <a:gd name="connsiteY398" fmla="*/ 846915 h 3027035"/>
                <a:gd name="connsiteX399" fmla="*/ 2621619 w 3226038"/>
                <a:gd name="connsiteY399" fmla="*/ 1033715 h 3027035"/>
                <a:gd name="connsiteX400" fmla="*/ 2753852 w 3226038"/>
                <a:gd name="connsiteY400" fmla="*/ 1073258 h 3027035"/>
                <a:gd name="connsiteX401" fmla="*/ 2785478 w 3226038"/>
                <a:gd name="connsiteY401" fmla="*/ 1080287 h 3027035"/>
                <a:gd name="connsiteX402" fmla="*/ 2631577 w 3226038"/>
                <a:gd name="connsiteY402" fmla="*/ 1117339 h 3027035"/>
                <a:gd name="connsiteX403" fmla="*/ 2554794 w 3226038"/>
                <a:gd name="connsiteY403" fmla="*/ 1099098 h 3027035"/>
                <a:gd name="connsiteX404" fmla="*/ 2517147 w 3226038"/>
                <a:gd name="connsiteY404" fmla="*/ 1216089 h 3027035"/>
                <a:gd name="connsiteX405" fmla="*/ 2517162 w 3226038"/>
                <a:gd name="connsiteY405" fmla="*/ 1239901 h 3027035"/>
                <a:gd name="connsiteX406" fmla="*/ 2437701 w 3226038"/>
                <a:gd name="connsiteY406" fmla="*/ 1202993 h 3027035"/>
                <a:gd name="connsiteX407" fmla="*/ 2308110 w 3226038"/>
                <a:gd name="connsiteY407" fmla="*/ 1120205 h 3027035"/>
                <a:gd name="connsiteX408" fmla="*/ 2309631 w 3226038"/>
                <a:gd name="connsiteY408" fmla="*/ 1116584 h 3027035"/>
                <a:gd name="connsiteX409" fmla="*/ 2313249 w 3226038"/>
                <a:gd name="connsiteY409" fmla="*/ 1113344 h 3027035"/>
                <a:gd name="connsiteX410" fmla="*/ 2341752 w 3226038"/>
                <a:gd name="connsiteY410" fmla="*/ 686035 h 3027035"/>
                <a:gd name="connsiteX411" fmla="*/ 2212861 w 3226038"/>
                <a:gd name="connsiteY411" fmla="*/ 503806 h 3027035"/>
                <a:gd name="connsiteX412" fmla="*/ 2154928 w 3226038"/>
                <a:gd name="connsiteY412" fmla="*/ 469932 h 3027035"/>
                <a:gd name="connsiteX413" fmla="*/ 1875809 w 3226038"/>
                <a:gd name="connsiteY413" fmla="*/ 412002 h 3027035"/>
                <a:gd name="connsiteX414" fmla="*/ 1806230 w 3226038"/>
                <a:gd name="connsiteY414" fmla="*/ 334892 h 3027035"/>
                <a:gd name="connsiteX415" fmla="*/ 1556710 w 3226038"/>
                <a:gd name="connsiteY415" fmla="*/ 393148 h 3027035"/>
                <a:gd name="connsiteX416" fmla="*/ 1495496 w 3226038"/>
                <a:gd name="connsiteY416" fmla="*/ 288983 h 3027035"/>
                <a:gd name="connsiteX417" fmla="*/ 1715354 w 3226038"/>
                <a:gd name="connsiteY417" fmla="*/ 322756 h 3027035"/>
                <a:gd name="connsiteX418" fmla="*/ 1782541 w 3226038"/>
                <a:gd name="connsiteY418" fmla="*/ 226703 h 3027035"/>
                <a:gd name="connsiteX419" fmla="*/ 1783266 w 3226038"/>
                <a:gd name="connsiteY419" fmla="*/ 165361 h 3027035"/>
                <a:gd name="connsiteX420" fmla="*/ 1806899 w 3226038"/>
                <a:gd name="connsiteY420" fmla="*/ 183063 h 3027035"/>
                <a:gd name="connsiteX421" fmla="*/ 2134301 w 3226038"/>
                <a:gd name="connsiteY421" fmla="*/ 383077 h 3027035"/>
                <a:gd name="connsiteX422" fmla="*/ 2240589 w 3226038"/>
                <a:gd name="connsiteY422" fmla="*/ 365104 h 3027035"/>
                <a:gd name="connsiteX423" fmla="*/ 2297370 w 3226038"/>
                <a:gd name="connsiteY423" fmla="*/ 386215 h 3027035"/>
                <a:gd name="connsiteX424" fmla="*/ 2302004 w 3226038"/>
                <a:gd name="connsiteY424" fmla="*/ 484891 h 3027035"/>
                <a:gd name="connsiteX425" fmla="*/ 2441717 w 3226038"/>
                <a:gd name="connsiteY425" fmla="*/ 609774 h 3027035"/>
                <a:gd name="connsiteX426" fmla="*/ 2494096 w 3226038"/>
                <a:gd name="connsiteY426" fmla="*/ 595453 h 3027035"/>
                <a:gd name="connsiteX427" fmla="*/ 2586652 w 3226038"/>
                <a:gd name="connsiteY427" fmla="*/ 552914 h 3027035"/>
                <a:gd name="connsiteX428" fmla="*/ 2599109 w 3226038"/>
                <a:gd name="connsiteY428" fmla="*/ 557336 h 3027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</a:cxnLst>
              <a:rect l="l" t="t" r="r" b="b"/>
              <a:pathLst>
                <a:path w="3226038" h="3027035">
                  <a:moveTo>
                    <a:pt x="458887" y="1984309"/>
                  </a:moveTo>
                  <a:lnTo>
                    <a:pt x="511693" y="2044093"/>
                  </a:lnTo>
                  <a:cubicBezTo>
                    <a:pt x="491488" y="2026581"/>
                    <a:pt x="456244" y="2022792"/>
                    <a:pt x="458887" y="1984309"/>
                  </a:cubicBezTo>
                  <a:close/>
                  <a:moveTo>
                    <a:pt x="1239166" y="2131370"/>
                  </a:moveTo>
                  <a:lnTo>
                    <a:pt x="1192910" y="2113637"/>
                  </a:lnTo>
                  <a:cubicBezTo>
                    <a:pt x="1191765" y="2110399"/>
                    <a:pt x="1189477" y="2108686"/>
                    <a:pt x="1187191" y="2106973"/>
                  </a:cubicBezTo>
                  <a:cubicBezTo>
                    <a:pt x="1158233" y="2104324"/>
                    <a:pt x="1141258" y="2071378"/>
                    <a:pt x="1109257" y="2075970"/>
                  </a:cubicBezTo>
                  <a:lnTo>
                    <a:pt x="1102911" y="2091544"/>
                  </a:lnTo>
                  <a:lnTo>
                    <a:pt x="1102911" y="2121057"/>
                  </a:lnTo>
                  <a:lnTo>
                    <a:pt x="1085641" y="2133932"/>
                  </a:lnTo>
                  <a:lnTo>
                    <a:pt x="1083530" y="2139113"/>
                  </a:lnTo>
                  <a:lnTo>
                    <a:pt x="1065689" y="2157988"/>
                  </a:lnTo>
                  <a:lnTo>
                    <a:pt x="1059545" y="2153386"/>
                  </a:lnTo>
                  <a:lnTo>
                    <a:pt x="1038803" y="2168850"/>
                  </a:lnTo>
                  <a:cubicBezTo>
                    <a:pt x="968482" y="2209949"/>
                    <a:pt x="891329" y="2222044"/>
                    <a:pt x="807747" y="2203801"/>
                  </a:cubicBezTo>
                  <a:cubicBezTo>
                    <a:pt x="795365" y="2201685"/>
                    <a:pt x="782982" y="2203801"/>
                    <a:pt x="769647" y="2202743"/>
                  </a:cubicBezTo>
                  <a:cubicBezTo>
                    <a:pt x="752707" y="2199549"/>
                    <a:pt x="719850" y="2184511"/>
                    <a:pt x="687893" y="2156184"/>
                  </a:cubicBezTo>
                  <a:lnTo>
                    <a:pt x="680661" y="2148538"/>
                  </a:lnTo>
                  <a:lnTo>
                    <a:pt x="647463" y="2166136"/>
                  </a:lnTo>
                  <a:cubicBezTo>
                    <a:pt x="539259" y="2208218"/>
                    <a:pt x="449028" y="2166938"/>
                    <a:pt x="401773" y="2129222"/>
                  </a:cubicBezTo>
                  <a:lnTo>
                    <a:pt x="388464" y="2117097"/>
                  </a:lnTo>
                  <a:cubicBezTo>
                    <a:pt x="367184" y="2100731"/>
                    <a:pt x="340649" y="2060787"/>
                    <a:pt x="308901" y="2062768"/>
                  </a:cubicBezTo>
                  <a:cubicBezTo>
                    <a:pt x="303326" y="2153646"/>
                    <a:pt x="460366" y="2338289"/>
                    <a:pt x="675498" y="2313171"/>
                  </a:cubicBezTo>
                  <a:lnTo>
                    <a:pt x="697606" y="2329731"/>
                  </a:lnTo>
                  <a:lnTo>
                    <a:pt x="719125" y="2328489"/>
                  </a:lnTo>
                  <a:lnTo>
                    <a:pt x="766693" y="2374601"/>
                  </a:lnTo>
                  <a:cubicBezTo>
                    <a:pt x="808782" y="2402529"/>
                    <a:pt x="857796" y="2419369"/>
                    <a:pt x="907698" y="2426060"/>
                  </a:cubicBezTo>
                  <a:lnTo>
                    <a:pt x="933823" y="2426947"/>
                  </a:lnTo>
                  <a:lnTo>
                    <a:pt x="941617" y="2432785"/>
                  </a:lnTo>
                  <a:lnTo>
                    <a:pt x="945688" y="2427351"/>
                  </a:lnTo>
                  <a:lnTo>
                    <a:pt x="982463" y="2428600"/>
                  </a:lnTo>
                  <a:cubicBezTo>
                    <a:pt x="1007103" y="2426986"/>
                    <a:pt x="1031210" y="2422953"/>
                    <a:pt x="1054031" y="2416617"/>
                  </a:cubicBezTo>
                  <a:lnTo>
                    <a:pt x="1081502" y="2404031"/>
                  </a:lnTo>
                  <a:lnTo>
                    <a:pt x="1082033" y="2400334"/>
                  </a:lnTo>
                  <a:cubicBezTo>
                    <a:pt x="1099140" y="2325036"/>
                    <a:pt x="1139139" y="2237085"/>
                    <a:pt x="1219830" y="2149180"/>
                  </a:cubicBezTo>
                  <a:lnTo>
                    <a:pt x="1239166" y="2131370"/>
                  </a:lnTo>
                  <a:close/>
                  <a:moveTo>
                    <a:pt x="1371765" y="2134221"/>
                  </a:moveTo>
                  <a:lnTo>
                    <a:pt x="1332065" y="2143936"/>
                  </a:lnTo>
                  <a:lnTo>
                    <a:pt x="1261994" y="2139765"/>
                  </a:lnTo>
                  <a:lnTo>
                    <a:pt x="1234632" y="2184353"/>
                  </a:lnTo>
                  <a:cubicBezTo>
                    <a:pt x="1222907" y="2206804"/>
                    <a:pt x="1213162" y="2229250"/>
                    <a:pt x="1205341" y="2251468"/>
                  </a:cubicBezTo>
                  <a:lnTo>
                    <a:pt x="1190173" y="2307647"/>
                  </a:lnTo>
                  <a:lnTo>
                    <a:pt x="1186531" y="2336368"/>
                  </a:lnTo>
                  <a:lnTo>
                    <a:pt x="1185302" y="2339224"/>
                  </a:lnTo>
                  <a:lnTo>
                    <a:pt x="1181037" y="2380263"/>
                  </a:lnTo>
                  <a:cubicBezTo>
                    <a:pt x="1179258" y="2482344"/>
                    <a:pt x="1222717" y="2567594"/>
                    <a:pt x="1304296" y="2608161"/>
                  </a:cubicBezTo>
                  <a:cubicBezTo>
                    <a:pt x="1352534" y="2632823"/>
                    <a:pt x="1403989" y="2650761"/>
                    <a:pt x="1460357" y="2658058"/>
                  </a:cubicBezTo>
                  <a:lnTo>
                    <a:pt x="1568983" y="2649888"/>
                  </a:lnTo>
                  <a:lnTo>
                    <a:pt x="1580907" y="2633968"/>
                  </a:lnTo>
                  <a:lnTo>
                    <a:pt x="1621726" y="2618017"/>
                  </a:lnTo>
                  <a:cubicBezTo>
                    <a:pt x="1647223" y="2608404"/>
                    <a:pt x="1672219" y="2597674"/>
                    <a:pt x="1695070" y="2581467"/>
                  </a:cubicBezTo>
                  <a:cubicBezTo>
                    <a:pt x="1726679" y="2559922"/>
                    <a:pt x="1719510" y="2517062"/>
                    <a:pt x="1722830" y="2495153"/>
                  </a:cubicBezTo>
                  <a:cubicBezTo>
                    <a:pt x="1722490" y="2490498"/>
                    <a:pt x="1722149" y="2485843"/>
                    <a:pt x="1721809" y="2481188"/>
                  </a:cubicBezTo>
                  <a:lnTo>
                    <a:pt x="1703273" y="2490610"/>
                  </a:lnTo>
                  <a:cubicBezTo>
                    <a:pt x="1558060" y="2544236"/>
                    <a:pt x="1447337" y="2450234"/>
                    <a:pt x="1426824" y="2415634"/>
                  </a:cubicBezTo>
                  <a:cubicBezTo>
                    <a:pt x="1421273" y="2403463"/>
                    <a:pt x="1419029" y="2391103"/>
                    <a:pt x="1412810" y="2380189"/>
                  </a:cubicBezTo>
                  <a:cubicBezTo>
                    <a:pt x="1367101" y="2307874"/>
                    <a:pt x="1352102" y="2231232"/>
                    <a:pt x="1366694" y="2151100"/>
                  </a:cubicBezTo>
                  <a:lnTo>
                    <a:pt x="1371765" y="2134221"/>
                  </a:lnTo>
                  <a:close/>
                  <a:moveTo>
                    <a:pt x="842912" y="1018808"/>
                  </a:moveTo>
                  <a:cubicBezTo>
                    <a:pt x="772063" y="1046665"/>
                    <a:pt x="719131" y="1090322"/>
                    <a:pt x="698223" y="1167488"/>
                  </a:cubicBezTo>
                  <a:cubicBezTo>
                    <a:pt x="680548" y="1233984"/>
                    <a:pt x="695444" y="1295125"/>
                    <a:pt x="721008" y="1354736"/>
                  </a:cubicBezTo>
                  <a:lnTo>
                    <a:pt x="715683" y="1366105"/>
                  </a:lnTo>
                  <a:lnTo>
                    <a:pt x="761312" y="1434356"/>
                  </a:lnTo>
                  <a:cubicBezTo>
                    <a:pt x="788733" y="1462914"/>
                    <a:pt x="820777" y="1487298"/>
                    <a:pt x="855697" y="1508984"/>
                  </a:cubicBezTo>
                  <a:cubicBezTo>
                    <a:pt x="949053" y="1567937"/>
                    <a:pt x="1073933" y="1558458"/>
                    <a:pt x="1147556" y="1482268"/>
                  </a:cubicBezTo>
                  <a:cubicBezTo>
                    <a:pt x="1164900" y="1464591"/>
                    <a:pt x="1176764" y="1442665"/>
                    <a:pt x="1191280" y="1421803"/>
                  </a:cubicBezTo>
                  <a:cubicBezTo>
                    <a:pt x="1166739" y="1610278"/>
                    <a:pt x="988681" y="1628909"/>
                    <a:pt x="943895" y="1619228"/>
                  </a:cubicBezTo>
                  <a:cubicBezTo>
                    <a:pt x="931162" y="1615153"/>
                    <a:pt x="920376" y="1608779"/>
                    <a:pt x="908174" y="1605942"/>
                  </a:cubicBezTo>
                  <a:cubicBezTo>
                    <a:pt x="824477" y="1590107"/>
                    <a:pt x="756910" y="1551300"/>
                    <a:pt x="705400" y="1490787"/>
                  </a:cubicBezTo>
                  <a:lnTo>
                    <a:pt x="672272" y="1442200"/>
                  </a:lnTo>
                  <a:lnTo>
                    <a:pt x="658626" y="1462049"/>
                  </a:lnTo>
                  <a:cubicBezTo>
                    <a:pt x="631450" y="1497999"/>
                    <a:pt x="603339" y="1530099"/>
                    <a:pt x="590634" y="1546268"/>
                  </a:cubicBezTo>
                  <a:cubicBezTo>
                    <a:pt x="587207" y="1550842"/>
                    <a:pt x="575966" y="1548373"/>
                    <a:pt x="568537" y="1548758"/>
                  </a:cubicBezTo>
                  <a:cubicBezTo>
                    <a:pt x="557267" y="1550035"/>
                    <a:pt x="543102" y="1544583"/>
                    <a:pt x="523010" y="1553930"/>
                  </a:cubicBezTo>
                  <a:cubicBezTo>
                    <a:pt x="502919" y="1563277"/>
                    <a:pt x="459773" y="1568448"/>
                    <a:pt x="447985" y="1604840"/>
                  </a:cubicBezTo>
                  <a:cubicBezTo>
                    <a:pt x="429729" y="1657811"/>
                    <a:pt x="434907" y="1712862"/>
                    <a:pt x="426368" y="1767159"/>
                  </a:cubicBezTo>
                  <a:lnTo>
                    <a:pt x="400497" y="1803298"/>
                  </a:lnTo>
                  <a:lnTo>
                    <a:pt x="392045" y="1832241"/>
                  </a:lnTo>
                  <a:cubicBezTo>
                    <a:pt x="388041" y="1872409"/>
                    <a:pt x="390819" y="1912911"/>
                    <a:pt x="397897" y="1953550"/>
                  </a:cubicBezTo>
                  <a:cubicBezTo>
                    <a:pt x="416011" y="2062893"/>
                    <a:pt x="513508" y="2145897"/>
                    <a:pt x="629544" y="2144276"/>
                  </a:cubicBezTo>
                  <a:cubicBezTo>
                    <a:pt x="643099" y="2144182"/>
                    <a:pt x="656552" y="2142343"/>
                    <a:pt x="670081" y="2139964"/>
                  </a:cubicBezTo>
                  <a:lnTo>
                    <a:pt x="672184" y="2139576"/>
                  </a:lnTo>
                  <a:lnTo>
                    <a:pt x="656857" y="2123372"/>
                  </a:lnTo>
                  <a:cubicBezTo>
                    <a:pt x="617537" y="2073574"/>
                    <a:pt x="589777" y="1999290"/>
                    <a:pt x="613437" y="1897092"/>
                  </a:cubicBezTo>
                  <a:cubicBezTo>
                    <a:pt x="619152" y="1924590"/>
                    <a:pt x="622010" y="1952088"/>
                    <a:pt x="631535" y="1977471"/>
                  </a:cubicBezTo>
                  <a:cubicBezTo>
                    <a:pt x="671540" y="2086405"/>
                    <a:pt x="783935" y="2147747"/>
                    <a:pt x="892520" y="2125537"/>
                  </a:cubicBezTo>
                  <a:cubicBezTo>
                    <a:pt x="912760" y="2121571"/>
                    <a:pt x="932584" y="2116614"/>
                    <a:pt x="951857" y="2110384"/>
                  </a:cubicBezTo>
                  <a:lnTo>
                    <a:pt x="984444" y="2097132"/>
                  </a:lnTo>
                  <a:lnTo>
                    <a:pt x="945725" y="2068131"/>
                  </a:lnTo>
                  <a:lnTo>
                    <a:pt x="1014743" y="2033736"/>
                  </a:lnTo>
                  <a:cubicBezTo>
                    <a:pt x="1038450" y="2017578"/>
                    <a:pt x="1040344" y="1989430"/>
                    <a:pt x="1041210" y="1967123"/>
                  </a:cubicBezTo>
                  <a:cubicBezTo>
                    <a:pt x="1041401" y="1964220"/>
                    <a:pt x="1041591" y="1961317"/>
                    <a:pt x="1041782" y="1958414"/>
                  </a:cubicBezTo>
                  <a:lnTo>
                    <a:pt x="988390" y="1967430"/>
                  </a:lnTo>
                  <a:cubicBezTo>
                    <a:pt x="907065" y="1971954"/>
                    <a:pt x="832881" y="1947549"/>
                    <a:pt x="766805" y="1893210"/>
                  </a:cubicBezTo>
                  <a:cubicBezTo>
                    <a:pt x="756749" y="1885683"/>
                    <a:pt x="744763" y="1881921"/>
                    <a:pt x="733376" y="1874900"/>
                  </a:cubicBezTo>
                  <a:cubicBezTo>
                    <a:pt x="697052" y="1846726"/>
                    <a:pt x="598382" y="1691999"/>
                    <a:pt x="733674" y="1531645"/>
                  </a:cubicBezTo>
                  <a:cubicBezTo>
                    <a:pt x="726225" y="1558725"/>
                    <a:pt x="716234" y="1584502"/>
                    <a:pt x="713141" y="1611436"/>
                  </a:cubicBezTo>
                  <a:cubicBezTo>
                    <a:pt x="699089" y="1726630"/>
                    <a:pt x="771164" y="1832464"/>
                    <a:pt x="877934" y="1862195"/>
                  </a:cubicBezTo>
                  <a:cubicBezTo>
                    <a:pt x="917581" y="1873589"/>
                    <a:pt x="957551" y="1880692"/>
                    <a:pt x="997916" y="1881018"/>
                  </a:cubicBezTo>
                  <a:lnTo>
                    <a:pt x="1063005" y="1869394"/>
                  </a:lnTo>
                  <a:lnTo>
                    <a:pt x="1091430" y="1831445"/>
                  </a:lnTo>
                  <a:lnTo>
                    <a:pt x="1090443" y="1840522"/>
                  </a:lnTo>
                  <a:lnTo>
                    <a:pt x="1088363" y="1841565"/>
                  </a:lnTo>
                  <a:lnTo>
                    <a:pt x="1091206" y="1841094"/>
                  </a:lnTo>
                  <a:lnTo>
                    <a:pt x="1099791" y="1862825"/>
                  </a:lnTo>
                  <a:lnTo>
                    <a:pt x="1115422" y="1860033"/>
                  </a:lnTo>
                  <a:lnTo>
                    <a:pt x="1105975" y="1878478"/>
                  </a:lnTo>
                  <a:lnTo>
                    <a:pt x="1108568" y="1885041"/>
                  </a:lnTo>
                  <a:cubicBezTo>
                    <a:pt x="1114578" y="1899659"/>
                    <a:pt x="1121064" y="1914038"/>
                    <a:pt x="1128787" y="1927558"/>
                  </a:cubicBezTo>
                  <a:cubicBezTo>
                    <a:pt x="1156154" y="1976024"/>
                    <a:pt x="1187184" y="2019200"/>
                    <a:pt x="1226780" y="2050346"/>
                  </a:cubicBezTo>
                  <a:lnTo>
                    <a:pt x="1289411" y="2085093"/>
                  </a:lnTo>
                  <a:lnTo>
                    <a:pt x="1314743" y="2061760"/>
                  </a:lnTo>
                  <a:lnTo>
                    <a:pt x="1296511" y="2088049"/>
                  </a:lnTo>
                  <a:lnTo>
                    <a:pt x="1332391" y="2097279"/>
                  </a:lnTo>
                  <a:cubicBezTo>
                    <a:pt x="1346191" y="2099606"/>
                    <a:pt x="1360756" y="2100865"/>
                    <a:pt x="1376163" y="2100951"/>
                  </a:cubicBezTo>
                  <a:lnTo>
                    <a:pt x="1381733" y="2101042"/>
                  </a:lnTo>
                  <a:lnTo>
                    <a:pt x="1389702" y="2074519"/>
                  </a:lnTo>
                  <a:lnTo>
                    <a:pt x="1489042" y="2038395"/>
                  </a:lnTo>
                  <a:lnTo>
                    <a:pt x="1453620" y="2152383"/>
                  </a:lnTo>
                  <a:cubicBezTo>
                    <a:pt x="1448928" y="2192476"/>
                    <a:pt x="1451011" y="2233020"/>
                    <a:pt x="1457391" y="2273774"/>
                  </a:cubicBezTo>
                  <a:cubicBezTo>
                    <a:pt x="1473626" y="2383411"/>
                    <a:pt x="1569685" y="2468077"/>
                    <a:pt x="1685732" y="2468446"/>
                  </a:cubicBezTo>
                  <a:lnTo>
                    <a:pt x="1719883" y="2465404"/>
                  </a:lnTo>
                  <a:lnTo>
                    <a:pt x="1716096" y="2453485"/>
                  </a:lnTo>
                  <a:lnTo>
                    <a:pt x="1771757" y="2379175"/>
                  </a:lnTo>
                  <a:lnTo>
                    <a:pt x="1770770" y="2388253"/>
                  </a:lnTo>
                  <a:lnTo>
                    <a:pt x="1768690" y="2389295"/>
                  </a:lnTo>
                  <a:lnTo>
                    <a:pt x="1771533" y="2388824"/>
                  </a:lnTo>
                  <a:cubicBezTo>
                    <a:pt x="1783171" y="2417773"/>
                    <a:pt x="1793667" y="2448247"/>
                    <a:pt x="1809114" y="2475288"/>
                  </a:cubicBezTo>
                  <a:cubicBezTo>
                    <a:pt x="1863847" y="2572219"/>
                    <a:pt x="1933235" y="2647996"/>
                    <a:pt x="2056490" y="2648681"/>
                  </a:cubicBezTo>
                  <a:cubicBezTo>
                    <a:pt x="2088494" y="2648852"/>
                    <a:pt x="2082780" y="2651713"/>
                    <a:pt x="2147922" y="2636243"/>
                  </a:cubicBezTo>
                  <a:cubicBezTo>
                    <a:pt x="2066047" y="2701063"/>
                    <a:pt x="1959945" y="2710845"/>
                    <a:pt x="1873236" y="2661367"/>
                  </a:cubicBezTo>
                  <a:cubicBezTo>
                    <a:pt x="1872092" y="2658130"/>
                    <a:pt x="1869804" y="2656416"/>
                    <a:pt x="1867518" y="2654704"/>
                  </a:cubicBezTo>
                  <a:cubicBezTo>
                    <a:pt x="1838560" y="2652054"/>
                    <a:pt x="1821584" y="2619108"/>
                    <a:pt x="1789583" y="2623700"/>
                  </a:cubicBezTo>
                  <a:cubicBezTo>
                    <a:pt x="1779134" y="2669426"/>
                    <a:pt x="1771287" y="2708737"/>
                    <a:pt x="1717263" y="2736140"/>
                  </a:cubicBezTo>
                  <a:cubicBezTo>
                    <a:pt x="1663239" y="2763543"/>
                    <a:pt x="1519749" y="2778651"/>
                    <a:pt x="1465441" y="2788121"/>
                  </a:cubicBezTo>
                  <a:lnTo>
                    <a:pt x="1391414" y="2792959"/>
                  </a:lnTo>
                  <a:cubicBezTo>
                    <a:pt x="1274517" y="2786439"/>
                    <a:pt x="1186239" y="2735420"/>
                    <a:pt x="1128581" y="2638479"/>
                  </a:cubicBezTo>
                  <a:cubicBezTo>
                    <a:pt x="1119328" y="2624899"/>
                    <a:pt x="1104948" y="2616941"/>
                    <a:pt x="1093505" y="2603938"/>
                  </a:cubicBezTo>
                  <a:cubicBezTo>
                    <a:pt x="1085308" y="2591285"/>
                    <a:pt x="1076737" y="2565483"/>
                    <a:pt x="1073068" y="2530296"/>
                  </a:cubicBezTo>
                  <a:lnTo>
                    <a:pt x="1072036" y="2477975"/>
                  </a:lnTo>
                  <a:lnTo>
                    <a:pt x="1042591" y="2492041"/>
                  </a:lnTo>
                  <a:cubicBezTo>
                    <a:pt x="985783" y="2511801"/>
                    <a:pt x="926312" y="2511659"/>
                    <a:pt x="865868" y="2499409"/>
                  </a:cubicBezTo>
                  <a:cubicBezTo>
                    <a:pt x="817188" y="2489724"/>
                    <a:pt x="763453" y="2466135"/>
                    <a:pt x="719426" y="2430182"/>
                  </a:cubicBezTo>
                  <a:lnTo>
                    <a:pt x="689869" y="2397459"/>
                  </a:lnTo>
                  <a:lnTo>
                    <a:pt x="687182" y="2418320"/>
                  </a:lnTo>
                  <a:cubicBezTo>
                    <a:pt x="692558" y="2484229"/>
                    <a:pt x="714538" y="2546708"/>
                    <a:pt x="760823" y="2590105"/>
                  </a:cubicBezTo>
                  <a:cubicBezTo>
                    <a:pt x="807108" y="2633502"/>
                    <a:pt x="915896" y="2664808"/>
                    <a:pt x="964895" y="2678700"/>
                  </a:cubicBezTo>
                  <a:cubicBezTo>
                    <a:pt x="1013894" y="2692592"/>
                    <a:pt x="1027189" y="2670418"/>
                    <a:pt x="1054815" y="2673458"/>
                  </a:cubicBezTo>
                  <a:cubicBezTo>
                    <a:pt x="1082441" y="2676498"/>
                    <a:pt x="1112152" y="2667612"/>
                    <a:pt x="1130649" y="2696939"/>
                  </a:cubicBezTo>
                  <a:cubicBezTo>
                    <a:pt x="1160777" y="2745688"/>
                    <a:pt x="1174418" y="2766481"/>
                    <a:pt x="1211588" y="2802653"/>
                  </a:cubicBezTo>
                  <a:cubicBezTo>
                    <a:pt x="1270033" y="2835234"/>
                    <a:pt x="1252528" y="2781813"/>
                    <a:pt x="1314357" y="2805982"/>
                  </a:cubicBezTo>
                  <a:cubicBezTo>
                    <a:pt x="1376186" y="2830151"/>
                    <a:pt x="1489559" y="2941926"/>
                    <a:pt x="1582565" y="2947668"/>
                  </a:cubicBezTo>
                  <a:cubicBezTo>
                    <a:pt x="1675571" y="2953410"/>
                    <a:pt x="1794353" y="2950522"/>
                    <a:pt x="1872394" y="2840437"/>
                  </a:cubicBezTo>
                  <a:cubicBezTo>
                    <a:pt x="1878711" y="2889202"/>
                    <a:pt x="1817756" y="2956203"/>
                    <a:pt x="1765658" y="2986896"/>
                  </a:cubicBezTo>
                  <a:cubicBezTo>
                    <a:pt x="1713560" y="3017589"/>
                    <a:pt x="1633525" y="3033448"/>
                    <a:pt x="1559806" y="3024598"/>
                  </a:cubicBezTo>
                  <a:cubicBezTo>
                    <a:pt x="1486087" y="3015748"/>
                    <a:pt x="1421172" y="2929609"/>
                    <a:pt x="1323343" y="2933795"/>
                  </a:cubicBezTo>
                  <a:cubicBezTo>
                    <a:pt x="1187104" y="2939625"/>
                    <a:pt x="1077664" y="2822223"/>
                    <a:pt x="1018886" y="2795305"/>
                  </a:cubicBezTo>
                  <a:cubicBezTo>
                    <a:pt x="1004775" y="2772835"/>
                    <a:pt x="992009" y="2769223"/>
                    <a:pt x="970675" y="2772285"/>
                  </a:cubicBezTo>
                  <a:cubicBezTo>
                    <a:pt x="808575" y="2799626"/>
                    <a:pt x="635899" y="2663143"/>
                    <a:pt x="620567" y="2513611"/>
                  </a:cubicBezTo>
                  <a:cubicBezTo>
                    <a:pt x="611368" y="2425796"/>
                    <a:pt x="566411" y="2425442"/>
                    <a:pt x="512110" y="2412141"/>
                  </a:cubicBezTo>
                  <a:cubicBezTo>
                    <a:pt x="438756" y="2394088"/>
                    <a:pt x="368063" y="2366129"/>
                    <a:pt x="309550" y="2318730"/>
                  </a:cubicBezTo>
                  <a:cubicBezTo>
                    <a:pt x="238840" y="2262195"/>
                    <a:pt x="210034" y="2194205"/>
                    <a:pt x="271890" y="2103679"/>
                  </a:cubicBezTo>
                  <a:cubicBezTo>
                    <a:pt x="253137" y="2054838"/>
                    <a:pt x="235185" y="2063187"/>
                    <a:pt x="197030" y="2025682"/>
                  </a:cubicBezTo>
                  <a:cubicBezTo>
                    <a:pt x="128723" y="1995751"/>
                    <a:pt x="73125" y="1936387"/>
                    <a:pt x="42961" y="1878648"/>
                  </a:cubicBezTo>
                  <a:cubicBezTo>
                    <a:pt x="4626" y="1805901"/>
                    <a:pt x="-12567" y="1728759"/>
                    <a:pt x="10241" y="1645877"/>
                  </a:cubicBezTo>
                  <a:cubicBezTo>
                    <a:pt x="23926" y="1594243"/>
                    <a:pt x="101029" y="1515138"/>
                    <a:pt x="149602" y="1507488"/>
                  </a:cubicBezTo>
                  <a:cubicBezTo>
                    <a:pt x="111914" y="1557803"/>
                    <a:pt x="69081" y="1605454"/>
                    <a:pt x="69504" y="1674797"/>
                  </a:cubicBezTo>
                  <a:cubicBezTo>
                    <a:pt x="71297" y="1801097"/>
                    <a:pt x="146253" y="1944116"/>
                    <a:pt x="279249" y="1988992"/>
                  </a:cubicBezTo>
                  <a:cubicBezTo>
                    <a:pt x="291110" y="1993414"/>
                    <a:pt x="306510" y="2001156"/>
                    <a:pt x="316193" y="1991729"/>
                  </a:cubicBezTo>
                  <a:lnTo>
                    <a:pt x="319053" y="1985609"/>
                  </a:lnTo>
                  <a:lnTo>
                    <a:pt x="307569" y="1949900"/>
                  </a:lnTo>
                  <a:lnTo>
                    <a:pt x="306486" y="1940694"/>
                  </a:lnTo>
                  <a:lnTo>
                    <a:pt x="302243" y="1937639"/>
                  </a:lnTo>
                  <a:cubicBezTo>
                    <a:pt x="298549" y="1932640"/>
                    <a:pt x="296164" y="1926689"/>
                    <a:pt x="294636" y="1920784"/>
                  </a:cubicBezTo>
                  <a:cubicBezTo>
                    <a:pt x="272479" y="1823261"/>
                    <a:pt x="259083" y="1725162"/>
                    <a:pt x="293312" y="1627034"/>
                  </a:cubicBezTo>
                  <a:cubicBezTo>
                    <a:pt x="308715" y="1582637"/>
                    <a:pt x="339937" y="1548900"/>
                    <a:pt x="380880" y="1526015"/>
                  </a:cubicBezTo>
                  <a:cubicBezTo>
                    <a:pt x="376288" y="1494014"/>
                    <a:pt x="339898" y="1486987"/>
                    <a:pt x="329214" y="1459943"/>
                  </a:cubicBezTo>
                  <a:cubicBezTo>
                    <a:pt x="326927" y="1458230"/>
                    <a:pt x="324640" y="1456517"/>
                    <a:pt x="321211" y="1456328"/>
                  </a:cubicBezTo>
                  <a:cubicBezTo>
                    <a:pt x="249349" y="1387031"/>
                    <a:pt x="228901" y="1282459"/>
                    <a:pt x="268085" y="1185660"/>
                  </a:cubicBezTo>
                  <a:cubicBezTo>
                    <a:pt x="271555" y="1252524"/>
                    <a:pt x="272694" y="1246237"/>
                    <a:pt x="281857" y="1276902"/>
                  </a:cubicBezTo>
                  <a:cubicBezTo>
                    <a:pt x="317172" y="1394990"/>
                    <a:pt x="409402" y="1440273"/>
                    <a:pt x="517812" y="1465542"/>
                  </a:cubicBezTo>
                  <a:cubicBezTo>
                    <a:pt x="548106" y="1472762"/>
                    <a:pt x="580302" y="1474266"/>
                    <a:pt x="611355" y="1477295"/>
                  </a:cubicBezTo>
                  <a:lnTo>
                    <a:pt x="611703" y="1480155"/>
                  </a:lnTo>
                  <a:cubicBezTo>
                    <a:pt x="611841" y="1479392"/>
                    <a:pt x="611980" y="1478629"/>
                    <a:pt x="612118" y="1477866"/>
                  </a:cubicBezTo>
                  <a:cubicBezTo>
                    <a:pt x="652544" y="1464411"/>
                    <a:pt x="666181" y="1453651"/>
                    <a:pt x="662263" y="1427900"/>
                  </a:cubicBezTo>
                  <a:lnTo>
                    <a:pt x="662059" y="1427220"/>
                  </a:lnTo>
                  <a:cubicBezTo>
                    <a:pt x="662006" y="1427143"/>
                    <a:pt x="661954" y="1427065"/>
                    <a:pt x="661901" y="1426988"/>
                  </a:cubicBezTo>
                  <a:cubicBezTo>
                    <a:pt x="661918" y="1426946"/>
                    <a:pt x="661934" y="1426904"/>
                    <a:pt x="661951" y="1426862"/>
                  </a:cubicBezTo>
                  <a:lnTo>
                    <a:pt x="652834" y="1396497"/>
                  </a:lnTo>
                  <a:cubicBezTo>
                    <a:pt x="647493" y="1382975"/>
                    <a:pt x="642913" y="1370024"/>
                    <a:pt x="637570" y="1356501"/>
                  </a:cubicBezTo>
                  <a:cubicBezTo>
                    <a:pt x="570412" y="1191951"/>
                    <a:pt x="708814" y="1042132"/>
                    <a:pt x="842912" y="1018808"/>
                  </a:cubicBezTo>
                  <a:close/>
                  <a:moveTo>
                    <a:pt x="2516775" y="2091376"/>
                  </a:moveTo>
                  <a:cubicBezTo>
                    <a:pt x="2495574" y="2331493"/>
                    <a:pt x="2292563" y="2308620"/>
                    <a:pt x="2238033" y="2334816"/>
                  </a:cubicBezTo>
                  <a:cubicBezTo>
                    <a:pt x="2220490" y="2307394"/>
                    <a:pt x="2198567" y="2282643"/>
                    <a:pt x="2189593" y="2248549"/>
                  </a:cubicBezTo>
                  <a:cubicBezTo>
                    <a:pt x="2386029" y="2299292"/>
                    <a:pt x="2488309" y="2200197"/>
                    <a:pt x="2516775" y="2091376"/>
                  </a:cubicBezTo>
                  <a:close/>
                  <a:moveTo>
                    <a:pt x="687254" y="678482"/>
                  </a:moveTo>
                  <a:cubicBezTo>
                    <a:pt x="590827" y="736398"/>
                    <a:pt x="524490" y="862415"/>
                    <a:pt x="628419" y="1036658"/>
                  </a:cubicBezTo>
                  <a:cubicBezTo>
                    <a:pt x="593178" y="1037633"/>
                    <a:pt x="563261" y="1023554"/>
                    <a:pt x="532013" y="1014429"/>
                  </a:cubicBezTo>
                  <a:cubicBezTo>
                    <a:pt x="541818" y="954734"/>
                    <a:pt x="462786" y="766345"/>
                    <a:pt x="687254" y="678482"/>
                  </a:cubicBezTo>
                  <a:close/>
                  <a:moveTo>
                    <a:pt x="2205214" y="1800491"/>
                  </a:moveTo>
                  <a:lnTo>
                    <a:pt x="2255363" y="1871953"/>
                  </a:lnTo>
                  <a:cubicBezTo>
                    <a:pt x="2309470" y="1946510"/>
                    <a:pt x="2369947" y="2014123"/>
                    <a:pt x="2466834" y="2042067"/>
                  </a:cubicBezTo>
                  <a:cubicBezTo>
                    <a:pt x="2430483" y="2096953"/>
                    <a:pt x="2384582" y="2113746"/>
                    <a:pt x="2319038" y="2093212"/>
                  </a:cubicBezTo>
                  <a:cubicBezTo>
                    <a:pt x="2248443" y="2070682"/>
                    <a:pt x="2198837" y="2023707"/>
                    <a:pt x="2156726" y="1968287"/>
                  </a:cubicBezTo>
                  <a:lnTo>
                    <a:pt x="2119546" y="1914861"/>
                  </a:lnTo>
                  <a:lnTo>
                    <a:pt x="2205214" y="1800491"/>
                  </a:lnTo>
                  <a:close/>
                  <a:moveTo>
                    <a:pt x="1058864" y="897328"/>
                  </a:moveTo>
                  <a:cubicBezTo>
                    <a:pt x="1033361" y="937730"/>
                    <a:pt x="1005572" y="976418"/>
                    <a:pt x="973209" y="1011681"/>
                  </a:cubicBezTo>
                  <a:cubicBezTo>
                    <a:pt x="882895" y="984495"/>
                    <a:pt x="796387" y="950639"/>
                    <a:pt x="741092" y="868758"/>
                  </a:cubicBezTo>
                  <a:cubicBezTo>
                    <a:pt x="702956" y="811631"/>
                    <a:pt x="706165" y="762861"/>
                    <a:pt x="748615" y="712543"/>
                  </a:cubicBezTo>
                  <a:cubicBezTo>
                    <a:pt x="820694" y="826037"/>
                    <a:pt x="942253" y="857585"/>
                    <a:pt x="1058864" y="897328"/>
                  </a:cubicBezTo>
                  <a:close/>
                  <a:moveTo>
                    <a:pt x="1948708" y="1321566"/>
                  </a:moveTo>
                  <a:cubicBezTo>
                    <a:pt x="1987791" y="1371071"/>
                    <a:pt x="2007836" y="1439639"/>
                    <a:pt x="2096045" y="1452158"/>
                  </a:cubicBezTo>
                  <a:cubicBezTo>
                    <a:pt x="2029199" y="1484203"/>
                    <a:pt x="1978166" y="1517382"/>
                    <a:pt x="1919841" y="1466554"/>
                  </a:cubicBezTo>
                  <a:cubicBezTo>
                    <a:pt x="1906691" y="1455513"/>
                    <a:pt x="1893165" y="1456093"/>
                    <a:pt x="1885365" y="1472861"/>
                  </a:cubicBezTo>
                  <a:lnTo>
                    <a:pt x="1879629" y="1489302"/>
                  </a:lnTo>
                  <a:lnTo>
                    <a:pt x="1908915" y="1464113"/>
                  </a:lnTo>
                  <a:cubicBezTo>
                    <a:pt x="1898047" y="1484090"/>
                    <a:pt x="1885264" y="1502368"/>
                    <a:pt x="1878082" y="1523336"/>
                  </a:cubicBezTo>
                  <a:cubicBezTo>
                    <a:pt x="1862380" y="1568070"/>
                    <a:pt x="1865176" y="1616394"/>
                    <a:pt x="1882487" y="1659934"/>
                  </a:cubicBezTo>
                  <a:lnTo>
                    <a:pt x="1908811" y="1703873"/>
                  </a:lnTo>
                  <a:lnTo>
                    <a:pt x="1939526" y="1677454"/>
                  </a:lnTo>
                  <a:cubicBezTo>
                    <a:pt x="1934092" y="1687443"/>
                    <a:pt x="1928180" y="1697007"/>
                    <a:pt x="1922727" y="1706694"/>
                  </a:cubicBezTo>
                  <a:lnTo>
                    <a:pt x="1917366" y="1718150"/>
                  </a:lnTo>
                  <a:lnTo>
                    <a:pt x="1918838" y="1720608"/>
                  </a:lnTo>
                  <a:cubicBezTo>
                    <a:pt x="1934252" y="1738939"/>
                    <a:pt x="1952796" y="1755027"/>
                    <a:pt x="1973972" y="1767825"/>
                  </a:cubicBezTo>
                  <a:cubicBezTo>
                    <a:pt x="2005363" y="1787120"/>
                    <a:pt x="2037757" y="1803031"/>
                    <a:pt x="2071636" y="1813568"/>
                  </a:cubicBezTo>
                  <a:lnTo>
                    <a:pt x="2173989" y="1826528"/>
                  </a:lnTo>
                  <a:lnTo>
                    <a:pt x="2117479" y="1890255"/>
                  </a:lnTo>
                  <a:lnTo>
                    <a:pt x="2048930" y="1880940"/>
                  </a:lnTo>
                  <a:cubicBezTo>
                    <a:pt x="1997077" y="1868155"/>
                    <a:pt x="1951369" y="1843250"/>
                    <a:pt x="1912220" y="1805984"/>
                  </a:cubicBezTo>
                  <a:lnTo>
                    <a:pt x="1900395" y="1792735"/>
                  </a:lnTo>
                  <a:lnTo>
                    <a:pt x="1898516" y="1805424"/>
                  </a:lnTo>
                  <a:cubicBezTo>
                    <a:pt x="1901217" y="1874770"/>
                    <a:pt x="1941056" y="1942772"/>
                    <a:pt x="2004583" y="1981166"/>
                  </a:cubicBezTo>
                  <a:cubicBezTo>
                    <a:pt x="2035974" y="2000461"/>
                    <a:pt x="2068368" y="2016372"/>
                    <a:pt x="2102247" y="2026909"/>
                  </a:cubicBezTo>
                  <a:lnTo>
                    <a:pt x="2204600" y="2039869"/>
                  </a:lnTo>
                  <a:lnTo>
                    <a:pt x="2148090" y="2103596"/>
                  </a:lnTo>
                  <a:lnTo>
                    <a:pt x="2144005" y="2103041"/>
                  </a:lnTo>
                  <a:lnTo>
                    <a:pt x="2136123" y="2142932"/>
                  </a:lnTo>
                  <a:cubicBezTo>
                    <a:pt x="2104809" y="2248339"/>
                    <a:pt x="2012678" y="2343337"/>
                    <a:pt x="1880081" y="2329702"/>
                  </a:cubicBezTo>
                  <a:cubicBezTo>
                    <a:pt x="1865602" y="2328377"/>
                    <a:pt x="1851886" y="2327624"/>
                    <a:pt x="1837407" y="2326300"/>
                  </a:cubicBezTo>
                  <a:lnTo>
                    <a:pt x="1811492" y="2326128"/>
                  </a:lnTo>
                  <a:lnTo>
                    <a:pt x="1813930" y="2322872"/>
                  </a:lnTo>
                  <a:lnTo>
                    <a:pt x="1765779" y="2311874"/>
                  </a:lnTo>
                  <a:cubicBezTo>
                    <a:pt x="1728808" y="2299546"/>
                    <a:pt x="1693743" y="2279860"/>
                    <a:pt x="1660705" y="2252690"/>
                  </a:cubicBezTo>
                  <a:cubicBezTo>
                    <a:pt x="1650648" y="2245163"/>
                    <a:pt x="1638662" y="2241401"/>
                    <a:pt x="1627276" y="2234380"/>
                  </a:cubicBezTo>
                  <a:cubicBezTo>
                    <a:pt x="1590951" y="2206206"/>
                    <a:pt x="1492281" y="2051479"/>
                    <a:pt x="1627573" y="1891126"/>
                  </a:cubicBezTo>
                  <a:cubicBezTo>
                    <a:pt x="1620125" y="1918205"/>
                    <a:pt x="1610133" y="1943983"/>
                    <a:pt x="1607040" y="1970917"/>
                  </a:cubicBezTo>
                  <a:cubicBezTo>
                    <a:pt x="1592989" y="2086111"/>
                    <a:pt x="1665064" y="2191944"/>
                    <a:pt x="1771834" y="2221675"/>
                  </a:cubicBezTo>
                  <a:cubicBezTo>
                    <a:pt x="1811480" y="2233070"/>
                    <a:pt x="1851451" y="2240173"/>
                    <a:pt x="1891816" y="2240499"/>
                  </a:cubicBezTo>
                  <a:lnTo>
                    <a:pt x="2009321" y="2219514"/>
                  </a:lnTo>
                  <a:lnTo>
                    <a:pt x="1999139" y="2239396"/>
                  </a:lnTo>
                  <a:lnTo>
                    <a:pt x="1999567" y="2239296"/>
                  </a:lnTo>
                  <a:cubicBezTo>
                    <a:pt x="2014742" y="2234131"/>
                    <a:pt x="2029704" y="2227264"/>
                    <a:pt x="2044414" y="2218349"/>
                  </a:cubicBezTo>
                  <a:cubicBezTo>
                    <a:pt x="2078501" y="2197468"/>
                    <a:pt x="2102297" y="2171259"/>
                    <a:pt x="2118423" y="2140793"/>
                  </a:cubicBezTo>
                  <a:lnTo>
                    <a:pt x="2133501" y="2101613"/>
                  </a:lnTo>
                  <a:lnTo>
                    <a:pt x="2079542" y="2094281"/>
                  </a:lnTo>
                  <a:cubicBezTo>
                    <a:pt x="2010404" y="2077235"/>
                    <a:pt x="1952191" y="2038640"/>
                    <a:pt x="1905884" y="1977931"/>
                  </a:cubicBezTo>
                  <a:cubicBezTo>
                    <a:pt x="1898710" y="1969292"/>
                    <a:pt x="1889274" y="1963202"/>
                    <a:pt x="1880896" y="1954633"/>
                  </a:cubicBezTo>
                  <a:cubicBezTo>
                    <a:pt x="1864805" y="1934631"/>
                    <a:pt x="1836648" y="1868502"/>
                    <a:pt x="1852220" y="1798502"/>
                  </a:cubicBezTo>
                  <a:lnTo>
                    <a:pt x="1867058" y="1756931"/>
                  </a:lnTo>
                  <a:lnTo>
                    <a:pt x="1850284" y="1741292"/>
                  </a:lnTo>
                  <a:cubicBezTo>
                    <a:pt x="1843848" y="1733291"/>
                    <a:pt x="1835481" y="1717910"/>
                    <a:pt x="1828755" y="1697853"/>
                  </a:cubicBezTo>
                  <a:lnTo>
                    <a:pt x="1817427" y="1628566"/>
                  </a:lnTo>
                  <a:lnTo>
                    <a:pt x="1795832" y="1673156"/>
                  </a:lnTo>
                  <a:cubicBezTo>
                    <a:pt x="1728242" y="1775737"/>
                    <a:pt x="1599455" y="1767029"/>
                    <a:pt x="1557706" y="1787085"/>
                  </a:cubicBezTo>
                  <a:cubicBezTo>
                    <a:pt x="1540163" y="1759664"/>
                    <a:pt x="1518240" y="1734913"/>
                    <a:pt x="1509266" y="1700819"/>
                  </a:cubicBezTo>
                  <a:cubicBezTo>
                    <a:pt x="1656593" y="1738875"/>
                    <a:pt x="1750958" y="1692650"/>
                    <a:pt x="1800941" y="1621248"/>
                  </a:cubicBezTo>
                  <a:lnTo>
                    <a:pt x="1813578" y="1599019"/>
                  </a:lnTo>
                  <a:lnTo>
                    <a:pt x="1819910" y="1600565"/>
                  </a:lnTo>
                  <a:lnTo>
                    <a:pt x="1821608" y="1585161"/>
                  </a:lnTo>
                  <a:lnTo>
                    <a:pt x="1823154" y="1580831"/>
                  </a:lnTo>
                  <a:lnTo>
                    <a:pt x="1792216" y="1559883"/>
                  </a:lnTo>
                  <a:cubicBezTo>
                    <a:pt x="1766868" y="1540896"/>
                    <a:pt x="1742234" y="1520956"/>
                    <a:pt x="1717932" y="1500968"/>
                  </a:cubicBezTo>
                  <a:cubicBezTo>
                    <a:pt x="1726310" y="1492963"/>
                    <a:pt x="1737547" y="1490670"/>
                    <a:pt x="1748406" y="1490472"/>
                  </a:cubicBezTo>
                  <a:cubicBezTo>
                    <a:pt x="1835844" y="1488133"/>
                    <a:pt x="1896589" y="1446757"/>
                    <a:pt x="1926827" y="1363489"/>
                  </a:cubicBezTo>
                  <a:cubicBezTo>
                    <a:pt x="1931581" y="1349199"/>
                    <a:pt x="1931760" y="1331482"/>
                    <a:pt x="1948708" y="1321566"/>
                  </a:cubicBezTo>
                  <a:close/>
                  <a:moveTo>
                    <a:pt x="868204" y="327279"/>
                  </a:moveTo>
                  <a:cubicBezTo>
                    <a:pt x="857931" y="350526"/>
                    <a:pt x="845372" y="372061"/>
                    <a:pt x="839290" y="396067"/>
                  </a:cubicBezTo>
                  <a:cubicBezTo>
                    <a:pt x="812493" y="498572"/>
                    <a:pt x="869331" y="610170"/>
                    <a:pt x="968231" y="659259"/>
                  </a:cubicBezTo>
                  <a:cubicBezTo>
                    <a:pt x="1041595" y="696361"/>
                    <a:pt x="1118190" y="718031"/>
                    <a:pt x="1200860" y="706168"/>
                  </a:cubicBezTo>
                  <a:lnTo>
                    <a:pt x="1143757" y="782404"/>
                  </a:lnTo>
                  <a:cubicBezTo>
                    <a:pt x="1030222" y="787808"/>
                    <a:pt x="934187" y="749196"/>
                    <a:pt x="858125" y="664851"/>
                  </a:cubicBezTo>
                  <a:cubicBezTo>
                    <a:pt x="849356" y="655903"/>
                    <a:pt x="838303" y="650004"/>
                    <a:pt x="828202" y="641247"/>
                  </a:cubicBezTo>
                  <a:cubicBezTo>
                    <a:pt x="796645" y="608025"/>
                    <a:pt x="719972" y="446244"/>
                    <a:pt x="868204" y="327279"/>
                  </a:cubicBezTo>
                  <a:close/>
                  <a:moveTo>
                    <a:pt x="2657066" y="1197247"/>
                  </a:moveTo>
                  <a:lnTo>
                    <a:pt x="2663296" y="1206222"/>
                  </a:lnTo>
                  <a:lnTo>
                    <a:pt x="2650270" y="1206320"/>
                  </a:lnTo>
                  <a:lnTo>
                    <a:pt x="2657066" y="1197247"/>
                  </a:lnTo>
                  <a:close/>
                  <a:moveTo>
                    <a:pt x="3030338" y="1431166"/>
                  </a:moveTo>
                  <a:cubicBezTo>
                    <a:pt x="3015921" y="1529854"/>
                    <a:pt x="2986987" y="1565305"/>
                    <a:pt x="2903938" y="1579263"/>
                  </a:cubicBezTo>
                  <a:cubicBezTo>
                    <a:pt x="2873270" y="1583663"/>
                    <a:pt x="2842028" y="1584063"/>
                    <a:pt x="2811168" y="1587131"/>
                  </a:cubicBezTo>
                  <a:cubicBezTo>
                    <a:pt x="2799736" y="1583328"/>
                    <a:pt x="2787350" y="1577620"/>
                    <a:pt x="2775539" y="1575913"/>
                  </a:cubicBezTo>
                  <a:cubicBezTo>
                    <a:pt x="2718478" y="1567090"/>
                    <a:pt x="2664937" y="1550788"/>
                    <a:pt x="2614417" y="1527673"/>
                  </a:cubicBezTo>
                  <a:lnTo>
                    <a:pt x="2474755" y="1440641"/>
                  </a:lnTo>
                  <a:lnTo>
                    <a:pt x="2543000" y="1349530"/>
                  </a:lnTo>
                  <a:lnTo>
                    <a:pt x="2704508" y="1424676"/>
                  </a:lnTo>
                  <a:cubicBezTo>
                    <a:pt x="2761836" y="1443667"/>
                    <a:pt x="2821279" y="1456061"/>
                    <a:pt x="2882339" y="1461929"/>
                  </a:cubicBezTo>
                  <a:cubicBezTo>
                    <a:pt x="2932825" y="1467612"/>
                    <a:pt x="2986737" y="1468722"/>
                    <a:pt x="3030338" y="1431166"/>
                  </a:cubicBezTo>
                  <a:close/>
                  <a:moveTo>
                    <a:pt x="1176421" y="0"/>
                  </a:moveTo>
                  <a:cubicBezTo>
                    <a:pt x="1152640" y="52402"/>
                    <a:pt x="1168865" y="103826"/>
                    <a:pt x="1188515" y="150678"/>
                  </a:cubicBezTo>
                  <a:cubicBezTo>
                    <a:pt x="1234115" y="264568"/>
                    <a:pt x="1302948" y="364919"/>
                    <a:pt x="1394438" y="447731"/>
                  </a:cubicBezTo>
                  <a:lnTo>
                    <a:pt x="1326486" y="538450"/>
                  </a:lnTo>
                  <a:cubicBezTo>
                    <a:pt x="1231957" y="472405"/>
                    <a:pt x="1158183" y="389774"/>
                    <a:pt x="1109160" y="285219"/>
                  </a:cubicBezTo>
                  <a:cubicBezTo>
                    <a:pt x="1104200" y="274364"/>
                    <a:pt x="1095240" y="264083"/>
                    <a:pt x="1088376" y="254181"/>
                  </a:cubicBezTo>
                  <a:cubicBezTo>
                    <a:pt x="1082643" y="223704"/>
                    <a:pt x="1074242" y="193610"/>
                    <a:pt x="1069841" y="162942"/>
                  </a:cubicBezTo>
                  <a:cubicBezTo>
                    <a:pt x="1059884" y="79319"/>
                    <a:pt x="1085769" y="41584"/>
                    <a:pt x="1176421" y="0"/>
                  </a:cubicBezTo>
                  <a:close/>
                  <a:moveTo>
                    <a:pt x="2074059" y="622382"/>
                  </a:moveTo>
                  <a:cubicBezTo>
                    <a:pt x="2069309" y="641435"/>
                    <a:pt x="2052357" y="646589"/>
                    <a:pt x="2039980" y="655169"/>
                  </a:cubicBezTo>
                  <a:cubicBezTo>
                    <a:pt x="1968574" y="707601"/>
                    <a:pt x="1945948" y="777529"/>
                    <a:pt x="1968289" y="862097"/>
                  </a:cubicBezTo>
                  <a:cubicBezTo>
                    <a:pt x="1971153" y="872573"/>
                    <a:pt x="1972112" y="884002"/>
                    <a:pt x="1966785" y="894292"/>
                  </a:cubicBezTo>
                  <a:cubicBezTo>
                    <a:pt x="1940771" y="876591"/>
                    <a:pt x="1914709" y="858558"/>
                    <a:pt x="1889360" y="839571"/>
                  </a:cubicBezTo>
                  <a:lnTo>
                    <a:pt x="1874609" y="827382"/>
                  </a:lnTo>
                  <a:lnTo>
                    <a:pt x="1876383" y="836472"/>
                  </a:lnTo>
                  <a:cubicBezTo>
                    <a:pt x="1876381" y="862244"/>
                    <a:pt x="1863144" y="886469"/>
                    <a:pt x="1856444" y="910904"/>
                  </a:cubicBezTo>
                  <a:cubicBezTo>
                    <a:pt x="1850931" y="929387"/>
                    <a:pt x="1843322" y="947489"/>
                    <a:pt x="1857429" y="965196"/>
                  </a:cubicBezTo>
                  <a:cubicBezTo>
                    <a:pt x="1899371" y="1015653"/>
                    <a:pt x="1956156" y="1041526"/>
                    <a:pt x="2016558" y="1064158"/>
                  </a:cubicBezTo>
                  <a:cubicBezTo>
                    <a:pt x="2056000" y="1078231"/>
                    <a:pt x="2082848" y="1056688"/>
                    <a:pt x="2112556" y="1040858"/>
                  </a:cubicBezTo>
                  <a:cubicBezTo>
                    <a:pt x="2127423" y="1054374"/>
                    <a:pt x="2128962" y="1079329"/>
                    <a:pt x="2148781" y="1089413"/>
                  </a:cubicBezTo>
                  <a:cubicBezTo>
                    <a:pt x="2168614" y="1123310"/>
                    <a:pt x="2153587" y="1160848"/>
                    <a:pt x="2161420" y="1196466"/>
                  </a:cubicBezTo>
                  <a:cubicBezTo>
                    <a:pt x="2197138" y="1350559"/>
                    <a:pt x="2277956" y="1425376"/>
                    <a:pt x="2445423" y="1454419"/>
                  </a:cubicBezTo>
                  <a:cubicBezTo>
                    <a:pt x="2454760" y="1457842"/>
                    <a:pt x="2469807" y="1453642"/>
                    <a:pt x="2469057" y="1472121"/>
                  </a:cubicBezTo>
                  <a:cubicBezTo>
                    <a:pt x="2450583" y="1480896"/>
                    <a:pt x="2430966" y="1486432"/>
                    <a:pt x="2410394" y="1490064"/>
                  </a:cubicBezTo>
                  <a:cubicBezTo>
                    <a:pt x="2337820" y="1501158"/>
                    <a:pt x="2333252" y="1507257"/>
                    <a:pt x="2337107" y="1581550"/>
                  </a:cubicBezTo>
                  <a:lnTo>
                    <a:pt x="2342804" y="1616802"/>
                  </a:lnTo>
                  <a:lnTo>
                    <a:pt x="2347317" y="1610776"/>
                  </a:lnTo>
                  <a:lnTo>
                    <a:pt x="2381405" y="1711111"/>
                  </a:lnTo>
                  <a:lnTo>
                    <a:pt x="2430032" y="1781159"/>
                  </a:lnTo>
                  <a:lnTo>
                    <a:pt x="2456217" y="1816330"/>
                  </a:lnTo>
                  <a:cubicBezTo>
                    <a:pt x="2531134" y="1897436"/>
                    <a:pt x="2654211" y="1920602"/>
                    <a:pt x="2745046" y="1866063"/>
                  </a:cubicBezTo>
                  <a:cubicBezTo>
                    <a:pt x="2766374" y="1853477"/>
                    <a:pt x="2783508" y="1835369"/>
                    <a:pt x="2802929" y="1818974"/>
                  </a:cubicBezTo>
                  <a:cubicBezTo>
                    <a:pt x="2730443" y="1994676"/>
                    <a:pt x="2553630" y="1966587"/>
                    <a:pt x="2512876" y="1945644"/>
                  </a:cubicBezTo>
                  <a:cubicBezTo>
                    <a:pt x="2501631" y="1938413"/>
                    <a:pt x="2492863" y="1929464"/>
                    <a:pt x="2481810" y="1923566"/>
                  </a:cubicBezTo>
                  <a:cubicBezTo>
                    <a:pt x="2405064" y="1886608"/>
                    <a:pt x="2349843" y="1831636"/>
                    <a:pt x="2315751" y="1759853"/>
                  </a:cubicBezTo>
                  <a:lnTo>
                    <a:pt x="2311255" y="1747006"/>
                  </a:lnTo>
                  <a:lnTo>
                    <a:pt x="2286633" y="1691311"/>
                  </a:lnTo>
                  <a:cubicBezTo>
                    <a:pt x="2264699" y="1628469"/>
                    <a:pt x="2261945" y="1563927"/>
                    <a:pt x="2299909" y="1497752"/>
                  </a:cubicBezTo>
                  <a:cubicBezTo>
                    <a:pt x="2266373" y="1486914"/>
                    <a:pt x="2233981" y="1474552"/>
                    <a:pt x="2206345" y="1452662"/>
                  </a:cubicBezTo>
                  <a:cubicBezTo>
                    <a:pt x="2124391" y="1388895"/>
                    <a:pt x="2080904" y="1303958"/>
                    <a:pt x="2072269" y="1201093"/>
                  </a:cubicBezTo>
                  <a:cubicBezTo>
                    <a:pt x="2069010" y="1168901"/>
                    <a:pt x="2059096" y="1156715"/>
                    <a:pt x="2023472" y="1155022"/>
                  </a:cubicBezTo>
                  <a:cubicBezTo>
                    <a:pt x="1946890" y="1152403"/>
                    <a:pt x="1872764" y="1119492"/>
                    <a:pt x="1812353" y="1082572"/>
                  </a:cubicBezTo>
                  <a:cubicBezTo>
                    <a:pt x="1688005" y="1005496"/>
                    <a:pt x="1553212" y="1021009"/>
                    <a:pt x="1471695" y="1113080"/>
                  </a:cubicBezTo>
                  <a:lnTo>
                    <a:pt x="1442475" y="1155537"/>
                  </a:lnTo>
                  <a:lnTo>
                    <a:pt x="1417413" y="1241357"/>
                  </a:lnTo>
                  <a:cubicBezTo>
                    <a:pt x="1413409" y="1281525"/>
                    <a:pt x="1416187" y="1322027"/>
                    <a:pt x="1423265" y="1362666"/>
                  </a:cubicBezTo>
                  <a:cubicBezTo>
                    <a:pt x="1441379" y="1472008"/>
                    <a:pt x="1538876" y="1555013"/>
                    <a:pt x="1654912" y="1553391"/>
                  </a:cubicBezTo>
                  <a:cubicBezTo>
                    <a:pt x="1682022" y="1553204"/>
                    <a:pt x="1708722" y="1546033"/>
                    <a:pt x="1736445" y="1541531"/>
                  </a:cubicBezTo>
                  <a:cubicBezTo>
                    <a:pt x="1627737" y="1614857"/>
                    <a:pt x="1531011" y="1597554"/>
                    <a:pt x="1467866" y="1564711"/>
                  </a:cubicBezTo>
                  <a:lnTo>
                    <a:pt x="1462696" y="1561492"/>
                  </a:lnTo>
                  <a:lnTo>
                    <a:pt x="1457674" y="1588601"/>
                  </a:lnTo>
                  <a:cubicBezTo>
                    <a:pt x="1428304" y="1696604"/>
                    <a:pt x="1335114" y="1795890"/>
                    <a:pt x="1199754" y="1781972"/>
                  </a:cubicBezTo>
                  <a:cubicBezTo>
                    <a:pt x="1185275" y="1780647"/>
                    <a:pt x="1171559" y="1779893"/>
                    <a:pt x="1157080" y="1778569"/>
                  </a:cubicBezTo>
                  <a:lnTo>
                    <a:pt x="1131165" y="1778397"/>
                  </a:lnTo>
                  <a:lnTo>
                    <a:pt x="1188760" y="1701505"/>
                  </a:lnTo>
                  <a:lnTo>
                    <a:pt x="1273118" y="1702298"/>
                  </a:lnTo>
                  <a:cubicBezTo>
                    <a:pt x="1304239" y="1698087"/>
                    <a:pt x="1334666" y="1688448"/>
                    <a:pt x="1364088" y="1670618"/>
                  </a:cubicBezTo>
                  <a:cubicBezTo>
                    <a:pt x="1402435" y="1647128"/>
                    <a:pt x="1427758" y="1616894"/>
                    <a:pt x="1443789" y="1581441"/>
                  </a:cubicBezTo>
                  <a:lnTo>
                    <a:pt x="1452947" y="1555423"/>
                  </a:lnTo>
                  <a:lnTo>
                    <a:pt x="1434181" y="1543741"/>
                  </a:lnTo>
                  <a:cubicBezTo>
                    <a:pt x="1414642" y="1529318"/>
                    <a:pt x="1401166" y="1514813"/>
                    <a:pt x="1395137" y="1505029"/>
                  </a:cubicBezTo>
                  <a:cubicBezTo>
                    <a:pt x="1389377" y="1492955"/>
                    <a:pt x="1386921" y="1480635"/>
                    <a:pt x="1380516" y="1469830"/>
                  </a:cubicBezTo>
                  <a:cubicBezTo>
                    <a:pt x="1357045" y="1434070"/>
                    <a:pt x="1341231" y="1397096"/>
                    <a:pt x="1332937" y="1359016"/>
                  </a:cubicBezTo>
                  <a:lnTo>
                    <a:pt x="1331626" y="1347874"/>
                  </a:lnTo>
                  <a:lnTo>
                    <a:pt x="1272780" y="1404764"/>
                  </a:lnTo>
                  <a:lnTo>
                    <a:pt x="1193860" y="1391893"/>
                  </a:lnTo>
                  <a:cubicBezTo>
                    <a:pt x="1115435" y="1369902"/>
                    <a:pt x="1053113" y="1322841"/>
                    <a:pt x="1008134" y="1250070"/>
                  </a:cubicBezTo>
                  <a:cubicBezTo>
                    <a:pt x="1001048" y="1239697"/>
                    <a:pt x="990921" y="1232265"/>
                    <a:pt x="982412" y="1221942"/>
                  </a:cubicBezTo>
                  <a:cubicBezTo>
                    <a:pt x="957137" y="1183544"/>
                    <a:pt x="913742" y="1005238"/>
                    <a:pt x="1093583" y="897188"/>
                  </a:cubicBezTo>
                  <a:cubicBezTo>
                    <a:pt x="1077786" y="920410"/>
                    <a:pt x="1060002" y="941578"/>
                    <a:pt x="1048374" y="966069"/>
                  </a:cubicBezTo>
                  <a:cubicBezTo>
                    <a:pt x="997863" y="1070546"/>
                    <a:pt x="1031883" y="1193989"/>
                    <a:pt x="1123324" y="1256619"/>
                  </a:cubicBezTo>
                  <a:cubicBezTo>
                    <a:pt x="1157163" y="1280209"/>
                    <a:pt x="1192696" y="1299844"/>
                    <a:pt x="1230792" y="1313193"/>
                  </a:cubicBezTo>
                  <a:lnTo>
                    <a:pt x="1329324" y="1328309"/>
                  </a:lnTo>
                  <a:lnTo>
                    <a:pt x="1326119" y="1301081"/>
                  </a:lnTo>
                  <a:cubicBezTo>
                    <a:pt x="1325715" y="1281501"/>
                    <a:pt x="1327174" y="1261658"/>
                    <a:pt x="1330478" y="1241565"/>
                  </a:cubicBezTo>
                  <a:lnTo>
                    <a:pt x="1347395" y="1181539"/>
                  </a:lnTo>
                  <a:lnTo>
                    <a:pt x="1289273" y="1135853"/>
                  </a:lnTo>
                  <a:cubicBezTo>
                    <a:pt x="1267353" y="1115865"/>
                    <a:pt x="1239532" y="1102166"/>
                    <a:pt x="1231511" y="1069976"/>
                  </a:cubicBezTo>
                  <a:cubicBezTo>
                    <a:pt x="1239320" y="1067494"/>
                    <a:pt x="1247129" y="1065013"/>
                    <a:pt x="1254367" y="1063295"/>
                  </a:cubicBezTo>
                  <a:cubicBezTo>
                    <a:pt x="1298749" y="1054885"/>
                    <a:pt x="1336262" y="1031811"/>
                    <a:pt x="1356051" y="994271"/>
                  </a:cubicBezTo>
                  <a:cubicBezTo>
                    <a:pt x="1370322" y="965687"/>
                    <a:pt x="1331068" y="948185"/>
                    <a:pt x="1316957" y="925715"/>
                  </a:cubicBezTo>
                  <a:cubicBezTo>
                    <a:pt x="1308757" y="912432"/>
                    <a:pt x="1302331" y="898173"/>
                    <a:pt x="1297765" y="883688"/>
                  </a:cubicBezTo>
                  <a:lnTo>
                    <a:pt x="1289903" y="841227"/>
                  </a:lnTo>
                  <a:lnTo>
                    <a:pt x="1324580" y="794932"/>
                  </a:lnTo>
                  <a:cubicBezTo>
                    <a:pt x="1324679" y="795281"/>
                    <a:pt x="1324779" y="795630"/>
                    <a:pt x="1324878" y="795979"/>
                  </a:cubicBezTo>
                  <a:cubicBezTo>
                    <a:pt x="1332719" y="845885"/>
                    <a:pt x="1363219" y="878252"/>
                    <a:pt x="1400007" y="911757"/>
                  </a:cubicBezTo>
                  <a:cubicBezTo>
                    <a:pt x="1463287" y="968677"/>
                    <a:pt x="1538922" y="978918"/>
                    <a:pt x="1615887" y="984205"/>
                  </a:cubicBezTo>
                  <a:cubicBezTo>
                    <a:pt x="1727740" y="991970"/>
                    <a:pt x="1808778" y="937475"/>
                    <a:pt x="1841277" y="840131"/>
                  </a:cubicBezTo>
                  <a:lnTo>
                    <a:pt x="1849521" y="806651"/>
                  </a:lnTo>
                  <a:lnTo>
                    <a:pt x="1816219" y="779132"/>
                  </a:lnTo>
                  <a:cubicBezTo>
                    <a:pt x="1870517" y="787671"/>
                    <a:pt x="1909170" y="758310"/>
                    <a:pt x="1946679" y="725712"/>
                  </a:cubicBezTo>
                  <a:cubicBezTo>
                    <a:pt x="1960578" y="713511"/>
                    <a:pt x="1957331" y="700368"/>
                    <a:pt x="1943038" y="690853"/>
                  </a:cubicBezTo>
                  <a:cubicBezTo>
                    <a:pt x="1877861" y="649173"/>
                    <a:pt x="1895351" y="590870"/>
                    <a:pt x="1907308" y="517710"/>
                  </a:cubicBezTo>
                  <a:cubicBezTo>
                    <a:pt x="1944124" y="598841"/>
                    <a:pt x="2015562" y="598796"/>
                    <a:pt x="2074059" y="622382"/>
                  </a:cubicBezTo>
                  <a:close/>
                  <a:moveTo>
                    <a:pt x="3226038" y="1170010"/>
                  </a:moveTo>
                  <a:cubicBezTo>
                    <a:pt x="3143951" y="1298519"/>
                    <a:pt x="3127909" y="1272622"/>
                    <a:pt x="3039800" y="1363835"/>
                  </a:cubicBezTo>
                  <a:lnTo>
                    <a:pt x="2986179" y="1265779"/>
                  </a:lnTo>
                  <a:cubicBezTo>
                    <a:pt x="3107979" y="1230457"/>
                    <a:pt x="3061153" y="1288599"/>
                    <a:pt x="3226038" y="1170010"/>
                  </a:cubicBezTo>
                  <a:close/>
                  <a:moveTo>
                    <a:pt x="2599109" y="557336"/>
                  </a:moveTo>
                  <a:cubicBezTo>
                    <a:pt x="2602801" y="558762"/>
                    <a:pt x="2605517" y="561094"/>
                    <a:pt x="2605711" y="567191"/>
                  </a:cubicBezTo>
                  <a:cubicBezTo>
                    <a:pt x="2491827" y="622316"/>
                    <a:pt x="2446932" y="726737"/>
                    <a:pt x="2491393" y="846915"/>
                  </a:cubicBezTo>
                  <a:cubicBezTo>
                    <a:pt x="2518107" y="919289"/>
                    <a:pt x="2549202" y="988992"/>
                    <a:pt x="2621619" y="1033715"/>
                  </a:cubicBezTo>
                  <a:cubicBezTo>
                    <a:pt x="2664117" y="1059598"/>
                    <a:pt x="2703754" y="1079766"/>
                    <a:pt x="2753852" y="1073258"/>
                  </a:cubicBezTo>
                  <a:cubicBezTo>
                    <a:pt x="2764519" y="1071728"/>
                    <a:pt x="2776139" y="1072102"/>
                    <a:pt x="2785478" y="1080287"/>
                  </a:cubicBezTo>
                  <a:cubicBezTo>
                    <a:pt x="2759022" y="1118785"/>
                    <a:pt x="2691786" y="1133875"/>
                    <a:pt x="2631577" y="1117339"/>
                  </a:cubicBezTo>
                  <a:cubicBezTo>
                    <a:pt x="2606046" y="1110115"/>
                    <a:pt x="2578213" y="1077367"/>
                    <a:pt x="2554794" y="1099098"/>
                  </a:cubicBezTo>
                  <a:cubicBezTo>
                    <a:pt x="2524333" y="1128645"/>
                    <a:pt x="2512738" y="1171133"/>
                    <a:pt x="2517147" y="1216089"/>
                  </a:cubicBezTo>
                  <a:cubicBezTo>
                    <a:pt x="2517533" y="1223518"/>
                    <a:pt x="2517348" y="1231709"/>
                    <a:pt x="2517162" y="1239901"/>
                  </a:cubicBezTo>
                  <a:cubicBezTo>
                    <a:pt x="2484016" y="1241255"/>
                    <a:pt x="2463047" y="1218408"/>
                    <a:pt x="2437701" y="1202993"/>
                  </a:cubicBezTo>
                  <a:cubicBezTo>
                    <a:pt x="2395012" y="1175777"/>
                    <a:pt x="2357080" y="1139035"/>
                    <a:pt x="2308110" y="1120205"/>
                  </a:cubicBezTo>
                  <a:cubicBezTo>
                    <a:pt x="2308110" y="1120205"/>
                    <a:pt x="2308489" y="1118109"/>
                    <a:pt x="2309631" y="1116584"/>
                  </a:cubicBezTo>
                  <a:cubicBezTo>
                    <a:pt x="2310773" y="1115060"/>
                    <a:pt x="2312107" y="1114869"/>
                    <a:pt x="2313249" y="1113344"/>
                  </a:cubicBezTo>
                  <a:cubicBezTo>
                    <a:pt x="2479493" y="1010562"/>
                    <a:pt x="2486992" y="816247"/>
                    <a:pt x="2341752" y="686035"/>
                  </a:cubicBezTo>
                  <a:cubicBezTo>
                    <a:pt x="2289335" y="638443"/>
                    <a:pt x="2236909" y="576562"/>
                    <a:pt x="2212861" y="503806"/>
                  </a:cubicBezTo>
                  <a:cubicBezTo>
                    <a:pt x="2201220" y="470095"/>
                    <a:pt x="2186738" y="464008"/>
                    <a:pt x="2154928" y="469932"/>
                  </a:cubicBezTo>
                  <a:cubicBezTo>
                    <a:pt x="2053785" y="490569"/>
                    <a:pt x="1960048" y="472720"/>
                    <a:pt x="1875809" y="412002"/>
                  </a:cubicBezTo>
                  <a:cubicBezTo>
                    <a:pt x="1847032" y="391636"/>
                    <a:pt x="1826060" y="364027"/>
                    <a:pt x="1806230" y="334892"/>
                  </a:cubicBezTo>
                  <a:cubicBezTo>
                    <a:pt x="1735790" y="408278"/>
                    <a:pt x="1647782" y="411380"/>
                    <a:pt x="1556710" y="393148"/>
                  </a:cubicBezTo>
                  <a:cubicBezTo>
                    <a:pt x="1525846" y="386690"/>
                    <a:pt x="1515356" y="365742"/>
                    <a:pt x="1495496" y="288983"/>
                  </a:cubicBezTo>
                  <a:cubicBezTo>
                    <a:pt x="1567525" y="321514"/>
                    <a:pt x="1638403" y="341282"/>
                    <a:pt x="1715354" y="322756"/>
                  </a:cubicBezTo>
                  <a:cubicBezTo>
                    <a:pt x="1787733" y="305567"/>
                    <a:pt x="1792301" y="299468"/>
                    <a:pt x="1782541" y="226703"/>
                  </a:cubicBezTo>
                  <a:cubicBezTo>
                    <a:pt x="1780242" y="205939"/>
                    <a:pt x="1780039" y="185557"/>
                    <a:pt x="1783266" y="165361"/>
                  </a:cubicBezTo>
                  <a:cubicBezTo>
                    <a:pt x="1800788" y="159445"/>
                    <a:pt x="1800988" y="175066"/>
                    <a:pt x="1806899" y="183063"/>
                  </a:cubicBezTo>
                  <a:cubicBezTo>
                    <a:pt x="1881859" y="335608"/>
                    <a:pt x="1976382" y="392128"/>
                    <a:pt x="2134301" y="383077"/>
                  </a:cubicBezTo>
                  <a:cubicBezTo>
                    <a:pt x="2170685" y="380579"/>
                    <a:pt x="2202483" y="355603"/>
                    <a:pt x="2240589" y="365104"/>
                  </a:cubicBezTo>
                  <a:cubicBezTo>
                    <a:pt x="2255839" y="381288"/>
                    <a:pt x="2280219" y="375748"/>
                    <a:pt x="2297370" y="386215"/>
                  </a:cubicBezTo>
                  <a:cubicBezTo>
                    <a:pt x="2290533" y="419176"/>
                    <a:pt x="2277408" y="450998"/>
                    <a:pt x="2302004" y="484891"/>
                  </a:cubicBezTo>
                  <a:cubicBezTo>
                    <a:pt x="2340707" y="536493"/>
                    <a:pt x="2381503" y="583712"/>
                    <a:pt x="2441717" y="609774"/>
                  </a:cubicBezTo>
                  <a:cubicBezTo>
                    <a:pt x="2462677" y="618333"/>
                    <a:pt x="2477909" y="605941"/>
                    <a:pt x="2494096" y="595453"/>
                  </a:cubicBezTo>
                  <a:cubicBezTo>
                    <a:pt x="2522850" y="577719"/>
                    <a:pt x="2547978" y="548939"/>
                    <a:pt x="2586652" y="552914"/>
                  </a:cubicBezTo>
                  <a:cubicBezTo>
                    <a:pt x="2590750" y="555389"/>
                    <a:pt x="2595417" y="555910"/>
                    <a:pt x="2599109" y="55733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436" name="Group 1435">
              <a:extLst>
                <a:ext uri="{FF2B5EF4-FFF2-40B4-BE49-F238E27FC236}">
                  <a16:creationId xmlns:a16="http://schemas.microsoft.com/office/drawing/2014/main" id="{87CEE6F2-657B-4153-A64F-1897A97BAABC}"/>
                </a:ext>
              </a:extLst>
            </p:cNvPr>
            <p:cNvGrpSpPr/>
            <p:nvPr/>
          </p:nvGrpSpPr>
          <p:grpSpPr>
            <a:xfrm>
              <a:off x="5117699" y="3424687"/>
              <a:ext cx="1982312" cy="2237535"/>
              <a:chOff x="5118251" y="3418879"/>
              <a:chExt cx="1982312" cy="2198059"/>
            </a:xfrm>
          </p:grpSpPr>
          <p:sp>
            <p:nvSpPr>
              <p:cNvPr id="1437" name="Freeform: Shape 1436">
                <a:extLst>
                  <a:ext uri="{FF2B5EF4-FFF2-40B4-BE49-F238E27FC236}">
                    <a16:creationId xmlns:a16="http://schemas.microsoft.com/office/drawing/2014/main" id="{021B76BA-4677-4964-9026-C429F6F61D07}"/>
                  </a:ext>
                </a:extLst>
              </p:cNvPr>
              <p:cNvSpPr/>
              <p:nvPr/>
            </p:nvSpPr>
            <p:spPr>
              <a:xfrm>
                <a:off x="5118251" y="3418879"/>
                <a:ext cx="1982312" cy="2198059"/>
              </a:xfrm>
              <a:custGeom>
                <a:avLst/>
                <a:gdLst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151343 w 1962289"/>
                  <a:gd name="connsiteY5" fmla="*/ 28366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031203 w 1962289"/>
                  <a:gd name="connsiteY5" fmla="*/ 26030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031203 w 1962289"/>
                  <a:gd name="connsiteY5" fmla="*/ 26030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188052 w 1962289"/>
                  <a:gd name="connsiteY5" fmla="*/ 256966 h 2175872"/>
                  <a:gd name="connsiteX6" fmla="*/ 1962289 w 1962289"/>
                  <a:gd name="connsiteY6" fmla="*/ 0 h 2175872"/>
                  <a:gd name="connsiteX0" fmla="*/ 1965626 w 1965626"/>
                  <a:gd name="connsiteY0" fmla="*/ 0 h 2119139"/>
                  <a:gd name="connsiteX1" fmla="*/ 1942265 w 1965626"/>
                  <a:gd name="connsiteY1" fmla="*/ 1832137 h 2119139"/>
                  <a:gd name="connsiteX2" fmla="*/ 1228099 w 1965626"/>
                  <a:gd name="connsiteY2" fmla="*/ 2119139 h 2119139"/>
                  <a:gd name="connsiteX3" fmla="*/ 20023 w 1965626"/>
                  <a:gd name="connsiteY3" fmla="*/ 2082429 h 2119139"/>
                  <a:gd name="connsiteX4" fmla="*/ 0 w 1965626"/>
                  <a:gd name="connsiteY4" fmla="*/ 196896 h 2119139"/>
                  <a:gd name="connsiteX5" fmla="*/ 1188052 w 1965626"/>
                  <a:gd name="connsiteY5" fmla="*/ 200233 h 2119139"/>
                  <a:gd name="connsiteX6" fmla="*/ 1965626 w 1965626"/>
                  <a:gd name="connsiteY6" fmla="*/ 0 h 2119139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55614 w 1955614"/>
                  <a:gd name="connsiteY0" fmla="*/ 0 h 2109128"/>
                  <a:gd name="connsiteX1" fmla="*/ 1942265 w 1955614"/>
                  <a:gd name="connsiteY1" fmla="*/ 1822126 h 2109128"/>
                  <a:gd name="connsiteX2" fmla="*/ 1228099 w 1955614"/>
                  <a:gd name="connsiteY2" fmla="*/ 2109128 h 2109128"/>
                  <a:gd name="connsiteX3" fmla="*/ 20023 w 1955614"/>
                  <a:gd name="connsiteY3" fmla="*/ 2072418 h 2109128"/>
                  <a:gd name="connsiteX4" fmla="*/ 0 w 1955614"/>
                  <a:gd name="connsiteY4" fmla="*/ 186885 h 2109128"/>
                  <a:gd name="connsiteX5" fmla="*/ 1188052 w 1955614"/>
                  <a:gd name="connsiteY5" fmla="*/ 190222 h 2109128"/>
                  <a:gd name="connsiteX6" fmla="*/ 1955614 w 1955614"/>
                  <a:gd name="connsiteY6" fmla="*/ 0 h 2109128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30034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16685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16685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4158"/>
                  <a:gd name="connsiteX1" fmla="*/ 1952276 w 1982312"/>
                  <a:gd name="connsiteY1" fmla="*/ 1868847 h 2194158"/>
                  <a:gd name="connsiteX2" fmla="*/ 921073 w 1982312"/>
                  <a:gd name="connsiteY2" fmla="*/ 2192558 h 2194158"/>
                  <a:gd name="connsiteX3" fmla="*/ 16685 w 1982312"/>
                  <a:gd name="connsiteY3" fmla="*/ 2119139 h 2194158"/>
                  <a:gd name="connsiteX4" fmla="*/ 0 w 1982312"/>
                  <a:gd name="connsiteY4" fmla="*/ 233606 h 2194158"/>
                  <a:gd name="connsiteX5" fmla="*/ 917736 w 1982312"/>
                  <a:gd name="connsiteY5" fmla="*/ 263640 h 2194158"/>
                  <a:gd name="connsiteX6" fmla="*/ 1982312 w 1982312"/>
                  <a:gd name="connsiteY6" fmla="*/ 0 h 2194158"/>
                  <a:gd name="connsiteX0" fmla="*/ 1982312 w 1982312"/>
                  <a:gd name="connsiteY0" fmla="*/ 0 h 2194158"/>
                  <a:gd name="connsiteX1" fmla="*/ 1952276 w 1982312"/>
                  <a:gd name="connsiteY1" fmla="*/ 1868847 h 2194158"/>
                  <a:gd name="connsiteX2" fmla="*/ 921073 w 1982312"/>
                  <a:gd name="connsiteY2" fmla="*/ 2192558 h 2194158"/>
                  <a:gd name="connsiteX3" fmla="*/ 16685 w 1982312"/>
                  <a:gd name="connsiteY3" fmla="*/ 2119139 h 2194158"/>
                  <a:gd name="connsiteX4" fmla="*/ 0 w 1982312"/>
                  <a:gd name="connsiteY4" fmla="*/ 233606 h 2194158"/>
                  <a:gd name="connsiteX5" fmla="*/ 917736 w 1982312"/>
                  <a:gd name="connsiteY5" fmla="*/ 263640 h 2194158"/>
                  <a:gd name="connsiteX6" fmla="*/ 1982312 w 1982312"/>
                  <a:gd name="connsiteY6" fmla="*/ 0 h 2194158"/>
                  <a:gd name="connsiteX0" fmla="*/ 1982312 w 1982312"/>
                  <a:gd name="connsiteY0" fmla="*/ 0 h 2195842"/>
                  <a:gd name="connsiteX1" fmla="*/ 1952276 w 1982312"/>
                  <a:gd name="connsiteY1" fmla="*/ 1868847 h 2195842"/>
                  <a:gd name="connsiteX2" fmla="*/ 921073 w 1982312"/>
                  <a:gd name="connsiteY2" fmla="*/ 2192558 h 2195842"/>
                  <a:gd name="connsiteX3" fmla="*/ 16685 w 1982312"/>
                  <a:gd name="connsiteY3" fmla="*/ 2119139 h 2195842"/>
                  <a:gd name="connsiteX4" fmla="*/ 0 w 1982312"/>
                  <a:gd name="connsiteY4" fmla="*/ 233606 h 2195842"/>
                  <a:gd name="connsiteX5" fmla="*/ 917736 w 1982312"/>
                  <a:gd name="connsiteY5" fmla="*/ 263640 h 2195842"/>
                  <a:gd name="connsiteX6" fmla="*/ 1982312 w 1982312"/>
                  <a:gd name="connsiteY6" fmla="*/ 0 h 2195842"/>
                  <a:gd name="connsiteX0" fmla="*/ 1982312 w 1982312"/>
                  <a:gd name="connsiteY0" fmla="*/ 0 h 2198059"/>
                  <a:gd name="connsiteX1" fmla="*/ 1952276 w 1982312"/>
                  <a:gd name="connsiteY1" fmla="*/ 1868847 h 2198059"/>
                  <a:gd name="connsiteX2" fmla="*/ 921073 w 1982312"/>
                  <a:gd name="connsiteY2" fmla="*/ 2192558 h 2198059"/>
                  <a:gd name="connsiteX3" fmla="*/ 16685 w 1982312"/>
                  <a:gd name="connsiteY3" fmla="*/ 2119139 h 2198059"/>
                  <a:gd name="connsiteX4" fmla="*/ 0 w 1982312"/>
                  <a:gd name="connsiteY4" fmla="*/ 233606 h 2198059"/>
                  <a:gd name="connsiteX5" fmla="*/ 917736 w 1982312"/>
                  <a:gd name="connsiteY5" fmla="*/ 263640 h 2198059"/>
                  <a:gd name="connsiteX6" fmla="*/ 1982312 w 1982312"/>
                  <a:gd name="connsiteY6" fmla="*/ 0 h 2198059"/>
                  <a:gd name="connsiteX0" fmla="*/ 1982312 w 1982312"/>
                  <a:gd name="connsiteY0" fmla="*/ 0 h 2198059"/>
                  <a:gd name="connsiteX1" fmla="*/ 1952276 w 1982312"/>
                  <a:gd name="connsiteY1" fmla="*/ 1868847 h 2198059"/>
                  <a:gd name="connsiteX2" fmla="*/ 921073 w 1982312"/>
                  <a:gd name="connsiteY2" fmla="*/ 2192558 h 2198059"/>
                  <a:gd name="connsiteX3" fmla="*/ 2900 w 1982312"/>
                  <a:gd name="connsiteY3" fmla="*/ 2119139 h 2198059"/>
                  <a:gd name="connsiteX4" fmla="*/ 0 w 1982312"/>
                  <a:gd name="connsiteY4" fmla="*/ 233606 h 2198059"/>
                  <a:gd name="connsiteX5" fmla="*/ 917736 w 1982312"/>
                  <a:gd name="connsiteY5" fmla="*/ 263640 h 2198059"/>
                  <a:gd name="connsiteX6" fmla="*/ 1982312 w 1982312"/>
                  <a:gd name="connsiteY6" fmla="*/ 0 h 2198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82312" h="2198059">
                    <a:moveTo>
                      <a:pt x="1982312" y="0"/>
                    </a:moveTo>
                    <a:cubicBezTo>
                      <a:pt x="1977862" y="607375"/>
                      <a:pt x="1956726" y="1261472"/>
                      <a:pt x="1952276" y="1868847"/>
                    </a:cubicBezTo>
                    <a:cubicBezTo>
                      <a:pt x="1935590" y="2033485"/>
                      <a:pt x="1281493" y="2171421"/>
                      <a:pt x="921073" y="2192558"/>
                    </a:cubicBezTo>
                    <a:cubicBezTo>
                      <a:pt x="579563" y="2211470"/>
                      <a:pt x="311037" y="2180322"/>
                      <a:pt x="2900" y="2119139"/>
                    </a:cubicBezTo>
                    <a:cubicBezTo>
                      <a:pt x="1933" y="1490628"/>
                      <a:pt x="967" y="862117"/>
                      <a:pt x="0" y="233606"/>
                    </a:cubicBezTo>
                    <a:lnTo>
                      <a:pt x="917736" y="263640"/>
                    </a:lnTo>
                    <a:cubicBezTo>
                      <a:pt x="1528449" y="236943"/>
                      <a:pt x="1775404" y="193559"/>
                      <a:pt x="1982312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8" name="Freeform: Shape 1437">
                <a:extLst>
                  <a:ext uri="{FF2B5EF4-FFF2-40B4-BE49-F238E27FC236}">
                    <a16:creationId xmlns:a16="http://schemas.microsoft.com/office/drawing/2014/main" id="{A76A91F4-F15A-46D0-BE15-2C4CC8A95C70}"/>
                  </a:ext>
                </a:extLst>
              </p:cNvPr>
              <p:cNvSpPr/>
              <p:nvPr/>
            </p:nvSpPr>
            <p:spPr>
              <a:xfrm>
                <a:off x="5203395" y="3503176"/>
                <a:ext cx="1890999" cy="2028825"/>
              </a:xfrm>
              <a:custGeom>
                <a:avLst/>
                <a:gdLst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151343 w 1962289"/>
                  <a:gd name="connsiteY5" fmla="*/ 28366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031203 w 1962289"/>
                  <a:gd name="connsiteY5" fmla="*/ 26030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031203 w 1962289"/>
                  <a:gd name="connsiteY5" fmla="*/ 26030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188052 w 1962289"/>
                  <a:gd name="connsiteY5" fmla="*/ 256966 h 2175872"/>
                  <a:gd name="connsiteX6" fmla="*/ 1962289 w 1962289"/>
                  <a:gd name="connsiteY6" fmla="*/ 0 h 2175872"/>
                  <a:gd name="connsiteX0" fmla="*/ 1965626 w 1965626"/>
                  <a:gd name="connsiteY0" fmla="*/ 0 h 2119139"/>
                  <a:gd name="connsiteX1" fmla="*/ 1942265 w 1965626"/>
                  <a:gd name="connsiteY1" fmla="*/ 1832137 h 2119139"/>
                  <a:gd name="connsiteX2" fmla="*/ 1228099 w 1965626"/>
                  <a:gd name="connsiteY2" fmla="*/ 2119139 h 2119139"/>
                  <a:gd name="connsiteX3" fmla="*/ 20023 w 1965626"/>
                  <a:gd name="connsiteY3" fmla="*/ 2082429 h 2119139"/>
                  <a:gd name="connsiteX4" fmla="*/ 0 w 1965626"/>
                  <a:gd name="connsiteY4" fmla="*/ 196896 h 2119139"/>
                  <a:gd name="connsiteX5" fmla="*/ 1188052 w 1965626"/>
                  <a:gd name="connsiteY5" fmla="*/ 200233 h 2119139"/>
                  <a:gd name="connsiteX6" fmla="*/ 1965626 w 1965626"/>
                  <a:gd name="connsiteY6" fmla="*/ 0 h 2119139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55614 w 1955614"/>
                  <a:gd name="connsiteY0" fmla="*/ 0 h 2109128"/>
                  <a:gd name="connsiteX1" fmla="*/ 1942265 w 1955614"/>
                  <a:gd name="connsiteY1" fmla="*/ 1822126 h 2109128"/>
                  <a:gd name="connsiteX2" fmla="*/ 1228099 w 1955614"/>
                  <a:gd name="connsiteY2" fmla="*/ 2109128 h 2109128"/>
                  <a:gd name="connsiteX3" fmla="*/ 20023 w 1955614"/>
                  <a:gd name="connsiteY3" fmla="*/ 2072418 h 2109128"/>
                  <a:gd name="connsiteX4" fmla="*/ 0 w 1955614"/>
                  <a:gd name="connsiteY4" fmla="*/ 186885 h 2109128"/>
                  <a:gd name="connsiteX5" fmla="*/ 1188052 w 1955614"/>
                  <a:gd name="connsiteY5" fmla="*/ 190222 h 2109128"/>
                  <a:gd name="connsiteX6" fmla="*/ 1955614 w 1955614"/>
                  <a:gd name="connsiteY6" fmla="*/ 0 h 2109128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30034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16685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16685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4158"/>
                  <a:gd name="connsiteX1" fmla="*/ 1952276 w 1982312"/>
                  <a:gd name="connsiteY1" fmla="*/ 1868847 h 2194158"/>
                  <a:gd name="connsiteX2" fmla="*/ 921073 w 1982312"/>
                  <a:gd name="connsiteY2" fmla="*/ 2192558 h 2194158"/>
                  <a:gd name="connsiteX3" fmla="*/ 16685 w 1982312"/>
                  <a:gd name="connsiteY3" fmla="*/ 2119139 h 2194158"/>
                  <a:gd name="connsiteX4" fmla="*/ 0 w 1982312"/>
                  <a:gd name="connsiteY4" fmla="*/ 233606 h 2194158"/>
                  <a:gd name="connsiteX5" fmla="*/ 917736 w 1982312"/>
                  <a:gd name="connsiteY5" fmla="*/ 263640 h 2194158"/>
                  <a:gd name="connsiteX6" fmla="*/ 1982312 w 1982312"/>
                  <a:gd name="connsiteY6" fmla="*/ 0 h 2194158"/>
                  <a:gd name="connsiteX0" fmla="*/ 1982312 w 1982312"/>
                  <a:gd name="connsiteY0" fmla="*/ 0 h 2194158"/>
                  <a:gd name="connsiteX1" fmla="*/ 1952276 w 1982312"/>
                  <a:gd name="connsiteY1" fmla="*/ 1868847 h 2194158"/>
                  <a:gd name="connsiteX2" fmla="*/ 921073 w 1982312"/>
                  <a:gd name="connsiteY2" fmla="*/ 2192558 h 2194158"/>
                  <a:gd name="connsiteX3" fmla="*/ 16685 w 1982312"/>
                  <a:gd name="connsiteY3" fmla="*/ 2119139 h 2194158"/>
                  <a:gd name="connsiteX4" fmla="*/ 0 w 1982312"/>
                  <a:gd name="connsiteY4" fmla="*/ 233606 h 2194158"/>
                  <a:gd name="connsiteX5" fmla="*/ 917736 w 1982312"/>
                  <a:gd name="connsiteY5" fmla="*/ 263640 h 2194158"/>
                  <a:gd name="connsiteX6" fmla="*/ 1982312 w 1982312"/>
                  <a:gd name="connsiteY6" fmla="*/ 0 h 2194158"/>
                  <a:gd name="connsiteX0" fmla="*/ 1982312 w 1982312"/>
                  <a:gd name="connsiteY0" fmla="*/ 0 h 2195842"/>
                  <a:gd name="connsiteX1" fmla="*/ 1952276 w 1982312"/>
                  <a:gd name="connsiteY1" fmla="*/ 1868847 h 2195842"/>
                  <a:gd name="connsiteX2" fmla="*/ 921073 w 1982312"/>
                  <a:gd name="connsiteY2" fmla="*/ 2192558 h 2195842"/>
                  <a:gd name="connsiteX3" fmla="*/ 16685 w 1982312"/>
                  <a:gd name="connsiteY3" fmla="*/ 2119139 h 2195842"/>
                  <a:gd name="connsiteX4" fmla="*/ 0 w 1982312"/>
                  <a:gd name="connsiteY4" fmla="*/ 233606 h 2195842"/>
                  <a:gd name="connsiteX5" fmla="*/ 917736 w 1982312"/>
                  <a:gd name="connsiteY5" fmla="*/ 263640 h 2195842"/>
                  <a:gd name="connsiteX6" fmla="*/ 1982312 w 1982312"/>
                  <a:gd name="connsiteY6" fmla="*/ 0 h 2195842"/>
                  <a:gd name="connsiteX0" fmla="*/ 1982312 w 1982312"/>
                  <a:gd name="connsiteY0" fmla="*/ 0 h 2198059"/>
                  <a:gd name="connsiteX1" fmla="*/ 1952276 w 1982312"/>
                  <a:gd name="connsiteY1" fmla="*/ 1868847 h 2198059"/>
                  <a:gd name="connsiteX2" fmla="*/ 921073 w 1982312"/>
                  <a:gd name="connsiteY2" fmla="*/ 2192558 h 2198059"/>
                  <a:gd name="connsiteX3" fmla="*/ 16685 w 1982312"/>
                  <a:gd name="connsiteY3" fmla="*/ 2119139 h 2198059"/>
                  <a:gd name="connsiteX4" fmla="*/ 0 w 1982312"/>
                  <a:gd name="connsiteY4" fmla="*/ 233606 h 2198059"/>
                  <a:gd name="connsiteX5" fmla="*/ 917736 w 1982312"/>
                  <a:gd name="connsiteY5" fmla="*/ 263640 h 2198059"/>
                  <a:gd name="connsiteX6" fmla="*/ 1982312 w 1982312"/>
                  <a:gd name="connsiteY6" fmla="*/ 0 h 2198059"/>
                  <a:gd name="connsiteX0" fmla="*/ 1982312 w 1982312"/>
                  <a:gd name="connsiteY0" fmla="*/ 0 h 2198059"/>
                  <a:gd name="connsiteX1" fmla="*/ 1952276 w 1982312"/>
                  <a:gd name="connsiteY1" fmla="*/ 1868847 h 2198059"/>
                  <a:gd name="connsiteX2" fmla="*/ 921073 w 1982312"/>
                  <a:gd name="connsiteY2" fmla="*/ 2192558 h 2198059"/>
                  <a:gd name="connsiteX3" fmla="*/ 2900 w 1982312"/>
                  <a:gd name="connsiteY3" fmla="*/ 2119139 h 2198059"/>
                  <a:gd name="connsiteX4" fmla="*/ 0 w 1982312"/>
                  <a:gd name="connsiteY4" fmla="*/ 233606 h 2198059"/>
                  <a:gd name="connsiteX5" fmla="*/ 917736 w 1982312"/>
                  <a:gd name="connsiteY5" fmla="*/ 263640 h 2198059"/>
                  <a:gd name="connsiteX6" fmla="*/ 1982312 w 1982312"/>
                  <a:gd name="connsiteY6" fmla="*/ 0 h 2198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82312" h="2198059">
                    <a:moveTo>
                      <a:pt x="1982312" y="0"/>
                    </a:moveTo>
                    <a:cubicBezTo>
                      <a:pt x="1977862" y="607375"/>
                      <a:pt x="1956726" y="1261472"/>
                      <a:pt x="1952276" y="1868847"/>
                    </a:cubicBezTo>
                    <a:cubicBezTo>
                      <a:pt x="1935590" y="2033485"/>
                      <a:pt x="1281493" y="2171421"/>
                      <a:pt x="921073" y="2192558"/>
                    </a:cubicBezTo>
                    <a:cubicBezTo>
                      <a:pt x="579563" y="2211470"/>
                      <a:pt x="311037" y="2180322"/>
                      <a:pt x="2900" y="2119139"/>
                    </a:cubicBezTo>
                    <a:cubicBezTo>
                      <a:pt x="1933" y="1490628"/>
                      <a:pt x="967" y="862117"/>
                      <a:pt x="0" y="233606"/>
                    </a:cubicBezTo>
                    <a:lnTo>
                      <a:pt x="917736" y="263640"/>
                    </a:lnTo>
                    <a:cubicBezTo>
                      <a:pt x="1528449" y="236943"/>
                      <a:pt x="1775404" y="193559"/>
                      <a:pt x="1982312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9" name="Freeform: Shape 1438">
                <a:extLst>
                  <a:ext uri="{FF2B5EF4-FFF2-40B4-BE49-F238E27FC236}">
                    <a16:creationId xmlns:a16="http://schemas.microsoft.com/office/drawing/2014/main" id="{268F515E-189D-4141-895A-B37CB7AF5D5D}"/>
                  </a:ext>
                </a:extLst>
              </p:cNvPr>
              <p:cNvSpPr/>
              <p:nvPr/>
            </p:nvSpPr>
            <p:spPr>
              <a:xfrm>
                <a:off x="5204661" y="3505277"/>
                <a:ext cx="1890999" cy="1951507"/>
              </a:xfrm>
              <a:custGeom>
                <a:avLst/>
                <a:gdLst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151343 w 1962289"/>
                  <a:gd name="connsiteY5" fmla="*/ 28366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031203 w 1962289"/>
                  <a:gd name="connsiteY5" fmla="*/ 26030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031203 w 1962289"/>
                  <a:gd name="connsiteY5" fmla="*/ 260304 h 2175872"/>
                  <a:gd name="connsiteX6" fmla="*/ 1962289 w 1962289"/>
                  <a:gd name="connsiteY6" fmla="*/ 0 h 2175872"/>
                  <a:gd name="connsiteX0" fmla="*/ 1962289 w 1962289"/>
                  <a:gd name="connsiteY0" fmla="*/ 0 h 2175872"/>
                  <a:gd name="connsiteX1" fmla="*/ 1942265 w 1962289"/>
                  <a:gd name="connsiteY1" fmla="*/ 1888870 h 2175872"/>
                  <a:gd name="connsiteX2" fmla="*/ 1228099 w 1962289"/>
                  <a:gd name="connsiteY2" fmla="*/ 2175872 h 2175872"/>
                  <a:gd name="connsiteX3" fmla="*/ 20023 w 1962289"/>
                  <a:gd name="connsiteY3" fmla="*/ 2139162 h 2175872"/>
                  <a:gd name="connsiteX4" fmla="*/ 0 w 1962289"/>
                  <a:gd name="connsiteY4" fmla="*/ 253629 h 2175872"/>
                  <a:gd name="connsiteX5" fmla="*/ 1188052 w 1962289"/>
                  <a:gd name="connsiteY5" fmla="*/ 256966 h 2175872"/>
                  <a:gd name="connsiteX6" fmla="*/ 1962289 w 1962289"/>
                  <a:gd name="connsiteY6" fmla="*/ 0 h 2175872"/>
                  <a:gd name="connsiteX0" fmla="*/ 1965626 w 1965626"/>
                  <a:gd name="connsiteY0" fmla="*/ 0 h 2119139"/>
                  <a:gd name="connsiteX1" fmla="*/ 1942265 w 1965626"/>
                  <a:gd name="connsiteY1" fmla="*/ 1832137 h 2119139"/>
                  <a:gd name="connsiteX2" fmla="*/ 1228099 w 1965626"/>
                  <a:gd name="connsiteY2" fmla="*/ 2119139 h 2119139"/>
                  <a:gd name="connsiteX3" fmla="*/ 20023 w 1965626"/>
                  <a:gd name="connsiteY3" fmla="*/ 2082429 h 2119139"/>
                  <a:gd name="connsiteX4" fmla="*/ 0 w 1965626"/>
                  <a:gd name="connsiteY4" fmla="*/ 196896 h 2119139"/>
                  <a:gd name="connsiteX5" fmla="*/ 1188052 w 1965626"/>
                  <a:gd name="connsiteY5" fmla="*/ 200233 h 2119139"/>
                  <a:gd name="connsiteX6" fmla="*/ 1965626 w 1965626"/>
                  <a:gd name="connsiteY6" fmla="*/ 0 h 2119139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65626 w 1965626"/>
                  <a:gd name="connsiteY0" fmla="*/ 0 h 2175872"/>
                  <a:gd name="connsiteX1" fmla="*/ 1942265 w 1965626"/>
                  <a:gd name="connsiteY1" fmla="*/ 1888870 h 2175872"/>
                  <a:gd name="connsiteX2" fmla="*/ 1228099 w 1965626"/>
                  <a:gd name="connsiteY2" fmla="*/ 2175872 h 2175872"/>
                  <a:gd name="connsiteX3" fmla="*/ 20023 w 1965626"/>
                  <a:gd name="connsiteY3" fmla="*/ 2139162 h 2175872"/>
                  <a:gd name="connsiteX4" fmla="*/ 0 w 1965626"/>
                  <a:gd name="connsiteY4" fmla="*/ 253629 h 2175872"/>
                  <a:gd name="connsiteX5" fmla="*/ 1188052 w 1965626"/>
                  <a:gd name="connsiteY5" fmla="*/ 256966 h 2175872"/>
                  <a:gd name="connsiteX6" fmla="*/ 1965626 w 1965626"/>
                  <a:gd name="connsiteY6" fmla="*/ 0 h 2175872"/>
                  <a:gd name="connsiteX0" fmla="*/ 1955614 w 1955614"/>
                  <a:gd name="connsiteY0" fmla="*/ 0 h 2109128"/>
                  <a:gd name="connsiteX1" fmla="*/ 1942265 w 1955614"/>
                  <a:gd name="connsiteY1" fmla="*/ 1822126 h 2109128"/>
                  <a:gd name="connsiteX2" fmla="*/ 1228099 w 1955614"/>
                  <a:gd name="connsiteY2" fmla="*/ 2109128 h 2109128"/>
                  <a:gd name="connsiteX3" fmla="*/ 20023 w 1955614"/>
                  <a:gd name="connsiteY3" fmla="*/ 2072418 h 2109128"/>
                  <a:gd name="connsiteX4" fmla="*/ 0 w 1955614"/>
                  <a:gd name="connsiteY4" fmla="*/ 186885 h 2109128"/>
                  <a:gd name="connsiteX5" fmla="*/ 1188052 w 1955614"/>
                  <a:gd name="connsiteY5" fmla="*/ 190222 h 2109128"/>
                  <a:gd name="connsiteX6" fmla="*/ 1955614 w 1955614"/>
                  <a:gd name="connsiteY6" fmla="*/ 0 h 2109128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1188052 w 1962289"/>
                  <a:gd name="connsiteY5" fmla="*/ 203571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62289 w 1962289"/>
                  <a:gd name="connsiteY0" fmla="*/ 0 h 2122477"/>
                  <a:gd name="connsiteX1" fmla="*/ 1942265 w 1962289"/>
                  <a:gd name="connsiteY1" fmla="*/ 1835475 h 2122477"/>
                  <a:gd name="connsiteX2" fmla="*/ 1228099 w 1962289"/>
                  <a:gd name="connsiteY2" fmla="*/ 2122477 h 2122477"/>
                  <a:gd name="connsiteX3" fmla="*/ 20023 w 1962289"/>
                  <a:gd name="connsiteY3" fmla="*/ 2085767 h 2122477"/>
                  <a:gd name="connsiteX4" fmla="*/ 0 w 1962289"/>
                  <a:gd name="connsiteY4" fmla="*/ 200234 h 2122477"/>
                  <a:gd name="connsiteX5" fmla="*/ 907725 w 1962289"/>
                  <a:gd name="connsiteY5" fmla="*/ 230268 h 2122477"/>
                  <a:gd name="connsiteX6" fmla="*/ 1962289 w 1962289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30034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16685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22477"/>
                  <a:gd name="connsiteX1" fmla="*/ 1952276 w 1972300"/>
                  <a:gd name="connsiteY1" fmla="*/ 1835475 h 2122477"/>
                  <a:gd name="connsiteX2" fmla="*/ 1238110 w 1972300"/>
                  <a:gd name="connsiteY2" fmla="*/ 2122477 h 2122477"/>
                  <a:gd name="connsiteX3" fmla="*/ 16685 w 1972300"/>
                  <a:gd name="connsiteY3" fmla="*/ 2085767 h 2122477"/>
                  <a:gd name="connsiteX4" fmla="*/ 0 w 1972300"/>
                  <a:gd name="connsiteY4" fmla="*/ 200234 h 2122477"/>
                  <a:gd name="connsiteX5" fmla="*/ 917736 w 1972300"/>
                  <a:gd name="connsiteY5" fmla="*/ 230268 h 2122477"/>
                  <a:gd name="connsiteX6" fmla="*/ 1972300 w 1972300"/>
                  <a:gd name="connsiteY6" fmla="*/ 0 h 2122477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72300 w 1972300"/>
                  <a:gd name="connsiteY0" fmla="*/ 0 h 2159186"/>
                  <a:gd name="connsiteX1" fmla="*/ 1952276 w 1972300"/>
                  <a:gd name="connsiteY1" fmla="*/ 1835475 h 2159186"/>
                  <a:gd name="connsiteX2" fmla="*/ 921073 w 1972300"/>
                  <a:gd name="connsiteY2" fmla="*/ 2159186 h 2159186"/>
                  <a:gd name="connsiteX3" fmla="*/ 16685 w 1972300"/>
                  <a:gd name="connsiteY3" fmla="*/ 2085767 h 2159186"/>
                  <a:gd name="connsiteX4" fmla="*/ 0 w 1972300"/>
                  <a:gd name="connsiteY4" fmla="*/ 200234 h 2159186"/>
                  <a:gd name="connsiteX5" fmla="*/ 917736 w 1972300"/>
                  <a:gd name="connsiteY5" fmla="*/ 230268 h 2159186"/>
                  <a:gd name="connsiteX6" fmla="*/ 1972300 w 1972300"/>
                  <a:gd name="connsiteY6" fmla="*/ 0 h 2159186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2558"/>
                  <a:gd name="connsiteX1" fmla="*/ 1952276 w 1982312"/>
                  <a:gd name="connsiteY1" fmla="*/ 1868847 h 2192558"/>
                  <a:gd name="connsiteX2" fmla="*/ 921073 w 1982312"/>
                  <a:gd name="connsiteY2" fmla="*/ 2192558 h 2192558"/>
                  <a:gd name="connsiteX3" fmla="*/ 16685 w 1982312"/>
                  <a:gd name="connsiteY3" fmla="*/ 2119139 h 2192558"/>
                  <a:gd name="connsiteX4" fmla="*/ 0 w 1982312"/>
                  <a:gd name="connsiteY4" fmla="*/ 233606 h 2192558"/>
                  <a:gd name="connsiteX5" fmla="*/ 917736 w 1982312"/>
                  <a:gd name="connsiteY5" fmla="*/ 263640 h 2192558"/>
                  <a:gd name="connsiteX6" fmla="*/ 1982312 w 1982312"/>
                  <a:gd name="connsiteY6" fmla="*/ 0 h 2192558"/>
                  <a:gd name="connsiteX0" fmla="*/ 1982312 w 1982312"/>
                  <a:gd name="connsiteY0" fmla="*/ 0 h 2194158"/>
                  <a:gd name="connsiteX1" fmla="*/ 1952276 w 1982312"/>
                  <a:gd name="connsiteY1" fmla="*/ 1868847 h 2194158"/>
                  <a:gd name="connsiteX2" fmla="*/ 921073 w 1982312"/>
                  <a:gd name="connsiteY2" fmla="*/ 2192558 h 2194158"/>
                  <a:gd name="connsiteX3" fmla="*/ 16685 w 1982312"/>
                  <a:gd name="connsiteY3" fmla="*/ 2119139 h 2194158"/>
                  <a:gd name="connsiteX4" fmla="*/ 0 w 1982312"/>
                  <a:gd name="connsiteY4" fmla="*/ 233606 h 2194158"/>
                  <a:gd name="connsiteX5" fmla="*/ 917736 w 1982312"/>
                  <a:gd name="connsiteY5" fmla="*/ 263640 h 2194158"/>
                  <a:gd name="connsiteX6" fmla="*/ 1982312 w 1982312"/>
                  <a:gd name="connsiteY6" fmla="*/ 0 h 2194158"/>
                  <a:gd name="connsiteX0" fmla="*/ 1982312 w 1982312"/>
                  <a:gd name="connsiteY0" fmla="*/ 0 h 2194158"/>
                  <a:gd name="connsiteX1" fmla="*/ 1952276 w 1982312"/>
                  <a:gd name="connsiteY1" fmla="*/ 1868847 h 2194158"/>
                  <a:gd name="connsiteX2" fmla="*/ 921073 w 1982312"/>
                  <a:gd name="connsiteY2" fmla="*/ 2192558 h 2194158"/>
                  <a:gd name="connsiteX3" fmla="*/ 16685 w 1982312"/>
                  <a:gd name="connsiteY3" fmla="*/ 2119139 h 2194158"/>
                  <a:gd name="connsiteX4" fmla="*/ 0 w 1982312"/>
                  <a:gd name="connsiteY4" fmla="*/ 233606 h 2194158"/>
                  <a:gd name="connsiteX5" fmla="*/ 917736 w 1982312"/>
                  <a:gd name="connsiteY5" fmla="*/ 263640 h 2194158"/>
                  <a:gd name="connsiteX6" fmla="*/ 1982312 w 1982312"/>
                  <a:gd name="connsiteY6" fmla="*/ 0 h 2194158"/>
                  <a:gd name="connsiteX0" fmla="*/ 1982312 w 1982312"/>
                  <a:gd name="connsiteY0" fmla="*/ 0 h 2195842"/>
                  <a:gd name="connsiteX1" fmla="*/ 1952276 w 1982312"/>
                  <a:gd name="connsiteY1" fmla="*/ 1868847 h 2195842"/>
                  <a:gd name="connsiteX2" fmla="*/ 921073 w 1982312"/>
                  <a:gd name="connsiteY2" fmla="*/ 2192558 h 2195842"/>
                  <a:gd name="connsiteX3" fmla="*/ 16685 w 1982312"/>
                  <a:gd name="connsiteY3" fmla="*/ 2119139 h 2195842"/>
                  <a:gd name="connsiteX4" fmla="*/ 0 w 1982312"/>
                  <a:gd name="connsiteY4" fmla="*/ 233606 h 2195842"/>
                  <a:gd name="connsiteX5" fmla="*/ 917736 w 1982312"/>
                  <a:gd name="connsiteY5" fmla="*/ 263640 h 2195842"/>
                  <a:gd name="connsiteX6" fmla="*/ 1982312 w 1982312"/>
                  <a:gd name="connsiteY6" fmla="*/ 0 h 2195842"/>
                  <a:gd name="connsiteX0" fmla="*/ 1982312 w 1982312"/>
                  <a:gd name="connsiteY0" fmla="*/ 0 h 2198059"/>
                  <a:gd name="connsiteX1" fmla="*/ 1952276 w 1982312"/>
                  <a:gd name="connsiteY1" fmla="*/ 1868847 h 2198059"/>
                  <a:gd name="connsiteX2" fmla="*/ 921073 w 1982312"/>
                  <a:gd name="connsiteY2" fmla="*/ 2192558 h 2198059"/>
                  <a:gd name="connsiteX3" fmla="*/ 16685 w 1982312"/>
                  <a:gd name="connsiteY3" fmla="*/ 2119139 h 2198059"/>
                  <a:gd name="connsiteX4" fmla="*/ 0 w 1982312"/>
                  <a:gd name="connsiteY4" fmla="*/ 233606 h 2198059"/>
                  <a:gd name="connsiteX5" fmla="*/ 917736 w 1982312"/>
                  <a:gd name="connsiteY5" fmla="*/ 263640 h 2198059"/>
                  <a:gd name="connsiteX6" fmla="*/ 1982312 w 1982312"/>
                  <a:gd name="connsiteY6" fmla="*/ 0 h 2198059"/>
                  <a:gd name="connsiteX0" fmla="*/ 1982312 w 1982312"/>
                  <a:gd name="connsiteY0" fmla="*/ 0 h 2198059"/>
                  <a:gd name="connsiteX1" fmla="*/ 1952276 w 1982312"/>
                  <a:gd name="connsiteY1" fmla="*/ 1868847 h 2198059"/>
                  <a:gd name="connsiteX2" fmla="*/ 921073 w 1982312"/>
                  <a:gd name="connsiteY2" fmla="*/ 2192558 h 2198059"/>
                  <a:gd name="connsiteX3" fmla="*/ 2900 w 1982312"/>
                  <a:gd name="connsiteY3" fmla="*/ 2119139 h 2198059"/>
                  <a:gd name="connsiteX4" fmla="*/ 0 w 1982312"/>
                  <a:gd name="connsiteY4" fmla="*/ 233606 h 2198059"/>
                  <a:gd name="connsiteX5" fmla="*/ 917736 w 1982312"/>
                  <a:gd name="connsiteY5" fmla="*/ 263640 h 2198059"/>
                  <a:gd name="connsiteX6" fmla="*/ 1982312 w 1982312"/>
                  <a:gd name="connsiteY6" fmla="*/ 0 h 2198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82312" h="2198059">
                    <a:moveTo>
                      <a:pt x="1982312" y="0"/>
                    </a:moveTo>
                    <a:cubicBezTo>
                      <a:pt x="1977862" y="607375"/>
                      <a:pt x="1956726" y="1261472"/>
                      <a:pt x="1952276" y="1868847"/>
                    </a:cubicBezTo>
                    <a:cubicBezTo>
                      <a:pt x="1935590" y="2033485"/>
                      <a:pt x="1281493" y="2171421"/>
                      <a:pt x="921073" y="2192558"/>
                    </a:cubicBezTo>
                    <a:cubicBezTo>
                      <a:pt x="579563" y="2211470"/>
                      <a:pt x="311037" y="2180322"/>
                      <a:pt x="2900" y="2119139"/>
                    </a:cubicBezTo>
                    <a:cubicBezTo>
                      <a:pt x="1933" y="1490628"/>
                      <a:pt x="967" y="862117"/>
                      <a:pt x="0" y="233606"/>
                    </a:cubicBezTo>
                    <a:lnTo>
                      <a:pt x="917736" y="263640"/>
                    </a:lnTo>
                    <a:cubicBezTo>
                      <a:pt x="1528449" y="236943"/>
                      <a:pt x="1775404" y="193559"/>
                      <a:pt x="198231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449" name="Group 1448">
            <a:extLst>
              <a:ext uri="{FF2B5EF4-FFF2-40B4-BE49-F238E27FC236}">
                <a16:creationId xmlns:a16="http://schemas.microsoft.com/office/drawing/2014/main" id="{246822F9-86C1-40F3-B22B-8807423295CB}"/>
              </a:ext>
            </a:extLst>
          </p:cNvPr>
          <p:cNvGrpSpPr/>
          <p:nvPr/>
        </p:nvGrpSpPr>
        <p:grpSpPr>
          <a:xfrm>
            <a:off x="652148" y="4267789"/>
            <a:ext cx="11547363" cy="2056775"/>
            <a:chOff x="616980" y="4461219"/>
            <a:chExt cx="11547363" cy="2056775"/>
          </a:xfrm>
        </p:grpSpPr>
        <p:grpSp>
          <p:nvGrpSpPr>
            <p:cNvPr id="1450" name="Graphic 2">
              <a:extLst>
                <a:ext uri="{FF2B5EF4-FFF2-40B4-BE49-F238E27FC236}">
                  <a16:creationId xmlns:a16="http://schemas.microsoft.com/office/drawing/2014/main" id="{7E1B14D0-2DFC-458C-B60B-88D047436CEF}"/>
                </a:ext>
              </a:extLst>
            </p:cNvPr>
            <p:cNvGrpSpPr/>
            <p:nvPr/>
          </p:nvGrpSpPr>
          <p:grpSpPr>
            <a:xfrm flipH="1">
              <a:off x="616980" y="4461219"/>
              <a:ext cx="5643422" cy="2056775"/>
              <a:chOff x="280987" y="1309687"/>
              <a:chExt cx="11630025" cy="4238625"/>
            </a:xfrm>
          </p:grpSpPr>
          <p:sp>
            <p:nvSpPr>
              <p:cNvPr id="1452" name="Freeform: Shape 1451">
                <a:extLst>
                  <a:ext uri="{FF2B5EF4-FFF2-40B4-BE49-F238E27FC236}">
                    <a16:creationId xmlns:a16="http://schemas.microsoft.com/office/drawing/2014/main" id="{3A7F85EA-B78C-4BD5-AA52-D6C891F48F68}"/>
                  </a:ext>
                </a:extLst>
              </p:cNvPr>
              <p:cNvSpPr/>
              <p:nvPr/>
            </p:nvSpPr>
            <p:spPr>
              <a:xfrm>
                <a:off x="279806" y="1336990"/>
                <a:ext cx="11620500" cy="4210050"/>
              </a:xfrm>
              <a:custGeom>
                <a:avLst/>
                <a:gdLst>
                  <a:gd name="connsiteX0" fmla="*/ 11612156 w 11620500"/>
                  <a:gd name="connsiteY0" fmla="*/ 773749 h 4210050"/>
                  <a:gd name="connsiteX1" fmla="*/ 11355933 w 11620500"/>
                  <a:gd name="connsiteY1" fmla="*/ 357507 h 4210050"/>
                  <a:gd name="connsiteX2" fmla="*/ 11355933 w 11620500"/>
                  <a:gd name="connsiteY2" fmla="*/ 357507 h 4210050"/>
                  <a:gd name="connsiteX3" fmla="*/ 10487253 w 11620500"/>
                  <a:gd name="connsiteY3" fmla="*/ 14607 h 4210050"/>
                  <a:gd name="connsiteX4" fmla="*/ 10487253 w 11620500"/>
                  <a:gd name="connsiteY4" fmla="*/ 14607 h 4210050"/>
                  <a:gd name="connsiteX5" fmla="*/ 10485348 w 11620500"/>
                  <a:gd name="connsiteY5" fmla="*/ 14607 h 4210050"/>
                  <a:gd name="connsiteX6" fmla="*/ 10134828 w 11620500"/>
                  <a:gd name="connsiteY6" fmla="*/ 4129 h 4210050"/>
                  <a:gd name="connsiteX7" fmla="*/ 10134828 w 11620500"/>
                  <a:gd name="connsiteY7" fmla="*/ 4129 h 4210050"/>
                  <a:gd name="connsiteX8" fmla="*/ 9506178 w 11620500"/>
                  <a:gd name="connsiteY8" fmla="*/ 178437 h 4210050"/>
                  <a:gd name="connsiteX9" fmla="*/ 9031833 w 11620500"/>
                  <a:gd name="connsiteY9" fmla="*/ 528004 h 4210050"/>
                  <a:gd name="connsiteX10" fmla="*/ 9031833 w 11620500"/>
                  <a:gd name="connsiteY10" fmla="*/ 528004 h 4210050"/>
                  <a:gd name="connsiteX11" fmla="*/ 8381276 w 11620500"/>
                  <a:gd name="connsiteY11" fmla="*/ 1147129 h 4210050"/>
                  <a:gd name="connsiteX12" fmla="*/ 8381276 w 11620500"/>
                  <a:gd name="connsiteY12" fmla="*/ 1147129 h 4210050"/>
                  <a:gd name="connsiteX13" fmla="*/ 8381276 w 11620500"/>
                  <a:gd name="connsiteY13" fmla="*/ 1147129 h 4210050"/>
                  <a:gd name="connsiteX14" fmla="*/ 8046948 w 11620500"/>
                  <a:gd name="connsiteY14" fmla="*/ 1585279 h 4210050"/>
                  <a:gd name="connsiteX15" fmla="*/ 7991703 w 11620500"/>
                  <a:gd name="connsiteY15" fmla="*/ 1700532 h 4210050"/>
                  <a:gd name="connsiteX16" fmla="*/ 7944078 w 11620500"/>
                  <a:gd name="connsiteY16" fmla="*/ 2028192 h 4210050"/>
                  <a:gd name="connsiteX17" fmla="*/ 8030756 w 11620500"/>
                  <a:gd name="connsiteY17" fmla="*/ 2232027 h 4210050"/>
                  <a:gd name="connsiteX18" fmla="*/ 8507006 w 11620500"/>
                  <a:gd name="connsiteY18" fmla="*/ 2604454 h 4210050"/>
                  <a:gd name="connsiteX19" fmla="*/ 7926933 w 11620500"/>
                  <a:gd name="connsiteY19" fmla="*/ 3016887 h 4210050"/>
                  <a:gd name="connsiteX20" fmla="*/ 7280186 w 11620500"/>
                  <a:gd name="connsiteY20" fmla="*/ 3304542 h 4210050"/>
                  <a:gd name="connsiteX21" fmla="*/ 7033488 w 11620500"/>
                  <a:gd name="connsiteY21" fmla="*/ 3228342 h 4210050"/>
                  <a:gd name="connsiteX22" fmla="*/ 6840131 w 11620500"/>
                  <a:gd name="connsiteY22" fmla="*/ 2529207 h 4210050"/>
                  <a:gd name="connsiteX23" fmla="*/ 6662966 w 11620500"/>
                  <a:gd name="connsiteY23" fmla="*/ 2175829 h 4210050"/>
                  <a:gd name="connsiteX24" fmla="*/ 6379121 w 11620500"/>
                  <a:gd name="connsiteY24" fmla="*/ 2004379 h 4210050"/>
                  <a:gd name="connsiteX25" fmla="*/ 5912396 w 11620500"/>
                  <a:gd name="connsiteY25" fmla="*/ 2051052 h 4210050"/>
                  <a:gd name="connsiteX26" fmla="*/ 5334228 w 11620500"/>
                  <a:gd name="connsiteY26" fmla="*/ 2406334 h 4210050"/>
                  <a:gd name="connsiteX27" fmla="*/ 4438878 w 11620500"/>
                  <a:gd name="connsiteY27" fmla="*/ 3282634 h 4210050"/>
                  <a:gd name="connsiteX28" fmla="*/ 4438878 w 11620500"/>
                  <a:gd name="connsiteY28" fmla="*/ 3282634 h 4210050"/>
                  <a:gd name="connsiteX29" fmla="*/ 4438878 w 11620500"/>
                  <a:gd name="connsiteY29" fmla="*/ 3282634 h 4210050"/>
                  <a:gd name="connsiteX30" fmla="*/ 3540671 w 11620500"/>
                  <a:gd name="connsiteY30" fmla="*/ 4079877 h 4210050"/>
                  <a:gd name="connsiteX31" fmla="*/ 3221583 w 11620500"/>
                  <a:gd name="connsiteY31" fmla="*/ 4026537 h 4210050"/>
                  <a:gd name="connsiteX32" fmla="*/ 2932976 w 11620500"/>
                  <a:gd name="connsiteY32" fmla="*/ 3264537 h 4210050"/>
                  <a:gd name="connsiteX33" fmla="*/ 2621508 w 11620500"/>
                  <a:gd name="connsiteY33" fmla="*/ 2995932 h 4210050"/>
                  <a:gd name="connsiteX34" fmla="*/ 1973808 w 11620500"/>
                  <a:gd name="connsiteY34" fmla="*/ 2923542 h 4210050"/>
                  <a:gd name="connsiteX35" fmla="*/ 17373 w 11620500"/>
                  <a:gd name="connsiteY35" fmla="*/ 3331212 h 4210050"/>
                  <a:gd name="connsiteX36" fmla="*/ 37376 w 11620500"/>
                  <a:gd name="connsiteY36" fmla="*/ 3422652 h 4210050"/>
                  <a:gd name="connsiteX37" fmla="*/ 1631861 w 11620500"/>
                  <a:gd name="connsiteY37" fmla="*/ 3076894 h 4210050"/>
                  <a:gd name="connsiteX38" fmla="*/ 2356713 w 11620500"/>
                  <a:gd name="connsiteY38" fmla="*/ 3016887 h 4210050"/>
                  <a:gd name="connsiteX39" fmla="*/ 2894876 w 11620500"/>
                  <a:gd name="connsiteY39" fmla="*/ 3380742 h 4210050"/>
                  <a:gd name="connsiteX40" fmla="*/ 3148241 w 11620500"/>
                  <a:gd name="connsiteY40" fmla="*/ 4079877 h 4210050"/>
                  <a:gd name="connsiteX41" fmla="*/ 3421608 w 11620500"/>
                  <a:gd name="connsiteY41" fmla="*/ 4210369 h 4210050"/>
                  <a:gd name="connsiteX42" fmla="*/ 4400778 w 11620500"/>
                  <a:gd name="connsiteY42" fmla="*/ 3456942 h 4210050"/>
                  <a:gd name="connsiteX43" fmla="*/ 5316131 w 11620500"/>
                  <a:gd name="connsiteY43" fmla="*/ 2542542 h 4210050"/>
                  <a:gd name="connsiteX44" fmla="*/ 6006693 w 11620500"/>
                  <a:gd name="connsiteY44" fmla="*/ 2117727 h 4210050"/>
                  <a:gd name="connsiteX45" fmla="*/ 6341973 w 11620500"/>
                  <a:gd name="connsiteY45" fmla="*/ 2079627 h 4210050"/>
                  <a:gd name="connsiteX46" fmla="*/ 6686778 w 11620500"/>
                  <a:gd name="connsiteY46" fmla="*/ 2383474 h 4210050"/>
                  <a:gd name="connsiteX47" fmla="*/ 6849656 w 11620500"/>
                  <a:gd name="connsiteY47" fmla="*/ 2924494 h 4210050"/>
                  <a:gd name="connsiteX48" fmla="*/ 6956336 w 11620500"/>
                  <a:gd name="connsiteY48" fmla="*/ 3274062 h 4210050"/>
                  <a:gd name="connsiteX49" fmla="*/ 7323048 w 11620500"/>
                  <a:gd name="connsiteY49" fmla="*/ 3382647 h 4210050"/>
                  <a:gd name="connsiteX50" fmla="*/ 7792631 w 11620500"/>
                  <a:gd name="connsiteY50" fmla="*/ 3201672 h 4210050"/>
                  <a:gd name="connsiteX51" fmla="*/ 8575586 w 11620500"/>
                  <a:gd name="connsiteY51" fmla="*/ 2662557 h 4210050"/>
                  <a:gd name="connsiteX52" fmla="*/ 8911818 w 11620500"/>
                  <a:gd name="connsiteY52" fmla="*/ 2838769 h 4210050"/>
                  <a:gd name="connsiteX53" fmla="*/ 9467125 w 11620500"/>
                  <a:gd name="connsiteY53" fmla="*/ 2976882 h 4210050"/>
                  <a:gd name="connsiteX54" fmla="*/ 9998620 w 11620500"/>
                  <a:gd name="connsiteY54" fmla="*/ 2812099 h 4210050"/>
                  <a:gd name="connsiteX55" fmla="*/ 10299610 w 11620500"/>
                  <a:gd name="connsiteY55" fmla="*/ 2488249 h 4210050"/>
                  <a:gd name="connsiteX56" fmla="*/ 10871110 w 11620500"/>
                  <a:gd name="connsiteY56" fmla="*/ 1912939 h 4210050"/>
                  <a:gd name="connsiteX57" fmla="*/ 11258778 w 11620500"/>
                  <a:gd name="connsiteY57" fmla="*/ 1598614 h 4210050"/>
                  <a:gd name="connsiteX58" fmla="*/ 11543576 w 11620500"/>
                  <a:gd name="connsiteY58" fmla="*/ 1150939 h 4210050"/>
                  <a:gd name="connsiteX59" fmla="*/ 11612156 w 11620500"/>
                  <a:gd name="connsiteY59" fmla="*/ 773749 h 4210050"/>
                  <a:gd name="connsiteX60" fmla="*/ 9509036 w 11620500"/>
                  <a:gd name="connsiteY60" fmla="*/ 1310007 h 4210050"/>
                  <a:gd name="connsiteX61" fmla="*/ 9509036 w 11620500"/>
                  <a:gd name="connsiteY61" fmla="*/ 1310959 h 4210050"/>
                  <a:gd name="connsiteX62" fmla="*/ 9508083 w 11620500"/>
                  <a:gd name="connsiteY62" fmla="*/ 1311912 h 4210050"/>
                  <a:gd name="connsiteX63" fmla="*/ 9509036 w 11620500"/>
                  <a:gd name="connsiteY63" fmla="*/ 1310007 h 4210050"/>
                  <a:gd name="connsiteX64" fmla="*/ 9327108 w 11620500"/>
                  <a:gd name="connsiteY64" fmla="*/ 1715772 h 4210050"/>
                  <a:gd name="connsiteX65" fmla="*/ 9360445 w 11620500"/>
                  <a:gd name="connsiteY65" fmla="*/ 1707199 h 4210050"/>
                  <a:gd name="connsiteX66" fmla="*/ 9327108 w 11620500"/>
                  <a:gd name="connsiteY66" fmla="*/ 1715772 h 4210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11620500" h="4210050">
                    <a:moveTo>
                      <a:pt x="11612156" y="773749"/>
                    </a:moveTo>
                    <a:cubicBezTo>
                      <a:pt x="11575008" y="635637"/>
                      <a:pt x="11360695" y="363222"/>
                      <a:pt x="11355933" y="357507"/>
                    </a:cubicBezTo>
                    <a:cubicBezTo>
                      <a:pt x="11355933" y="357507"/>
                      <a:pt x="11355933" y="357507"/>
                      <a:pt x="11355933" y="357507"/>
                    </a:cubicBezTo>
                    <a:cubicBezTo>
                      <a:pt x="11190198" y="205107"/>
                      <a:pt x="10921593" y="61279"/>
                      <a:pt x="10487253" y="14607"/>
                    </a:cubicBezTo>
                    <a:cubicBezTo>
                      <a:pt x="10487253" y="14607"/>
                      <a:pt x="10487253" y="14607"/>
                      <a:pt x="10487253" y="14607"/>
                    </a:cubicBezTo>
                    <a:cubicBezTo>
                      <a:pt x="10486301" y="14607"/>
                      <a:pt x="10486301" y="14607"/>
                      <a:pt x="10485348" y="14607"/>
                    </a:cubicBezTo>
                    <a:cubicBezTo>
                      <a:pt x="10452010" y="10797"/>
                      <a:pt x="10184358" y="-8253"/>
                      <a:pt x="10134828" y="4129"/>
                    </a:cubicBezTo>
                    <a:cubicBezTo>
                      <a:pt x="10134828" y="4129"/>
                      <a:pt x="10134828" y="4129"/>
                      <a:pt x="10134828" y="4129"/>
                    </a:cubicBezTo>
                    <a:cubicBezTo>
                      <a:pt x="10009098" y="6987"/>
                      <a:pt x="9587141" y="132717"/>
                      <a:pt x="9506178" y="178437"/>
                    </a:cubicBezTo>
                    <a:cubicBezTo>
                      <a:pt x="9331870" y="272734"/>
                      <a:pt x="9177566" y="394654"/>
                      <a:pt x="9031833" y="528004"/>
                    </a:cubicBezTo>
                    <a:lnTo>
                      <a:pt x="9031833" y="528004"/>
                    </a:lnTo>
                    <a:cubicBezTo>
                      <a:pt x="8998495" y="534672"/>
                      <a:pt x="8423186" y="1104267"/>
                      <a:pt x="8381276" y="1147129"/>
                    </a:cubicBezTo>
                    <a:lnTo>
                      <a:pt x="8381276" y="1147129"/>
                    </a:lnTo>
                    <a:lnTo>
                      <a:pt x="8381276" y="1147129"/>
                    </a:lnTo>
                    <a:cubicBezTo>
                      <a:pt x="8325078" y="1213804"/>
                      <a:pt x="8086001" y="1510984"/>
                      <a:pt x="8046948" y="1585279"/>
                    </a:cubicBezTo>
                    <a:cubicBezTo>
                      <a:pt x="8026946" y="1623379"/>
                      <a:pt x="8019326" y="1651954"/>
                      <a:pt x="7991703" y="1700532"/>
                    </a:cubicBezTo>
                    <a:cubicBezTo>
                      <a:pt x="7963128" y="1771017"/>
                      <a:pt x="7941221" y="1967232"/>
                      <a:pt x="7944078" y="2028192"/>
                    </a:cubicBezTo>
                    <a:cubicBezTo>
                      <a:pt x="7945031" y="2099629"/>
                      <a:pt x="8020278" y="2217739"/>
                      <a:pt x="8030756" y="2232027"/>
                    </a:cubicBezTo>
                    <a:cubicBezTo>
                      <a:pt x="8136483" y="2378712"/>
                      <a:pt x="8467000" y="2581594"/>
                      <a:pt x="8507006" y="2604454"/>
                    </a:cubicBezTo>
                    <a:cubicBezTo>
                      <a:pt x="8446045" y="2653032"/>
                      <a:pt x="8017421" y="2962594"/>
                      <a:pt x="7926933" y="3016887"/>
                    </a:cubicBezTo>
                    <a:cubicBezTo>
                      <a:pt x="7723098" y="3138807"/>
                      <a:pt x="7517358" y="3262632"/>
                      <a:pt x="7280186" y="3304542"/>
                    </a:cubicBezTo>
                    <a:cubicBezTo>
                      <a:pt x="7191603" y="3319782"/>
                      <a:pt x="7093496" y="3317877"/>
                      <a:pt x="7033488" y="3228342"/>
                    </a:cubicBezTo>
                    <a:cubicBezTo>
                      <a:pt x="6963003" y="3100707"/>
                      <a:pt x="6891566" y="2713039"/>
                      <a:pt x="6840131" y="2529207"/>
                    </a:cubicBezTo>
                    <a:cubicBezTo>
                      <a:pt x="6803936" y="2399667"/>
                      <a:pt x="6691541" y="2206309"/>
                      <a:pt x="6662966" y="2175829"/>
                    </a:cubicBezTo>
                    <a:cubicBezTo>
                      <a:pt x="6598196" y="2105344"/>
                      <a:pt x="6502946" y="2033907"/>
                      <a:pt x="6379121" y="2004379"/>
                    </a:cubicBezTo>
                    <a:cubicBezTo>
                      <a:pt x="6166713" y="1952944"/>
                      <a:pt x="5958116" y="2032954"/>
                      <a:pt x="5912396" y="2051052"/>
                    </a:cubicBezTo>
                    <a:cubicBezTo>
                      <a:pt x="5696178" y="2136777"/>
                      <a:pt x="5510441" y="2255839"/>
                      <a:pt x="5334228" y="2406334"/>
                    </a:cubicBezTo>
                    <a:cubicBezTo>
                      <a:pt x="5158968" y="2552067"/>
                      <a:pt x="4496028" y="3221674"/>
                      <a:pt x="4438878" y="3282634"/>
                    </a:cubicBezTo>
                    <a:lnTo>
                      <a:pt x="4438878" y="3282634"/>
                    </a:lnTo>
                    <a:cubicBezTo>
                      <a:pt x="4438878" y="3282634"/>
                      <a:pt x="4438878" y="3282634"/>
                      <a:pt x="4438878" y="3282634"/>
                    </a:cubicBezTo>
                    <a:cubicBezTo>
                      <a:pt x="4381728" y="3342642"/>
                      <a:pt x="3644493" y="4033204"/>
                      <a:pt x="3540671" y="4079877"/>
                    </a:cubicBezTo>
                    <a:cubicBezTo>
                      <a:pt x="3416846" y="4135122"/>
                      <a:pt x="3310166" y="4154172"/>
                      <a:pt x="3221583" y="4026537"/>
                    </a:cubicBezTo>
                    <a:cubicBezTo>
                      <a:pt x="3177768" y="3964624"/>
                      <a:pt x="3013938" y="3407412"/>
                      <a:pt x="2932976" y="3264537"/>
                    </a:cubicBezTo>
                    <a:cubicBezTo>
                      <a:pt x="2861538" y="3138807"/>
                      <a:pt x="2752001" y="3054034"/>
                      <a:pt x="2621508" y="2995932"/>
                    </a:cubicBezTo>
                    <a:cubicBezTo>
                      <a:pt x="2413863" y="2903539"/>
                      <a:pt x="2194788" y="2899729"/>
                      <a:pt x="1973808" y="2923542"/>
                    </a:cubicBezTo>
                    <a:cubicBezTo>
                      <a:pt x="1753781" y="2948307"/>
                      <a:pt x="268833" y="3276919"/>
                      <a:pt x="17373" y="3331212"/>
                    </a:cubicBezTo>
                    <a:cubicBezTo>
                      <a:pt x="-15964" y="3338832"/>
                      <a:pt x="3086" y="3430272"/>
                      <a:pt x="37376" y="3422652"/>
                    </a:cubicBezTo>
                    <a:cubicBezTo>
                      <a:pt x="163106" y="3393124"/>
                      <a:pt x="1226096" y="3164524"/>
                      <a:pt x="1631861" y="3076894"/>
                    </a:cubicBezTo>
                    <a:cubicBezTo>
                      <a:pt x="1870938" y="3025459"/>
                      <a:pt x="2110968" y="2984502"/>
                      <a:pt x="2356713" y="3016887"/>
                    </a:cubicBezTo>
                    <a:cubicBezTo>
                      <a:pt x="2596743" y="3048319"/>
                      <a:pt x="2780576" y="3161667"/>
                      <a:pt x="2894876" y="3380742"/>
                    </a:cubicBezTo>
                    <a:cubicBezTo>
                      <a:pt x="2952026" y="3490279"/>
                      <a:pt x="3079661" y="3971292"/>
                      <a:pt x="3148241" y="4079877"/>
                    </a:cubicBezTo>
                    <a:cubicBezTo>
                      <a:pt x="3211106" y="4180842"/>
                      <a:pt x="3302546" y="4223704"/>
                      <a:pt x="3421608" y="4210369"/>
                    </a:cubicBezTo>
                    <a:cubicBezTo>
                      <a:pt x="3647351" y="4186557"/>
                      <a:pt x="4133126" y="3703639"/>
                      <a:pt x="4400778" y="3456942"/>
                    </a:cubicBezTo>
                    <a:cubicBezTo>
                      <a:pt x="4717961" y="3164524"/>
                      <a:pt x="4987518" y="2823529"/>
                      <a:pt x="5316131" y="2542542"/>
                    </a:cubicBezTo>
                    <a:cubicBezTo>
                      <a:pt x="5523776" y="2364424"/>
                      <a:pt x="5743803" y="2206309"/>
                      <a:pt x="6006693" y="2117727"/>
                    </a:cubicBezTo>
                    <a:cubicBezTo>
                      <a:pt x="6116231" y="2080579"/>
                      <a:pt x="6227673" y="2059624"/>
                      <a:pt x="6341973" y="2079627"/>
                    </a:cubicBezTo>
                    <a:cubicBezTo>
                      <a:pt x="6516281" y="2111059"/>
                      <a:pt x="6615341" y="2233932"/>
                      <a:pt x="6686778" y="2383474"/>
                    </a:cubicBezTo>
                    <a:cubicBezTo>
                      <a:pt x="6767741" y="2555877"/>
                      <a:pt x="6804888" y="2741614"/>
                      <a:pt x="6849656" y="2924494"/>
                    </a:cubicBezTo>
                    <a:cubicBezTo>
                      <a:pt x="6878231" y="3041652"/>
                      <a:pt x="6910616" y="3159762"/>
                      <a:pt x="6956336" y="3274062"/>
                    </a:cubicBezTo>
                    <a:cubicBezTo>
                      <a:pt x="7008723" y="3405507"/>
                      <a:pt x="7166838" y="3417889"/>
                      <a:pt x="7323048" y="3382647"/>
                    </a:cubicBezTo>
                    <a:cubicBezTo>
                      <a:pt x="7488783" y="3345499"/>
                      <a:pt x="7643088" y="3279777"/>
                      <a:pt x="7792631" y="3201672"/>
                    </a:cubicBezTo>
                    <a:cubicBezTo>
                      <a:pt x="7961223" y="3114042"/>
                      <a:pt x="8546058" y="2692084"/>
                      <a:pt x="8575586" y="2662557"/>
                    </a:cubicBezTo>
                    <a:cubicBezTo>
                      <a:pt x="8663216" y="2711134"/>
                      <a:pt x="8818473" y="2800669"/>
                      <a:pt x="8911818" y="2838769"/>
                    </a:cubicBezTo>
                    <a:cubicBezTo>
                      <a:pt x="9089936" y="2912112"/>
                      <a:pt x="9272816" y="2962594"/>
                      <a:pt x="9467125" y="2976882"/>
                    </a:cubicBezTo>
                    <a:cubicBezTo>
                      <a:pt x="9669056" y="2992122"/>
                      <a:pt x="9848126" y="2950212"/>
                      <a:pt x="9998620" y="2812099"/>
                    </a:cubicBezTo>
                    <a:cubicBezTo>
                      <a:pt x="10107206" y="2712087"/>
                      <a:pt x="10208170" y="2604454"/>
                      <a:pt x="10299610" y="2488249"/>
                    </a:cubicBezTo>
                    <a:cubicBezTo>
                      <a:pt x="10467251" y="2273937"/>
                      <a:pt x="10655845" y="2080579"/>
                      <a:pt x="10871110" y="1912939"/>
                    </a:cubicBezTo>
                    <a:cubicBezTo>
                      <a:pt x="11002556" y="1811022"/>
                      <a:pt x="11134001" y="1708152"/>
                      <a:pt x="11258778" y="1598614"/>
                    </a:cubicBezTo>
                    <a:cubicBezTo>
                      <a:pt x="11396891" y="1476694"/>
                      <a:pt x="11470233" y="1317627"/>
                      <a:pt x="11543576" y="1150939"/>
                    </a:cubicBezTo>
                    <a:cubicBezTo>
                      <a:pt x="11612156" y="994729"/>
                      <a:pt x="11640731" y="880429"/>
                      <a:pt x="11612156" y="773749"/>
                    </a:cubicBezTo>
                    <a:close/>
                    <a:moveTo>
                      <a:pt x="9509036" y="1310007"/>
                    </a:moveTo>
                    <a:cubicBezTo>
                      <a:pt x="9509036" y="1310007"/>
                      <a:pt x="9509036" y="1310959"/>
                      <a:pt x="9509036" y="1310959"/>
                    </a:cubicBezTo>
                    <a:cubicBezTo>
                      <a:pt x="9509036" y="1310959"/>
                      <a:pt x="9508083" y="1311912"/>
                      <a:pt x="9508083" y="1311912"/>
                    </a:cubicBezTo>
                    <a:cubicBezTo>
                      <a:pt x="9508083" y="1310959"/>
                      <a:pt x="9508083" y="1310007"/>
                      <a:pt x="9509036" y="1310007"/>
                    </a:cubicBezTo>
                    <a:close/>
                    <a:moveTo>
                      <a:pt x="9327108" y="1715772"/>
                    </a:moveTo>
                    <a:cubicBezTo>
                      <a:pt x="9337586" y="1709104"/>
                      <a:pt x="9348063" y="1706247"/>
                      <a:pt x="9360445" y="1707199"/>
                    </a:cubicBezTo>
                    <a:cubicBezTo>
                      <a:pt x="9348063" y="1709104"/>
                      <a:pt x="9337586" y="1711962"/>
                      <a:pt x="9327108" y="1715772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3" name="Freeform: Shape 1452">
                <a:extLst>
                  <a:ext uri="{FF2B5EF4-FFF2-40B4-BE49-F238E27FC236}">
                    <a16:creationId xmlns:a16="http://schemas.microsoft.com/office/drawing/2014/main" id="{77AE671A-CFC5-4424-B502-48AC69778F5F}"/>
                  </a:ext>
                </a:extLst>
              </p:cNvPr>
              <p:cNvSpPr/>
              <p:nvPr/>
            </p:nvSpPr>
            <p:spPr>
              <a:xfrm>
                <a:off x="9118282" y="1309619"/>
                <a:ext cx="2781300" cy="1533525"/>
              </a:xfrm>
              <a:custGeom>
                <a:avLst/>
                <a:gdLst>
                  <a:gd name="connsiteX0" fmla="*/ 2781301 w 2781300"/>
                  <a:gd name="connsiteY0" fmla="*/ 771593 h 1533525"/>
                  <a:gd name="connsiteX1" fmla="*/ 1551622 w 2781300"/>
                  <a:gd name="connsiteY1" fmla="*/ 2925 h 1533525"/>
                  <a:gd name="connsiteX2" fmla="*/ 676275 w 2781300"/>
                  <a:gd name="connsiteY2" fmla="*/ 176280 h 1533525"/>
                  <a:gd name="connsiteX3" fmla="*/ 201930 w 2781300"/>
                  <a:gd name="connsiteY3" fmla="*/ 525848 h 1533525"/>
                  <a:gd name="connsiteX4" fmla="*/ 0 w 2781300"/>
                  <a:gd name="connsiteY4" fmla="*/ 708728 h 1533525"/>
                  <a:gd name="connsiteX5" fmla="*/ 493395 w 2781300"/>
                  <a:gd name="connsiteY5" fmla="*/ 821123 h 1533525"/>
                  <a:gd name="connsiteX6" fmla="*/ 593407 w 2781300"/>
                  <a:gd name="connsiteY6" fmla="*/ 792548 h 1533525"/>
                  <a:gd name="connsiteX7" fmla="*/ 637223 w 2781300"/>
                  <a:gd name="connsiteY7" fmla="*/ 759210 h 1533525"/>
                  <a:gd name="connsiteX8" fmla="*/ 913448 w 2781300"/>
                  <a:gd name="connsiteY8" fmla="*/ 694441 h 1533525"/>
                  <a:gd name="connsiteX9" fmla="*/ 1011555 w 2781300"/>
                  <a:gd name="connsiteY9" fmla="*/ 783976 h 1533525"/>
                  <a:gd name="connsiteX10" fmla="*/ 997268 w 2781300"/>
                  <a:gd name="connsiteY10" fmla="*/ 960188 h 1533525"/>
                  <a:gd name="connsiteX11" fmla="*/ 1019176 w 2781300"/>
                  <a:gd name="connsiteY11" fmla="*/ 1030673 h 1533525"/>
                  <a:gd name="connsiteX12" fmla="*/ 1790701 w 2781300"/>
                  <a:gd name="connsiteY12" fmla="*/ 1536451 h 1533525"/>
                  <a:gd name="connsiteX13" fmla="*/ 1824990 w 2781300"/>
                  <a:gd name="connsiteY13" fmla="*/ 1498351 h 1533525"/>
                  <a:gd name="connsiteX14" fmla="*/ 2475547 w 2781300"/>
                  <a:gd name="connsiteY14" fmla="*/ 1049723 h 1533525"/>
                  <a:gd name="connsiteX15" fmla="*/ 2754630 w 2781300"/>
                  <a:gd name="connsiteY15" fmla="*/ 964951 h 1533525"/>
                  <a:gd name="connsiteX16" fmla="*/ 2788920 w 2781300"/>
                  <a:gd name="connsiteY16" fmla="*/ 924946 h 1533525"/>
                  <a:gd name="connsiteX17" fmla="*/ 2781301 w 2781300"/>
                  <a:gd name="connsiteY17" fmla="*/ 771593 h 1533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781300" h="1533525">
                    <a:moveTo>
                      <a:pt x="2781301" y="771593"/>
                    </a:moveTo>
                    <a:cubicBezTo>
                      <a:pt x="2754630" y="646816"/>
                      <a:pt x="2565083" y="70553"/>
                      <a:pt x="1551622" y="2925"/>
                    </a:cubicBezTo>
                    <a:cubicBezTo>
                      <a:pt x="1543051" y="8640"/>
                      <a:pt x="1071563" y="-50415"/>
                      <a:pt x="676275" y="176280"/>
                    </a:cubicBezTo>
                    <a:cubicBezTo>
                      <a:pt x="501968" y="270578"/>
                      <a:pt x="347663" y="392498"/>
                      <a:pt x="201930" y="525848"/>
                    </a:cubicBezTo>
                    <a:cubicBezTo>
                      <a:pt x="198120" y="528706"/>
                      <a:pt x="9525" y="699203"/>
                      <a:pt x="0" y="708728"/>
                    </a:cubicBezTo>
                    <a:cubicBezTo>
                      <a:pt x="0" y="708728"/>
                      <a:pt x="277178" y="678248"/>
                      <a:pt x="493395" y="821123"/>
                    </a:cubicBezTo>
                    <a:cubicBezTo>
                      <a:pt x="542925" y="840173"/>
                      <a:pt x="562928" y="810646"/>
                      <a:pt x="593407" y="792548"/>
                    </a:cubicBezTo>
                    <a:cubicBezTo>
                      <a:pt x="610553" y="783976"/>
                      <a:pt x="623888" y="770641"/>
                      <a:pt x="637223" y="759210"/>
                    </a:cubicBezTo>
                    <a:cubicBezTo>
                      <a:pt x="721043" y="703013"/>
                      <a:pt x="812482" y="666818"/>
                      <a:pt x="913448" y="694441"/>
                    </a:cubicBezTo>
                    <a:cubicBezTo>
                      <a:pt x="950595" y="706823"/>
                      <a:pt x="1002982" y="752543"/>
                      <a:pt x="1011555" y="783976"/>
                    </a:cubicBezTo>
                    <a:cubicBezTo>
                      <a:pt x="1028701" y="845888"/>
                      <a:pt x="1016318" y="903991"/>
                      <a:pt x="997268" y="960188"/>
                    </a:cubicBezTo>
                    <a:cubicBezTo>
                      <a:pt x="983932" y="999241"/>
                      <a:pt x="981076" y="1005908"/>
                      <a:pt x="1019176" y="1030673"/>
                    </a:cubicBezTo>
                    <a:cubicBezTo>
                      <a:pt x="1043940" y="1043056"/>
                      <a:pt x="1778318" y="1533593"/>
                      <a:pt x="1790701" y="1536451"/>
                    </a:cubicBezTo>
                    <a:cubicBezTo>
                      <a:pt x="1802130" y="1524068"/>
                      <a:pt x="1814513" y="1510733"/>
                      <a:pt x="1824990" y="1498351"/>
                    </a:cubicBezTo>
                    <a:cubicBezTo>
                      <a:pt x="2001203" y="1288801"/>
                      <a:pt x="2222183" y="1146878"/>
                      <a:pt x="2475547" y="1049723"/>
                    </a:cubicBezTo>
                    <a:cubicBezTo>
                      <a:pt x="2574608" y="1011623"/>
                      <a:pt x="2710815" y="969713"/>
                      <a:pt x="2754630" y="964951"/>
                    </a:cubicBezTo>
                    <a:cubicBezTo>
                      <a:pt x="2777490" y="962093"/>
                      <a:pt x="2788920" y="951616"/>
                      <a:pt x="2788920" y="924946"/>
                    </a:cubicBezTo>
                    <a:cubicBezTo>
                      <a:pt x="2788920" y="892560"/>
                      <a:pt x="2785110" y="791596"/>
                      <a:pt x="2781301" y="77159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4" name="Freeform: Shape 1453">
                <a:extLst>
                  <a:ext uri="{FF2B5EF4-FFF2-40B4-BE49-F238E27FC236}">
                    <a16:creationId xmlns:a16="http://schemas.microsoft.com/office/drawing/2014/main" id="{AFD46AD1-6781-4018-8D7C-A3795EDAB581}"/>
                  </a:ext>
                </a:extLst>
              </p:cNvPr>
              <p:cNvSpPr/>
              <p:nvPr/>
            </p:nvSpPr>
            <p:spPr>
              <a:xfrm>
                <a:off x="8863012" y="2045970"/>
                <a:ext cx="2009775" cy="2028825"/>
              </a:xfrm>
              <a:custGeom>
                <a:avLst/>
                <a:gdLst>
                  <a:gd name="connsiteX0" fmla="*/ 2017396 w 2009775"/>
                  <a:gd name="connsiteY0" fmla="*/ 818197 h 2028825"/>
                  <a:gd name="connsiteX1" fmla="*/ 1618298 w 2009775"/>
                  <a:gd name="connsiteY1" fmla="*/ 566738 h 2028825"/>
                  <a:gd name="connsiteX2" fmla="*/ 1250633 w 2009775"/>
                  <a:gd name="connsiteY2" fmla="*/ 319088 h 2028825"/>
                  <a:gd name="connsiteX3" fmla="*/ 1215390 w 2009775"/>
                  <a:gd name="connsiteY3" fmla="*/ 219075 h 2028825"/>
                  <a:gd name="connsiteX4" fmla="*/ 1238250 w 2009775"/>
                  <a:gd name="connsiteY4" fmla="*/ 151447 h 2028825"/>
                  <a:gd name="connsiteX5" fmla="*/ 1158240 w 2009775"/>
                  <a:gd name="connsiteY5" fmla="*/ 0 h 2028825"/>
                  <a:gd name="connsiteX6" fmla="*/ 91440 w 2009775"/>
                  <a:gd name="connsiteY6" fmla="*/ 1524952 h 2028825"/>
                  <a:gd name="connsiteX7" fmla="*/ 0 w 2009775"/>
                  <a:gd name="connsiteY7" fmla="*/ 1775460 h 2028825"/>
                  <a:gd name="connsiteX8" fmla="*/ 812482 w 2009775"/>
                  <a:gd name="connsiteY8" fmla="*/ 2025968 h 2028825"/>
                  <a:gd name="connsiteX9" fmla="*/ 1119188 w 2009775"/>
                  <a:gd name="connsiteY9" fmla="*/ 1966912 h 2028825"/>
                  <a:gd name="connsiteX10" fmla="*/ 1291590 w 2009775"/>
                  <a:gd name="connsiteY10" fmla="*/ 1842135 h 2028825"/>
                  <a:gd name="connsiteX11" fmla="*/ 1291590 w 2009775"/>
                  <a:gd name="connsiteY11" fmla="*/ 1842135 h 2028825"/>
                  <a:gd name="connsiteX12" fmla="*/ 1737360 w 2009775"/>
                  <a:gd name="connsiteY12" fmla="*/ 1246823 h 2028825"/>
                  <a:gd name="connsiteX13" fmla="*/ 1737360 w 2009775"/>
                  <a:gd name="connsiteY13" fmla="*/ 1246823 h 2028825"/>
                  <a:gd name="connsiteX14" fmla="*/ 1737360 w 2009775"/>
                  <a:gd name="connsiteY14" fmla="*/ 1246823 h 2028825"/>
                  <a:gd name="connsiteX15" fmla="*/ 2017396 w 2009775"/>
                  <a:gd name="connsiteY15" fmla="*/ 818197 h 202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009775" h="2028825">
                    <a:moveTo>
                      <a:pt x="2017396" y="818197"/>
                    </a:moveTo>
                    <a:cubicBezTo>
                      <a:pt x="2014538" y="810577"/>
                      <a:pt x="1677352" y="610552"/>
                      <a:pt x="1618298" y="566738"/>
                    </a:cubicBezTo>
                    <a:cubicBezTo>
                      <a:pt x="1603058" y="555308"/>
                      <a:pt x="1293496" y="341947"/>
                      <a:pt x="1250633" y="319088"/>
                    </a:cubicBezTo>
                    <a:cubicBezTo>
                      <a:pt x="1200150" y="291465"/>
                      <a:pt x="1195388" y="260985"/>
                      <a:pt x="1215390" y="219075"/>
                    </a:cubicBezTo>
                    <a:cubicBezTo>
                      <a:pt x="1226821" y="195263"/>
                      <a:pt x="1234440" y="180975"/>
                      <a:pt x="1238250" y="151447"/>
                    </a:cubicBezTo>
                    <a:cubicBezTo>
                      <a:pt x="1248727" y="84772"/>
                      <a:pt x="1218248" y="22860"/>
                      <a:pt x="1158240" y="0"/>
                    </a:cubicBezTo>
                    <a:cubicBezTo>
                      <a:pt x="1154430" y="4763"/>
                      <a:pt x="93345" y="1522095"/>
                      <a:pt x="91440" y="1524952"/>
                    </a:cubicBezTo>
                    <a:cubicBezTo>
                      <a:pt x="75248" y="1546860"/>
                      <a:pt x="15240" y="1725930"/>
                      <a:pt x="0" y="1775460"/>
                    </a:cubicBezTo>
                    <a:cubicBezTo>
                      <a:pt x="5715" y="1780223"/>
                      <a:pt x="529590" y="2001202"/>
                      <a:pt x="812482" y="2025968"/>
                    </a:cubicBezTo>
                    <a:cubicBezTo>
                      <a:pt x="919163" y="2035493"/>
                      <a:pt x="1023938" y="2025015"/>
                      <a:pt x="1119188" y="1966912"/>
                    </a:cubicBezTo>
                    <a:cubicBezTo>
                      <a:pt x="1180148" y="1929765"/>
                      <a:pt x="1233488" y="1883093"/>
                      <a:pt x="1291590" y="1842135"/>
                    </a:cubicBezTo>
                    <a:cubicBezTo>
                      <a:pt x="1291590" y="1842135"/>
                      <a:pt x="1291590" y="1842135"/>
                      <a:pt x="1291590" y="1842135"/>
                    </a:cubicBezTo>
                    <a:cubicBezTo>
                      <a:pt x="1487805" y="1679258"/>
                      <a:pt x="1618298" y="1467802"/>
                      <a:pt x="1737360" y="1246823"/>
                    </a:cubicBezTo>
                    <a:lnTo>
                      <a:pt x="1737360" y="1246823"/>
                    </a:lnTo>
                    <a:lnTo>
                      <a:pt x="1737360" y="1246823"/>
                    </a:lnTo>
                    <a:cubicBezTo>
                      <a:pt x="1830705" y="1083945"/>
                      <a:pt x="1906905" y="954405"/>
                      <a:pt x="2017396" y="81819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5" name="Freeform: Shape 1454">
                <a:extLst>
                  <a:ext uri="{FF2B5EF4-FFF2-40B4-BE49-F238E27FC236}">
                    <a16:creationId xmlns:a16="http://schemas.microsoft.com/office/drawing/2014/main" id="{E0CD1829-0CB8-4894-957F-10B55A5FB492}"/>
                  </a:ext>
                </a:extLst>
              </p:cNvPr>
              <p:cNvSpPr/>
              <p:nvPr/>
            </p:nvSpPr>
            <p:spPr>
              <a:xfrm>
                <a:off x="8233410" y="2032974"/>
                <a:ext cx="1771650" cy="1771650"/>
              </a:xfrm>
              <a:custGeom>
                <a:avLst/>
                <a:gdLst>
                  <a:gd name="connsiteX0" fmla="*/ 871538 w 1771650"/>
                  <a:gd name="connsiteY0" fmla="*/ 613 h 1771650"/>
                  <a:gd name="connsiteX1" fmla="*/ 236220 w 1771650"/>
                  <a:gd name="connsiteY1" fmla="*/ 674030 h 1771650"/>
                  <a:gd name="connsiteX2" fmla="*/ 0 w 1771650"/>
                  <a:gd name="connsiteY2" fmla="*/ 1145518 h 1771650"/>
                  <a:gd name="connsiteX3" fmla="*/ 75247 w 1771650"/>
                  <a:gd name="connsiteY3" fmla="*/ 1374118 h 1771650"/>
                  <a:gd name="connsiteX4" fmla="*/ 613410 w 1771650"/>
                  <a:gd name="connsiteY4" fmla="*/ 1774168 h 1771650"/>
                  <a:gd name="connsiteX5" fmla="*/ 698182 w 1771650"/>
                  <a:gd name="connsiteY5" fmla="*/ 1546521 h 1771650"/>
                  <a:gd name="connsiteX6" fmla="*/ 1777365 w 1771650"/>
                  <a:gd name="connsiteY6" fmla="*/ 3470 h 1771650"/>
                  <a:gd name="connsiteX7" fmla="*/ 1492567 w 1771650"/>
                  <a:gd name="connsiteY7" fmla="*/ 103483 h 1771650"/>
                  <a:gd name="connsiteX8" fmla="*/ 1381125 w 1771650"/>
                  <a:gd name="connsiteY8" fmla="*/ 130153 h 1771650"/>
                  <a:gd name="connsiteX9" fmla="*/ 871538 w 1771650"/>
                  <a:gd name="connsiteY9" fmla="*/ 613 h 1771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71650" h="1771650">
                    <a:moveTo>
                      <a:pt x="871538" y="613"/>
                    </a:moveTo>
                    <a:cubicBezTo>
                      <a:pt x="871538" y="613"/>
                      <a:pt x="388620" y="454955"/>
                      <a:pt x="236220" y="674030"/>
                    </a:cubicBezTo>
                    <a:cubicBezTo>
                      <a:pt x="236220" y="674030"/>
                      <a:pt x="0" y="974068"/>
                      <a:pt x="0" y="1145518"/>
                    </a:cubicBezTo>
                    <a:cubicBezTo>
                      <a:pt x="0" y="1227433"/>
                      <a:pt x="33338" y="1307443"/>
                      <a:pt x="75247" y="1374118"/>
                    </a:cubicBezTo>
                    <a:cubicBezTo>
                      <a:pt x="186690" y="1549378"/>
                      <a:pt x="607695" y="1772263"/>
                      <a:pt x="613410" y="1774168"/>
                    </a:cubicBezTo>
                    <a:cubicBezTo>
                      <a:pt x="631507" y="1730353"/>
                      <a:pt x="656272" y="1648438"/>
                      <a:pt x="698182" y="1546521"/>
                    </a:cubicBezTo>
                    <a:cubicBezTo>
                      <a:pt x="737235" y="1452223"/>
                      <a:pt x="1776413" y="7280"/>
                      <a:pt x="1777365" y="3470"/>
                    </a:cubicBezTo>
                    <a:cubicBezTo>
                      <a:pt x="1688782" y="-11770"/>
                      <a:pt x="1566863" y="23473"/>
                      <a:pt x="1492567" y="103483"/>
                    </a:cubicBezTo>
                    <a:cubicBezTo>
                      <a:pt x="1469707" y="128248"/>
                      <a:pt x="1416367" y="153013"/>
                      <a:pt x="1381125" y="130153"/>
                    </a:cubicBezTo>
                    <a:cubicBezTo>
                      <a:pt x="1275397" y="71098"/>
                      <a:pt x="1152525" y="613"/>
                      <a:pt x="871538" y="61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6" name="Freeform: Shape 1455">
                <a:extLst>
                  <a:ext uri="{FF2B5EF4-FFF2-40B4-BE49-F238E27FC236}">
                    <a16:creationId xmlns:a16="http://schemas.microsoft.com/office/drawing/2014/main" id="{7CB42B16-C156-4F0D-B6A2-096CC66EB48D}"/>
                  </a:ext>
                </a:extLst>
              </p:cNvPr>
              <p:cNvSpPr/>
              <p:nvPr/>
            </p:nvSpPr>
            <p:spPr>
              <a:xfrm>
                <a:off x="9092649" y="2269344"/>
                <a:ext cx="809625" cy="952500"/>
              </a:xfrm>
              <a:custGeom>
                <a:avLst/>
                <a:gdLst>
                  <a:gd name="connsiteX0" fmla="*/ 157078 w 809625"/>
                  <a:gd name="connsiteY0" fmla="*/ 955821 h 952500"/>
                  <a:gd name="connsiteX1" fmla="*/ 14203 w 809625"/>
                  <a:gd name="connsiteY1" fmla="*/ 889146 h 952500"/>
                  <a:gd name="connsiteX2" fmla="*/ 58971 w 809625"/>
                  <a:gd name="connsiteY2" fmla="*/ 634828 h 952500"/>
                  <a:gd name="connsiteX3" fmla="*/ 441876 w 809625"/>
                  <a:gd name="connsiteY3" fmla="*/ 126193 h 952500"/>
                  <a:gd name="connsiteX4" fmla="*/ 763821 w 809625"/>
                  <a:gd name="connsiteY4" fmla="*/ 14751 h 952500"/>
                  <a:gd name="connsiteX5" fmla="*/ 813351 w 809625"/>
                  <a:gd name="connsiteY5" fmla="*/ 114763 h 952500"/>
                  <a:gd name="connsiteX6" fmla="*/ 720958 w 809625"/>
                  <a:gd name="connsiteY6" fmla="*/ 321456 h 952500"/>
                  <a:gd name="connsiteX7" fmla="*/ 373296 w 809625"/>
                  <a:gd name="connsiteY7" fmla="*/ 778656 h 952500"/>
                  <a:gd name="connsiteX8" fmla="*/ 157078 w 809625"/>
                  <a:gd name="connsiteY8" fmla="*/ 955821 h 952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09625" h="952500">
                    <a:moveTo>
                      <a:pt x="157078" y="955821"/>
                    </a:moveTo>
                    <a:cubicBezTo>
                      <a:pt x="109453" y="970108"/>
                      <a:pt x="36111" y="954868"/>
                      <a:pt x="14203" y="889146"/>
                    </a:cubicBezTo>
                    <a:cubicBezTo>
                      <a:pt x="-21039" y="780561"/>
                      <a:pt x="15156" y="739603"/>
                      <a:pt x="58971" y="634828"/>
                    </a:cubicBezTo>
                    <a:cubicBezTo>
                      <a:pt x="155174" y="407181"/>
                      <a:pt x="385678" y="177628"/>
                      <a:pt x="441876" y="126193"/>
                    </a:cubicBezTo>
                    <a:cubicBezTo>
                      <a:pt x="543793" y="32848"/>
                      <a:pt x="659046" y="-30017"/>
                      <a:pt x="763821" y="14751"/>
                    </a:cubicBezTo>
                    <a:cubicBezTo>
                      <a:pt x="763821" y="14751"/>
                      <a:pt x="815256" y="51898"/>
                      <a:pt x="813351" y="114763"/>
                    </a:cubicBezTo>
                    <a:cubicBezTo>
                      <a:pt x="810493" y="192868"/>
                      <a:pt x="786681" y="229063"/>
                      <a:pt x="720958" y="321456"/>
                    </a:cubicBezTo>
                    <a:cubicBezTo>
                      <a:pt x="648568" y="423373"/>
                      <a:pt x="513313" y="621493"/>
                      <a:pt x="373296" y="778656"/>
                    </a:cubicBezTo>
                    <a:cubicBezTo>
                      <a:pt x="291381" y="872001"/>
                      <a:pt x="204703" y="941533"/>
                      <a:pt x="157078" y="955821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7" name="Freeform: Shape 1456">
                <a:extLst>
                  <a:ext uri="{FF2B5EF4-FFF2-40B4-BE49-F238E27FC236}">
                    <a16:creationId xmlns:a16="http://schemas.microsoft.com/office/drawing/2014/main" id="{9BA50573-4277-4070-87ED-377EC8B5A065}"/>
                  </a:ext>
                </a:extLst>
              </p:cNvPr>
              <p:cNvSpPr/>
              <p:nvPr/>
            </p:nvSpPr>
            <p:spPr>
              <a:xfrm>
                <a:off x="9178208" y="2401664"/>
                <a:ext cx="609600" cy="733425"/>
              </a:xfrm>
              <a:custGeom>
                <a:avLst/>
                <a:gdLst>
                  <a:gd name="connsiteX0" fmla="*/ 566818 w 609600"/>
                  <a:gd name="connsiteY0" fmla="*/ 7208 h 733425"/>
                  <a:gd name="connsiteX1" fmla="*/ 404893 w 609600"/>
                  <a:gd name="connsiteY1" fmla="*/ 432976 h 733425"/>
                  <a:gd name="connsiteX2" fmla="*/ 50564 w 609600"/>
                  <a:gd name="connsiteY2" fmla="*/ 733013 h 733425"/>
                  <a:gd name="connsiteX3" fmla="*/ 156291 w 609600"/>
                  <a:gd name="connsiteY3" fmla="*/ 261526 h 733425"/>
                  <a:gd name="connsiteX4" fmla="*/ 566818 w 609600"/>
                  <a:gd name="connsiteY4" fmla="*/ 7208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600" h="733425">
                    <a:moveTo>
                      <a:pt x="566818" y="7208"/>
                    </a:moveTo>
                    <a:cubicBezTo>
                      <a:pt x="694454" y="51976"/>
                      <a:pt x="553484" y="237713"/>
                      <a:pt x="404893" y="432976"/>
                    </a:cubicBezTo>
                    <a:cubicBezTo>
                      <a:pt x="255351" y="630143"/>
                      <a:pt x="163911" y="766351"/>
                      <a:pt x="50564" y="733013"/>
                    </a:cubicBezTo>
                    <a:cubicBezTo>
                      <a:pt x="-48496" y="704438"/>
                      <a:pt x="3891" y="454883"/>
                      <a:pt x="156291" y="261526"/>
                    </a:cubicBezTo>
                    <a:cubicBezTo>
                      <a:pt x="314406" y="61501"/>
                      <a:pt x="469664" y="-27082"/>
                      <a:pt x="566818" y="720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51" name="Freeform: Shape 1450">
              <a:extLst>
                <a:ext uri="{FF2B5EF4-FFF2-40B4-BE49-F238E27FC236}">
                  <a16:creationId xmlns:a16="http://schemas.microsoft.com/office/drawing/2014/main" id="{3E71340A-2EAE-4EBD-BA3F-6EFA3C1908A8}"/>
                </a:ext>
              </a:extLst>
            </p:cNvPr>
            <p:cNvSpPr/>
            <p:nvPr/>
          </p:nvSpPr>
          <p:spPr>
            <a:xfrm rot="21387757" flipH="1">
              <a:off x="6227754" y="5312696"/>
              <a:ext cx="5936589" cy="1079845"/>
            </a:xfrm>
            <a:custGeom>
              <a:avLst/>
              <a:gdLst>
                <a:gd name="connsiteX0" fmla="*/ 3019693 w 3668233"/>
                <a:gd name="connsiteY0" fmla="*/ 22 h 1079845"/>
                <a:gd name="connsiteX1" fmla="*/ 2868966 w 3668233"/>
                <a:gd name="connsiteY1" fmla="*/ 30895 h 1079845"/>
                <a:gd name="connsiteX2" fmla="*/ 2588412 w 3668233"/>
                <a:gd name="connsiteY2" fmla="*/ 203295 h 1079845"/>
                <a:gd name="connsiteX3" fmla="*/ 2153947 w 3668233"/>
                <a:gd name="connsiteY3" fmla="*/ 628515 h 1079845"/>
                <a:gd name="connsiteX4" fmla="*/ 1718096 w 3668233"/>
                <a:gd name="connsiteY4" fmla="*/ 1015374 h 1079845"/>
                <a:gd name="connsiteX5" fmla="*/ 1563260 w 3668233"/>
                <a:gd name="connsiteY5" fmla="*/ 989491 h 1079845"/>
                <a:gd name="connsiteX6" fmla="*/ 1423215 w 3668233"/>
                <a:gd name="connsiteY6" fmla="*/ 619734 h 1079845"/>
                <a:gd name="connsiteX7" fmla="*/ 1272076 w 3668233"/>
                <a:gd name="connsiteY7" fmla="*/ 489395 h 1079845"/>
                <a:gd name="connsiteX8" fmla="*/ 957782 w 3668233"/>
                <a:gd name="connsiteY8" fmla="*/ 454268 h 1079845"/>
                <a:gd name="connsiteX9" fmla="*/ 8430 w 3668233"/>
                <a:gd name="connsiteY9" fmla="*/ 652088 h 1079845"/>
                <a:gd name="connsiteX10" fmla="*/ 18137 w 3668233"/>
                <a:gd name="connsiteY10" fmla="*/ 696459 h 1079845"/>
                <a:gd name="connsiteX11" fmla="*/ 791854 w 3668233"/>
                <a:gd name="connsiteY11" fmla="*/ 528681 h 1079845"/>
                <a:gd name="connsiteX12" fmla="*/ 1143586 w 3668233"/>
                <a:gd name="connsiteY12" fmla="*/ 499563 h 1079845"/>
                <a:gd name="connsiteX13" fmla="*/ 1404727 w 3668233"/>
                <a:gd name="connsiteY13" fmla="*/ 676122 h 1079845"/>
                <a:gd name="connsiteX14" fmla="*/ 1527671 w 3668233"/>
                <a:gd name="connsiteY14" fmla="*/ 1015374 h 1079845"/>
                <a:gd name="connsiteX15" fmla="*/ 1660321 w 3668233"/>
                <a:gd name="connsiteY15" fmla="*/ 1078695 h 1079845"/>
                <a:gd name="connsiteX16" fmla="*/ 2135460 w 3668233"/>
                <a:gd name="connsiteY16" fmla="*/ 713098 h 1079845"/>
                <a:gd name="connsiteX17" fmla="*/ 2579631 w 3668233"/>
                <a:gd name="connsiteY17" fmla="*/ 269389 h 1079845"/>
                <a:gd name="connsiteX18" fmla="*/ 2914723 w 3668233"/>
                <a:gd name="connsiteY18" fmla="*/ 63249 h 1079845"/>
                <a:gd name="connsiteX19" fmla="*/ 3077417 w 3668233"/>
                <a:gd name="connsiteY19" fmla="*/ 44761 h 1079845"/>
                <a:gd name="connsiteX20" fmla="*/ 3244731 w 3668233"/>
                <a:gd name="connsiteY20" fmla="*/ 192202 h 1079845"/>
                <a:gd name="connsiteX21" fmla="*/ 3323768 w 3668233"/>
                <a:gd name="connsiteY21" fmla="*/ 454730 h 1079845"/>
                <a:gd name="connsiteX22" fmla="*/ 3375534 w 3668233"/>
                <a:gd name="connsiteY22" fmla="*/ 624356 h 1079845"/>
                <a:gd name="connsiteX23" fmla="*/ 3553479 w 3668233"/>
                <a:gd name="connsiteY23" fmla="*/ 677046 h 1079845"/>
                <a:gd name="connsiteX24" fmla="*/ 3668233 w 3668233"/>
                <a:gd name="connsiteY24" fmla="*/ 641253 h 1079845"/>
                <a:gd name="connsiteX25" fmla="*/ 3668233 w 3668233"/>
                <a:gd name="connsiteY25" fmla="*/ 595384 h 1079845"/>
                <a:gd name="connsiteX26" fmla="*/ 3616360 w 3668233"/>
                <a:gd name="connsiteY26" fmla="*/ 617076 h 1079845"/>
                <a:gd name="connsiteX27" fmla="*/ 3532680 w 3668233"/>
                <a:gd name="connsiteY27" fmla="*/ 639146 h 1079845"/>
                <a:gd name="connsiteX28" fmla="*/ 3412971 w 3668233"/>
                <a:gd name="connsiteY28" fmla="*/ 602171 h 1079845"/>
                <a:gd name="connsiteX29" fmla="*/ 3319146 w 3668233"/>
                <a:gd name="connsiteY29" fmla="*/ 262918 h 1079845"/>
                <a:gd name="connsiteX30" fmla="*/ 3233177 w 3668233"/>
                <a:gd name="connsiteY30" fmla="*/ 91443 h 1079845"/>
                <a:gd name="connsiteX31" fmla="*/ 3095442 w 3668233"/>
                <a:gd name="connsiteY31" fmla="*/ 8248 h 1079845"/>
                <a:gd name="connsiteX32" fmla="*/ 3019693 w 3668233"/>
                <a:gd name="connsiteY32" fmla="*/ 22 h 1079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668233" h="1079845">
                  <a:moveTo>
                    <a:pt x="3019693" y="22"/>
                  </a:moveTo>
                  <a:cubicBezTo>
                    <a:pt x="2946702" y="824"/>
                    <a:pt x="2885605" y="24309"/>
                    <a:pt x="2868966" y="30895"/>
                  </a:cubicBezTo>
                  <a:cubicBezTo>
                    <a:pt x="2764047" y="72493"/>
                    <a:pt x="2673919" y="130268"/>
                    <a:pt x="2588412" y="203295"/>
                  </a:cubicBezTo>
                  <a:cubicBezTo>
                    <a:pt x="2503368" y="274011"/>
                    <a:pt x="2181679" y="598935"/>
                    <a:pt x="2153947" y="628515"/>
                  </a:cubicBezTo>
                  <a:cubicBezTo>
                    <a:pt x="2126216" y="657634"/>
                    <a:pt x="1768475" y="992726"/>
                    <a:pt x="1718096" y="1015374"/>
                  </a:cubicBezTo>
                  <a:cubicBezTo>
                    <a:pt x="1658011" y="1042182"/>
                    <a:pt x="1606245" y="1051426"/>
                    <a:pt x="1563260" y="989491"/>
                  </a:cubicBezTo>
                  <a:cubicBezTo>
                    <a:pt x="1541999" y="959448"/>
                    <a:pt x="1462501" y="689063"/>
                    <a:pt x="1423215" y="619734"/>
                  </a:cubicBezTo>
                  <a:cubicBezTo>
                    <a:pt x="1388550" y="558724"/>
                    <a:pt x="1335397" y="517588"/>
                    <a:pt x="1272076" y="489395"/>
                  </a:cubicBezTo>
                  <a:cubicBezTo>
                    <a:pt x="1171317" y="444561"/>
                    <a:pt x="1065012" y="442712"/>
                    <a:pt x="957782" y="454268"/>
                  </a:cubicBezTo>
                  <a:cubicBezTo>
                    <a:pt x="851015" y="466285"/>
                    <a:pt x="130450" y="625742"/>
                    <a:pt x="8430" y="652088"/>
                  </a:cubicBezTo>
                  <a:cubicBezTo>
                    <a:pt x="-7747" y="655785"/>
                    <a:pt x="1498" y="700156"/>
                    <a:pt x="18137" y="696459"/>
                  </a:cubicBezTo>
                  <a:cubicBezTo>
                    <a:pt x="79147" y="682130"/>
                    <a:pt x="594958" y="571203"/>
                    <a:pt x="791854" y="528681"/>
                  </a:cubicBezTo>
                  <a:cubicBezTo>
                    <a:pt x="907865" y="503722"/>
                    <a:pt x="1024339" y="483848"/>
                    <a:pt x="1143586" y="499563"/>
                  </a:cubicBezTo>
                  <a:cubicBezTo>
                    <a:pt x="1260059" y="514815"/>
                    <a:pt x="1349263" y="569817"/>
                    <a:pt x="1404727" y="676122"/>
                  </a:cubicBezTo>
                  <a:cubicBezTo>
                    <a:pt x="1432459" y="729274"/>
                    <a:pt x="1494393" y="962684"/>
                    <a:pt x="1527671" y="1015374"/>
                  </a:cubicBezTo>
                  <a:cubicBezTo>
                    <a:pt x="1558176" y="1064367"/>
                    <a:pt x="1602547" y="1085166"/>
                    <a:pt x="1660321" y="1078695"/>
                  </a:cubicBezTo>
                  <a:cubicBezTo>
                    <a:pt x="1769862" y="1067140"/>
                    <a:pt x="2005583" y="832806"/>
                    <a:pt x="2135460" y="713098"/>
                  </a:cubicBezTo>
                  <a:cubicBezTo>
                    <a:pt x="2289371" y="571203"/>
                    <a:pt x="2420173" y="405737"/>
                    <a:pt x="2579631" y="269389"/>
                  </a:cubicBezTo>
                  <a:cubicBezTo>
                    <a:pt x="2680390" y="182958"/>
                    <a:pt x="2787157" y="106233"/>
                    <a:pt x="2914723" y="63249"/>
                  </a:cubicBezTo>
                  <a:cubicBezTo>
                    <a:pt x="2967876" y="45223"/>
                    <a:pt x="3021953" y="35055"/>
                    <a:pt x="3077417" y="44761"/>
                  </a:cubicBezTo>
                  <a:cubicBezTo>
                    <a:pt x="3161999" y="60014"/>
                    <a:pt x="3210067" y="119637"/>
                    <a:pt x="3244731" y="192202"/>
                  </a:cubicBezTo>
                  <a:cubicBezTo>
                    <a:pt x="3284019" y="275860"/>
                    <a:pt x="3302044" y="365988"/>
                    <a:pt x="3323768" y="454730"/>
                  </a:cubicBezTo>
                  <a:cubicBezTo>
                    <a:pt x="3337633" y="511580"/>
                    <a:pt x="3353348" y="568892"/>
                    <a:pt x="3375534" y="624356"/>
                  </a:cubicBezTo>
                  <a:cubicBezTo>
                    <a:pt x="3400954" y="688139"/>
                    <a:pt x="3477679" y="694147"/>
                    <a:pt x="3553479" y="677046"/>
                  </a:cubicBezTo>
                  <a:lnTo>
                    <a:pt x="3668233" y="641253"/>
                  </a:lnTo>
                  <a:lnTo>
                    <a:pt x="3668233" y="595384"/>
                  </a:lnTo>
                  <a:lnTo>
                    <a:pt x="3616360" y="617076"/>
                  </a:lnTo>
                  <a:cubicBezTo>
                    <a:pt x="3589271" y="626494"/>
                    <a:pt x="3561452" y="634062"/>
                    <a:pt x="3532680" y="639146"/>
                  </a:cubicBezTo>
                  <a:cubicBezTo>
                    <a:pt x="3489696" y="646541"/>
                    <a:pt x="3442090" y="645617"/>
                    <a:pt x="3412971" y="602171"/>
                  </a:cubicBezTo>
                  <a:cubicBezTo>
                    <a:pt x="3378769" y="540236"/>
                    <a:pt x="3344104" y="352122"/>
                    <a:pt x="3319146" y="262918"/>
                  </a:cubicBezTo>
                  <a:cubicBezTo>
                    <a:pt x="3301582" y="200059"/>
                    <a:pt x="3247043" y="106233"/>
                    <a:pt x="3233177" y="91443"/>
                  </a:cubicBezTo>
                  <a:cubicBezTo>
                    <a:pt x="3201748" y="57240"/>
                    <a:pt x="3155528" y="22576"/>
                    <a:pt x="3095442" y="8248"/>
                  </a:cubicBezTo>
                  <a:cubicBezTo>
                    <a:pt x="3069675" y="2008"/>
                    <a:pt x="3044023" y="-245"/>
                    <a:pt x="3019693" y="22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58" name="Freeform 9">
            <a:extLst>
              <a:ext uri="{FF2B5EF4-FFF2-40B4-BE49-F238E27FC236}">
                <a16:creationId xmlns:a16="http://schemas.microsoft.com/office/drawing/2014/main" id="{096174CC-6403-4FEF-AAEB-569397F0787B}"/>
              </a:ext>
            </a:extLst>
          </p:cNvPr>
          <p:cNvSpPr>
            <a:spLocks/>
          </p:cNvSpPr>
          <p:nvPr/>
        </p:nvSpPr>
        <p:spPr bwMode="auto">
          <a:xfrm>
            <a:off x="5836915" y="2117834"/>
            <a:ext cx="395632" cy="403210"/>
          </a:xfrm>
          <a:custGeom>
            <a:avLst/>
            <a:gdLst>
              <a:gd name="T0" fmla="*/ 987 w 1776"/>
              <a:gd name="T1" fmla="*/ 23 h 1881"/>
              <a:gd name="T2" fmla="*/ 994 w 1776"/>
              <a:gd name="T3" fmla="*/ 296 h 1881"/>
              <a:gd name="T4" fmla="*/ 994 w 1776"/>
              <a:gd name="T5" fmla="*/ 612 h 1881"/>
              <a:gd name="T6" fmla="*/ 1071 w 1776"/>
              <a:gd name="T7" fmla="*/ 663 h 1881"/>
              <a:gd name="T8" fmla="*/ 1145 w 1776"/>
              <a:gd name="T9" fmla="*/ 580 h 1881"/>
              <a:gd name="T10" fmla="*/ 1252 w 1776"/>
              <a:gd name="T11" fmla="*/ 490 h 1881"/>
              <a:gd name="T12" fmla="*/ 1380 w 1776"/>
              <a:gd name="T13" fmla="*/ 556 h 1881"/>
              <a:gd name="T14" fmla="*/ 1527 w 1776"/>
              <a:gd name="T15" fmla="*/ 729 h 1881"/>
              <a:gd name="T16" fmla="*/ 1634 w 1776"/>
              <a:gd name="T17" fmla="*/ 956 h 1881"/>
              <a:gd name="T18" fmla="*/ 1722 w 1776"/>
              <a:gd name="T19" fmla="*/ 1294 h 1881"/>
              <a:gd name="T20" fmla="*/ 1771 w 1776"/>
              <a:gd name="T21" fmla="*/ 1549 h 1881"/>
              <a:gd name="T22" fmla="*/ 1767 w 1776"/>
              <a:gd name="T23" fmla="*/ 1734 h 1881"/>
              <a:gd name="T24" fmla="*/ 1694 w 1776"/>
              <a:gd name="T25" fmla="*/ 1860 h 1881"/>
              <a:gd name="T26" fmla="*/ 1591 w 1776"/>
              <a:gd name="T27" fmla="*/ 1854 h 1881"/>
              <a:gd name="T28" fmla="*/ 1462 w 1776"/>
              <a:gd name="T29" fmla="*/ 1781 h 1881"/>
              <a:gd name="T30" fmla="*/ 1362 w 1776"/>
              <a:gd name="T31" fmla="*/ 1707 h 1881"/>
              <a:gd name="T32" fmla="*/ 1212 w 1776"/>
              <a:gd name="T33" fmla="*/ 1605 h 1881"/>
              <a:gd name="T34" fmla="*/ 1031 w 1776"/>
              <a:gd name="T35" fmla="*/ 1500 h 1881"/>
              <a:gd name="T36" fmla="*/ 989 w 1776"/>
              <a:gd name="T37" fmla="*/ 1327 h 1881"/>
              <a:gd name="T38" fmla="*/ 1014 w 1776"/>
              <a:gd name="T39" fmla="*/ 1176 h 1881"/>
              <a:gd name="T40" fmla="*/ 989 w 1776"/>
              <a:gd name="T41" fmla="*/ 1036 h 1881"/>
              <a:gd name="T42" fmla="*/ 1034 w 1776"/>
              <a:gd name="T43" fmla="*/ 858 h 1881"/>
              <a:gd name="T44" fmla="*/ 1009 w 1776"/>
              <a:gd name="T45" fmla="*/ 776 h 1881"/>
              <a:gd name="T46" fmla="*/ 891 w 1776"/>
              <a:gd name="T47" fmla="*/ 720 h 1881"/>
              <a:gd name="T48" fmla="*/ 787 w 1776"/>
              <a:gd name="T49" fmla="*/ 770 h 1881"/>
              <a:gd name="T50" fmla="*/ 740 w 1776"/>
              <a:gd name="T51" fmla="*/ 874 h 1881"/>
              <a:gd name="T52" fmla="*/ 778 w 1776"/>
              <a:gd name="T53" fmla="*/ 1021 h 1881"/>
              <a:gd name="T54" fmla="*/ 754 w 1776"/>
              <a:gd name="T55" fmla="*/ 1149 h 1881"/>
              <a:gd name="T56" fmla="*/ 767 w 1776"/>
              <a:gd name="T57" fmla="*/ 1292 h 1881"/>
              <a:gd name="T58" fmla="*/ 783 w 1776"/>
              <a:gd name="T59" fmla="*/ 1432 h 1881"/>
              <a:gd name="T60" fmla="*/ 540 w 1776"/>
              <a:gd name="T61" fmla="*/ 1621 h 1881"/>
              <a:gd name="T62" fmla="*/ 371 w 1776"/>
              <a:gd name="T63" fmla="*/ 1736 h 1881"/>
              <a:gd name="T64" fmla="*/ 252 w 1776"/>
              <a:gd name="T65" fmla="*/ 1827 h 1881"/>
              <a:gd name="T66" fmla="*/ 143 w 1776"/>
              <a:gd name="T67" fmla="*/ 1881 h 1881"/>
              <a:gd name="T68" fmla="*/ 47 w 1776"/>
              <a:gd name="T69" fmla="*/ 1832 h 1881"/>
              <a:gd name="T70" fmla="*/ 3 w 1776"/>
              <a:gd name="T71" fmla="*/ 1690 h 1881"/>
              <a:gd name="T72" fmla="*/ 5 w 1776"/>
              <a:gd name="T73" fmla="*/ 1512 h 1881"/>
              <a:gd name="T74" fmla="*/ 47 w 1776"/>
              <a:gd name="T75" fmla="*/ 1285 h 1881"/>
              <a:gd name="T76" fmla="*/ 162 w 1776"/>
              <a:gd name="T77" fmla="*/ 912 h 1881"/>
              <a:gd name="T78" fmla="*/ 311 w 1776"/>
              <a:gd name="T79" fmla="*/ 656 h 1881"/>
              <a:gd name="T80" fmla="*/ 378 w 1776"/>
              <a:gd name="T81" fmla="*/ 563 h 1881"/>
              <a:gd name="T82" fmla="*/ 471 w 1776"/>
              <a:gd name="T83" fmla="*/ 492 h 1881"/>
              <a:gd name="T84" fmla="*/ 582 w 1776"/>
              <a:gd name="T85" fmla="*/ 538 h 1881"/>
              <a:gd name="T86" fmla="*/ 638 w 1776"/>
              <a:gd name="T87" fmla="*/ 660 h 1881"/>
              <a:gd name="T88" fmla="*/ 674 w 1776"/>
              <a:gd name="T89" fmla="*/ 716 h 1881"/>
              <a:gd name="T90" fmla="*/ 694 w 1776"/>
              <a:gd name="T91" fmla="*/ 690 h 1881"/>
              <a:gd name="T92" fmla="*/ 774 w 1776"/>
              <a:gd name="T93" fmla="*/ 632 h 1881"/>
              <a:gd name="T94" fmla="*/ 816 w 1776"/>
              <a:gd name="T95" fmla="*/ 461 h 1881"/>
              <a:gd name="T96" fmla="*/ 811 w 1776"/>
              <a:gd name="T97" fmla="*/ 185 h 1881"/>
              <a:gd name="T98" fmla="*/ 829 w 1776"/>
              <a:gd name="T99" fmla="*/ 16 h 1881"/>
              <a:gd name="T100" fmla="*/ 914 w 1776"/>
              <a:gd name="T101" fmla="*/ 0 h 1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776" h="1881">
                <a:moveTo>
                  <a:pt x="914" y="0"/>
                </a:moveTo>
                <a:lnTo>
                  <a:pt x="940" y="3"/>
                </a:lnTo>
                <a:lnTo>
                  <a:pt x="965" y="10"/>
                </a:lnTo>
                <a:lnTo>
                  <a:pt x="987" y="23"/>
                </a:lnTo>
                <a:lnTo>
                  <a:pt x="991" y="81"/>
                </a:lnTo>
                <a:lnTo>
                  <a:pt x="994" y="147"/>
                </a:lnTo>
                <a:lnTo>
                  <a:pt x="994" y="220"/>
                </a:lnTo>
                <a:lnTo>
                  <a:pt x="994" y="296"/>
                </a:lnTo>
                <a:lnTo>
                  <a:pt x="994" y="376"/>
                </a:lnTo>
                <a:lnTo>
                  <a:pt x="994" y="458"/>
                </a:lnTo>
                <a:lnTo>
                  <a:pt x="994" y="536"/>
                </a:lnTo>
                <a:lnTo>
                  <a:pt x="994" y="612"/>
                </a:lnTo>
                <a:lnTo>
                  <a:pt x="1020" y="629"/>
                </a:lnTo>
                <a:lnTo>
                  <a:pt x="1040" y="641"/>
                </a:lnTo>
                <a:lnTo>
                  <a:pt x="1056" y="652"/>
                </a:lnTo>
                <a:lnTo>
                  <a:pt x="1071" y="663"/>
                </a:lnTo>
                <a:lnTo>
                  <a:pt x="1085" y="674"/>
                </a:lnTo>
                <a:lnTo>
                  <a:pt x="1100" y="689"/>
                </a:lnTo>
                <a:lnTo>
                  <a:pt x="1122" y="629"/>
                </a:lnTo>
                <a:lnTo>
                  <a:pt x="1145" y="580"/>
                </a:lnTo>
                <a:lnTo>
                  <a:pt x="1171" y="543"/>
                </a:lnTo>
                <a:lnTo>
                  <a:pt x="1196" y="516"/>
                </a:lnTo>
                <a:lnTo>
                  <a:pt x="1223" y="498"/>
                </a:lnTo>
                <a:lnTo>
                  <a:pt x="1252" y="490"/>
                </a:lnTo>
                <a:lnTo>
                  <a:pt x="1282" y="494"/>
                </a:lnTo>
                <a:lnTo>
                  <a:pt x="1314" y="505"/>
                </a:lnTo>
                <a:lnTo>
                  <a:pt x="1345" y="525"/>
                </a:lnTo>
                <a:lnTo>
                  <a:pt x="1380" y="556"/>
                </a:lnTo>
                <a:lnTo>
                  <a:pt x="1414" y="594"/>
                </a:lnTo>
                <a:lnTo>
                  <a:pt x="1451" y="640"/>
                </a:lnTo>
                <a:lnTo>
                  <a:pt x="1491" y="683"/>
                </a:lnTo>
                <a:lnTo>
                  <a:pt x="1527" y="729"/>
                </a:lnTo>
                <a:lnTo>
                  <a:pt x="1558" y="778"/>
                </a:lnTo>
                <a:lnTo>
                  <a:pt x="1585" y="832"/>
                </a:lnTo>
                <a:lnTo>
                  <a:pt x="1611" y="890"/>
                </a:lnTo>
                <a:lnTo>
                  <a:pt x="1634" y="956"/>
                </a:lnTo>
                <a:lnTo>
                  <a:pt x="1656" y="1027"/>
                </a:lnTo>
                <a:lnTo>
                  <a:pt x="1678" y="1107"/>
                </a:lnTo>
                <a:lnTo>
                  <a:pt x="1700" y="1196"/>
                </a:lnTo>
                <a:lnTo>
                  <a:pt x="1722" y="1294"/>
                </a:lnTo>
                <a:lnTo>
                  <a:pt x="1747" y="1403"/>
                </a:lnTo>
                <a:lnTo>
                  <a:pt x="1756" y="1450"/>
                </a:lnTo>
                <a:lnTo>
                  <a:pt x="1765" y="1500"/>
                </a:lnTo>
                <a:lnTo>
                  <a:pt x="1771" y="1549"/>
                </a:lnTo>
                <a:lnTo>
                  <a:pt x="1774" y="1598"/>
                </a:lnTo>
                <a:lnTo>
                  <a:pt x="1776" y="1645"/>
                </a:lnTo>
                <a:lnTo>
                  <a:pt x="1774" y="1690"/>
                </a:lnTo>
                <a:lnTo>
                  <a:pt x="1767" y="1734"/>
                </a:lnTo>
                <a:lnTo>
                  <a:pt x="1756" y="1774"/>
                </a:lnTo>
                <a:lnTo>
                  <a:pt x="1742" y="1809"/>
                </a:lnTo>
                <a:lnTo>
                  <a:pt x="1722" y="1838"/>
                </a:lnTo>
                <a:lnTo>
                  <a:pt x="1694" y="1860"/>
                </a:lnTo>
                <a:lnTo>
                  <a:pt x="1674" y="1869"/>
                </a:lnTo>
                <a:lnTo>
                  <a:pt x="1649" y="1869"/>
                </a:lnTo>
                <a:lnTo>
                  <a:pt x="1622" y="1863"/>
                </a:lnTo>
                <a:lnTo>
                  <a:pt x="1591" y="1854"/>
                </a:lnTo>
                <a:lnTo>
                  <a:pt x="1558" y="1840"/>
                </a:lnTo>
                <a:lnTo>
                  <a:pt x="1527" y="1821"/>
                </a:lnTo>
                <a:lnTo>
                  <a:pt x="1494" y="1801"/>
                </a:lnTo>
                <a:lnTo>
                  <a:pt x="1462" y="1781"/>
                </a:lnTo>
                <a:lnTo>
                  <a:pt x="1432" y="1760"/>
                </a:lnTo>
                <a:lnTo>
                  <a:pt x="1405" y="1740"/>
                </a:lnTo>
                <a:lnTo>
                  <a:pt x="1382" y="1723"/>
                </a:lnTo>
                <a:lnTo>
                  <a:pt x="1362" y="1707"/>
                </a:lnTo>
                <a:lnTo>
                  <a:pt x="1347" y="1696"/>
                </a:lnTo>
                <a:lnTo>
                  <a:pt x="1305" y="1663"/>
                </a:lnTo>
                <a:lnTo>
                  <a:pt x="1260" y="1632"/>
                </a:lnTo>
                <a:lnTo>
                  <a:pt x="1212" y="1605"/>
                </a:lnTo>
                <a:lnTo>
                  <a:pt x="1163" y="1580"/>
                </a:lnTo>
                <a:lnTo>
                  <a:pt x="1114" y="1554"/>
                </a:lnTo>
                <a:lnTo>
                  <a:pt x="1071" y="1527"/>
                </a:lnTo>
                <a:lnTo>
                  <a:pt x="1031" y="1500"/>
                </a:lnTo>
                <a:lnTo>
                  <a:pt x="1000" y="1469"/>
                </a:lnTo>
                <a:lnTo>
                  <a:pt x="987" y="1420"/>
                </a:lnTo>
                <a:lnTo>
                  <a:pt x="985" y="1372"/>
                </a:lnTo>
                <a:lnTo>
                  <a:pt x="989" y="1327"/>
                </a:lnTo>
                <a:lnTo>
                  <a:pt x="996" y="1285"/>
                </a:lnTo>
                <a:lnTo>
                  <a:pt x="1003" y="1247"/>
                </a:lnTo>
                <a:lnTo>
                  <a:pt x="1011" y="1212"/>
                </a:lnTo>
                <a:lnTo>
                  <a:pt x="1014" y="1176"/>
                </a:lnTo>
                <a:lnTo>
                  <a:pt x="1009" y="1143"/>
                </a:lnTo>
                <a:lnTo>
                  <a:pt x="1002" y="1114"/>
                </a:lnTo>
                <a:lnTo>
                  <a:pt x="994" y="1089"/>
                </a:lnTo>
                <a:lnTo>
                  <a:pt x="989" y="1036"/>
                </a:lnTo>
                <a:lnTo>
                  <a:pt x="992" y="985"/>
                </a:lnTo>
                <a:lnTo>
                  <a:pt x="1003" y="938"/>
                </a:lnTo>
                <a:lnTo>
                  <a:pt x="1018" y="896"/>
                </a:lnTo>
                <a:lnTo>
                  <a:pt x="1034" y="858"/>
                </a:lnTo>
                <a:lnTo>
                  <a:pt x="1051" y="825"/>
                </a:lnTo>
                <a:lnTo>
                  <a:pt x="1040" y="810"/>
                </a:lnTo>
                <a:lnTo>
                  <a:pt x="1025" y="794"/>
                </a:lnTo>
                <a:lnTo>
                  <a:pt x="1009" y="776"/>
                </a:lnTo>
                <a:lnTo>
                  <a:pt x="989" y="758"/>
                </a:lnTo>
                <a:lnTo>
                  <a:pt x="963" y="743"/>
                </a:lnTo>
                <a:lnTo>
                  <a:pt x="931" y="729"/>
                </a:lnTo>
                <a:lnTo>
                  <a:pt x="891" y="720"/>
                </a:lnTo>
                <a:lnTo>
                  <a:pt x="856" y="732"/>
                </a:lnTo>
                <a:lnTo>
                  <a:pt x="829" y="743"/>
                </a:lnTo>
                <a:lnTo>
                  <a:pt x="805" y="756"/>
                </a:lnTo>
                <a:lnTo>
                  <a:pt x="787" y="770"/>
                </a:lnTo>
                <a:lnTo>
                  <a:pt x="769" y="789"/>
                </a:lnTo>
                <a:lnTo>
                  <a:pt x="751" y="810"/>
                </a:lnTo>
                <a:lnTo>
                  <a:pt x="727" y="840"/>
                </a:lnTo>
                <a:lnTo>
                  <a:pt x="740" y="874"/>
                </a:lnTo>
                <a:lnTo>
                  <a:pt x="752" y="909"/>
                </a:lnTo>
                <a:lnTo>
                  <a:pt x="765" y="945"/>
                </a:lnTo>
                <a:lnTo>
                  <a:pt x="774" y="983"/>
                </a:lnTo>
                <a:lnTo>
                  <a:pt x="778" y="1021"/>
                </a:lnTo>
                <a:lnTo>
                  <a:pt x="776" y="1056"/>
                </a:lnTo>
                <a:lnTo>
                  <a:pt x="769" y="1089"/>
                </a:lnTo>
                <a:lnTo>
                  <a:pt x="762" y="1120"/>
                </a:lnTo>
                <a:lnTo>
                  <a:pt x="754" y="1149"/>
                </a:lnTo>
                <a:lnTo>
                  <a:pt x="752" y="1183"/>
                </a:lnTo>
                <a:lnTo>
                  <a:pt x="754" y="1220"/>
                </a:lnTo>
                <a:lnTo>
                  <a:pt x="760" y="1256"/>
                </a:lnTo>
                <a:lnTo>
                  <a:pt x="767" y="1292"/>
                </a:lnTo>
                <a:lnTo>
                  <a:pt x="774" y="1330"/>
                </a:lnTo>
                <a:lnTo>
                  <a:pt x="782" y="1365"/>
                </a:lnTo>
                <a:lnTo>
                  <a:pt x="785" y="1400"/>
                </a:lnTo>
                <a:lnTo>
                  <a:pt x="783" y="1432"/>
                </a:lnTo>
                <a:lnTo>
                  <a:pt x="774" y="1461"/>
                </a:lnTo>
                <a:lnTo>
                  <a:pt x="760" y="1489"/>
                </a:lnTo>
                <a:lnTo>
                  <a:pt x="651" y="1556"/>
                </a:lnTo>
                <a:lnTo>
                  <a:pt x="540" y="1621"/>
                </a:lnTo>
                <a:lnTo>
                  <a:pt x="431" y="1689"/>
                </a:lnTo>
                <a:lnTo>
                  <a:pt x="416" y="1700"/>
                </a:lnTo>
                <a:lnTo>
                  <a:pt x="396" y="1716"/>
                </a:lnTo>
                <a:lnTo>
                  <a:pt x="371" y="1736"/>
                </a:lnTo>
                <a:lnTo>
                  <a:pt x="343" y="1758"/>
                </a:lnTo>
                <a:lnTo>
                  <a:pt x="314" y="1781"/>
                </a:lnTo>
                <a:lnTo>
                  <a:pt x="283" y="1805"/>
                </a:lnTo>
                <a:lnTo>
                  <a:pt x="252" y="1827"/>
                </a:lnTo>
                <a:lnTo>
                  <a:pt x="222" y="1847"/>
                </a:lnTo>
                <a:lnTo>
                  <a:pt x="192" y="1863"/>
                </a:lnTo>
                <a:lnTo>
                  <a:pt x="167" y="1874"/>
                </a:lnTo>
                <a:lnTo>
                  <a:pt x="143" y="1881"/>
                </a:lnTo>
                <a:lnTo>
                  <a:pt x="123" y="1880"/>
                </a:lnTo>
                <a:lnTo>
                  <a:pt x="92" y="1872"/>
                </a:lnTo>
                <a:lnTo>
                  <a:pt x="69" y="1856"/>
                </a:lnTo>
                <a:lnTo>
                  <a:pt x="47" y="1832"/>
                </a:lnTo>
                <a:lnTo>
                  <a:pt x="31" y="1803"/>
                </a:lnTo>
                <a:lnTo>
                  <a:pt x="18" y="1769"/>
                </a:lnTo>
                <a:lnTo>
                  <a:pt x="9" y="1730"/>
                </a:lnTo>
                <a:lnTo>
                  <a:pt x="3" y="1690"/>
                </a:lnTo>
                <a:lnTo>
                  <a:pt x="0" y="1647"/>
                </a:lnTo>
                <a:lnTo>
                  <a:pt x="0" y="1601"/>
                </a:lnTo>
                <a:lnTo>
                  <a:pt x="2" y="1558"/>
                </a:lnTo>
                <a:lnTo>
                  <a:pt x="5" y="1512"/>
                </a:lnTo>
                <a:lnTo>
                  <a:pt x="9" y="1470"/>
                </a:lnTo>
                <a:lnTo>
                  <a:pt x="16" y="1429"/>
                </a:lnTo>
                <a:lnTo>
                  <a:pt x="23" y="1392"/>
                </a:lnTo>
                <a:lnTo>
                  <a:pt x="47" y="1285"/>
                </a:lnTo>
                <a:lnTo>
                  <a:pt x="72" y="1183"/>
                </a:lnTo>
                <a:lnTo>
                  <a:pt x="100" y="1087"/>
                </a:lnTo>
                <a:lnTo>
                  <a:pt x="129" y="996"/>
                </a:lnTo>
                <a:lnTo>
                  <a:pt x="162" y="912"/>
                </a:lnTo>
                <a:lnTo>
                  <a:pt x="194" y="834"/>
                </a:lnTo>
                <a:lnTo>
                  <a:pt x="231" y="767"/>
                </a:lnTo>
                <a:lnTo>
                  <a:pt x="269" y="707"/>
                </a:lnTo>
                <a:lnTo>
                  <a:pt x="311" y="656"/>
                </a:lnTo>
                <a:lnTo>
                  <a:pt x="327" y="634"/>
                </a:lnTo>
                <a:lnTo>
                  <a:pt x="343" y="610"/>
                </a:lnTo>
                <a:lnTo>
                  <a:pt x="360" y="587"/>
                </a:lnTo>
                <a:lnTo>
                  <a:pt x="378" y="563"/>
                </a:lnTo>
                <a:lnTo>
                  <a:pt x="398" y="541"/>
                </a:lnTo>
                <a:lnTo>
                  <a:pt x="420" y="521"/>
                </a:lnTo>
                <a:lnTo>
                  <a:pt x="443" y="505"/>
                </a:lnTo>
                <a:lnTo>
                  <a:pt x="471" y="492"/>
                </a:lnTo>
                <a:lnTo>
                  <a:pt x="502" y="487"/>
                </a:lnTo>
                <a:lnTo>
                  <a:pt x="534" y="489"/>
                </a:lnTo>
                <a:lnTo>
                  <a:pt x="562" y="510"/>
                </a:lnTo>
                <a:lnTo>
                  <a:pt x="582" y="538"/>
                </a:lnTo>
                <a:lnTo>
                  <a:pt x="596" y="567"/>
                </a:lnTo>
                <a:lnTo>
                  <a:pt x="611" y="598"/>
                </a:lnTo>
                <a:lnTo>
                  <a:pt x="623" y="629"/>
                </a:lnTo>
                <a:lnTo>
                  <a:pt x="638" y="660"/>
                </a:lnTo>
                <a:lnTo>
                  <a:pt x="654" y="689"/>
                </a:lnTo>
                <a:lnTo>
                  <a:pt x="672" y="712"/>
                </a:lnTo>
                <a:lnTo>
                  <a:pt x="671" y="716"/>
                </a:lnTo>
                <a:lnTo>
                  <a:pt x="674" y="716"/>
                </a:lnTo>
                <a:lnTo>
                  <a:pt x="672" y="712"/>
                </a:lnTo>
                <a:lnTo>
                  <a:pt x="672" y="710"/>
                </a:lnTo>
                <a:lnTo>
                  <a:pt x="682" y="701"/>
                </a:lnTo>
                <a:lnTo>
                  <a:pt x="694" y="690"/>
                </a:lnTo>
                <a:lnTo>
                  <a:pt x="711" y="676"/>
                </a:lnTo>
                <a:lnTo>
                  <a:pt x="731" y="661"/>
                </a:lnTo>
                <a:lnTo>
                  <a:pt x="752" y="645"/>
                </a:lnTo>
                <a:lnTo>
                  <a:pt x="774" y="632"/>
                </a:lnTo>
                <a:lnTo>
                  <a:pt x="796" y="620"/>
                </a:lnTo>
                <a:lnTo>
                  <a:pt x="814" y="612"/>
                </a:lnTo>
                <a:lnTo>
                  <a:pt x="816" y="534"/>
                </a:lnTo>
                <a:lnTo>
                  <a:pt x="816" y="461"/>
                </a:lnTo>
                <a:lnTo>
                  <a:pt x="814" y="394"/>
                </a:lnTo>
                <a:lnTo>
                  <a:pt x="812" y="327"/>
                </a:lnTo>
                <a:lnTo>
                  <a:pt x="812" y="258"/>
                </a:lnTo>
                <a:lnTo>
                  <a:pt x="811" y="185"/>
                </a:lnTo>
                <a:lnTo>
                  <a:pt x="812" y="107"/>
                </a:lnTo>
                <a:lnTo>
                  <a:pt x="814" y="20"/>
                </a:lnTo>
                <a:lnTo>
                  <a:pt x="818" y="20"/>
                </a:lnTo>
                <a:lnTo>
                  <a:pt x="829" y="16"/>
                </a:lnTo>
                <a:lnTo>
                  <a:pt x="845" y="10"/>
                </a:lnTo>
                <a:lnTo>
                  <a:pt x="865" y="5"/>
                </a:lnTo>
                <a:lnTo>
                  <a:pt x="889" y="1"/>
                </a:lnTo>
                <a:lnTo>
                  <a:pt x="91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59" name="Freeform 9">
            <a:extLst>
              <a:ext uri="{FF2B5EF4-FFF2-40B4-BE49-F238E27FC236}">
                <a16:creationId xmlns:a16="http://schemas.microsoft.com/office/drawing/2014/main" id="{011E6B67-2BA9-4073-93D3-D5D668A95B0F}"/>
              </a:ext>
            </a:extLst>
          </p:cNvPr>
          <p:cNvSpPr>
            <a:spLocks noEditPoints="1"/>
          </p:cNvSpPr>
          <p:nvPr/>
        </p:nvSpPr>
        <p:spPr bwMode="auto">
          <a:xfrm>
            <a:off x="5820627" y="2920533"/>
            <a:ext cx="428208" cy="310834"/>
          </a:xfrm>
          <a:custGeom>
            <a:avLst/>
            <a:gdLst>
              <a:gd name="T0" fmla="*/ 1418 w 1846"/>
              <a:gd name="T1" fmla="*/ 21 h 1340"/>
              <a:gd name="T2" fmla="*/ 1609 w 1846"/>
              <a:gd name="T3" fmla="*/ 47 h 1340"/>
              <a:gd name="T4" fmla="*/ 1771 w 1846"/>
              <a:gd name="T5" fmla="*/ 100 h 1340"/>
              <a:gd name="T6" fmla="*/ 1840 w 1846"/>
              <a:gd name="T7" fmla="*/ 191 h 1340"/>
              <a:gd name="T8" fmla="*/ 1787 w 1846"/>
              <a:gd name="T9" fmla="*/ 294 h 1340"/>
              <a:gd name="T10" fmla="*/ 1673 w 1846"/>
              <a:gd name="T11" fmla="*/ 385 h 1340"/>
              <a:gd name="T12" fmla="*/ 1560 w 1846"/>
              <a:gd name="T13" fmla="*/ 447 h 1340"/>
              <a:gd name="T14" fmla="*/ 1462 w 1846"/>
              <a:gd name="T15" fmla="*/ 498 h 1340"/>
              <a:gd name="T16" fmla="*/ 1380 w 1846"/>
              <a:gd name="T17" fmla="*/ 565 h 1340"/>
              <a:gd name="T18" fmla="*/ 1289 w 1846"/>
              <a:gd name="T19" fmla="*/ 605 h 1340"/>
              <a:gd name="T20" fmla="*/ 1198 w 1846"/>
              <a:gd name="T21" fmla="*/ 596 h 1340"/>
              <a:gd name="T22" fmla="*/ 1140 w 1846"/>
              <a:gd name="T23" fmla="*/ 527 h 1340"/>
              <a:gd name="T24" fmla="*/ 1107 w 1846"/>
              <a:gd name="T25" fmla="*/ 447 h 1340"/>
              <a:gd name="T26" fmla="*/ 1091 w 1846"/>
              <a:gd name="T27" fmla="*/ 371 h 1340"/>
              <a:gd name="T28" fmla="*/ 1091 w 1846"/>
              <a:gd name="T29" fmla="*/ 232 h 1340"/>
              <a:gd name="T30" fmla="*/ 1106 w 1846"/>
              <a:gd name="T31" fmla="*/ 129 h 1340"/>
              <a:gd name="T32" fmla="*/ 1138 w 1846"/>
              <a:gd name="T33" fmla="*/ 80 h 1340"/>
              <a:gd name="T34" fmla="*/ 1213 w 1846"/>
              <a:gd name="T35" fmla="*/ 32 h 1340"/>
              <a:gd name="T36" fmla="*/ 606 w 1846"/>
              <a:gd name="T37" fmla="*/ 0 h 1340"/>
              <a:gd name="T38" fmla="*/ 749 w 1846"/>
              <a:gd name="T39" fmla="*/ 9 h 1340"/>
              <a:gd name="T40" fmla="*/ 882 w 1846"/>
              <a:gd name="T41" fmla="*/ 45 h 1340"/>
              <a:gd name="T42" fmla="*/ 978 w 1846"/>
              <a:gd name="T43" fmla="*/ 111 h 1340"/>
              <a:gd name="T44" fmla="*/ 1018 w 1846"/>
              <a:gd name="T45" fmla="*/ 229 h 1340"/>
              <a:gd name="T46" fmla="*/ 1018 w 1846"/>
              <a:gd name="T47" fmla="*/ 401 h 1340"/>
              <a:gd name="T48" fmla="*/ 1049 w 1846"/>
              <a:gd name="T49" fmla="*/ 511 h 1340"/>
              <a:gd name="T50" fmla="*/ 1086 w 1846"/>
              <a:gd name="T51" fmla="*/ 600 h 1340"/>
              <a:gd name="T52" fmla="*/ 1071 w 1846"/>
              <a:gd name="T53" fmla="*/ 678 h 1340"/>
              <a:gd name="T54" fmla="*/ 1029 w 1846"/>
              <a:gd name="T55" fmla="*/ 731 h 1340"/>
              <a:gd name="T56" fmla="*/ 940 w 1846"/>
              <a:gd name="T57" fmla="*/ 807 h 1340"/>
              <a:gd name="T58" fmla="*/ 780 w 1846"/>
              <a:gd name="T59" fmla="*/ 907 h 1340"/>
              <a:gd name="T60" fmla="*/ 658 w 1846"/>
              <a:gd name="T61" fmla="*/ 1016 h 1340"/>
              <a:gd name="T62" fmla="*/ 564 w 1846"/>
              <a:gd name="T63" fmla="*/ 1147 h 1340"/>
              <a:gd name="T64" fmla="*/ 458 w 1846"/>
              <a:gd name="T65" fmla="*/ 1252 h 1340"/>
              <a:gd name="T66" fmla="*/ 344 w 1846"/>
              <a:gd name="T67" fmla="*/ 1320 h 1340"/>
              <a:gd name="T68" fmla="*/ 246 w 1846"/>
              <a:gd name="T69" fmla="*/ 1340 h 1340"/>
              <a:gd name="T70" fmla="*/ 169 w 1846"/>
              <a:gd name="T71" fmla="*/ 1287 h 1340"/>
              <a:gd name="T72" fmla="*/ 93 w 1846"/>
              <a:gd name="T73" fmla="*/ 1156 h 1340"/>
              <a:gd name="T74" fmla="*/ 33 w 1846"/>
              <a:gd name="T75" fmla="*/ 974 h 1340"/>
              <a:gd name="T76" fmla="*/ 2 w 1846"/>
              <a:gd name="T77" fmla="*/ 760 h 1340"/>
              <a:gd name="T78" fmla="*/ 11 w 1846"/>
              <a:gd name="T79" fmla="*/ 540 h 1340"/>
              <a:gd name="T80" fmla="*/ 77 w 1846"/>
              <a:gd name="T81" fmla="*/ 332 h 1340"/>
              <a:gd name="T82" fmla="*/ 211 w 1846"/>
              <a:gd name="T83" fmla="*/ 161 h 1340"/>
              <a:gd name="T84" fmla="*/ 364 w 1846"/>
              <a:gd name="T85" fmla="*/ 60 h 1340"/>
              <a:gd name="T86" fmla="*/ 509 w 1846"/>
              <a:gd name="T87" fmla="*/ 16 h 1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46" h="1340">
                <a:moveTo>
                  <a:pt x="1289" y="20"/>
                </a:moveTo>
                <a:lnTo>
                  <a:pt x="1353" y="20"/>
                </a:lnTo>
                <a:lnTo>
                  <a:pt x="1418" y="21"/>
                </a:lnTo>
                <a:lnTo>
                  <a:pt x="1484" y="27"/>
                </a:lnTo>
                <a:lnTo>
                  <a:pt x="1547" y="36"/>
                </a:lnTo>
                <a:lnTo>
                  <a:pt x="1609" y="47"/>
                </a:lnTo>
                <a:lnTo>
                  <a:pt x="1669" y="61"/>
                </a:lnTo>
                <a:lnTo>
                  <a:pt x="1722" y="78"/>
                </a:lnTo>
                <a:lnTo>
                  <a:pt x="1771" y="100"/>
                </a:lnTo>
                <a:lnTo>
                  <a:pt x="1813" y="123"/>
                </a:lnTo>
                <a:lnTo>
                  <a:pt x="1846" y="151"/>
                </a:lnTo>
                <a:lnTo>
                  <a:pt x="1840" y="191"/>
                </a:lnTo>
                <a:lnTo>
                  <a:pt x="1827" y="229"/>
                </a:lnTo>
                <a:lnTo>
                  <a:pt x="1809" y="263"/>
                </a:lnTo>
                <a:lnTo>
                  <a:pt x="1787" y="294"/>
                </a:lnTo>
                <a:lnTo>
                  <a:pt x="1762" y="320"/>
                </a:lnTo>
                <a:lnTo>
                  <a:pt x="1717" y="356"/>
                </a:lnTo>
                <a:lnTo>
                  <a:pt x="1673" y="385"/>
                </a:lnTo>
                <a:lnTo>
                  <a:pt x="1633" y="409"/>
                </a:lnTo>
                <a:lnTo>
                  <a:pt x="1595" y="429"/>
                </a:lnTo>
                <a:lnTo>
                  <a:pt x="1560" y="447"/>
                </a:lnTo>
                <a:lnTo>
                  <a:pt x="1526" y="463"/>
                </a:lnTo>
                <a:lnTo>
                  <a:pt x="1493" y="480"/>
                </a:lnTo>
                <a:lnTo>
                  <a:pt x="1462" y="498"/>
                </a:lnTo>
                <a:lnTo>
                  <a:pt x="1431" y="520"/>
                </a:lnTo>
                <a:lnTo>
                  <a:pt x="1402" y="547"/>
                </a:lnTo>
                <a:lnTo>
                  <a:pt x="1380" y="565"/>
                </a:lnTo>
                <a:lnTo>
                  <a:pt x="1353" y="581"/>
                </a:lnTo>
                <a:lnTo>
                  <a:pt x="1322" y="594"/>
                </a:lnTo>
                <a:lnTo>
                  <a:pt x="1289" y="605"/>
                </a:lnTo>
                <a:lnTo>
                  <a:pt x="1257" y="609"/>
                </a:lnTo>
                <a:lnTo>
                  <a:pt x="1226" y="605"/>
                </a:lnTo>
                <a:lnTo>
                  <a:pt x="1198" y="596"/>
                </a:lnTo>
                <a:lnTo>
                  <a:pt x="1177" y="578"/>
                </a:lnTo>
                <a:lnTo>
                  <a:pt x="1157" y="554"/>
                </a:lnTo>
                <a:lnTo>
                  <a:pt x="1140" y="527"/>
                </a:lnTo>
                <a:lnTo>
                  <a:pt x="1126" y="498"/>
                </a:lnTo>
                <a:lnTo>
                  <a:pt x="1115" y="471"/>
                </a:lnTo>
                <a:lnTo>
                  <a:pt x="1107" y="447"/>
                </a:lnTo>
                <a:lnTo>
                  <a:pt x="1102" y="431"/>
                </a:lnTo>
                <a:lnTo>
                  <a:pt x="1097" y="405"/>
                </a:lnTo>
                <a:lnTo>
                  <a:pt x="1091" y="371"/>
                </a:lnTo>
                <a:lnTo>
                  <a:pt x="1089" y="327"/>
                </a:lnTo>
                <a:lnTo>
                  <a:pt x="1089" y="281"/>
                </a:lnTo>
                <a:lnTo>
                  <a:pt x="1091" y="232"/>
                </a:lnTo>
                <a:lnTo>
                  <a:pt x="1095" y="183"/>
                </a:lnTo>
                <a:lnTo>
                  <a:pt x="1102" y="140"/>
                </a:lnTo>
                <a:lnTo>
                  <a:pt x="1106" y="129"/>
                </a:lnTo>
                <a:lnTo>
                  <a:pt x="1113" y="114"/>
                </a:lnTo>
                <a:lnTo>
                  <a:pt x="1124" y="98"/>
                </a:lnTo>
                <a:lnTo>
                  <a:pt x="1138" y="80"/>
                </a:lnTo>
                <a:lnTo>
                  <a:pt x="1158" y="63"/>
                </a:lnTo>
                <a:lnTo>
                  <a:pt x="1184" y="47"/>
                </a:lnTo>
                <a:lnTo>
                  <a:pt x="1213" y="32"/>
                </a:lnTo>
                <a:lnTo>
                  <a:pt x="1249" y="23"/>
                </a:lnTo>
                <a:lnTo>
                  <a:pt x="1289" y="20"/>
                </a:lnTo>
                <a:close/>
                <a:moveTo>
                  <a:pt x="606" y="0"/>
                </a:moveTo>
                <a:lnTo>
                  <a:pt x="653" y="0"/>
                </a:lnTo>
                <a:lnTo>
                  <a:pt x="702" y="3"/>
                </a:lnTo>
                <a:lnTo>
                  <a:pt x="749" y="9"/>
                </a:lnTo>
                <a:lnTo>
                  <a:pt x="797" y="18"/>
                </a:lnTo>
                <a:lnTo>
                  <a:pt x="840" y="31"/>
                </a:lnTo>
                <a:lnTo>
                  <a:pt x="882" y="45"/>
                </a:lnTo>
                <a:lnTo>
                  <a:pt x="918" y="63"/>
                </a:lnTo>
                <a:lnTo>
                  <a:pt x="951" y="85"/>
                </a:lnTo>
                <a:lnTo>
                  <a:pt x="978" y="111"/>
                </a:lnTo>
                <a:lnTo>
                  <a:pt x="998" y="138"/>
                </a:lnTo>
                <a:lnTo>
                  <a:pt x="1009" y="171"/>
                </a:lnTo>
                <a:lnTo>
                  <a:pt x="1018" y="229"/>
                </a:lnTo>
                <a:lnTo>
                  <a:pt x="1020" y="289"/>
                </a:lnTo>
                <a:lnTo>
                  <a:pt x="1018" y="345"/>
                </a:lnTo>
                <a:lnTo>
                  <a:pt x="1018" y="401"/>
                </a:lnTo>
                <a:lnTo>
                  <a:pt x="1026" y="456"/>
                </a:lnTo>
                <a:lnTo>
                  <a:pt x="1035" y="481"/>
                </a:lnTo>
                <a:lnTo>
                  <a:pt x="1049" y="511"/>
                </a:lnTo>
                <a:lnTo>
                  <a:pt x="1064" y="540"/>
                </a:lnTo>
                <a:lnTo>
                  <a:pt x="1077" y="569"/>
                </a:lnTo>
                <a:lnTo>
                  <a:pt x="1086" y="600"/>
                </a:lnTo>
                <a:lnTo>
                  <a:pt x="1087" y="631"/>
                </a:lnTo>
                <a:lnTo>
                  <a:pt x="1078" y="663"/>
                </a:lnTo>
                <a:lnTo>
                  <a:pt x="1071" y="678"/>
                </a:lnTo>
                <a:lnTo>
                  <a:pt x="1060" y="694"/>
                </a:lnTo>
                <a:lnTo>
                  <a:pt x="1047" y="712"/>
                </a:lnTo>
                <a:lnTo>
                  <a:pt x="1029" y="731"/>
                </a:lnTo>
                <a:lnTo>
                  <a:pt x="1007" y="754"/>
                </a:lnTo>
                <a:lnTo>
                  <a:pt x="977" y="778"/>
                </a:lnTo>
                <a:lnTo>
                  <a:pt x="940" y="807"/>
                </a:lnTo>
                <a:lnTo>
                  <a:pt x="895" y="840"/>
                </a:lnTo>
                <a:lnTo>
                  <a:pt x="833" y="874"/>
                </a:lnTo>
                <a:lnTo>
                  <a:pt x="780" y="907"/>
                </a:lnTo>
                <a:lnTo>
                  <a:pt x="735" y="941"/>
                </a:lnTo>
                <a:lnTo>
                  <a:pt x="695" y="978"/>
                </a:lnTo>
                <a:lnTo>
                  <a:pt x="658" y="1016"/>
                </a:lnTo>
                <a:lnTo>
                  <a:pt x="624" y="1060"/>
                </a:lnTo>
                <a:lnTo>
                  <a:pt x="589" y="1107"/>
                </a:lnTo>
                <a:lnTo>
                  <a:pt x="564" y="1147"/>
                </a:lnTo>
                <a:lnTo>
                  <a:pt x="531" y="1185"/>
                </a:lnTo>
                <a:lnTo>
                  <a:pt x="497" y="1221"/>
                </a:lnTo>
                <a:lnTo>
                  <a:pt x="458" y="1252"/>
                </a:lnTo>
                <a:lnTo>
                  <a:pt x="420" y="1280"/>
                </a:lnTo>
                <a:lnTo>
                  <a:pt x="382" y="1303"/>
                </a:lnTo>
                <a:lnTo>
                  <a:pt x="344" y="1320"/>
                </a:lnTo>
                <a:lnTo>
                  <a:pt x="307" y="1332"/>
                </a:lnTo>
                <a:lnTo>
                  <a:pt x="275" y="1340"/>
                </a:lnTo>
                <a:lnTo>
                  <a:pt x="246" y="1340"/>
                </a:lnTo>
                <a:lnTo>
                  <a:pt x="220" y="1331"/>
                </a:lnTo>
                <a:lnTo>
                  <a:pt x="195" y="1314"/>
                </a:lnTo>
                <a:lnTo>
                  <a:pt x="169" y="1287"/>
                </a:lnTo>
                <a:lnTo>
                  <a:pt x="144" y="1251"/>
                </a:lnTo>
                <a:lnTo>
                  <a:pt x="118" y="1207"/>
                </a:lnTo>
                <a:lnTo>
                  <a:pt x="93" y="1156"/>
                </a:lnTo>
                <a:lnTo>
                  <a:pt x="71" y="1100"/>
                </a:lnTo>
                <a:lnTo>
                  <a:pt x="51" y="1040"/>
                </a:lnTo>
                <a:lnTo>
                  <a:pt x="33" y="974"/>
                </a:lnTo>
                <a:lnTo>
                  <a:pt x="18" y="905"/>
                </a:lnTo>
                <a:lnTo>
                  <a:pt x="7" y="832"/>
                </a:lnTo>
                <a:lnTo>
                  <a:pt x="2" y="760"/>
                </a:lnTo>
                <a:lnTo>
                  <a:pt x="0" y="687"/>
                </a:lnTo>
                <a:lnTo>
                  <a:pt x="4" y="612"/>
                </a:lnTo>
                <a:lnTo>
                  <a:pt x="11" y="540"/>
                </a:lnTo>
                <a:lnTo>
                  <a:pt x="27" y="467"/>
                </a:lnTo>
                <a:lnTo>
                  <a:pt x="49" y="398"/>
                </a:lnTo>
                <a:lnTo>
                  <a:pt x="77" y="332"/>
                </a:lnTo>
                <a:lnTo>
                  <a:pt x="113" y="271"/>
                </a:lnTo>
                <a:lnTo>
                  <a:pt x="158" y="214"/>
                </a:lnTo>
                <a:lnTo>
                  <a:pt x="211" y="161"/>
                </a:lnTo>
                <a:lnTo>
                  <a:pt x="264" y="120"/>
                </a:lnTo>
                <a:lnTo>
                  <a:pt x="313" y="85"/>
                </a:lnTo>
                <a:lnTo>
                  <a:pt x="364" y="60"/>
                </a:lnTo>
                <a:lnTo>
                  <a:pt x="413" y="41"/>
                </a:lnTo>
                <a:lnTo>
                  <a:pt x="460" y="27"/>
                </a:lnTo>
                <a:lnTo>
                  <a:pt x="509" y="16"/>
                </a:lnTo>
                <a:lnTo>
                  <a:pt x="558" y="7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60" name="Freeform 9">
            <a:extLst>
              <a:ext uri="{FF2B5EF4-FFF2-40B4-BE49-F238E27FC236}">
                <a16:creationId xmlns:a16="http://schemas.microsoft.com/office/drawing/2014/main" id="{726AD2A1-67FB-4290-8239-BBB30F9CC52A}"/>
              </a:ext>
            </a:extLst>
          </p:cNvPr>
          <p:cNvSpPr>
            <a:spLocks noEditPoints="1"/>
          </p:cNvSpPr>
          <p:nvPr/>
        </p:nvSpPr>
        <p:spPr bwMode="auto">
          <a:xfrm>
            <a:off x="5887279" y="3630856"/>
            <a:ext cx="294903" cy="414878"/>
          </a:xfrm>
          <a:custGeom>
            <a:avLst/>
            <a:gdLst>
              <a:gd name="T0" fmla="*/ 2311 w 2753"/>
              <a:gd name="T1" fmla="*/ 580 h 3873"/>
              <a:gd name="T2" fmla="*/ 2433 w 2753"/>
              <a:gd name="T3" fmla="*/ 735 h 3873"/>
              <a:gd name="T4" fmla="*/ 2415 w 2753"/>
              <a:gd name="T5" fmla="*/ 948 h 3873"/>
              <a:gd name="T6" fmla="*/ 2253 w 2753"/>
              <a:gd name="T7" fmla="*/ 1073 h 3873"/>
              <a:gd name="T8" fmla="*/ 2037 w 2753"/>
              <a:gd name="T9" fmla="*/ 1138 h 3873"/>
              <a:gd name="T10" fmla="*/ 1946 w 2753"/>
              <a:gd name="T11" fmla="*/ 1260 h 3873"/>
              <a:gd name="T12" fmla="*/ 2039 w 2753"/>
              <a:gd name="T13" fmla="*/ 1346 h 3873"/>
              <a:gd name="T14" fmla="*/ 2400 w 2753"/>
              <a:gd name="T15" fmla="*/ 1671 h 3873"/>
              <a:gd name="T16" fmla="*/ 2649 w 2753"/>
              <a:gd name="T17" fmla="*/ 2118 h 3873"/>
              <a:gd name="T18" fmla="*/ 2746 w 2753"/>
              <a:gd name="T19" fmla="*/ 2586 h 3873"/>
              <a:gd name="T20" fmla="*/ 2739 w 2753"/>
              <a:gd name="T21" fmla="*/ 3028 h 3873"/>
              <a:gd name="T22" fmla="*/ 2671 w 2753"/>
              <a:gd name="T23" fmla="*/ 3397 h 3873"/>
              <a:gd name="T24" fmla="*/ 2597 w 2753"/>
              <a:gd name="T25" fmla="*/ 3648 h 3873"/>
              <a:gd name="T26" fmla="*/ 2533 w 2753"/>
              <a:gd name="T27" fmla="*/ 3764 h 3873"/>
              <a:gd name="T28" fmla="*/ 2319 w 2753"/>
              <a:gd name="T29" fmla="*/ 3855 h 3873"/>
              <a:gd name="T30" fmla="*/ 1959 w 2753"/>
              <a:gd name="T31" fmla="*/ 3868 h 3873"/>
              <a:gd name="T32" fmla="*/ 1531 w 2753"/>
              <a:gd name="T33" fmla="*/ 3768 h 3873"/>
              <a:gd name="T34" fmla="*/ 1146 w 2753"/>
              <a:gd name="T35" fmla="*/ 3597 h 3873"/>
              <a:gd name="T36" fmla="*/ 846 w 2753"/>
              <a:gd name="T37" fmla="*/ 3420 h 3873"/>
              <a:gd name="T38" fmla="*/ 669 w 2753"/>
              <a:gd name="T39" fmla="*/ 3297 h 3873"/>
              <a:gd name="T40" fmla="*/ 562 w 2753"/>
              <a:gd name="T41" fmla="*/ 3206 h 3873"/>
              <a:gd name="T42" fmla="*/ 189 w 2753"/>
              <a:gd name="T43" fmla="*/ 2718 h 3873"/>
              <a:gd name="T44" fmla="*/ 0 w 2753"/>
              <a:gd name="T45" fmla="*/ 2148 h 3873"/>
              <a:gd name="T46" fmla="*/ 79 w 2753"/>
              <a:gd name="T47" fmla="*/ 1729 h 3873"/>
              <a:gd name="T48" fmla="*/ 217 w 2753"/>
              <a:gd name="T49" fmla="*/ 1491 h 3873"/>
              <a:gd name="T50" fmla="*/ 319 w 2753"/>
              <a:gd name="T51" fmla="*/ 1380 h 3873"/>
              <a:gd name="T52" fmla="*/ 368 w 2753"/>
              <a:gd name="T53" fmla="*/ 1135 h 3873"/>
              <a:gd name="T54" fmla="*/ 353 w 2753"/>
              <a:gd name="T55" fmla="*/ 831 h 3873"/>
              <a:gd name="T56" fmla="*/ 384 w 2753"/>
              <a:gd name="T57" fmla="*/ 675 h 3873"/>
              <a:gd name="T58" fmla="*/ 559 w 2753"/>
              <a:gd name="T59" fmla="*/ 591 h 3873"/>
              <a:gd name="T60" fmla="*/ 699 w 2753"/>
              <a:gd name="T61" fmla="*/ 664 h 3873"/>
              <a:gd name="T62" fmla="*/ 769 w 2753"/>
              <a:gd name="T63" fmla="*/ 866 h 3873"/>
              <a:gd name="T64" fmla="*/ 791 w 2753"/>
              <a:gd name="T65" fmla="*/ 1115 h 3873"/>
              <a:gd name="T66" fmla="*/ 1008 w 2753"/>
              <a:gd name="T67" fmla="*/ 1053 h 3873"/>
              <a:gd name="T68" fmla="*/ 1433 w 2753"/>
              <a:gd name="T69" fmla="*/ 700 h 3873"/>
              <a:gd name="T70" fmla="*/ 1737 w 2753"/>
              <a:gd name="T71" fmla="*/ 600 h 3873"/>
              <a:gd name="T72" fmla="*/ 2062 w 2753"/>
              <a:gd name="T73" fmla="*/ 557 h 3873"/>
              <a:gd name="T74" fmla="*/ 1277 w 2753"/>
              <a:gd name="T75" fmla="*/ 18 h 3873"/>
              <a:gd name="T76" fmla="*/ 1315 w 2753"/>
              <a:gd name="T77" fmla="*/ 111 h 3873"/>
              <a:gd name="T78" fmla="*/ 1329 w 2753"/>
              <a:gd name="T79" fmla="*/ 229 h 3873"/>
              <a:gd name="T80" fmla="*/ 1389 w 2753"/>
              <a:gd name="T81" fmla="*/ 278 h 3873"/>
              <a:gd name="T82" fmla="*/ 1471 w 2753"/>
              <a:gd name="T83" fmla="*/ 138 h 3873"/>
              <a:gd name="T84" fmla="*/ 1600 w 2753"/>
              <a:gd name="T85" fmla="*/ 22 h 3873"/>
              <a:gd name="T86" fmla="*/ 1671 w 2753"/>
              <a:gd name="T87" fmla="*/ 108 h 3873"/>
              <a:gd name="T88" fmla="*/ 1649 w 2753"/>
              <a:gd name="T89" fmla="*/ 249 h 3873"/>
              <a:gd name="T90" fmla="*/ 1666 w 2753"/>
              <a:gd name="T91" fmla="*/ 408 h 3873"/>
              <a:gd name="T92" fmla="*/ 1775 w 2753"/>
              <a:gd name="T93" fmla="*/ 511 h 3873"/>
              <a:gd name="T94" fmla="*/ 1529 w 2753"/>
              <a:gd name="T95" fmla="*/ 580 h 3873"/>
              <a:gd name="T96" fmla="*/ 1239 w 2753"/>
              <a:gd name="T97" fmla="*/ 735 h 3873"/>
              <a:gd name="T98" fmla="*/ 995 w 2753"/>
              <a:gd name="T99" fmla="*/ 958 h 3873"/>
              <a:gd name="T100" fmla="*/ 871 w 2753"/>
              <a:gd name="T101" fmla="*/ 1124 h 3873"/>
              <a:gd name="T102" fmla="*/ 855 w 2753"/>
              <a:gd name="T103" fmla="*/ 1100 h 3873"/>
              <a:gd name="T104" fmla="*/ 826 w 2753"/>
              <a:gd name="T105" fmla="*/ 798 h 3873"/>
              <a:gd name="T106" fmla="*/ 837 w 2753"/>
              <a:gd name="T107" fmla="*/ 658 h 3873"/>
              <a:gd name="T108" fmla="*/ 897 w 2753"/>
              <a:gd name="T109" fmla="*/ 555 h 3873"/>
              <a:gd name="T110" fmla="*/ 704 w 2753"/>
              <a:gd name="T111" fmla="*/ 437 h 3873"/>
              <a:gd name="T112" fmla="*/ 609 w 2753"/>
              <a:gd name="T113" fmla="*/ 320 h 3873"/>
              <a:gd name="T114" fmla="*/ 691 w 2753"/>
              <a:gd name="T115" fmla="*/ 206 h 3873"/>
              <a:gd name="T116" fmla="*/ 886 w 2753"/>
              <a:gd name="T117" fmla="*/ 251 h 3873"/>
              <a:gd name="T118" fmla="*/ 1144 w 2753"/>
              <a:gd name="T119" fmla="*/ 375 h 3873"/>
              <a:gd name="T120" fmla="*/ 1115 w 2753"/>
              <a:gd name="T121" fmla="*/ 189 h 3873"/>
              <a:gd name="T122" fmla="*/ 1120 w 2753"/>
              <a:gd name="T123" fmla="*/ 38 h 3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53" h="3873">
                <a:moveTo>
                  <a:pt x="2122" y="555"/>
                </a:moveTo>
                <a:lnTo>
                  <a:pt x="2180" y="557"/>
                </a:lnTo>
                <a:lnTo>
                  <a:pt x="2231" y="560"/>
                </a:lnTo>
                <a:lnTo>
                  <a:pt x="2275" y="568"/>
                </a:lnTo>
                <a:lnTo>
                  <a:pt x="2311" y="580"/>
                </a:lnTo>
                <a:lnTo>
                  <a:pt x="2346" y="598"/>
                </a:lnTo>
                <a:lnTo>
                  <a:pt x="2375" y="626"/>
                </a:lnTo>
                <a:lnTo>
                  <a:pt x="2399" y="658"/>
                </a:lnTo>
                <a:lnTo>
                  <a:pt x="2419" y="695"/>
                </a:lnTo>
                <a:lnTo>
                  <a:pt x="2433" y="735"/>
                </a:lnTo>
                <a:lnTo>
                  <a:pt x="2442" y="777"/>
                </a:lnTo>
                <a:lnTo>
                  <a:pt x="2444" y="820"/>
                </a:lnTo>
                <a:lnTo>
                  <a:pt x="2440" y="864"/>
                </a:lnTo>
                <a:lnTo>
                  <a:pt x="2431" y="908"/>
                </a:lnTo>
                <a:lnTo>
                  <a:pt x="2415" y="948"/>
                </a:lnTo>
                <a:lnTo>
                  <a:pt x="2391" y="984"/>
                </a:lnTo>
                <a:lnTo>
                  <a:pt x="2364" y="1013"/>
                </a:lnTo>
                <a:lnTo>
                  <a:pt x="2331" y="1037"/>
                </a:lnTo>
                <a:lnTo>
                  <a:pt x="2293" y="1057"/>
                </a:lnTo>
                <a:lnTo>
                  <a:pt x="2253" y="1073"/>
                </a:lnTo>
                <a:lnTo>
                  <a:pt x="2211" y="1086"/>
                </a:lnTo>
                <a:lnTo>
                  <a:pt x="2166" y="1098"/>
                </a:lnTo>
                <a:lnTo>
                  <a:pt x="2122" y="1111"/>
                </a:lnTo>
                <a:lnTo>
                  <a:pt x="2079" y="1124"/>
                </a:lnTo>
                <a:lnTo>
                  <a:pt x="2037" y="1138"/>
                </a:lnTo>
                <a:lnTo>
                  <a:pt x="1999" y="1157"/>
                </a:lnTo>
                <a:lnTo>
                  <a:pt x="1962" y="1178"/>
                </a:lnTo>
                <a:lnTo>
                  <a:pt x="1931" y="1204"/>
                </a:lnTo>
                <a:lnTo>
                  <a:pt x="1935" y="1235"/>
                </a:lnTo>
                <a:lnTo>
                  <a:pt x="1946" y="1260"/>
                </a:lnTo>
                <a:lnTo>
                  <a:pt x="1959" y="1282"/>
                </a:lnTo>
                <a:lnTo>
                  <a:pt x="1977" y="1302"/>
                </a:lnTo>
                <a:lnTo>
                  <a:pt x="1997" y="1318"/>
                </a:lnTo>
                <a:lnTo>
                  <a:pt x="2019" y="1333"/>
                </a:lnTo>
                <a:lnTo>
                  <a:pt x="2039" y="1346"/>
                </a:lnTo>
                <a:lnTo>
                  <a:pt x="2060" y="1360"/>
                </a:lnTo>
                <a:lnTo>
                  <a:pt x="2159" y="1433"/>
                </a:lnTo>
                <a:lnTo>
                  <a:pt x="2248" y="1509"/>
                </a:lnTo>
                <a:lnTo>
                  <a:pt x="2328" y="1588"/>
                </a:lnTo>
                <a:lnTo>
                  <a:pt x="2400" y="1671"/>
                </a:lnTo>
                <a:lnTo>
                  <a:pt x="2464" y="1757"/>
                </a:lnTo>
                <a:lnTo>
                  <a:pt x="2522" y="1844"/>
                </a:lnTo>
                <a:lnTo>
                  <a:pt x="2571" y="1933"/>
                </a:lnTo>
                <a:lnTo>
                  <a:pt x="2613" y="2026"/>
                </a:lnTo>
                <a:lnTo>
                  <a:pt x="2649" y="2118"/>
                </a:lnTo>
                <a:lnTo>
                  <a:pt x="2679" y="2211"/>
                </a:lnTo>
                <a:lnTo>
                  <a:pt x="2704" y="2304"/>
                </a:lnTo>
                <a:lnTo>
                  <a:pt x="2722" y="2398"/>
                </a:lnTo>
                <a:lnTo>
                  <a:pt x="2737" y="2493"/>
                </a:lnTo>
                <a:lnTo>
                  <a:pt x="2746" y="2586"/>
                </a:lnTo>
                <a:lnTo>
                  <a:pt x="2751" y="2677"/>
                </a:lnTo>
                <a:lnTo>
                  <a:pt x="2753" y="2768"/>
                </a:lnTo>
                <a:lnTo>
                  <a:pt x="2751" y="2857"/>
                </a:lnTo>
                <a:lnTo>
                  <a:pt x="2746" y="2942"/>
                </a:lnTo>
                <a:lnTo>
                  <a:pt x="2739" y="3028"/>
                </a:lnTo>
                <a:lnTo>
                  <a:pt x="2728" y="3108"/>
                </a:lnTo>
                <a:lnTo>
                  <a:pt x="2715" y="3186"/>
                </a:lnTo>
                <a:lnTo>
                  <a:pt x="2702" y="3260"/>
                </a:lnTo>
                <a:lnTo>
                  <a:pt x="2688" y="3331"/>
                </a:lnTo>
                <a:lnTo>
                  <a:pt x="2671" y="3397"/>
                </a:lnTo>
                <a:lnTo>
                  <a:pt x="2657" y="3458"/>
                </a:lnTo>
                <a:lnTo>
                  <a:pt x="2640" y="3515"/>
                </a:lnTo>
                <a:lnTo>
                  <a:pt x="2624" y="3564"/>
                </a:lnTo>
                <a:lnTo>
                  <a:pt x="2609" y="3609"/>
                </a:lnTo>
                <a:lnTo>
                  <a:pt x="2597" y="3648"/>
                </a:lnTo>
                <a:lnTo>
                  <a:pt x="2584" y="3680"/>
                </a:lnTo>
                <a:lnTo>
                  <a:pt x="2573" y="3704"/>
                </a:lnTo>
                <a:lnTo>
                  <a:pt x="2566" y="3722"/>
                </a:lnTo>
                <a:lnTo>
                  <a:pt x="2560" y="3733"/>
                </a:lnTo>
                <a:lnTo>
                  <a:pt x="2533" y="3764"/>
                </a:lnTo>
                <a:lnTo>
                  <a:pt x="2499" y="3789"/>
                </a:lnTo>
                <a:lnTo>
                  <a:pt x="2459" y="3811"/>
                </a:lnTo>
                <a:lnTo>
                  <a:pt x="2415" y="3829"/>
                </a:lnTo>
                <a:lnTo>
                  <a:pt x="2368" y="3844"/>
                </a:lnTo>
                <a:lnTo>
                  <a:pt x="2319" y="3855"/>
                </a:lnTo>
                <a:lnTo>
                  <a:pt x="2269" y="3862"/>
                </a:lnTo>
                <a:lnTo>
                  <a:pt x="2220" y="3868"/>
                </a:lnTo>
                <a:lnTo>
                  <a:pt x="2133" y="3873"/>
                </a:lnTo>
                <a:lnTo>
                  <a:pt x="2046" y="3873"/>
                </a:lnTo>
                <a:lnTo>
                  <a:pt x="1959" y="3868"/>
                </a:lnTo>
                <a:lnTo>
                  <a:pt x="1871" y="3855"/>
                </a:lnTo>
                <a:lnTo>
                  <a:pt x="1784" y="3838"/>
                </a:lnTo>
                <a:lnTo>
                  <a:pt x="1699" y="3818"/>
                </a:lnTo>
                <a:lnTo>
                  <a:pt x="1613" y="3795"/>
                </a:lnTo>
                <a:lnTo>
                  <a:pt x="1531" y="3768"/>
                </a:lnTo>
                <a:lnTo>
                  <a:pt x="1449" y="3737"/>
                </a:lnTo>
                <a:lnTo>
                  <a:pt x="1369" y="3704"/>
                </a:lnTo>
                <a:lnTo>
                  <a:pt x="1293" y="3669"/>
                </a:lnTo>
                <a:lnTo>
                  <a:pt x="1219" y="3635"/>
                </a:lnTo>
                <a:lnTo>
                  <a:pt x="1146" y="3597"/>
                </a:lnTo>
                <a:lnTo>
                  <a:pt x="1079" y="3560"/>
                </a:lnTo>
                <a:lnTo>
                  <a:pt x="1015" y="3524"/>
                </a:lnTo>
                <a:lnTo>
                  <a:pt x="953" y="3488"/>
                </a:lnTo>
                <a:lnTo>
                  <a:pt x="899" y="3453"/>
                </a:lnTo>
                <a:lnTo>
                  <a:pt x="846" y="3420"/>
                </a:lnTo>
                <a:lnTo>
                  <a:pt x="800" y="3389"/>
                </a:lnTo>
                <a:lnTo>
                  <a:pt x="759" y="3360"/>
                </a:lnTo>
                <a:lnTo>
                  <a:pt x="722" y="3335"/>
                </a:lnTo>
                <a:lnTo>
                  <a:pt x="693" y="3313"/>
                </a:lnTo>
                <a:lnTo>
                  <a:pt x="669" y="3297"/>
                </a:lnTo>
                <a:lnTo>
                  <a:pt x="653" y="3284"/>
                </a:lnTo>
                <a:lnTo>
                  <a:pt x="642" y="3275"/>
                </a:lnTo>
                <a:lnTo>
                  <a:pt x="640" y="3273"/>
                </a:lnTo>
                <a:lnTo>
                  <a:pt x="644" y="3277"/>
                </a:lnTo>
                <a:lnTo>
                  <a:pt x="562" y="3206"/>
                </a:lnTo>
                <a:lnTo>
                  <a:pt x="482" y="3124"/>
                </a:lnTo>
                <a:lnTo>
                  <a:pt x="402" y="3033"/>
                </a:lnTo>
                <a:lnTo>
                  <a:pt x="326" y="2935"/>
                </a:lnTo>
                <a:lnTo>
                  <a:pt x="255" y="2829"/>
                </a:lnTo>
                <a:lnTo>
                  <a:pt x="189" y="2718"/>
                </a:lnTo>
                <a:lnTo>
                  <a:pt x="131" y="2604"/>
                </a:lnTo>
                <a:lnTo>
                  <a:pt x="82" y="2484"/>
                </a:lnTo>
                <a:lnTo>
                  <a:pt x="40" y="2362"/>
                </a:lnTo>
                <a:lnTo>
                  <a:pt x="11" y="2240"/>
                </a:lnTo>
                <a:lnTo>
                  <a:pt x="0" y="2148"/>
                </a:lnTo>
                <a:lnTo>
                  <a:pt x="0" y="2057"/>
                </a:lnTo>
                <a:lnTo>
                  <a:pt x="9" y="1969"/>
                </a:lnTo>
                <a:lnTo>
                  <a:pt x="26" y="1886"/>
                </a:lnTo>
                <a:lnTo>
                  <a:pt x="51" y="1804"/>
                </a:lnTo>
                <a:lnTo>
                  <a:pt x="79" y="1729"/>
                </a:lnTo>
                <a:lnTo>
                  <a:pt x="111" y="1658"/>
                </a:lnTo>
                <a:lnTo>
                  <a:pt x="146" y="1595"/>
                </a:lnTo>
                <a:lnTo>
                  <a:pt x="180" y="1537"/>
                </a:lnTo>
                <a:lnTo>
                  <a:pt x="197" y="1513"/>
                </a:lnTo>
                <a:lnTo>
                  <a:pt x="217" y="1491"/>
                </a:lnTo>
                <a:lnTo>
                  <a:pt x="237" y="1471"/>
                </a:lnTo>
                <a:lnTo>
                  <a:pt x="259" y="1451"/>
                </a:lnTo>
                <a:lnTo>
                  <a:pt x="279" y="1429"/>
                </a:lnTo>
                <a:lnTo>
                  <a:pt x="300" y="1406"/>
                </a:lnTo>
                <a:lnTo>
                  <a:pt x="319" y="1380"/>
                </a:lnTo>
                <a:lnTo>
                  <a:pt x="335" y="1349"/>
                </a:lnTo>
                <a:lnTo>
                  <a:pt x="349" y="1313"/>
                </a:lnTo>
                <a:lnTo>
                  <a:pt x="359" y="1269"/>
                </a:lnTo>
                <a:lnTo>
                  <a:pt x="364" y="1220"/>
                </a:lnTo>
                <a:lnTo>
                  <a:pt x="368" y="1135"/>
                </a:lnTo>
                <a:lnTo>
                  <a:pt x="366" y="1058"/>
                </a:lnTo>
                <a:lnTo>
                  <a:pt x="364" y="989"/>
                </a:lnTo>
                <a:lnTo>
                  <a:pt x="360" y="929"/>
                </a:lnTo>
                <a:lnTo>
                  <a:pt x="357" y="877"/>
                </a:lnTo>
                <a:lnTo>
                  <a:pt x="353" y="831"/>
                </a:lnTo>
                <a:lnTo>
                  <a:pt x="353" y="789"/>
                </a:lnTo>
                <a:lnTo>
                  <a:pt x="355" y="755"/>
                </a:lnTo>
                <a:lnTo>
                  <a:pt x="359" y="724"/>
                </a:lnTo>
                <a:lnTo>
                  <a:pt x="369" y="698"/>
                </a:lnTo>
                <a:lnTo>
                  <a:pt x="384" y="675"/>
                </a:lnTo>
                <a:lnTo>
                  <a:pt x="406" y="653"/>
                </a:lnTo>
                <a:lnTo>
                  <a:pt x="435" y="635"/>
                </a:lnTo>
                <a:lnTo>
                  <a:pt x="473" y="617"/>
                </a:lnTo>
                <a:lnTo>
                  <a:pt x="520" y="600"/>
                </a:lnTo>
                <a:lnTo>
                  <a:pt x="559" y="591"/>
                </a:lnTo>
                <a:lnTo>
                  <a:pt x="593" y="591"/>
                </a:lnTo>
                <a:lnTo>
                  <a:pt x="624" y="598"/>
                </a:lnTo>
                <a:lnTo>
                  <a:pt x="651" y="615"/>
                </a:lnTo>
                <a:lnTo>
                  <a:pt x="677" y="635"/>
                </a:lnTo>
                <a:lnTo>
                  <a:pt x="699" y="664"/>
                </a:lnTo>
                <a:lnTo>
                  <a:pt x="717" y="697"/>
                </a:lnTo>
                <a:lnTo>
                  <a:pt x="733" y="733"/>
                </a:lnTo>
                <a:lnTo>
                  <a:pt x="748" y="775"/>
                </a:lnTo>
                <a:lnTo>
                  <a:pt x="760" y="818"/>
                </a:lnTo>
                <a:lnTo>
                  <a:pt x="769" y="866"/>
                </a:lnTo>
                <a:lnTo>
                  <a:pt x="777" y="915"/>
                </a:lnTo>
                <a:lnTo>
                  <a:pt x="782" y="964"/>
                </a:lnTo>
                <a:lnTo>
                  <a:pt x="788" y="1015"/>
                </a:lnTo>
                <a:lnTo>
                  <a:pt x="789" y="1066"/>
                </a:lnTo>
                <a:lnTo>
                  <a:pt x="791" y="1115"/>
                </a:lnTo>
                <a:lnTo>
                  <a:pt x="791" y="1164"/>
                </a:lnTo>
                <a:lnTo>
                  <a:pt x="791" y="1420"/>
                </a:lnTo>
                <a:lnTo>
                  <a:pt x="884" y="1224"/>
                </a:lnTo>
                <a:lnTo>
                  <a:pt x="942" y="1137"/>
                </a:lnTo>
                <a:lnTo>
                  <a:pt x="1008" y="1053"/>
                </a:lnTo>
                <a:lnTo>
                  <a:pt x="1080" y="969"/>
                </a:lnTo>
                <a:lnTo>
                  <a:pt x="1160" y="893"/>
                </a:lnTo>
                <a:lnTo>
                  <a:pt x="1248" y="820"/>
                </a:lnTo>
                <a:lnTo>
                  <a:pt x="1339" y="757"/>
                </a:lnTo>
                <a:lnTo>
                  <a:pt x="1433" y="700"/>
                </a:lnTo>
                <a:lnTo>
                  <a:pt x="1531" y="657"/>
                </a:lnTo>
                <a:lnTo>
                  <a:pt x="1573" y="642"/>
                </a:lnTo>
                <a:lnTo>
                  <a:pt x="1622" y="628"/>
                </a:lnTo>
                <a:lnTo>
                  <a:pt x="1679" y="613"/>
                </a:lnTo>
                <a:lnTo>
                  <a:pt x="1737" y="600"/>
                </a:lnTo>
                <a:lnTo>
                  <a:pt x="1800" y="588"/>
                </a:lnTo>
                <a:lnTo>
                  <a:pt x="1866" y="577"/>
                </a:lnTo>
                <a:lnTo>
                  <a:pt x="1931" y="568"/>
                </a:lnTo>
                <a:lnTo>
                  <a:pt x="1999" y="562"/>
                </a:lnTo>
                <a:lnTo>
                  <a:pt x="2062" y="557"/>
                </a:lnTo>
                <a:lnTo>
                  <a:pt x="2122" y="555"/>
                </a:lnTo>
                <a:close/>
                <a:moveTo>
                  <a:pt x="1200" y="0"/>
                </a:moveTo>
                <a:lnTo>
                  <a:pt x="1231" y="2"/>
                </a:lnTo>
                <a:lnTo>
                  <a:pt x="1257" y="8"/>
                </a:lnTo>
                <a:lnTo>
                  <a:pt x="1277" y="18"/>
                </a:lnTo>
                <a:lnTo>
                  <a:pt x="1291" y="31"/>
                </a:lnTo>
                <a:lnTo>
                  <a:pt x="1300" y="48"/>
                </a:lnTo>
                <a:lnTo>
                  <a:pt x="1308" y="68"/>
                </a:lnTo>
                <a:lnTo>
                  <a:pt x="1311" y="89"/>
                </a:lnTo>
                <a:lnTo>
                  <a:pt x="1315" y="111"/>
                </a:lnTo>
                <a:lnTo>
                  <a:pt x="1315" y="137"/>
                </a:lnTo>
                <a:lnTo>
                  <a:pt x="1317" y="160"/>
                </a:lnTo>
                <a:lnTo>
                  <a:pt x="1320" y="186"/>
                </a:lnTo>
                <a:lnTo>
                  <a:pt x="1324" y="208"/>
                </a:lnTo>
                <a:lnTo>
                  <a:pt x="1329" y="229"/>
                </a:lnTo>
                <a:lnTo>
                  <a:pt x="1339" y="249"/>
                </a:lnTo>
                <a:lnTo>
                  <a:pt x="1349" y="266"/>
                </a:lnTo>
                <a:lnTo>
                  <a:pt x="1364" y="278"/>
                </a:lnTo>
                <a:lnTo>
                  <a:pt x="1375" y="278"/>
                </a:lnTo>
                <a:lnTo>
                  <a:pt x="1389" y="278"/>
                </a:lnTo>
                <a:lnTo>
                  <a:pt x="1400" y="280"/>
                </a:lnTo>
                <a:lnTo>
                  <a:pt x="1420" y="246"/>
                </a:lnTo>
                <a:lnTo>
                  <a:pt x="1439" y="209"/>
                </a:lnTo>
                <a:lnTo>
                  <a:pt x="1455" y="173"/>
                </a:lnTo>
                <a:lnTo>
                  <a:pt x="1471" y="138"/>
                </a:lnTo>
                <a:lnTo>
                  <a:pt x="1489" y="104"/>
                </a:lnTo>
                <a:lnTo>
                  <a:pt x="1511" y="71"/>
                </a:lnTo>
                <a:lnTo>
                  <a:pt x="1537" y="42"/>
                </a:lnTo>
                <a:lnTo>
                  <a:pt x="1568" y="18"/>
                </a:lnTo>
                <a:lnTo>
                  <a:pt x="1600" y="22"/>
                </a:lnTo>
                <a:lnTo>
                  <a:pt x="1626" y="29"/>
                </a:lnTo>
                <a:lnTo>
                  <a:pt x="1646" y="44"/>
                </a:lnTo>
                <a:lnTo>
                  <a:pt x="1659" y="62"/>
                </a:lnTo>
                <a:lnTo>
                  <a:pt x="1668" y="82"/>
                </a:lnTo>
                <a:lnTo>
                  <a:pt x="1671" y="108"/>
                </a:lnTo>
                <a:lnTo>
                  <a:pt x="1673" y="133"/>
                </a:lnTo>
                <a:lnTo>
                  <a:pt x="1669" y="162"/>
                </a:lnTo>
                <a:lnTo>
                  <a:pt x="1664" y="191"/>
                </a:lnTo>
                <a:lnTo>
                  <a:pt x="1657" y="220"/>
                </a:lnTo>
                <a:lnTo>
                  <a:pt x="1649" y="249"/>
                </a:lnTo>
                <a:lnTo>
                  <a:pt x="1640" y="278"/>
                </a:lnTo>
                <a:lnTo>
                  <a:pt x="1633" y="304"/>
                </a:lnTo>
                <a:lnTo>
                  <a:pt x="1626" y="329"/>
                </a:lnTo>
                <a:lnTo>
                  <a:pt x="1620" y="349"/>
                </a:lnTo>
                <a:lnTo>
                  <a:pt x="1666" y="408"/>
                </a:lnTo>
                <a:lnTo>
                  <a:pt x="1717" y="458"/>
                </a:lnTo>
                <a:lnTo>
                  <a:pt x="1771" y="502"/>
                </a:lnTo>
                <a:lnTo>
                  <a:pt x="1773" y="504"/>
                </a:lnTo>
                <a:lnTo>
                  <a:pt x="1773" y="508"/>
                </a:lnTo>
                <a:lnTo>
                  <a:pt x="1775" y="511"/>
                </a:lnTo>
                <a:lnTo>
                  <a:pt x="1775" y="515"/>
                </a:lnTo>
                <a:lnTo>
                  <a:pt x="1777" y="517"/>
                </a:lnTo>
                <a:lnTo>
                  <a:pt x="1686" y="535"/>
                </a:lnTo>
                <a:lnTo>
                  <a:pt x="1604" y="557"/>
                </a:lnTo>
                <a:lnTo>
                  <a:pt x="1529" y="580"/>
                </a:lnTo>
                <a:lnTo>
                  <a:pt x="1462" y="606"/>
                </a:lnTo>
                <a:lnTo>
                  <a:pt x="1400" y="635"/>
                </a:lnTo>
                <a:lnTo>
                  <a:pt x="1342" y="666"/>
                </a:lnTo>
                <a:lnTo>
                  <a:pt x="1289" y="700"/>
                </a:lnTo>
                <a:lnTo>
                  <a:pt x="1239" y="735"/>
                </a:lnTo>
                <a:lnTo>
                  <a:pt x="1189" y="773"/>
                </a:lnTo>
                <a:lnTo>
                  <a:pt x="1140" y="813"/>
                </a:lnTo>
                <a:lnTo>
                  <a:pt x="1091" y="857"/>
                </a:lnTo>
                <a:lnTo>
                  <a:pt x="1039" y="908"/>
                </a:lnTo>
                <a:lnTo>
                  <a:pt x="995" y="958"/>
                </a:lnTo>
                <a:lnTo>
                  <a:pt x="955" y="1009"/>
                </a:lnTo>
                <a:lnTo>
                  <a:pt x="919" y="1060"/>
                </a:lnTo>
                <a:lnTo>
                  <a:pt x="880" y="1111"/>
                </a:lnTo>
                <a:lnTo>
                  <a:pt x="877" y="1115"/>
                </a:lnTo>
                <a:lnTo>
                  <a:pt x="871" y="1124"/>
                </a:lnTo>
                <a:lnTo>
                  <a:pt x="866" y="1135"/>
                </a:lnTo>
                <a:lnTo>
                  <a:pt x="860" y="1146"/>
                </a:lnTo>
                <a:lnTo>
                  <a:pt x="855" y="1153"/>
                </a:lnTo>
                <a:lnTo>
                  <a:pt x="851" y="1157"/>
                </a:lnTo>
                <a:lnTo>
                  <a:pt x="855" y="1100"/>
                </a:lnTo>
                <a:lnTo>
                  <a:pt x="855" y="1038"/>
                </a:lnTo>
                <a:lnTo>
                  <a:pt x="851" y="977"/>
                </a:lnTo>
                <a:lnTo>
                  <a:pt x="844" y="913"/>
                </a:lnTo>
                <a:lnTo>
                  <a:pt x="835" y="853"/>
                </a:lnTo>
                <a:lnTo>
                  <a:pt x="826" y="798"/>
                </a:lnTo>
                <a:lnTo>
                  <a:pt x="813" y="751"/>
                </a:lnTo>
                <a:lnTo>
                  <a:pt x="800" y="713"/>
                </a:lnTo>
                <a:lnTo>
                  <a:pt x="809" y="698"/>
                </a:lnTo>
                <a:lnTo>
                  <a:pt x="822" y="678"/>
                </a:lnTo>
                <a:lnTo>
                  <a:pt x="837" y="658"/>
                </a:lnTo>
                <a:lnTo>
                  <a:pt x="853" y="637"/>
                </a:lnTo>
                <a:lnTo>
                  <a:pt x="869" y="615"/>
                </a:lnTo>
                <a:lnTo>
                  <a:pt x="882" y="593"/>
                </a:lnTo>
                <a:lnTo>
                  <a:pt x="891" y="573"/>
                </a:lnTo>
                <a:lnTo>
                  <a:pt x="897" y="555"/>
                </a:lnTo>
                <a:lnTo>
                  <a:pt x="897" y="540"/>
                </a:lnTo>
                <a:lnTo>
                  <a:pt x="840" y="511"/>
                </a:lnTo>
                <a:lnTo>
                  <a:pt x="788" y="484"/>
                </a:lnTo>
                <a:lnTo>
                  <a:pt x="742" y="460"/>
                </a:lnTo>
                <a:lnTo>
                  <a:pt x="704" y="437"/>
                </a:lnTo>
                <a:lnTo>
                  <a:pt x="669" y="415"/>
                </a:lnTo>
                <a:lnTo>
                  <a:pt x="644" y="393"/>
                </a:lnTo>
                <a:lnTo>
                  <a:pt x="624" y="371"/>
                </a:lnTo>
                <a:lnTo>
                  <a:pt x="613" y="348"/>
                </a:lnTo>
                <a:lnTo>
                  <a:pt x="609" y="320"/>
                </a:lnTo>
                <a:lnTo>
                  <a:pt x="615" y="291"/>
                </a:lnTo>
                <a:lnTo>
                  <a:pt x="628" y="258"/>
                </a:lnTo>
                <a:lnTo>
                  <a:pt x="646" y="233"/>
                </a:lnTo>
                <a:lnTo>
                  <a:pt x="666" y="215"/>
                </a:lnTo>
                <a:lnTo>
                  <a:pt x="691" y="206"/>
                </a:lnTo>
                <a:lnTo>
                  <a:pt x="720" y="202"/>
                </a:lnTo>
                <a:lnTo>
                  <a:pt x="755" y="206"/>
                </a:lnTo>
                <a:lnTo>
                  <a:pt x="793" y="215"/>
                </a:lnTo>
                <a:lnTo>
                  <a:pt x="837" y="231"/>
                </a:lnTo>
                <a:lnTo>
                  <a:pt x="886" y="251"/>
                </a:lnTo>
                <a:lnTo>
                  <a:pt x="940" y="277"/>
                </a:lnTo>
                <a:lnTo>
                  <a:pt x="1000" y="308"/>
                </a:lnTo>
                <a:lnTo>
                  <a:pt x="1066" y="340"/>
                </a:lnTo>
                <a:lnTo>
                  <a:pt x="1137" y="378"/>
                </a:lnTo>
                <a:lnTo>
                  <a:pt x="1144" y="375"/>
                </a:lnTo>
                <a:lnTo>
                  <a:pt x="1142" y="338"/>
                </a:lnTo>
                <a:lnTo>
                  <a:pt x="1137" y="302"/>
                </a:lnTo>
                <a:lnTo>
                  <a:pt x="1129" y="264"/>
                </a:lnTo>
                <a:lnTo>
                  <a:pt x="1122" y="228"/>
                </a:lnTo>
                <a:lnTo>
                  <a:pt x="1115" y="189"/>
                </a:lnTo>
                <a:lnTo>
                  <a:pt x="1109" y="155"/>
                </a:lnTo>
                <a:lnTo>
                  <a:pt x="1106" y="120"/>
                </a:lnTo>
                <a:lnTo>
                  <a:pt x="1106" y="89"/>
                </a:lnTo>
                <a:lnTo>
                  <a:pt x="1111" y="62"/>
                </a:lnTo>
                <a:lnTo>
                  <a:pt x="1120" y="38"/>
                </a:lnTo>
                <a:lnTo>
                  <a:pt x="1137" y="18"/>
                </a:lnTo>
                <a:lnTo>
                  <a:pt x="1160" y="4"/>
                </a:lnTo>
                <a:lnTo>
                  <a:pt x="12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61" name="Freeform 9">
            <a:extLst>
              <a:ext uri="{FF2B5EF4-FFF2-40B4-BE49-F238E27FC236}">
                <a16:creationId xmlns:a16="http://schemas.microsoft.com/office/drawing/2014/main" id="{6ACFCECB-09AE-424B-B6CE-8E5EA38FB268}"/>
              </a:ext>
            </a:extLst>
          </p:cNvPr>
          <p:cNvSpPr>
            <a:spLocks/>
          </p:cNvSpPr>
          <p:nvPr/>
        </p:nvSpPr>
        <p:spPr bwMode="auto">
          <a:xfrm>
            <a:off x="5845384" y="4445224"/>
            <a:ext cx="378694" cy="387798"/>
          </a:xfrm>
          <a:custGeom>
            <a:avLst/>
            <a:gdLst>
              <a:gd name="T0" fmla="*/ 1754 w 3785"/>
              <a:gd name="T1" fmla="*/ 114 h 3876"/>
              <a:gd name="T2" fmla="*/ 1771 w 3785"/>
              <a:gd name="T3" fmla="*/ 367 h 3876"/>
              <a:gd name="T4" fmla="*/ 1818 w 3785"/>
              <a:gd name="T5" fmla="*/ 614 h 3876"/>
              <a:gd name="T6" fmla="*/ 1902 w 3785"/>
              <a:gd name="T7" fmla="*/ 796 h 3876"/>
              <a:gd name="T8" fmla="*/ 2038 w 3785"/>
              <a:gd name="T9" fmla="*/ 858 h 3876"/>
              <a:gd name="T10" fmla="*/ 2180 w 3785"/>
              <a:gd name="T11" fmla="*/ 802 h 3876"/>
              <a:gd name="T12" fmla="*/ 2320 w 3785"/>
              <a:gd name="T13" fmla="*/ 722 h 3876"/>
              <a:gd name="T14" fmla="*/ 2609 w 3785"/>
              <a:gd name="T15" fmla="*/ 640 h 3876"/>
              <a:gd name="T16" fmla="*/ 2954 w 3785"/>
              <a:gd name="T17" fmla="*/ 674 h 3876"/>
              <a:gd name="T18" fmla="*/ 3298 w 3785"/>
              <a:gd name="T19" fmla="*/ 856 h 3876"/>
              <a:gd name="T20" fmla="*/ 3556 w 3785"/>
              <a:gd name="T21" fmla="*/ 1133 h 3876"/>
              <a:gd name="T22" fmla="*/ 3704 w 3785"/>
              <a:gd name="T23" fmla="*/ 1473 h 3876"/>
              <a:gd name="T24" fmla="*/ 3776 w 3785"/>
              <a:gd name="T25" fmla="*/ 1871 h 3876"/>
              <a:gd name="T26" fmla="*/ 3771 w 3785"/>
              <a:gd name="T27" fmla="*/ 2284 h 3876"/>
              <a:gd name="T28" fmla="*/ 3674 w 3785"/>
              <a:gd name="T29" fmla="*/ 2671 h 3876"/>
              <a:gd name="T30" fmla="*/ 3467 w 3785"/>
              <a:gd name="T31" fmla="*/ 3049 h 3876"/>
              <a:gd name="T32" fmla="*/ 3198 w 3785"/>
              <a:gd name="T33" fmla="*/ 3334 h 3876"/>
              <a:gd name="T34" fmla="*/ 2900 w 3785"/>
              <a:gd name="T35" fmla="*/ 3536 h 3876"/>
              <a:gd name="T36" fmla="*/ 2609 w 3785"/>
              <a:gd name="T37" fmla="*/ 3667 h 3876"/>
              <a:gd name="T38" fmla="*/ 2300 w 3785"/>
              <a:gd name="T39" fmla="*/ 3738 h 3876"/>
              <a:gd name="T40" fmla="*/ 1933 w 3785"/>
              <a:gd name="T41" fmla="*/ 3720 h 3876"/>
              <a:gd name="T42" fmla="*/ 1602 w 3785"/>
              <a:gd name="T43" fmla="*/ 3634 h 3876"/>
              <a:gd name="T44" fmla="*/ 1262 w 3785"/>
              <a:gd name="T45" fmla="*/ 3469 h 3876"/>
              <a:gd name="T46" fmla="*/ 913 w 3785"/>
              <a:gd name="T47" fmla="*/ 3256 h 3876"/>
              <a:gd name="T48" fmla="*/ 842 w 3785"/>
              <a:gd name="T49" fmla="*/ 3214 h 3876"/>
              <a:gd name="T50" fmla="*/ 753 w 3785"/>
              <a:gd name="T51" fmla="*/ 3174 h 3876"/>
              <a:gd name="T52" fmla="*/ 658 w 3785"/>
              <a:gd name="T53" fmla="*/ 3164 h 3876"/>
              <a:gd name="T54" fmla="*/ 571 w 3785"/>
              <a:gd name="T55" fmla="*/ 3213 h 3876"/>
              <a:gd name="T56" fmla="*/ 504 w 3785"/>
              <a:gd name="T57" fmla="*/ 3347 h 3876"/>
              <a:gd name="T58" fmla="*/ 467 w 3785"/>
              <a:gd name="T59" fmla="*/ 3596 h 3876"/>
              <a:gd name="T60" fmla="*/ 382 w 3785"/>
              <a:gd name="T61" fmla="*/ 3873 h 3876"/>
              <a:gd name="T62" fmla="*/ 16 w 3785"/>
              <a:gd name="T63" fmla="*/ 3869 h 3876"/>
              <a:gd name="T64" fmla="*/ 2 w 3785"/>
              <a:gd name="T65" fmla="*/ 3682 h 3876"/>
              <a:gd name="T66" fmla="*/ 9 w 3785"/>
              <a:gd name="T67" fmla="*/ 3413 h 3876"/>
              <a:gd name="T68" fmla="*/ 64 w 3785"/>
              <a:gd name="T69" fmla="*/ 3125 h 3876"/>
              <a:gd name="T70" fmla="*/ 182 w 3785"/>
              <a:gd name="T71" fmla="*/ 2867 h 3876"/>
              <a:gd name="T72" fmla="*/ 382 w 3785"/>
              <a:gd name="T73" fmla="*/ 2689 h 3876"/>
              <a:gd name="T74" fmla="*/ 556 w 3785"/>
              <a:gd name="T75" fmla="*/ 2647 h 3876"/>
              <a:gd name="T76" fmla="*/ 714 w 3785"/>
              <a:gd name="T77" fmla="*/ 2684 h 3876"/>
              <a:gd name="T78" fmla="*/ 971 w 3785"/>
              <a:gd name="T79" fmla="*/ 2734 h 3876"/>
              <a:gd name="T80" fmla="*/ 1387 w 3785"/>
              <a:gd name="T81" fmla="*/ 2694 h 3876"/>
              <a:gd name="T82" fmla="*/ 1711 w 3785"/>
              <a:gd name="T83" fmla="*/ 2527 h 3876"/>
              <a:gd name="T84" fmla="*/ 1909 w 3785"/>
              <a:gd name="T85" fmla="*/ 2273 h 3876"/>
              <a:gd name="T86" fmla="*/ 1973 w 3785"/>
              <a:gd name="T87" fmla="*/ 1993 h 3876"/>
              <a:gd name="T88" fmla="*/ 1916 w 3785"/>
              <a:gd name="T89" fmla="*/ 1658 h 3876"/>
              <a:gd name="T90" fmla="*/ 1760 w 3785"/>
              <a:gd name="T91" fmla="*/ 1404 h 3876"/>
              <a:gd name="T92" fmla="*/ 1564 w 3785"/>
              <a:gd name="T93" fmla="*/ 1238 h 3876"/>
              <a:gd name="T94" fmla="*/ 1387 w 3785"/>
              <a:gd name="T95" fmla="*/ 1056 h 3876"/>
              <a:gd name="T96" fmla="*/ 1300 w 3785"/>
              <a:gd name="T97" fmla="*/ 807 h 3876"/>
              <a:gd name="T98" fmla="*/ 1260 w 3785"/>
              <a:gd name="T99" fmla="*/ 585 h 3876"/>
              <a:gd name="T100" fmla="*/ 1251 w 3785"/>
              <a:gd name="T101" fmla="*/ 485 h 3876"/>
              <a:gd name="T102" fmla="*/ 1236 w 3785"/>
              <a:gd name="T103" fmla="*/ 293 h 3876"/>
              <a:gd name="T104" fmla="*/ 1236 w 3785"/>
              <a:gd name="T105" fmla="*/ 85 h 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85" h="3876">
                <a:moveTo>
                  <a:pt x="1245" y="0"/>
                </a:moveTo>
                <a:lnTo>
                  <a:pt x="1753" y="4"/>
                </a:lnTo>
                <a:lnTo>
                  <a:pt x="1753" y="56"/>
                </a:lnTo>
                <a:lnTo>
                  <a:pt x="1754" y="114"/>
                </a:lnTo>
                <a:lnTo>
                  <a:pt x="1756" y="174"/>
                </a:lnTo>
                <a:lnTo>
                  <a:pt x="1760" y="238"/>
                </a:lnTo>
                <a:lnTo>
                  <a:pt x="1765" y="302"/>
                </a:lnTo>
                <a:lnTo>
                  <a:pt x="1771" y="367"/>
                </a:lnTo>
                <a:lnTo>
                  <a:pt x="1780" y="433"/>
                </a:lnTo>
                <a:lnTo>
                  <a:pt x="1791" y="494"/>
                </a:lnTo>
                <a:lnTo>
                  <a:pt x="1804" y="556"/>
                </a:lnTo>
                <a:lnTo>
                  <a:pt x="1818" y="614"/>
                </a:lnTo>
                <a:lnTo>
                  <a:pt x="1836" y="669"/>
                </a:lnTo>
                <a:lnTo>
                  <a:pt x="1854" y="718"/>
                </a:lnTo>
                <a:lnTo>
                  <a:pt x="1878" y="760"/>
                </a:lnTo>
                <a:lnTo>
                  <a:pt x="1902" y="796"/>
                </a:lnTo>
                <a:lnTo>
                  <a:pt x="1931" y="825"/>
                </a:lnTo>
                <a:lnTo>
                  <a:pt x="1962" y="844"/>
                </a:lnTo>
                <a:lnTo>
                  <a:pt x="2000" y="856"/>
                </a:lnTo>
                <a:lnTo>
                  <a:pt x="2038" y="858"/>
                </a:lnTo>
                <a:lnTo>
                  <a:pt x="2076" y="851"/>
                </a:lnTo>
                <a:lnTo>
                  <a:pt x="2113" y="838"/>
                </a:lnTo>
                <a:lnTo>
                  <a:pt x="2147" y="822"/>
                </a:lnTo>
                <a:lnTo>
                  <a:pt x="2180" y="802"/>
                </a:lnTo>
                <a:lnTo>
                  <a:pt x="2211" y="782"/>
                </a:lnTo>
                <a:lnTo>
                  <a:pt x="2240" y="764"/>
                </a:lnTo>
                <a:lnTo>
                  <a:pt x="2265" y="747"/>
                </a:lnTo>
                <a:lnTo>
                  <a:pt x="2320" y="722"/>
                </a:lnTo>
                <a:lnTo>
                  <a:pt x="2384" y="696"/>
                </a:lnTo>
                <a:lnTo>
                  <a:pt x="2454" y="673"/>
                </a:lnTo>
                <a:lnTo>
                  <a:pt x="2531" y="653"/>
                </a:lnTo>
                <a:lnTo>
                  <a:pt x="2609" y="640"/>
                </a:lnTo>
                <a:lnTo>
                  <a:pt x="2693" y="633"/>
                </a:lnTo>
                <a:lnTo>
                  <a:pt x="2774" y="636"/>
                </a:lnTo>
                <a:lnTo>
                  <a:pt x="2856" y="649"/>
                </a:lnTo>
                <a:lnTo>
                  <a:pt x="2954" y="674"/>
                </a:lnTo>
                <a:lnTo>
                  <a:pt x="3047" y="709"/>
                </a:lnTo>
                <a:lnTo>
                  <a:pt x="3136" y="751"/>
                </a:lnTo>
                <a:lnTo>
                  <a:pt x="3220" y="800"/>
                </a:lnTo>
                <a:lnTo>
                  <a:pt x="3298" y="856"/>
                </a:lnTo>
                <a:lnTo>
                  <a:pt x="3373" y="918"/>
                </a:lnTo>
                <a:lnTo>
                  <a:pt x="3440" y="985"/>
                </a:lnTo>
                <a:lnTo>
                  <a:pt x="3502" y="1056"/>
                </a:lnTo>
                <a:lnTo>
                  <a:pt x="3556" y="1133"/>
                </a:lnTo>
                <a:lnTo>
                  <a:pt x="3604" y="1213"/>
                </a:lnTo>
                <a:lnTo>
                  <a:pt x="3645" y="1296"/>
                </a:lnTo>
                <a:lnTo>
                  <a:pt x="3678" y="1384"/>
                </a:lnTo>
                <a:lnTo>
                  <a:pt x="3704" y="1473"/>
                </a:lnTo>
                <a:lnTo>
                  <a:pt x="3724" y="1567"/>
                </a:lnTo>
                <a:lnTo>
                  <a:pt x="3744" y="1665"/>
                </a:lnTo>
                <a:lnTo>
                  <a:pt x="3762" y="1769"/>
                </a:lnTo>
                <a:lnTo>
                  <a:pt x="3776" y="1871"/>
                </a:lnTo>
                <a:lnTo>
                  <a:pt x="3784" y="1974"/>
                </a:lnTo>
                <a:lnTo>
                  <a:pt x="3785" y="2078"/>
                </a:lnTo>
                <a:lnTo>
                  <a:pt x="3780" y="2182"/>
                </a:lnTo>
                <a:lnTo>
                  <a:pt x="3771" y="2284"/>
                </a:lnTo>
                <a:lnTo>
                  <a:pt x="3756" y="2380"/>
                </a:lnTo>
                <a:lnTo>
                  <a:pt x="3736" y="2473"/>
                </a:lnTo>
                <a:lnTo>
                  <a:pt x="3713" y="2560"/>
                </a:lnTo>
                <a:lnTo>
                  <a:pt x="3674" y="2671"/>
                </a:lnTo>
                <a:lnTo>
                  <a:pt x="3631" y="2774"/>
                </a:lnTo>
                <a:lnTo>
                  <a:pt x="3582" y="2873"/>
                </a:lnTo>
                <a:lnTo>
                  <a:pt x="3527" y="2964"/>
                </a:lnTo>
                <a:lnTo>
                  <a:pt x="3467" y="3049"/>
                </a:lnTo>
                <a:lnTo>
                  <a:pt x="3404" y="3129"/>
                </a:lnTo>
                <a:lnTo>
                  <a:pt x="3338" y="3204"/>
                </a:lnTo>
                <a:lnTo>
                  <a:pt x="3269" y="3271"/>
                </a:lnTo>
                <a:lnTo>
                  <a:pt x="3198" y="3334"/>
                </a:lnTo>
                <a:lnTo>
                  <a:pt x="3124" y="3393"/>
                </a:lnTo>
                <a:lnTo>
                  <a:pt x="3049" y="3445"/>
                </a:lnTo>
                <a:lnTo>
                  <a:pt x="2974" y="3493"/>
                </a:lnTo>
                <a:lnTo>
                  <a:pt x="2900" y="3536"/>
                </a:lnTo>
                <a:lnTo>
                  <a:pt x="2825" y="3576"/>
                </a:lnTo>
                <a:lnTo>
                  <a:pt x="2751" y="3611"/>
                </a:lnTo>
                <a:lnTo>
                  <a:pt x="2680" y="3640"/>
                </a:lnTo>
                <a:lnTo>
                  <a:pt x="2609" y="3667"/>
                </a:lnTo>
                <a:lnTo>
                  <a:pt x="2542" y="3689"/>
                </a:lnTo>
                <a:lnTo>
                  <a:pt x="2476" y="3709"/>
                </a:lnTo>
                <a:lnTo>
                  <a:pt x="2391" y="3727"/>
                </a:lnTo>
                <a:lnTo>
                  <a:pt x="2300" y="3738"/>
                </a:lnTo>
                <a:lnTo>
                  <a:pt x="2209" y="3742"/>
                </a:lnTo>
                <a:lnTo>
                  <a:pt x="2116" y="3740"/>
                </a:lnTo>
                <a:lnTo>
                  <a:pt x="2025" y="3733"/>
                </a:lnTo>
                <a:lnTo>
                  <a:pt x="1933" y="3720"/>
                </a:lnTo>
                <a:lnTo>
                  <a:pt x="1845" y="3704"/>
                </a:lnTo>
                <a:lnTo>
                  <a:pt x="1760" y="3682"/>
                </a:lnTo>
                <a:lnTo>
                  <a:pt x="1678" y="3660"/>
                </a:lnTo>
                <a:lnTo>
                  <a:pt x="1602" y="3634"/>
                </a:lnTo>
                <a:lnTo>
                  <a:pt x="1533" y="3607"/>
                </a:lnTo>
                <a:lnTo>
                  <a:pt x="1438" y="3565"/>
                </a:lnTo>
                <a:lnTo>
                  <a:pt x="1347" y="3518"/>
                </a:lnTo>
                <a:lnTo>
                  <a:pt x="1262" y="3469"/>
                </a:lnTo>
                <a:lnTo>
                  <a:pt x="1176" y="3416"/>
                </a:lnTo>
                <a:lnTo>
                  <a:pt x="1093" y="3364"/>
                </a:lnTo>
                <a:lnTo>
                  <a:pt x="1005" y="3309"/>
                </a:lnTo>
                <a:lnTo>
                  <a:pt x="913" y="3256"/>
                </a:lnTo>
                <a:lnTo>
                  <a:pt x="898" y="3247"/>
                </a:lnTo>
                <a:lnTo>
                  <a:pt x="880" y="3236"/>
                </a:lnTo>
                <a:lnTo>
                  <a:pt x="862" y="3225"/>
                </a:lnTo>
                <a:lnTo>
                  <a:pt x="842" y="3214"/>
                </a:lnTo>
                <a:lnTo>
                  <a:pt x="820" y="3204"/>
                </a:lnTo>
                <a:lnTo>
                  <a:pt x="798" y="3193"/>
                </a:lnTo>
                <a:lnTo>
                  <a:pt x="776" y="3184"/>
                </a:lnTo>
                <a:lnTo>
                  <a:pt x="753" y="3174"/>
                </a:lnTo>
                <a:lnTo>
                  <a:pt x="729" y="3167"/>
                </a:lnTo>
                <a:lnTo>
                  <a:pt x="705" y="3164"/>
                </a:lnTo>
                <a:lnTo>
                  <a:pt x="682" y="3162"/>
                </a:lnTo>
                <a:lnTo>
                  <a:pt x="658" y="3164"/>
                </a:lnTo>
                <a:lnTo>
                  <a:pt x="636" y="3169"/>
                </a:lnTo>
                <a:lnTo>
                  <a:pt x="613" y="3178"/>
                </a:lnTo>
                <a:lnTo>
                  <a:pt x="591" y="3193"/>
                </a:lnTo>
                <a:lnTo>
                  <a:pt x="571" y="3213"/>
                </a:lnTo>
                <a:lnTo>
                  <a:pt x="553" y="3236"/>
                </a:lnTo>
                <a:lnTo>
                  <a:pt x="534" y="3267"/>
                </a:lnTo>
                <a:lnTo>
                  <a:pt x="518" y="3304"/>
                </a:lnTo>
                <a:lnTo>
                  <a:pt x="504" y="3347"/>
                </a:lnTo>
                <a:lnTo>
                  <a:pt x="491" y="3396"/>
                </a:lnTo>
                <a:lnTo>
                  <a:pt x="482" y="3454"/>
                </a:lnTo>
                <a:lnTo>
                  <a:pt x="473" y="3522"/>
                </a:lnTo>
                <a:lnTo>
                  <a:pt x="467" y="3596"/>
                </a:lnTo>
                <a:lnTo>
                  <a:pt x="465" y="3680"/>
                </a:lnTo>
                <a:lnTo>
                  <a:pt x="465" y="3773"/>
                </a:lnTo>
                <a:lnTo>
                  <a:pt x="469" y="3876"/>
                </a:lnTo>
                <a:lnTo>
                  <a:pt x="382" y="3873"/>
                </a:lnTo>
                <a:lnTo>
                  <a:pt x="291" y="3865"/>
                </a:lnTo>
                <a:lnTo>
                  <a:pt x="200" y="3862"/>
                </a:lnTo>
                <a:lnTo>
                  <a:pt x="107" y="3862"/>
                </a:lnTo>
                <a:lnTo>
                  <a:pt x="16" y="3869"/>
                </a:lnTo>
                <a:lnTo>
                  <a:pt x="16" y="3840"/>
                </a:lnTo>
                <a:lnTo>
                  <a:pt x="11" y="3793"/>
                </a:lnTo>
                <a:lnTo>
                  <a:pt x="5" y="3740"/>
                </a:lnTo>
                <a:lnTo>
                  <a:pt x="2" y="3682"/>
                </a:lnTo>
                <a:lnTo>
                  <a:pt x="0" y="3618"/>
                </a:lnTo>
                <a:lnTo>
                  <a:pt x="0" y="3553"/>
                </a:lnTo>
                <a:lnTo>
                  <a:pt x="4" y="3484"/>
                </a:lnTo>
                <a:lnTo>
                  <a:pt x="9" y="3413"/>
                </a:lnTo>
                <a:lnTo>
                  <a:pt x="16" y="3342"/>
                </a:lnTo>
                <a:lnTo>
                  <a:pt x="29" y="3269"/>
                </a:lnTo>
                <a:lnTo>
                  <a:pt x="44" y="3196"/>
                </a:lnTo>
                <a:lnTo>
                  <a:pt x="64" y="3125"/>
                </a:lnTo>
                <a:lnTo>
                  <a:pt x="85" y="3056"/>
                </a:lnTo>
                <a:lnTo>
                  <a:pt x="113" y="2989"/>
                </a:lnTo>
                <a:lnTo>
                  <a:pt x="145" y="2925"/>
                </a:lnTo>
                <a:lnTo>
                  <a:pt x="182" y="2867"/>
                </a:lnTo>
                <a:lnTo>
                  <a:pt x="224" y="2813"/>
                </a:lnTo>
                <a:lnTo>
                  <a:pt x="271" y="2765"/>
                </a:lnTo>
                <a:lnTo>
                  <a:pt x="324" y="2724"/>
                </a:lnTo>
                <a:lnTo>
                  <a:pt x="382" y="2689"/>
                </a:lnTo>
                <a:lnTo>
                  <a:pt x="429" y="2667"/>
                </a:lnTo>
                <a:lnTo>
                  <a:pt x="474" y="2654"/>
                </a:lnTo>
                <a:lnTo>
                  <a:pt x="516" y="2649"/>
                </a:lnTo>
                <a:lnTo>
                  <a:pt x="556" y="2647"/>
                </a:lnTo>
                <a:lnTo>
                  <a:pt x="594" y="2653"/>
                </a:lnTo>
                <a:lnTo>
                  <a:pt x="633" y="2662"/>
                </a:lnTo>
                <a:lnTo>
                  <a:pt x="673" y="2673"/>
                </a:lnTo>
                <a:lnTo>
                  <a:pt x="714" y="2684"/>
                </a:lnTo>
                <a:lnTo>
                  <a:pt x="758" y="2698"/>
                </a:lnTo>
                <a:lnTo>
                  <a:pt x="805" y="2709"/>
                </a:lnTo>
                <a:lnTo>
                  <a:pt x="856" y="2720"/>
                </a:lnTo>
                <a:lnTo>
                  <a:pt x="971" y="2734"/>
                </a:lnTo>
                <a:lnTo>
                  <a:pt x="1082" y="2738"/>
                </a:lnTo>
                <a:lnTo>
                  <a:pt x="1189" y="2733"/>
                </a:lnTo>
                <a:lnTo>
                  <a:pt x="1291" y="2718"/>
                </a:lnTo>
                <a:lnTo>
                  <a:pt x="1387" y="2694"/>
                </a:lnTo>
                <a:lnTo>
                  <a:pt x="1478" y="2664"/>
                </a:lnTo>
                <a:lnTo>
                  <a:pt x="1562" y="2625"/>
                </a:lnTo>
                <a:lnTo>
                  <a:pt x="1640" y="2580"/>
                </a:lnTo>
                <a:lnTo>
                  <a:pt x="1711" y="2527"/>
                </a:lnTo>
                <a:lnTo>
                  <a:pt x="1773" y="2471"/>
                </a:lnTo>
                <a:lnTo>
                  <a:pt x="1827" y="2409"/>
                </a:lnTo>
                <a:lnTo>
                  <a:pt x="1873" y="2342"/>
                </a:lnTo>
                <a:lnTo>
                  <a:pt x="1909" y="2273"/>
                </a:lnTo>
                <a:lnTo>
                  <a:pt x="1931" y="2213"/>
                </a:lnTo>
                <a:lnTo>
                  <a:pt x="1947" y="2149"/>
                </a:lnTo>
                <a:lnTo>
                  <a:pt x="1962" y="2084"/>
                </a:lnTo>
                <a:lnTo>
                  <a:pt x="1973" y="1993"/>
                </a:lnTo>
                <a:lnTo>
                  <a:pt x="1971" y="1904"/>
                </a:lnTo>
                <a:lnTo>
                  <a:pt x="1962" y="1818"/>
                </a:lnTo>
                <a:lnTo>
                  <a:pt x="1942" y="1736"/>
                </a:lnTo>
                <a:lnTo>
                  <a:pt x="1916" y="1658"/>
                </a:lnTo>
                <a:lnTo>
                  <a:pt x="1884" y="1585"/>
                </a:lnTo>
                <a:lnTo>
                  <a:pt x="1845" y="1518"/>
                </a:lnTo>
                <a:lnTo>
                  <a:pt x="1804" y="1458"/>
                </a:lnTo>
                <a:lnTo>
                  <a:pt x="1760" y="1404"/>
                </a:lnTo>
                <a:lnTo>
                  <a:pt x="1714" y="1356"/>
                </a:lnTo>
                <a:lnTo>
                  <a:pt x="1669" y="1316"/>
                </a:lnTo>
                <a:lnTo>
                  <a:pt x="1618" y="1278"/>
                </a:lnTo>
                <a:lnTo>
                  <a:pt x="1564" y="1238"/>
                </a:lnTo>
                <a:lnTo>
                  <a:pt x="1513" y="1198"/>
                </a:lnTo>
                <a:lnTo>
                  <a:pt x="1464" y="1156"/>
                </a:lnTo>
                <a:lnTo>
                  <a:pt x="1422" y="1107"/>
                </a:lnTo>
                <a:lnTo>
                  <a:pt x="1387" y="1056"/>
                </a:lnTo>
                <a:lnTo>
                  <a:pt x="1358" y="1000"/>
                </a:lnTo>
                <a:lnTo>
                  <a:pt x="1334" y="938"/>
                </a:lnTo>
                <a:lnTo>
                  <a:pt x="1316" y="874"/>
                </a:lnTo>
                <a:lnTo>
                  <a:pt x="1300" y="807"/>
                </a:lnTo>
                <a:lnTo>
                  <a:pt x="1285" y="736"/>
                </a:lnTo>
                <a:lnTo>
                  <a:pt x="1273" y="664"/>
                </a:lnTo>
                <a:lnTo>
                  <a:pt x="1262" y="589"/>
                </a:lnTo>
                <a:lnTo>
                  <a:pt x="1260" y="585"/>
                </a:lnTo>
                <a:lnTo>
                  <a:pt x="1258" y="574"/>
                </a:lnTo>
                <a:lnTo>
                  <a:pt x="1256" y="553"/>
                </a:lnTo>
                <a:lnTo>
                  <a:pt x="1253" y="522"/>
                </a:lnTo>
                <a:lnTo>
                  <a:pt x="1251" y="485"/>
                </a:lnTo>
                <a:lnTo>
                  <a:pt x="1247" y="442"/>
                </a:lnTo>
                <a:lnTo>
                  <a:pt x="1244" y="394"/>
                </a:lnTo>
                <a:lnTo>
                  <a:pt x="1240" y="345"/>
                </a:lnTo>
                <a:lnTo>
                  <a:pt x="1236" y="293"/>
                </a:lnTo>
                <a:lnTo>
                  <a:pt x="1234" y="238"/>
                </a:lnTo>
                <a:lnTo>
                  <a:pt x="1234" y="185"/>
                </a:lnTo>
                <a:lnTo>
                  <a:pt x="1234" y="134"/>
                </a:lnTo>
                <a:lnTo>
                  <a:pt x="1236" y="85"/>
                </a:lnTo>
                <a:lnTo>
                  <a:pt x="1240" y="40"/>
                </a:lnTo>
                <a:lnTo>
                  <a:pt x="124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462" name="Group 10">
            <a:extLst>
              <a:ext uri="{FF2B5EF4-FFF2-40B4-BE49-F238E27FC236}">
                <a16:creationId xmlns:a16="http://schemas.microsoft.com/office/drawing/2014/main" id="{89073902-5D6D-426A-AA95-8CFCF2F9ADE4}"/>
              </a:ext>
            </a:extLst>
          </p:cNvPr>
          <p:cNvGrpSpPr/>
          <p:nvPr/>
        </p:nvGrpSpPr>
        <p:grpSpPr>
          <a:xfrm>
            <a:off x="766534" y="1943400"/>
            <a:ext cx="4781430" cy="752078"/>
            <a:chOff x="5076056" y="1240057"/>
            <a:chExt cx="2717823" cy="439685"/>
          </a:xfrm>
        </p:grpSpPr>
        <p:sp>
          <p:nvSpPr>
            <p:cNvPr id="1463" name="TextBox 1462">
              <a:extLst>
                <a:ext uri="{FF2B5EF4-FFF2-40B4-BE49-F238E27FC236}">
                  <a16:creationId xmlns:a16="http://schemas.microsoft.com/office/drawing/2014/main" id="{6DEC6ED6-1A61-4F1E-8497-7C5AA0273AA4}"/>
                </a:ext>
              </a:extLst>
            </p:cNvPr>
            <p:cNvSpPr txBox="1"/>
            <p:nvPr/>
          </p:nvSpPr>
          <p:spPr>
            <a:xfrm>
              <a:off x="5076056" y="1240057"/>
              <a:ext cx="2717823" cy="179935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4" name="TextBox 1463">
              <a:extLst>
                <a:ext uri="{FF2B5EF4-FFF2-40B4-BE49-F238E27FC236}">
                  <a16:creationId xmlns:a16="http://schemas.microsoft.com/office/drawing/2014/main" id="{1D952EDE-4596-4CC0-B62E-692A546CC40A}"/>
                </a:ext>
              </a:extLst>
            </p:cNvPr>
            <p:cNvSpPr txBox="1"/>
            <p:nvPr/>
          </p:nvSpPr>
          <p:spPr>
            <a:xfrm>
              <a:off x="5076056" y="1409840"/>
              <a:ext cx="2717823" cy="269902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1465" name="Group 10">
            <a:extLst>
              <a:ext uri="{FF2B5EF4-FFF2-40B4-BE49-F238E27FC236}">
                <a16:creationId xmlns:a16="http://schemas.microsoft.com/office/drawing/2014/main" id="{862D5442-0E63-47C8-ABE9-E3CD4F622F77}"/>
              </a:ext>
            </a:extLst>
          </p:cNvPr>
          <p:cNvGrpSpPr/>
          <p:nvPr/>
        </p:nvGrpSpPr>
        <p:grpSpPr>
          <a:xfrm>
            <a:off x="766534" y="2717764"/>
            <a:ext cx="4781430" cy="752078"/>
            <a:chOff x="5076056" y="1240057"/>
            <a:chExt cx="2717823" cy="439685"/>
          </a:xfrm>
        </p:grpSpPr>
        <p:sp>
          <p:nvSpPr>
            <p:cNvPr id="1466" name="TextBox 1465">
              <a:extLst>
                <a:ext uri="{FF2B5EF4-FFF2-40B4-BE49-F238E27FC236}">
                  <a16:creationId xmlns:a16="http://schemas.microsoft.com/office/drawing/2014/main" id="{EC0F9B6E-1B62-4BF9-9ECA-D44A879E22EC}"/>
                </a:ext>
              </a:extLst>
            </p:cNvPr>
            <p:cNvSpPr txBox="1"/>
            <p:nvPr/>
          </p:nvSpPr>
          <p:spPr>
            <a:xfrm>
              <a:off x="5076056" y="1240057"/>
              <a:ext cx="2717823" cy="179935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7" name="TextBox 1466">
              <a:extLst>
                <a:ext uri="{FF2B5EF4-FFF2-40B4-BE49-F238E27FC236}">
                  <a16:creationId xmlns:a16="http://schemas.microsoft.com/office/drawing/2014/main" id="{A36E577E-3BFA-408A-BCB5-1E63FDDAE653}"/>
                </a:ext>
              </a:extLst>
            </p:cNvPr>
            <p:cNvSpPr txBox="1"/>
            <p:nvPr/>
          </p:nvSpPr>
          <p:spPr>
            <a:xfrm>
              <a:off x="5076056" y="1409840"/>
              <a:ext cx="2717823" cy="269902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1468" name="Group 10">
            <a:extLst>
              <a:ext uri="{FF2B5EF4-FFF2-40B4-BE49-F238E27FC236}">
                <a16:creationId xmlns:a16="http://schemas.microsoft.com/office/drawing/2014/main" id="{42849F6E-C8D5-41BD-99EB-073A85D30257}"/>
              </a:ext>
            </a:extLst>
          </p:cNvPr>
          <p:cNvGrpSpPr/>
          <p:nvPr/>
        </p:nvGrpSpPr>
        <p:grpSpPr>
          <a:xfrm>
            <a:off x="766534" y="3492128"/>
            <a:ext cx="4781430" cy="752078"/>
            <a:chOff x="5076056" y="1240057"/>
            <a:chExt cx="2717823" cy="439685"/>
          </a:xfrm>
        </p:grpSpPr>
        <p:sp>
          <p:nvSpPr>
            <p:cNvPr id="1469" name="TextBox 1468">
              <a:extLst>
                <a:ext uri="{FF2B5EF4-FFF2-40B4-BE49-F238E27FC236}">
                  <a16:creationId xmlns:a16="http://schemas.microsoft.com/office/drawing/2014/main" id="{36EECA11-D895-4CD9-913F-2CF8F754EE99}"/>
                </a:ext>
              </a:extLst>
            </p:cNvPr>
            <p:cNvSpPr txBox="1"/>
            <p:nvPr/>
          </p:nvSpPr>
          <p:spPr>
            <a:xfrm>
              <a:off x="5076056" y="1240057"/>
              <a:ext cx="2717823" cy="179935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0" name="TextBox 1469">
              <a:extLst>
                <a:ext uri="{FF2B5EF4-FFF2-40B4-BE49-F238E27FC236}">
                  <a16:creationId xmlns:a16="http://schemas.microsoft.com/office/drawing/2014/main" id="{6EFC4866-A4AA-47C6-9500-C605949AA4A7}"/>
                </a:ext>
              </a:extLst>
            </p:cNvPr>
            <p:cNvSpPr txBox="1"/>
            <p:nvPr/>
          </p:nvSpPr>
          <p:spPr>
            <a:xfrm>
              <a:off x="5076056" y="1409840"/>
              <a:ext cx="2717823" cy="269902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1471" name="Group 10">
            <a:extLst>
              <a:ext uri="{FF2B5EF4-FFF2-40B4-BE49-F238E27FC236}">
                <a16:creationId xmlns:a16="http://schemas.microsoft.com/office/drawing/2014/main" id="{DA0E2847-476D-4873-8C9F-A262C6581F7C}"/>
              </a:ext>
            </a:extLst>
          </p:cNvPr>
          <p:cNvGrpSpPr/>
          <p:nvPr/>
        </p:nvGrpSpPr>
        <p:grpSpPr>
          <a:xfrm>
            <a:off x="2483220" y="4266491"/>
            <a:ext cx="3064744" cy="936743"/>
            <a:chOff x="5076056" y="1240057"/>
            <a:chExt cx="2717823" cy="547645"/>
          </a:xfrm>
        </p:grpSpPr>
        <p:sp>
          <p:nvSpPr>
            <p:cNvPr id="1472" name="TextBox 1471">
              <a:extLst>
                <a:ext uri="{FF2B5EF4-FFF2-40B4-BE49-F238E27FC236}">
                  <a16:creationId xmlns:a16="http://schemas.microsoft.com/office/drawing/2014/main" id="{DFC10044-38B8-4518-8998-A18D2EBED191}"/>
                </a:ext>
              </a:extLst>
            </p:cNvPr>
            <p:cNvSpPr txBox="1"/>
            <p:nvPr/>
          </p:nvSpPr>
          <p:spPr>
            <a:xfrm>
              <a:off x="5076056" y="1240057"/>
              <a:ext cx="2717823" cy="179935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3" name="TextBox 1472">
              <a:extLst>
                <a:ext uri="{FF2B5EF4-FFF2-40B4-BE49-F238E27FC236}">
                  <a16:creationId xmlns:a16="http://schemas.microsoft.com/office/drawing/2014/main" id="{956A0113-B2CF-457D-A287-7B5ABDE8C956}"/>
                </a:ext>
              </a:extLst>
            </p:cNvPr>
            <p:cNvSpPr txBox="1"/>
            <p:nvPr/>
          </p:nvSpPr>
          <p:spPr>
            <a:xfrm>
              <a:off x="5076056" y="1409840"/>
              <a:ext cx="2717823" cy="377862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37</cp:revision>
  <dcterms:created xsi:type="dcterms:W3CDTF">2018-02-18T19:39:47Z</dcterms:created>
  <dcterms:modified xsi:type="dcterms:W3CDTF">2019-04-25T02:58:58Z</dcterms:modified>
</cp:coreProperties>
</file>