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89" name="Arc 388">
            <a:extLst>
              <a:ext uri="{FF2B5EF4-FFF2-40B4-BE49-F238E27FC236}">
                <a16:creationId xmlns:a16="http://schemas.microsoft.com/office/drawing/2014/main" id="{51845DAF-1E48-4563-A2D7-49F298317E66}"/>
              </a:ext>
            </a:extLst>
          </p:cNvPr>
          <p:cNvSpPr/>
          <p:nvPr/>
        </p:nvSpPr>
        <p:spPr>
          <a:xfrm flipH="1">
            <a:off x="7470647" y="1911491"/>
            <a:ext cx="3970151" cy="3970151"/>
          </a:xfrm>
          <a:prstGeom prst="arc">
            <a:avLst>
              <a:gd name="adj1" fmla="val 16200000"/>
              <a:gd name="adj2" fmla="val 5433205"/>
            </a:avLst>
          </a:prstGeom>
          <a:ln w="53975">
            <a:gradFill>
              <a:gsLst>
                <a:gs pos="82000">
                  <a:srgbClr val="D9D9D9"/>
                </a:gs>
                <a:gs pos="0">
                  <a:schemeClr val="bg1">
                    <a:lumMod val="85000"/>
                    <a:alpha val="0"/>
                  </a:schemeClr>
                </a:gs>
                <a:gs pos="20000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390" name="Graphic 4">
            <a:extLst>
              <a:ext uri="{FF2B5EF4-FFF2-40B4-BE49-F238E27FC236}">
                <a16:creationId xmlns:a16="http://schemas.microsoft.com/office/drawing/2014/main" id="{1148F638-7D01-42FE-94E5-BE5571BD6C21}"/>
              </a:ext>
            </a:extLst>
          </p:cNvPr>
          <p:cNvSpPr/>
          <p:nvPr/>
        </p:nvSpPr>
        <p:spPr>
          <a:xfrm flipH="1">
            <a:off x="8506407" y="2491410"/>
            <a:ext cx="2680192" cy="2626584"/>
          </a:xfrm>
          <a:custGeom>
            <a:avLst/>
            <a:gdLst>
              <a:gd name="connsiteX0" fmla="*/ 462439 w 476250"/>
              <a:gd name="connsiteY0" fmla="*/ 160496 h 466725"/>
              <a:gd name="connsiteX1" fmla="*/ 469106 w 476250"/>
              <a:gd name="connsiteY1" fmla="*/ 153829 h 466725"/>
              <a:gd name="connsiteX2" fmla="*/ 469106 w 476250"/>
              <a:gd name="connsiteY2" fmla="*/ 149066 h 466725"/>
              <a:gd name="connsiteX3" fmla="*/ 462439 w 476250"/>
              <a:gd name="connsiteY3" fmla="*/ 142399 h 466725"/>
              <a:gd name="connsiteX4" fmla="*/ 415766 w 476250"/>
              <a:gd name="connsiteY4" fmla="*/ 142399 h 466725"/>
              <a:gd name="connsiteX5" fmla="*/ 415766 w 476250"/>
              <a:gd name="connsiteY5" fmla="*/ 93821 h 466725"/>
              <a:gd name="connsiteX6" fmla="*/ 391954 w 476250"/>
              <a:gd name="connsiteY6" fmla="*/ 70009 h 466725"/>
              <a:gd name="connsiteX7" fmla="*/ 333851 w 476250"/>
              <a:gd name="connsiteY7" fmla="*/ 70009 h 466725"/>
              <a:gd name="connsiteX8" fmla="*/ 333851 w 476250"/>
              <a:gd name="connsiteY8" fmla="*/ 13811 h 466725"/>
              <a:gd name="connsiteX9" fmla="*/ 327184 w 476250"/>
              <a:gd name="connsiteY9" fmla="*/ 7144 h 466725"/>
              <a:gd name="connsiteX10" fmla="*/ 322421 w 476250"/>
              <a:gd name="connsiteY10" fmla="*/ 7144 h 466725"/>
              <a:gd name="connsiteX11" fmla="*/ 315754 w 476250"/>
              <a:gd name="connsiteY11" fmla="*/ 13811 h 466725"/>
              <a:gd name="connsiteX12" fmla="*/ 315754 w 476250"/>
              <a:gd name="connsiteY12" fmla="*/ 70009 h 466725"/>
              <a:gd name="connsiteX13" fmla="*/ 290989 w 476250"/>
              <a:gd name="connsiteY13" fmla="*/ 70009 h 466725"/>
              <a:gd name="connsiteX14" fmla="*/ 290989 w 476250"/>
              <a:gd name="connsiteY14" fmla="*/ 13811 h 466725"/>
              <a:gd name="connsiteX15" fmla="*/ 283369 w 476250"/>
              <a:gd name="connsiteY15" fmla="*/ 7144 h 466725"/>
              <a:gd name="connsiteX16" fmla="*/ 278606 w 476250"/>
              <a:gd name="connsiteY16" fmla="*/ 7144 h 466725"/>
              <a:gd name="connsiteX17" fmla="*/ 271939 w 476250"/>
              <a:gd name="connsiteY17" fmla="*/ 13811 h 466725"/>
              <a:gd name="connsiteX18" fmla="*/ 271939 w 476250"/>
              <a:gd name="connsiteY18" fmla="*/ 70009 h 466725"/>
              <a:gd name="connsiteX19" fmla="*/ 247174 w 476250"/>
              <a:gd name="connsiteY19" fmla="*/ 70009 h 466725"/>
              <a:gd name="connsiteX20" fmla="*/ 247174 w 476250"/>
              <a:gd name="connsiteY20" fmla="*/ 13811 h 466725"/>
              <a:gd name="connsiteX21" fmla="*/ 240506 w 476250"/>
              <a:gd name="connsiteY21" fmla="*/ 7144 h 466725"/>
              <a:gd name="connsiteX22" fmla="*/ 235744 w 476250"/>
              <a:gd name="connsiteY22" fmla="*/ 7144 h 466725"/>
              <a:gd name="connsiteX23" fmla="*/ 229076 w 476250"/>
              <a:gd name="connsiteY23" fmla="*/ 13811 h 466725"/>
              <a:gd name="connsiteX24" fmla="*/ 229076 w 476250"/>
              <a:gd name="connsiteY24" fmla="*/ 70009 h 466725"/>
              <a:gd name="connsiteX25" fmla="*/ 204311 w 476250"/>
              <a:gd name="connsiteY25" fmla="*/ 70009 h 466725"/>
              <a:gd name="connsiteX26" fmla="*/ 204311 w 476250"/>
              <a:gd name="connsiteY26" fmla="*/ 13811 h 466725"/>
              <a:gd name="connsiteX27" fmla="*/ 197644 w 476250"/>
              <a:gd name="connsiteY27" fmla="*/ 7144 h 466725"/>
              <a:gd name="connsiteX28" fmla="*/ 192881 w 476250"/>
              <a:gd name="connsiteY28" fmla="*/ 7144 h 466725"/>
              <a:gd name="connsiteX29" fmla="*/ 186214 w 476250"/>
              <a:gd name="connsiteY29" fmla="*/ 13811 h 466725"/>
              <a:gd name="connsiteX30" fmla="*/ 186214 w 476250"/>
              <a:gd name="connsiteY30" fmla="*/ 70009 h 466725"/>
              <a:gd name="connsiteX31" fmla="*/ 161449 w 476250"/>
              <a:gd name="connsiteY31" fmla="*/ 70009 h 466725"/>
              <a:gd name="connsiteX32" fmla="*/ 161449 w 476250"/>
              <a:gd name="connsiteY32" fmla="*/ 13811 h 466725"/>
              <a:gd name="connsiteX33" fmla="*/ 154781 w 476250"/>
              <a:gd name="connsiteY33" fmla="*/ 7144 h 466725"/>
              <a:gd name="connsiteX34" fmla="*/ 150019 w 476250"/>
              <a:gd name="connsiteY34" fmla="*/ 7144 h 466725"/>
              <a:gd name="connsiteX35" fmla="*/ 143351 w 476250"/>
              <a:gd name="connsiteY35" fmla="*/ 13811 h 466725"/>
              <a:gd name="connsiteX36" fmla="*/ 143351 w 476250"/>
              <a:gd name="connsiteY36" fmla="*/ 70009 h 466725"/>
              <a:gd name="connsiteX37" fmla="*/ 88106 w 476250"/>
              <a:gd name="connsiteY37" fmla="*/ 70009 h 466725"/>
              <a:gd name="connsiteX38" fmla="*/ 64294 w 476250"/>
              <a:gd name="connsiteY38" fmla="*/ 93821 h 466725"/>
              <a:gd name="connsiteX39" fmla="*/ 64294 w 476250"/>
              <a:gd name="connsiteY39" fmla="*/ 142399 h 466725"/>
              <a:gd name="connsiteX40" fmla="*/ 13811 w 476250"/>
              <a:gd name="connsiteY40" fmla="*/ 142399 h 466725"/>
              <a:gd name="connsiteX41" fmla="*/ 7144 w 476250"/>
              <a:gd name="connsiteY41" fmla="*/ 149066 h 466725"/>
              <a:gd name="connsiteX42" fmla="*/ 7144 w 476250"/>
              <a:gd name="connsiteY42" fmla="*/ 153829 h 466725"/>
              <a:gd name="connsiteX43" fmla="*/ 13811 w 476250"/>
              <a:gd name="connsiteY43" fmla="*/ 160496 h 466725"/>
              <a:gd name="connsiteX44" fmla="*/ 64294 w 476250"/>
              <a:gd name="connsiteY44" fmla="*/ 160496 h 466725"/>
              <a:gd name="connsiteX45" fmla="*/ 64294 w 476250"/>
              <a:gd name="connsiteY45" fmla="*/ 185261 h 466725"/>
              <a:gd name="connsiteX46" fmla="*/ 13811 w 476250"/>
              <a:gd name="connsiteY46" fmla="*/ 185261 h 466725"/>
              <a:gd name="connsiteX47" fmla="*/ 7144 w 476250"/>
              <a:gd name="connsiteY47" fmla="*/ 191929 h 466725"/>
              <a:gd name="connsiteX48" fmla="*/ 7144 w 476250"/>
              <a:gd name="connsiteY48" fmla="*/ 196691 h 466725"/>
              <a:gd name="connsiteX49" fmla="*/ 13811 w 476250"/>
              <a:gd name="connsiteY49" fmla="*/ 203359 h 466725"/>
              <a:gd name="connsiteX50" fmla="*/ 64294 w 476250"/>
              <a:gd name="connsiteY50" fmla="*/ 203359 h 466725"/>
              <a:gd name="connsiteX51" fmla="*/ 64294 w 476250"/>
              <a:gd name="connsiteY51" fmla="*/ 228124 h 466725"/>
              <a:gd name="connsiteX52" fmla="*/ 13811 w 476250"/>
              <a:gd name="connsiteY52" fmla="*/ 228124 h 466725"/>
              <a:gd name="connsiteX53" fmla="*/ 7144 w 476250"/>
              <a:gd name="connsiteY53" fmla="*/ 235744 h 466725"/>
              <a:gd name="connsiteX54" fmla="*/ 7144 w 476250"/>
              <a:gd name="connsiteY54" fmla="*/ 240506 h 466725"/>
              <a:gd name="connsiteX55" fmla="*/ 13811 w 476250"/>
              <a:gd name="connsiteY55" fmla="*/ 247174 h 466725"/>
              <a:gd name="connsiteX56" fmla="*/ 64294 w 476250"/>
              <a:gd name="connsiteY56" fmla="*/ 247174 h 466725"/>
              <a:gd name="connsiteX57" fmla="*/ 64294 w 476250"/>
              <a:gd name="connsiteY57" fmla="*/ 271939 h 466725"/>
              <a:gd name="connsiteX58" fmla="*/ 13811 w 476250"/>
              <a:gd name="connsiteY58" fmla="*/ 271939 h 466725"/>
              <a:gd name="connsiteX59" fmla="*/ 7144 w 476250"/>
              <a:gd name="connsiteY59" fmla="*/ 278606 h 466725"/>
              <a:gd name="connsiteX60" fmla="*/ 7144 w 476250"/>
              <a:gd name="connsiteY60" fmla="*/ 283369 h 466725"/>
              <a:gd name="connsiteX61" fmla="*/ 13811 w 476250"/>
              <a:gd name="connsiteY61" fmla="*/ 290036 h 466725"/>
              <a:gd name="connsiteX62" fmla="*/ 64294 w 476250"/>
              <a:gd name="connsiteY62" fmla="*/ 290036 h 466725"/>
              <a:gd name="connsiteX63" fmla="*/ 64294 w 476250"/>
              <a:gd name="connsiteY63" fmla="*/ 314801 h 466725"/>
              <a:gd name="connsiteX64" fmla="*/ 13811 w 476250"/>
              <a:gd name="connsiteY64" fmla="*/ 314801 h 466725"/>
              <a:gd name="connsiteX65" fmla="*/ 7144 w 476250"/>
              <a:gd name="connsiteY65" fmla="*/ 321469 h 466725"/>
              <a:gd name="connsiteX66" fmla="*/ 7144 w 476250"/>
              <a:gd name="connsiteY66" fmla="*/ 326231 h 466725"/>
              <a:gd name="connsiteX67" fmla="*/ 13811 w 476250"/>
              <a:gd name="connsiteY67" fmla="*/ 332899 h 466725"/>
              <a:gd name="connsiteX68" fmla="*/ 64294 w 476250"/>
              <a:gd name="connsiteY68" fmla="*/ 332899 h 466725"/>
              <a:gd name="connsiteX69" fmla="*/ 64294 w 476250"/>
              <a:gd name="connsiteY69" fmla="*/ 380524 h 466725"/>
              <a:gd name="connsiteX70" fmla="*/ 88106 w 476250"/>
              <a:gd name="connsiteY70" fmla="*/ 404336 h 466725"/>
              <a:gd name="connsiteX71" fmla="*/ 142399 w 476250"/>
              <a:gd name="connsiteY71" fmla="*/ 404336 h 466725"/>
              <a:gd name="connsiteX72" fmla="*/ 142399 w 476250"/>
              <a:gd name="connsiteY72" fmla="*/ 461486 h 466725"/>
              <a:gd name="connsiteX73" fmla="*/ 149066 w 476250"/>
              <a:gd name="connsiteY73" fmla="*/ 468154 h 466725"/>
              <a:gd name="connsiteX74" fmla="*/ 153829 w 476250"/>
              <a:gd name="connsiteY74" fmla="*/ 468154 h 466725"/>
              <a:gd name="connsiteX75" fmla="*/ 160496 w 476250"/>
              <a:gd name="connsiteY75" fmla="*/ 461486 h 466725"/>
              <a:gd name="connsiteX76" fmla="*/ 160496 w 476250"/>
              <a:gd name="connsiteY76" fmla="*/ 404336 h 466725"/>
              <a:gd name="connsiteX77" fmla="*/ 185261 w 476250"/>
              <a:gd name="connsiteY77" fmla="*/ 404336 h 466725"/>
              <a:gd name="connsiteX78" fmla="*/ 185261 w 476250"/>
              <a:gd name="connsiteY78" fmla="*/ 461486 h 466725"/>
              <a:gd name="connsiteX79" fmla="*/ 191929 w 476250"/>
              <a:gd name="connsiteY79" fmla="*/ 468154 h 466725"/>
              <a:gd name="connsiteX80" fmla="*/ 196691 w 476250"/>
              <a:gd name="connsiteY80" fmla="*/ 468154 h 466725"/>
              <a:gd name="connsiteX81" fmla="*/ 203359 w 476250"/>
              <a:gd name="connsiteY81" fmla="*/ 461486 h 466725"/>
              <a:gd name="connsiteX82" fmla="*/ 203359 w 476250"/>
              <a:gd name="connsiteY82" fmla="*/ 404336 h 466725"/>
              <a:gd name="connsiteX83" fmla="*/ 228124 w 476250"/>
              <a:gd name="connsiteY83" fmla="*/ 404336 h 466725"/>
              <a:gd name="connsiteX84" fmla="*/ 228124 w 476250"/>
              <a:gd name="connsiteY84" fmla="*/ 461486 h 466725"/>
              <a:gd name="connsiteX85" fmla="*/ 234791 w 476250"/>
              <a:gd name="connsiteY85" fmla="*/ 468154 h 466725"/>
              <a:gd name="connsiteX86" fmla="*/ 239554 w 476250"/>
              <a:gd name="connsiteY86" fmla="*/ 468154 h 466725"/>
              <a:gd name="connsiteX87" fmla="*/ 246221 w 476250"/>
              <a:gd name="connsiteY87" fmla="*/ 461486 h 466725"/>
              <a:gd name="connsiteX88" fmla="*/ 246221 w 476250"/>
              <a:gd name="connsiteY88" fmla="*/ 404336 h 466725"/>
              <a:gd name="connsiteX89" fmla="*/ 270986 w 476250"/>
              <a:gd name="connsiteY89" fmla="*/ 404336 h 466725"/>
              <a:gd name="connsiteX90" fmla="*/ 270986 w 476250"/>
              <a:gd name="connsiteY90" fmla="*/ 461486 h 466725"/>
              <a:gd name="connsiteX91" fmla="*/ 277654 w 476250"/>
              <a:gd name="connsiteY91" fmla="*/ 468154 h 466725"/>
              <a:gd name="connsiteX92" fmla="*/ 283369 w 476250"/>
              <a:gd name="connsiteY92" fmla="*/ 468154 h 466725"/>
              <a:gd name="connsiteX93" fmla="*/ 290036 w 476250"/>
              <a:gd name="connsiteY93" fmla="*/ 461486 h 466725"/>
              <a:gd name="connsiteX94" fmla="*/ 290036 w 476250"/>
              <a:gd name="connsiteY94" fmla="*/ 404336 h 466725"/>
              <a:gd name="connsiteX95" fmla="*/ 314801 w 476250"/>
              <a:gd name="connsiteY95" fmla="*/ 404336 h 466725"/>
              <a:gd name="connsiteX96" fmla="*/ 314801 w 476250"/>
              <a:gd name="connsiteY96" fmla="*/ 461486 h 466725"/>
              <a:gd name="connsiteX97" fmla="*/ 321469 w 476250"/>
              <a:gd name="connsiteY97" fmla="*/ 468154 h 466725"/>
              <a:gd name="connsiteX98" fmla="*/ 326231 w 476250"/>
              <a:gd name="connsiteY98" fmla="*/ 468154 h 466725"/>
              <a:gd name="connsiteX99" fmla="*/ 332899 w 476250"/>
              <a:gd name="connsiteY99" fmla="*/ 461486 h 466725"/>
              <a:gd name="connsiteX100" fmla="*/ 332899 w 476250"/>
              <a:gd name="connsiteY100" fmla="*/ 404336 h 466725"/>
              <a:gd name="connsiteX101" fmla="*/ 391001 w 476250"/>
              <a:gd name="connsiteY101" fmla="*/ 404336 h 466725"/>
              <a:gd name="connsiteX102" fmla="*/ 414814 w 476250"/>
              <a:gd name="connsiteY102" fmla="*/ 380524 h 466725"/>
              <a:gd name="connsiteX103" fmla="*/ 414814 w 476250"/>
              <a:gd name="connsiteY103" fmla="*/ 332899 h 466725"/>
              <a:gd name="connsiteX104" fmla="*/ 461486 w 476250"/>
              <a:gd name="connsiteY104" fmla="*/ 332899 h 466725"/>
              <a:gd name="connsiteX105" fmla="*/ 468154 w 476250"/>
              <a:gd name="connsiteY105" fmla="*/ 326231 h 466725"/>
              <a:gd name="connsiteX106" fmla="*/ 468154 w 476250"/>
              <a:gd name="connsiteY106" fmla="*/ 321469 h 466725"/>
              <a:gd name="connsiteX107" fmla="*/ 461486 w 476250"/>
              <a:gd name="connsiteY107" fmla="*/ 314801 h 466725"/>
              <a:gd name="connsiteX108" fmla="*/ 414814 w 476250"/>
              <a:gd name="connsiteY108" fmla="*/ 314801 h 466725"/>
              <a:gd name="connsiteX109" fmla="*/ 414814 w 476250"/>
              <a:gd name="connsiteY109" fmla="*/ 290036 h 466725"/>
              <a:gd name="connsiteX110" fmla="*/ 461486 w 476250"/>
              <a:gd name="connsiteY110" fmla="*/ 290036 h 466725"/>
              <a:gd name="connsiteX111" fmla="*/ 468154 w 476250"/>
              <a:gd name="connsiteY111" fmla="*/ 283369 h 466725"/>
              <a:gd name="connsiteX112" fmla="*/ 468154 w 476250"/>
              <a:gd name="connsiteY112" fmla="*/ 278606 h 466725"/>
              <a:gd name="connsiteX113" fmla="*/ 461486 w 476250"/>
              <a:gd name="connsiteY113" fmla="*/ 271939 h 466725"/>
              <a:gd name="connsiteX114" fmla="*/ 414814 w 476250"/>
              <a:gd name="connsiteY114" fmla="*/ 271939 h 466725"/>
              <a:gd name="connsiteX115" fmla="*/ 414814 w 476250"/>
              <a:gd name="connsiteY115" fmla="*/ 247174 h 466725"/>
              <a:gd name="connsiteX116" fmla="*/ 461486 w 476250"/>
              <a:gd name="connsiteY116" fmla="*/ 247174 h 466725"/>
              <a:gd name="connsiteX117" fmla="*/ 468154 w 476250"/>
              <a:gd name="connsiteY117" fmla="*/ 240506 h 466725"/>
              <a:gd name="connsiteX118" fmla="*/ 468154 w 476250"/>
              <a:gd name="connsiteY118" fmla="*/ 235744 h 466725"/>
              <a:gd name="connsiteX119" fmla="*/ 461486 w 476250"/>
              <a:gd name="connsiteY119" fmla="*/ 229076 h 466725"/>
              <a:gd name="connsiteX120" fmla="*/ 414814 w 476250"/>
              <a:gd name="connsiteY120" fmla="*/ 229076 h 466725"/>
              <a:gd name="connsiteX121" fmla="*/ 414814 w 476250"/>
              <a:gd name="connsiteY121" fmla="*/ 204311 h 466725"/>
              <a:gd name="connsiteX122" fmla="*/ 461486 w 476250"/>
              <a:gd name="connsiteY122" fmla="*/ 204311 h 466725"/>
              <a:gd name="connsiteX123" fmla="*/ 468154 w 476250"/>
              <a:gd name="connsiteY123" fmla="*/ 197644 h 466725"/>
              <a:gd name="connsiteX124" fmla="*/ 468154 w 476250"/>
              <a:gd name="connsiteY124" fmla="*/ 192881 h 466725"/>
              <a:gd name="connsiteX125" fmla="*/ 461486 w 476250"/>
              <a:gd name="connsiteY125" fmla="*/ 186214 h 466725"/>
              <a:gd name="connsiteX126" fmla="*/ 414814 w 476250"/>
              <a:gd name="connsiteY126" fmla="*/ 186214 h 466725"/>
              <a:gd name="connsiteX127" fmla="*/ 414814 w 476250"/>
              <a:gd name="connsiteY127" fmla="*/ 161449 h 466725"/>
              <a:gd name="connsiteX128" fmla="*/ 462439 w 476250"/>
              <a:gd name="connsiteY128" fmla="*/ 161449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476250" h="466725">
                <a:moveTo>
                  <a:pt x="462439" y="160496"/>
                </a:moveTo>
                <a:cubicBezTo>
                  <a:pt x="466249" y="160496"/>
                  <a:pt x="469106" y="157639"/>
                  <a:pt x="469106" y="153829"/>
                </a:cubicBezTo>
                <a:lnTo>
                  <a:pt x="469106" y="149066"/>
                </a:lnTo>
                <a:cubicBezTo>
                  <a:pt x="469106" y="145256"/>
                  <a:pt x="466249" y="142399"/>
                  <a:pt x="462439" y="142399"/>
                </a:cubicBezTo>
                <a:lnTo>
                  <a:pt x="415766" y="142399"/>
                </a:lnTo>
                <a:lnTo>
                  <a:pt x="415766" y="93821"/>
                </a:lnTo>
                <a:cubicBezTo>
                  <a:pt x="415766" y="80486"/>
                  <a:pt x="405289" y="70009"/>
                  <a:pt x="391954" y="70009"/>
                </a:cubicBezTo>
                <a:lnTo>
                  <a:pt x="333851" y="70009"/>
                </a:lnTo>
                <a:lnTo>
                  <a:pt x="333851" y="13811"/>
                </a:lnTo>
                <a:cubicBezTo>
                  <a:pt x="333851" y="10001"/>
                  <a:pt x="330994" y="7144"/>
                  <a:pt x="327184" y="7144"/>
                </a:cubicBezTo>
                <a:lnTo>
                  <a:pt x="322421" y="7144"/>
                </a:lnTo>
                <a:cubicBezTo>
                  <a:pt x="318611" y="7144"/>
                  <a:pt x="315754" y="10001"/>
                  <a:pt x="315754" y="13811"/>
                </a:cubicBezTo>
                <a:lnTo>
                  <a:pt x="315754" y="70009"/>
                </a:lnTo>
                <a:lnTo>
                  <a:pt x="290989" y="70009"/>
                </a:lnTo>
                <a:lnTo>
                  <a:pt x="290989" y="13811"/>
                </a:lnTo>
                <a:cubicBezTo>
                  <a:pt x="290989" y="10001"/>
                  <a:pt x="287179" y="7144"/>
                  <a:pt x="283369" y="7144"/>
                </a:cubicBezTo>
                <a:lnTo>
                  <a:pt x="278606" y="7144"/>
                </a:lnTo>
                <a:cubicBezTo>
                  <a:pt x="274796" y="7144"/>
                  <a:pt x="271939" y="10001"/>
                  <a:pt x="271939" y="13811"/>
                </a:cubicBezTo>
                <a:lnTo>
                  <a:pt x="271939" y="70009"/>
                </a:lnTo>
                <a:lnTo>
                  <a:pt x="247174" y="70009"/>
                </a:lnTo>
                <a:lnTo>
                  <a:pt x="247174" y="13811"/>
                </a:lnTo>
                <a:cubicBezTo>
                  <a:pt x="247174" y="10001"/>
                  <a:pt x="244316" y="7144"/>
                  <a:pt x="240506" y="7144"/>
                </a:cubicBezTo>
                <a:lnTo>
                  <a:pt x="235744" y="7144"/>
                </a:lnTo>
                <a:cubicBezTo>
                  <a:pt x="231934" y="7144"/>
                  <a:pt x="229076" y="10001"/>
                  <a:pt x="229076" y="13811"/>
                </a:cubicBezTo>
                <a:lnTo>
                  <a:pt x="229076" y="70009"/>
                </a:lnTo>
                <a:lnTo>
                  <a:pt x="204311" y="70009"/>
                </a:lnTo>
                <a:lnTo>
                  <a:pt x="204311" y="13811"/>
                </a:lnTo>
                <a:cubicBezTo>
                  <a:pt x="204311" y="10001"/>
                  <a:pt x="201454" y="7144"/>
                  <a:pt x="197644" y="7144"/>
                </a:cubicBezTo>
                <a:lnTo>
                  <a:pt x="192881" y="7144"/>
                </a:lnTo>
                <a:cubicBezTo>
                  <a:pt x="189071" y="7144"/>
                  <a:pt x="186214" y="10001"/>
                  <a:pt x="186214" y="13811"/>
                </a:cubicBezTo>
                <a:lnTo>
                  <a:pt x="186214" y="70009"/>
                </a:lnTo>
                <a:lnTo>
                  <a:pt x="161449" y="70009"/>
                </a:lnTo>
                <a:lnTo>
                  <a:pt x="161449" y="13811"/>
                </a:lnTo>
                <a:cubicBezTo>
                  <a:pt x="161449" y="10001"/>
                  <a:pt x="158591" y="7144"/>
                  <a:pt x="154781" y="7144"/>
                </a:cubicBezTo>
                <a:lnTo>
                  <a:pt x="150019" y="7144"/>
                </a:lnTo>
                <a:cubicBezTo>
                  <a:pt x="146209" y="7144"/>
                  <a:pt x="143351" y="10001"/>
                  <a:pt x="143351" y="13811"/>
                </a:cubicBezTo>
                <a:lnTo>
                  <a:pt x="143351" y="70009"/>
                </a:lnTo>
                <a:lnTo>
                  <a:pt x="88106" y="70009"/>
                </a:lnTo>
                <a:cubicBezTo>
                  <a:pt x="74771" y="70009"/>
                  <a:pt x="64294" y="81439"/>
                  <a:pt x="64294" y="93821"/>
                </a:cubicBezTo>
                <a:lnTo>
                  <a:pt x="64294" y="142399"/>
                </a:lnTo>
                <a:lnTo>
                  <a:pt x="13811" y="142399"/>
                </a:lnTo>
                <a:cubicBezTo>
                  <a:pt x="10001" y="142399"/>
                  <a:pt x="7144" y="145256"/>
                  <a:pt x="7144" y="149066"/>
                </a:cubicBezTo>
                <a:lnTo>
                  <a:pt x="7144" y="153829"/>
                </a:lnTo>
                <a:cubicBezTo>
                  <a:pt x="7144" y="157639"/>
                  <a:pt x="10001" y="160496"/>
                  <a:pt x="13811" y="160496"/>
                </a:cubicBezTo>
                <a:lnTo>
                  <a:pt x="64294" y="160496"/>
                </a:lnTo>
                <a:lnTo>
                  <a:pt x="64294" y="185261"/>
                </a:lnTo>
                <a:lnTo>
                  <a:pt x="13811" y="185261"/>
                </a:lnTo>
                <a:cubicBezTo>
                  <a:pt x="10001" y="185261"/>
                  <a:pt x="7144" y="188119"/>
                  <a:pt x="7144" y="191929"/>
                </a:cubicBezTo>
                <a:lnTo>
                  <a:pt x="7144" y="196691"/>
                </a:lnTo>
                <a:cubicBezTo>
                  <a:pt x="7144" y="200501"/>
                  <a:pt x="10001" y="203359"/>
                  <a:pt x="13811" y="203359"/>
                </a:cubicBezTo>
                <a:lnTo>
                  <a:pt x="64294" y="203359"/>
                </a:lnTo>
                <a:lnTo>
                  <a:pt x="64294" y="228124"/>
                </a:lnTo>
                <a:lnTo>
                  <a:pt x="13811" y="228124"/>
                </a:lnTo>
                <a:cubicBezTo>
                  <a:pt x="10001" y="229076"/>
                  <a:pt x="7144" y="231934"/>
                  <a:pt x="7144" y="235744"/>
                </a:cubicBezTo>
                <a:lnTo>
                  <a:pt x="7144" y="240506"/>
                </a:lnTo>
                <a:cubicBezTo>
                  <a:pt x="7144" y="244316"/>
                  <a:pt x="10001" y="247174"/>
                  <a:pt x="13811" y="247174"/>
                </a:cubicBezTo>
                <a:lnTo>
                  <a:pt x="64294" y="247174"/>
                </a:lnTo>
                <a:lnTo>
                  <a:pt x="64294" y="271939"/>
                </a:lnTo>
                <a:lnTo>
                  <a:pt x="13811" y="271939"/>
                </a:lnTo>
                <a:cubicBezTo>
                  <a:pt x="10001" y="271939"/>
                  <a:pt x="7144" y="274796"/>
                  <a:pt x="7144" y="278606"/>
                </a:cubicBezTo>
                <a:lnTo>
                  <a:pt x="7144" y="283369"/>
                </a:lnTo>
                <a:cubicBezTo>
                  <a:pt x="7144" y="287179"/>
                  <a:pt x="10001" y="290036"/>
                  <a:pt x="13811" y="290036"/>
                </a:cubicBezTo>
                <a:lnTo>
                  <a:pt x="64294" y="290036"/>
                </a:lnTo>
                <a:lnTo>
                  <a:pt x="64294" y="314801"/>
                </a:lnTo>
                <a:lnTo>
                  <a:pt x="13811" y="314801"/>
                </a:lnTo>
                <a:cubicBezTo>
                  <a:pt x="10001" y="314801"/>
                  <a:pt x="7144" y="317659"/>
                  <a:pt x="7144" y="321469"/>
                </a:cubicBezTo>
                <a:lnTo>
                  <a:pt x="7144" y="326231"/>
                </a:lnTo>
                <a:cubicBezTo>
                  <a:pt x="7144" y="330041"/>
                  <a:pt x="10001" y="332899"/>
                  <a:pt x="13811" y="332899"/>
                </a:cubicBezTo>
                <a:lnTo>
                  <a:pt x="64294" y="332899"/>
                </a:lnTo>
                <a:lnTo>
                  <a:pt x="64294" y="380524"/>
                </a:lnTo>
                <a:cubicBezTo>
                  <a:pt x="64294" y="393859"/>
                  <a:pt x="74771" y="404336"/>
                  <a:pt x="88106" y="404336"/>
                </a:cubicBezTo>
                <a:lnTo>
                  <a:pt x="142399" y="404336"/>
                </a:lnTo>
                <a:lnTo>
                  <a:pt x="142399" y="461486"/>
                </a:lnTo>
                <a:cubicBezTo>
                  <a:pt x="142399" y="465296"/>
                  <a:pt x="145256" y="468154"/>
                  <a:pt x="149066" y="468154"/>
                </a:cubicBezTo>
                <a:lnTo>
                  <a:pt x="153829" y="468154"/>
                </a:lnTo>
                <a:cubicBezTo>
                  <a:pt x="157639" y="468154"/>
                  <a:pt x="160496" y="465296"/>
                  <a:pt x="160496" y="461486"/>
                </a:cubicBezTo>
                <a:lnTo>
                  <a:pt x="160496" y="404336"/>
                </a:lnTo>
                <a:lnTo>
                  <a:pt x="185261" y="404336"/>
                </a:lnTo>
                <a:lnTo>
                  <a:pt x="185261" y="461486"/>
                </a:lnTo>
                <a:cubicBezTo>
                  <a:pt x="185261" y="465296"/>
                  <a:pt x="188119" y="468154"/>
                  <a:pt x="191929" y="468154"/>
                </a:cubicBezTo>
                <a:lnTo>
                  <a:pt x="196691" y="468154"/>
                </a:lnTo>
                <a:cubicBezTo>
                  <a:pt x="200501" y="468154"/>
                  <a:pt x="203359" y="465296"/>
                  <a:pt x="203359" y="461486"/>
                </a:cubicBezTo>
                <a:lnTo>
                  <a:pt x="203359" y="404336"/>
                </a:lnTo>
                <a:lnTo>
                  <a:pt x="228124" y="404336"/>
                </a:lnTo>
                <a:lnTo>
                  <a:pt x="228124" y="461486"/>
                </a:lnTo>
                <a:cubicBezTo>
                  <a:pt x="228124" y="465296"/>
                  <a:pt x="230981" y="468154"/>
                  <a:pt x="234791" y="468154"/>
                </a:cubicBezTo>
                <a:lnTo>
                  <a:pt x="239554" y="468154"/>
                </a:lnTo>
                <a:cubicBezTo>
                  <a:pt x="243364" y="468154"/>
                  <a:pt x="246221" y="465296"/>
                  <a:pt x="246221" y="461486"/>
                </a:cubicBezTo>
                <a:lnTo>
                  <a:pt x="246221" y="404336"/>
                </a:lnTo>
                <a:lnTo>
                  <a:pt x="270986" y="404336"/>
                </a:lnTo>
                <a:lnTo>
                  <a:pt x="270986" y="461486"/>
                </a:lnTo>
                <a:cubicBezTo>
                  <a:pt x="270986" y="465296"/>
                  <a:pt x="273844" y="468154"/>
                  <a:pt x="277654" y="468154"/>
                </a:cubicBezTo>
                <a:lnTo>
                  <a:pt x="283369" y="468154"/>
                </a:lnTo>
                <a:cubicBezTo>
                  <a:pt x="287179" y="468154"/>
                  <a:pt x="290036" y="465296"/>
                  <a:pt x="290036" y="461486"/>
                </a:cubicBezTo>
                <a:lnTo>
                  <a:pt x="290036" y="404336"/>
                </a:lnTo>
                <a:lnTo>
                  <a:pt x="314801" y="404336"/>
                </a:lnTo>
                <a:lnTo>
                  <a:pt x="314801" y="461486"/>
                </a:lnTo>
                <a:cubicBezTo>
                  <a:pt x="314801" y="465296"/>
                  <a:pt x="317659" y="468154"/>
                  <a:pt x="321469" y="468154"/>
                </a:cubicBezTo>
                <a:lnTo>
                  <a:pt x="326231" y="468154"/>
                </a:lnTo>
                <a:cubicBezTo>
                  <a:pt x="330041" y="468154"/>
                  <a:pt x="332899" y="465296"/>
                  <a:pt x="332899" y="461486"/>
                </a:cubicBezTo>
                <a:lnTo>
                  <a:pt x="332899" y="404336"/>
                </a:lnTo>
                <a:lnTo>
                  <a:pt x="391001" y="404336"/>
                </a:lnTo>
                <a:cubicBezTo>
                  <a:pt x="404336" y="404336"/>
                  <a:pt x="414814" y="393859"/>
                  <a:pt x="414814" y="380524"/>
                </a:cubicBezTo>
                <a:lnTo>
                  <a:pt x="414814" y="332899"/>
                </a:lnTo>
                <a:lnTo>
                  <a:pt x="461486" y="332899"/>
                </a:lnTo>
                <a:cubicBezTo>
                  <a:pt x="465296" y="332899"/>
                  <a:pt x="468154" y="330041"/>
                  <a:pt x="468154" y="326231"/>
                </a:cubicBezTo>
                <a:lnTo>
                  <a:pt x="468154" y="321469"/>
                </a:lnTo>
                <a:cubicBezTo>
                  <a:pt x="468154" y="317659"/>
                  <a:pt x="465296" y="314801"/>
                  <a:pt x="461486" y="314801"/>
                </a:cubicBezTo>
                <a:lnTo>
                  <a:pt x="414814" y="314801"/>
                </a:lnTo>
                <a:lnTo>
                  <a:pt x="414814" y="290036"/>
                </a:lnTo>
                <a:lnTo>
                  <a:pt x="461486" y="290036"/>
                </a:lnTo>
                <a:cubicBezTo>
                  <a:pt x="465296" y="290036"/>
                  <a:pt x="468154" y="287179"/>
                  <a:pt x="468154" y="283369"/>
                </a:cubicBezTo>
                <a:lnTo>
                  <a:pt x="468154" y="278606"/>
                </a:lnTo>
                <a:cubicBezTo>
                  <a:pt x="468154" y="274796"/>
                  <a:pt x="465296" y="271939"/>
                  <a:pt x="461486" y="271939"/>
                </a:cubicBezTo>
                <a:lnTo>
                  <a:pt x="414814" y="271939"/>
                </a:lnTo>
                <a:lnTo>
                  <a:pt x="414814" y="247174"/>
                </a:lnTo>
                <a:lnTo>
                  <a:pt x="461486" y="247174"/>
                </a:lnTo>
                <a:cubicBezTo>
                  <a:pt x="465296" y="247174"/>
                  <a:pt x="468154" y="244316"/>
                  <a:pt x="468154" y="240506"/>
                </a:cubicBezTo>
                <a:lnTo>
                  <a:pt x="468154" y="235744"/>
                </a:lnTo>
                <a:cubicBezTo>
                  <a:pt x="468154" y="231934"/>
                  <a:pt x="465296" y="229076"/>
                  <a:pt x="461486" y="229076"/>
                </a:cubicBezTo>
                <a:lnTo>
                  <a:pt x="414814" y="229076"/>
                </a:lnTo>
                <a:lnTo>
                  <a:pt x="414814" y="204311"/>
                </a:lnTo>
                <a:lnTo>
                  <a:pt x="461486" y="204311"/>
                </a:lnTo>
                <a:cubicBezTo>
                  <a:pt x="465296" y="204311"/>
                  <a:pt x="468154" y="201454"/>
                  <a:pt x="468154" y="197644"/>
                </a:cubicBezTo>
                <a:lnTo>
                  <a:pt x="468154" y="192881"/>
                </a:lnTo>
                <a:cubicBezTo>
                  <a:pt x="468154" y="189071"/>
                  <a:pt x="465296" y="186214"/>
                  <a:pt x="461486" y="186214"/>
                </a:cubicBezTo>
                <a:lnTo>
                  <a:pt x="414814" y="186214"/>
                </a:lnTo>
                <a:lnTo>
                  <a:pt x="414814" y="161449"/>
                </a:lnTo>
                <a:lnTo>
                  <a:pt x="462439" y="161449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id="{0FC9FACF-B779-4BD6-8E65-4EF6F9EB52C0}"/>
              </a:ext>
            </a:extLst>
          </p:cNvPr>
          <p:cNvSpPr/>
          <p:nvPr/>
        </p:nvSpPr>
        <p:spPr>
          <a:xfrm flipH="1">
            <a:off x="8610310" y="1968456"/>
            <a:ext cx="216118" cy="21611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392" name="Oval 391">
            <a:extLst>
              <a:ext uri="{FF2B5EF4-FFF2-40B4-BE49-F238E27FC236}">
                <a16:creationId xmlns:a16="http://schemas.microsoft.com/office/drawing/2014/main" id="{5E42B855-6819-44F9-AD18-EA5B933BE410}"/>
              </a:ext>
            </a:extLst>
          </p:cNvPr>
          <p:cNvSpPr/>
          <p:nvPr/>
        </p:nvSpPr>
        <p:spPr>
          <a:xfrm flipH="1">
            <a:off x="6349815" y="1825365"/>
            <a:ext cx="549613" cy="5496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B4F3B84A-372D-4816-860D-27C0EB80485E}"/>
              </a:ext>
            </a:extLst>
          </p:cNvPr>
          <p:cNvGrpSpPr/>
          <p:nvPr/>
        </p:nvGrpSpPr>
        <p:grpSpPr>
          <a:xfrm flipH="1">
            <a:off x="1573587" y="1742081"/>
            <a:ext cx="4616540" cy="668469"/>
            <a:chOff x="4716014" y="1639851"/>
            <a:chExt cx="3888434" cy="668179"/>
          </a:xfrm>
        </p:grpSpPr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C226EBB7-2511-485C-9166-AD1B0F0DE975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FB32638E-973A-497F-9E42-574EAA909415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96" name="Oval 395">
            <a:extLst>
              <a:ext uri="{FF2B5EF4-FFF2-40B4-BE49-F238E27FC236}">
                <a16:creationId xmlns:a16="http://schemas.microsoft.com/office/drawing/2014/main" id="{CD043D1D-5F16-4DA2-BDFE-614F03C5A815}"/>
              </a:ext>
            </a:extLst>
          </p:cNvPr>
          <p:cNvSpPr/>
          <p:nvPr/>
        </p:nvSpPr>
        <p:spPr>
          <a:xfrm flipH="1">
            <a:off x="5404188" y="3661611"/>
            <a:ext cx="549613" cy="5496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97BE225A-9960-4F1B-A6C0-9776F59D4104}"/>
              </a:ext>
            </a:extLst>
          </p:cNvPr>
          <p:cNvGrpSpPr/>
          <p:nvPr/>
        </p:nvGrpSpPr>
        <p:grpSpPr>
          <a:xfrm flipH="1">
            <a:off x="627960" y="3578327"/>
            <a:ext cx="4616540" cy="668469"/>
            <a:chOff x="4716014" y="1639851"/>
            <a:chExt cx="3888434" cy="668179"/>
          </a:xfrm>
        </p:grpSpPr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6B8B074B-A973-4C74-84DD-E4974828E698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0950312D-6966-4DAC-83A0-2BFCF338B017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00" name="Oval 399">
            <a:extLst>
              <a:ext uri="{FF2B5EF4-FFF2-40B4-BE49-F238E27FC236}">
                <a16:creationId xmlns:a16="http://schemas.microsoft.com/office/drawing/2014/main" id="{9342290B-24BD-4665-A2FC-8143F95E4CE3}"/>
              </a:ext>
            </a:extLst>
          </p:cNvPr>
          <p:cNvSpPr/>
          <p:nvPr/>
        </p:nvSpPr>
        <p:spPr>
          <a:xfrm flipH="1">
            <a:off x="6473642" y="5497857"/>
            <a:ext cx="549613" cy="5496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42C655DB-426C-4716-A14F-1BCD9B943FB2}"/>
              </a:ext>
            </a:extLst>
          </p:cNvPr>
          <p:cNvGrpSpPr/>
          <p:nvPr/>
        </p:nvGrpSpPr>
        <p:grpSpPr>
          <a:xfrm flipH="1">
            <a:off x="1697414" y="5414573"/>
            <a:ext cx="4616540" cy="668469"/>
            <a:chOff x="4716014" y="1639851"/>
            <a:chExt cx="3888434" cy="668179"/>
          </a:xfrm>
        </p:grpSpPr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F35E4860-F946-4C4B-A6F4-AD23724A30D1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8E4BA631-BAC8-4A68-ABBC-43995A890D61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04" name="Oval 403">
            <a:extLst>
              <a:ext uri="{FF2B5EF4-FFF2-40B4-BE49-F238E27FC236}">
                <a16:creationId xmlns:a16="http://schemas.microsoft.com/office/drawing/2014/main" id="{6B6EA607-1474-47DE-8807-2801670A1EC9}"/>
              </a:ext>
            </a:extLst>
          </p:cNvPr>
          <p:cNvSpPr/>
          <p:nvPr/>
        </p:nvSpPr>
        <p:spPr>
          <a:xfrm flipH="1">
            <a:off x="5654120" y="2743488"/>
            <a:ext cx="549613" cy="5496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240B41D2-1797-4772-8D41-A04CF09A1F60}"/>
              </a:ext>
            </a:extLst>
          </p:cNvPr>
          <p:cNvGrpSpPr/>
          <p:nvPr/>
        </p:nvGrpSpPr>
        <p:grpSpPr>
          <a:xfrm flipH="1">
            <a:off x="877892" y="2660203"/>
            <a:ext cx="4616540" cy="668469"/>
            <a:chOff x="4716014" y="1639851"/>
            <a:chExt cx="3888434" cy="668179"/>
          </a:xfrm>
        </p:grpSpPr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8B8533E7-FB13-4623-A5D9-BA8E9C1104F2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7" name="TextBox 406">
              <a:extLst>
                <a:ext uri="{FF2B5EF4-FFF2-40B4-BE49-F238E27FC236}">
                  <a16:creationId xmlns:a16="http://schemas.microsoft.com/office/drawing/2014/main" id="{50BB37C7-B398-4AC1-9511-4BB7EB20970B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08" name="Oval 407">
            <a:extLst>
              <a:ext uri="{FF2B5EF4-FFF2-40B4-BE49-F238E27FC236}">
                <a16:creationId xmlns:a16="http://schemas.microsoft.com/office/drawing/2014/main" id="{53EB91E2-B1CF-47E9-A7BA-8110D0E59F24}"/>
              </a:ext>
            </a:extLst>
          </p:cNvPr>
          <p:cNvSpPr/>
          <p:nvPr/>
        </p:nvSpPr>
        <p:spPr>
          <a:xfrm flipH="1">
            <a:off x="5629737" y="4579734"/>
            <a:ext cx="549613" cy="5496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09" name="Group 408">
            <a:extLst>
              <a:ext uri="{FF2B5EF4-FFF2-40B4-BE49-F238E27FC236}">
                <a16:creationId xmlns:a16="http://schemas.microsoft.com/office/drawing/2014/main" id="{EF375A92-E07C-4C30-8E65-3C3D0336658B}"/>
              </a:ext>
            </a:extLst>
          </p:cNvPr>
          <p:cNvGrpSpPr/>
          <p:nvPr/>
        </p:nvGrpSpPr>
        <p:grpSpPr>
          <a:xfrm flipH="1">
            <a:off x="853509" y="4496449"/>
            <a:ext cx="4616540" cy="668469"/>
            <a:chOff x="4716014" y="1639851"/>
            <a:chExt cx="3888434" cy="668179"/>
          </a:xfrm>
        </p:grpSpPr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411715BF-BB10-446E-AB45-F3E7B38AA77C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97E454B4-DA92-4D12-A4D8-C5D57EE6F478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12" name="Oval 411">
            <a:extLst>
              <a:ext uri="{FF2B5EF4-FFF2-40B4-BE49-F238E27FC236}">
                <a16:creationId xmlns:a16="http://schemas.microsoft.com/office/drawing/2014/main" id="{D210196D-EE3B-42DC-BEF2-08198BE69328}"/>
              </a:ext>
            </a:extLst>
          </p:cNvPr>
          <p:cNvSpPr/>
          <p:nvPr/>
        </p:nvSpPr>
        <p:spPr>
          <a:xfrm flipH="1">
            <a:off x="7581254" y="2886580"/>
            <a:ext cx="216118" cy="2161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13" name="Oval 412">
            <a:extLst>
              <a:ext uri="{FF2B5EF4-FFF2-40B4-BE49-F238E27FC236}">
                <a16:creationId xmlns:a16="http://schemas.microsoft.com/office/drawing/2014/main" id="{033FED89-4620-473F-AD0B-9BD1A2D5D2AA}"/>
              </a:ext>
            </a:extLst>
          </p:cNvPr>
          <p:cNvSpPr/>
          <p:nvPr/>
        </p:nvSpPr>
        <p:spPr>
          <a:xfrm flipH="1">
            <a:off x="7348378" y="3804702"/>
            <a:ext cx="216118" cy="2161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14" name="Oval 413">
            <a:extLst>
              <a:ext uri="{FF2B5EF4-FFF2-40B4-BE49-F238E27FC236}">
                <a16:creationId xmlns:a16="http://schemas.microsoft.com/office/drawing/2014/main" id="{27735435-E4D4-4B2C-8657-09696FEA4735}"/>
              </a:ext>
            </a:extLst>
          </p:cNvPr>
          <p:cNvSpPr/>
          <p:nvPr/>
        </p:nvSpPr>
        <p:spPr>
          <a:xfrm flipH="1">
            <a:off x="7601706" y="4722826"/>
            <a:ext cx="216118" cy="2161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15" name="Oval 414">
            <a:extLst>
              <a:ext uri="{FF2B5EF4-FFF2-40B4-BE49-F238E27FC236}">
                <a16:creationId xmlns:a16="http://schemas.microsoft.com/office/drawing/2014/main" id="{867EA33B-BA06-4448-87E6-91C0240957BA}"/>
              </a:ext>
            </a:extLst>
          </p:cNvPr>
          <p:cNvSpPr/>
          <p:nvPr/>
        </p:nvSpPr>
        <p:spPr>
          <a:xfrm flipH="1">
            <a:off x="8610310" y="5640948"/>
            <a:ext cx="216118" cy="21611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7E07BE1D-E93D-4170-B6F7-9DE28C5DEF1D}"/>
              </a:ext>
            </a:extLst>
          </p:cNvPr>
          <p:cNvCxnSpPr>
            <a:cxnSpLocks/>
          </p:cNvCxnSpPr>
          <p:nvPr/>
        </p:nvCxnSpPr>
        <p:spPr>
          <a:xfrm flipH="1">
            <a:off x="7214446" y="2076563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5E739BC2-0878-4369-BB69-F01061721C88}"/>
              </a:ext>
            </a:extLst>
          </p:cNvPr>
          <p:cNvCxnSpPr>
            <a:cxnSpLocks/>
          </p:cNvCxnSpPr>
          <p:nvPr/>
        </p:nvCxnSpPr>
        <p:spPr>
          <a:xfrm flipH="1">
            <a:off x="6352070" y="2994686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4E92017A-2A3E-45B4-86B4-2500FB8EC4D4}"/>
              </a:ext>
            </a:extLst>
          </p:cNvPr>
          <p:cNvCxnSpPr>
            <a:cxnSpLocks/>
          </p:cNvCxnSpPr>
          <p:nvPr/>
        </p:nvCxnSpPr>
        <p:spPr>
          <a:xfrm flipH="1">
            <a:off x="6110666" y="3912809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B7C94995-9E4F-4ECD-A86A-2E1B83E8CA7A}"/>
              </a:ext>
            </a:extLst>
          </p:cNvPr>
          <p:cNvCxnSpPr>
            <a:cxnSpLocks/>
          </p:cNvCxnSpPr>
          <p:nvPr/>
        </p:nvCxnSpPr>
        <p:spPr>
          <a:xfrm flipH="1">
            <a:off x="6350104" y="4830932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2B4D498C-AAC3-4BEF-AD5E-E83BAC8B5F91}"/>
              </a:ext>
            </a:extLst>
          </p:cNvPr>
          <p:cNvCxnSpPr>
            <a:cxnSpLocks/>
          </p:cNvCxnSpPr>
          <p:nvPr/>
        </p:nvCxnSpPr>
        <p:spPr>
          <a:xfrm flipH="1">
            <a:off x="7276360" y="5749055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" name="Parallelogram 30">
            <a:extLst>
              <a:ext uri="{FF2B5EF4-FFF2-40B4-BE49-F238E27FC236}">
                <a16:creationId xmlns:a16="http://schemas.microsoft.com/office/drawing/2014/main" id="{CB3344D1-27F8-469E-A3EA-BDD5A8A07A08}"/>
              </a:ext>
            </a:extLst>
          </p:cNvPr>
          <p:cNvSpPr/>
          <p:nvPr/>
        </p:nvSpPr>
        <p:spPr>
          <a:xfrm>
            <a:off x="6589058" y="5628122"/>
            <a:ext cx="292786" cy="29351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2" name="Freeform 18">
            <a:extLst>
              <a:ext uri="{FF2B5EF4-FFF2-40B4-BE49-F238E27FC236}">
                <a16:creationId xmlns:a16="http://schemas.microsoft.com/office/drawing/2014/main" id="{02F2B428-1081-44DA-8E70-02FF6F63E019}"/>
              </a:ext>
            </a:extLst>
          </p:cNvPr>
          <p:cNvSpPr/>
          <p:nvPr/>
        </p:nvSpPr>
        <p:spPr>
          <a:xfrm flipH="1">
            <a:off x="6450004" y="1948963"/>
            <a:ext cx="355852" cy="287199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3" name="Oval 7">
            <a:extLst>
              <a:ext uri="{FF2B5EF4-FFF2-40B4-BE49-F238E27FC236}">
                <a16:creationId xmlns:a16="http://schemas.microsoft.com/office/drawing/2014/main" id="{102CF4E1-986B-4674-8051-A5A9ADDF041C}"/>
              </a:ext>
            </a:extLst>
          </p:cNvPr>
          <p:cNvSpPr/>
          <p:nvPr/>
        </p:nvSpPr>
        <p:spPr>
          <a:xfrm flipH="1">
            <a:off x="5768191" y="2864586"/>
            <a:ext cx="300772" cy="30077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4" name="Rounded Rectangle 25">
            <a:extLst>
              <a:ext uri="{FF2B5EF4-FFF2-40B4-BE49-F238E27FC236}">
                <a16:creationId xmlns:a16="http://schemas.microsoft.com/office/drawing/2014/main" id="{729CB190-7404-415D-AB22-2E9BC8C6A7FF}"/>
              </a:ext>
            </a:extLst>
          </p:cNvPr>
          <p:cNvSpPr/>
          <p:nvPr/>
        </p:nvSpPr>
        <p:spPr>
          <a:xfrm flipH="1">
            <a:off x="5740594" y="4719675"/>
            <a:ext cx="343140" cy="251467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5" name="Block Arc 25">
            <a:extLst>
              <a:ext uri="{FF2B5EF4-FFF2-40B4-BE49-F238E27FC236}">
                <a16:creationId xmlns:a16="http://schemas.microsoft.com/office/drawing/2014/main" id="{320F7820-A527-4875-A07C-BDD29FAB27D4}"/>
              </a:ext>
            </a:extLst>
          </p:cNvPr>
          <p:cNvSpPr>
            <a:spLocks noChangeAspect="1"/>
          </p:cNvSpPr>
          <p:nvPr/>
        </p:nvSpPr>
        <p:spPr>
          <a:xfrm flipH="1">
            <a:off x="5553765" y="3756344"/>
            <a:ext cx="236253" cy="341315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6BC1A309-C62D-42A2-8955-3C32FCC14AB7}"/>
              </a:ext>
            </a:extLst>
          </p:cNvPr>
          <p:cNvGrpSpPr/>
          <p:nvPr/>
        </p:nvGrpSpPr>
        <p:grpSpPr>
          <a:xfrm flipH="1">
            <a:off x="8984974" y="3390900"/>
            <a:ext cx="1672352" cy="876221"/>
            <a:chOff x="8984974" y="3390900"/>
            <a:chExt cx="1672352" cy="876221"/>
          </a:xfrm>
        </p:grpSpPr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1A6AAD3D-617F-42FC-9585-24BA8F1E422F}"/>
                </a:ext>
              </a:extLst>
            </p:cNvPr>
            <p:cNvSpPr txBox="1"/>
            <p:nvPr/>
          </p:nvSpPr>
          <p:spPr>
            <a:xfrm flipH="1">
              <a:off x="8999735" y="4025752"/>
              <a:ext cx="1657591" cy="241369"/>
            </a:xfrm>
            <a:custGeom>
              <a:avLst/>
              <a:gdLst>
                <a:gd name="connsiteX0" fmla="*/ 1217399 w 4438231"/>
                <a:gd name="connsiteY0" fmla="*/ 148169 h 646270"/>
                <a:gd name="connsiteX1" fmla="*/ 1217399 w 4438231"/>
                <a:gd name="connsiteY1" fmla="*/ 496301 h 646270"/>
                <a:gd name="connsiteX2" fmla="*/ 1253957 w 4438231"/>
                <a:gd name="connsiteY2" fmla="*/ 496301 h 646270"/>
                <a:gd name="connsiteX3" fmla="*/ 1395216 w 4438231"/>
                <a:gd name="connsiteY3" fmla="*/ 433537 h 646270"/>
                <a:gd name="connsiteX4" fmla="*/ 1430872 w 4438231"/>
                <a:gd name="connsiteY4" fmla="*/ 322009 h 646270"/>
                <a:gd name="connsiteX5" fmla="*/ 1395216 w 4438231"/>
                <a:gd name="connsiteY5" fmla="*/ 210933 h 646270"/>
                <a:gd name="connsiteX6" fmla="*/ 1253957 w 4438231"/>
                <a:gd name="connsiteY6" fmla="*/ 148169 h 646270"/>
                <a:gd name="connsiteX7" fmla="*/ 3484816 w 4438231"/>
                <a:gd name="connsiteY7" fmla="*/ 136461 h 646270"/>
                <a:gd name="connsiteX8" fmla="*/ 3484816 w 4438231"/>
                <a:gd name="connsiteY8" fmla="*/ 289583 h 646270"/>
                <a:gd name="connsiteX9" fmla="*/ 3514647 w 4438231"/>
                <a:gd name="connsiteY9" fmla="*/ 289583 h 646270"/>
                <a:gd name="connsiteX10" fmla="*/ 3587415 w 4438231"/>
                <a:gd name="connsiteY10" fmla="*/ 268481 h 646270"/>
                <a:gd name="connsiteX11" fmla="*/ 3611369 w 4438231"/>
                <a:gd name="connsiteY11" fmla="*/ 212797 h 646270"/>
                <a:gd name="connsiteX12" fmla="*/ 3587415 w 4438231"/>
                <a:gd name="connsiteY12" fmla="*/ 157564 h 646270"/>
                <a:gd name="connsiteX13" fmla="*/ 3514647 w 4438231"/>
                <a:gd name="connsiteY13" fmla="*/ 136461 h 646270"/>
                <a:gd name="connsiteX14" fmla="*/ 3825741 w 4438231"/>
                <a:gd name="connsiteY14" fmla="*/ 14864 h 646270"/>
                <a:gd name="connsiteX15" fmla="*/ 4016693 w 4438231"/>
                <a:gd name="connsiteY15" fmla="*/ 14864 h 646270"/>
                <a:gd name="connsiteX16" fmla="*/ 4132887 w 4438231"/>
                <a:gd name="connsiteY16" fmla="*/ 182398 h 646270"/>
                <a:gd name="connsiteX17" fmla="*/ 4244577 w 4438231"/>
                <a:gd name="connsiteY17" fmla="*/ 14864 h 646270"/>
                <a:gd name="connsiteX18" fmla="*/ 4438231 w 4438231"/>
                <a:gd name="connsiteY18" fmla="*/ 14864 h 646270"/>
                <a:gd name="connsiteX19" fmla="*/ 4208098 w 4438231"/>
                <a:gd name="connsiteY19" fmla="*/ 334171 h 646270"/>
                <a:gd name="connsiteX20" fmla="*/ 4208098 w 4438231"/>
                <a:gd name="connsiteY20" fmla="*/ 629607 h 646270"/>
                <a:gd name="connsiteX21" fmla="*/ 4048218 w 4438231"/>
                <a:gd name="connsiteY21" fmla="*/ 629607 h 646270"/>
                <a:gd name="connsiteX22" fmla="*/ 4048218 w 4438231"/>
                <a:gd name="connsiteY22" fmla="*/ 334171 h 646270"/>
                <a:gd name="connsiteX23" fmla="*/ 3324939 w 4438231"/>
                <a:gd name="connsiteY23" fmla="*/ 14864 h 646270"/>
                <a:gd name="connsiteX24" fmla="*/ 3573538 w 4438231"/>
                <a:gd name="connsiteY24" fmla="*/ 14864 h 646270"/>
                <a:gd name="connsiteX25" fmla="*/ 3734768 w 4438231"/>
                <a:gd name="connsiteY25" fmla="*/ 80165 h 646270"/>
                <a:gd name="connsiteX26" fmla="*/ 3777103 w 4438231"/>
                <a:gd name="connsiteY26" fmla="*/ 204014 h 646270"/>
                <a:gd name="connsiteX27" fmla="*/ 3728463 w 4438231"/>
                <a:gd name="connsiteY27" fmla="*/ 334171 h 646270"/>
                <a:gd name="connsiteX28" fmla="*/ 3642893 w 4438231"/>
                <a:gd name="connsiteY28" fmla="*/ 377405 h 646270"/>
                <a:gd name="connsiteX29" fmla="*/ 3836099 w 4438231"/>
                <a:gd name="connsiteY29" fmla="*/ 629607 h 646270"/>
                <a:gd name="connsiteX30" fmla="*/ 3637490 w 4438231"/>
                <a:gd name="connsiteY30" fmla="*/ 629607 h 646270"/>
                <a:gd name="connsiteX31" fmla="*/ 3484816 w 4438231"/>
                <a:gd name="connsiteY31" fmla="*/ 393618 h 646270"/>
                <a:gd name="connsiteX32" fmla="*/ 3484816 w 4438231"/>
                <a:gd name="connsiteY32" fmla="*/ 629607 h 646270"/>
                <a:gd name="connsiteX33" fmla="*/ 3324939 w 4438231"/>
                <a:gd name="connsiteY33" fmla="*/ 629607 h 646270"/>
                <a:gd name="connsiteX34" fmla="*/ 2831294 w 4438231"/>
                <a:gd name="connsiteY34" fmla="*/ 14864 h 646270"/>
                <a:gd name="connsiteX35" fmla="*/ 3253732 w 4438231"/>
                <a:gd name="connsiteY35" fmla="*/ 14864 h 646270"/>
                <a:gd name="connsiteX36" fmla="*/ 3253732 w 4438231"/>
                <a:gd name="connsiteY36" fmla="*/ 148169 h 646270"/>
                <a:gd name="connsiteX37" fmla="*/ 3121325 w 4438231"/>
                <a:gd name="connsiteY37" fmla="*/ 148169 h 646270"/>
                <a:gd name="connsiteX38" fmla="*/ 3121325 w 4438231"/>
                <a:gd name="connsiteY38" fmla="*/ 629607 h 646270"/>
                <a:gd name="connsiteX39" fmla="*/ 2961448 w 4438231"/>
                <a:gd name="connsiteY39" fmla="*/ 629607 h 646270"/>
                <a:gd name="connsiteX40" fmla="*/ 2961448 w 4438231"/>
                <a:gd name="connsiteY40" fmla="*/ 148169 h 646270"/>
                <a:gd name="connsiteX41" fmla="*/ 2831294 w 4438231"/>
                <a:gd name="connsiteY41" fmla="*/ 148169 h 646270"/>
                <a:gd name="connsiteX42" fmla="*/ 1698036 w 4438231"/>
                <a:gd name="connsiteY42" fmla="*/ 14864 h 646270"/>
                <a:gd name="connsiteX43" fmla="*/ 1857913 w 4438231"/>
                <a:gd name="connsiteY43" fmla="*/ 14864 h 646270"/>
                <a:gd name="connsiteX44" fmla="*/ 1857913 w 4438231"/>
                <a:gd name="connsiteY44" fmla="*/ 347379 h 646270"/>
                <a:gd name="connsiteX45" fmla="*/ 1859265 w 4438231"/>
                <a:gd name="connsiteY45" fmla="*/ 407220 h 646270"/>
                <a:gd name="connsiteX46" fmla="*/ 1916460 w 4438231"/>
                <a:gd name="connsiteY46" fmla="*/ 494505 h 646270"/>
                <a:gd name="connsiteX47" fmla="*/ 1964197 w 4438231"/>
                <a:gd name="connsiteY47" fmla="*/ 504857 h 646270"/>
                <a:gd name="connsiteX48" fmla="*/ 2052468 w 4438231"/>
                <a:gd name="connsiteY48" fmla="*/ 463910 h 646270"/>
                <a:gd name="connsiteX49" fmla="*/ 2074537 w 4438231"/>
                <a:gd name="connsiteY49" fmla="*/ 347379 h 646270"/>
                <a:gd name="connsiteX50" fmla="*/ 2074537 w 4438231"/>
                <a:gd name="connsiteY50" fmla="*/ 14864 h 646270"/>
                <a:gd name="connsiteX51" fmla="*/ 2234415 w 4438231"/>
                <a:gd name="connsiteY51" fmla="*/ 14864 h 646270"/>
                <a:gd name="connsiteX52" fmla="*/ 2234415 w 4438231"/>
                <a:gd name="connsiteY52" fmla="*/ 369298 h 646270"/>
                <a:gd name="connsiteX53" fmla="*/ 2225409 w 4438231"/>
                <a:gd name="connsiteY53" fmla="*/ 463874 h 646270"/>
                <a:gd name="connsiteX54" fmla="*/ 2158754 w 4438231"/>
                <a:gd name="connsiteY54" fmla="*/ 574664 h 646270"/>
                <a:gd name="connsiteX55" fmla="*/ 1958795 w 4438231"/>
                <a:gd name="connsiteY55" fmla="*/ 645369 h 646270"/>
                <a:gd name="connsiteX56" fmla="*/ 1759734 w 4438231"/>
                <a:gd name="connsiteY56" fmla="*/ 573312 h 646270"/>
                <a:gd name="connsiteX57" fmla="*/ 1707944 w 4438231"/>
                <a:gd name="connsiteY57" fmla="*/ 478286 h 646270"/>
                <a:gd name="connsiteX58" fmla="*/ 1698036 w 4438231"/>
                <a:gd name="connsiteY58" fmla="*/ 369298 h 646270"/>
                <a:gd name="connsiteX59" fmla="*/ 1057522 w 4438231"/>
                <a:gd name="connsiteY59" fmla="*/ 14864 h 646270"/>
                <a:gd name="connsiteX60" fmla="*/ 1293511 w 4438231"/>
                <a:gd name="connsiteY60" fmla="*/ 14864 h 646270"/>
                <a:gd name="connsiteX61" fmla="*/ 1453840 w 4438231"/>
                <a:gd name="connsiteY61" fmla="*/ 63050 h 646270"/>
                <a:gd name="connsiteX62" fmla="*/ 1565079 w 4438231"/>
                <a:gd name="connsiteY62" fmla="*/ 188252 h 646270"/>
                <a:gd name="connsiteX63" fmla="*/ 1596604 w 4438231"/>
                <a:gd name="connsiteY63" fmla="*/ 322009 h 646270"/>
                <a:gd name="connsiteX64" fmla="*/ 1538732 w 4438231"/>
                <a:gd name="connsiteY64" fmla="*/ 499678 h 646270"/>
                <a:gd name="connsiteX65" fmla="*/ 1390789 w 4438231"/>
                <a:gd name="connsiteY65" fmla="*/ 612944 h 646270"/>
                <a:gd name="connsiteX66" fmla="*/ 1293511 w 4438231"/>
                <a:gd name="connsiteY66" fmla="*/ 629607 h 646270"/>
                <a:gd name="connsiteX67" fmla="*/ 1057522 w 4438231"/>
                <a:gd name="connsiteY67" fmla="*/ 629607 h 646270"/>
                <a:gd name="connsiteX68" fmla="*/ 294637 w 4438231"/>
                <a:gd name="connsiteY68" fmla="*/ 13238 h 646270"/>
                <a:gd name="connsiteX69" fmla="*/ 454515 w 4438231"/>
                <a:gd name="connsiteY69" fmla="*/ 13238 h 646270"/>
                <a:gd name="connsiteX70" fmla="*/ 748600 w 4438231"/>
                <a:gd name="connsiteY70" fmla="*/ 389290 h 646270"/>
                <a:gd name="connsiteX71" fmla="*/ 748600 w 4438231"/>
                <a:gd name="connsiteY71" fmla="*/ 13238 h 646270"/>
                <a:gd name="connsiteX72" fmla="*/ 908479 w 4438231"/>
                <a:gd name="connsiteY72" fmla="*/ 13238 h 646270"/>
                <a:gd name="connsiteX73" fmla="*/ 908479 w 4438231"/>
                <a:gd name="connsiteY73" fmla="*/ 627982 h 646270"/>
                <a:gd name="connsiteX74" fmla="*/ 748600 w 4438231"/>
                <a:gd name="connsiteY74" fmla="*/ 627982 h 646270"/>
                <a:gd name="connsiteX75" fmla="*/ 454515 w 4438231"/>
                <a:gd name="connsiteY75" fmla="*/ 251478 h 646270"/>
                <a:gd name="connsiteX76" fmla="*/ 454515 w 4438231"/>
                <a:gd name="connsiteY76" fmla="*/ 627982 h 646270"/>
                <a:gd name="connsiteX77" fmla="*/ 294637 w 4438231"/>
                <a:gd name="connsiteY77" fmla="*/ 627982 h 646270"/>
                <a:gd name="connsiteX78" fmla="*/ 0 w 4438231"/>
                <a:gd name="connsiteY78" fmla="*/ 13238 h 646270"/>
                <a:gd name="connsiteX79" fmla="*/ 159879 w 4438231"/>
                <a:gd name="connsiteY79" fmla="*/ 13238 h 646270"/>
                <a:gd name="connsiteX80" fmla="*/ 159879 w 4438231"/>
                <a:gd name="connsiteY80" fmla="*/ 627982 h 646270"/>
                <a:gd name="connsiteX81" fmla="*/ 0 w 4438231"/>
                <a:gd name="connsiteY81" fmla="*/ 627982 h 646270"/>
                <a:gd name="connsiteX82" fmla="*/ 2570434 w 4438231"/>
                <a:gd name="connsiteY82" fmla="*/ 0 h 646270"/>
                <a:gd name="connsiteX83" fmla="*/ 2765440 w 4438231"/>
                <a:gd name="connsiteY83" fmla="*/ 49991 h 646270"/>
                <a:gd name="connsiteX84" fmla="*/ 2701489 w 4438231"/>
                <a:gd name="connsiteY84" fmla="*/ 174291 h 646270"/>
                <a:gd name="connsiteX85" fmla="*/ 2595830 w 4438231"/>
                <a:gd name="connsiteY85" fmla="*/ 133309 h 646270"/>
                <a:gd name="connsiteX86" fmla="*/ 2549773 w 4438231"/>
                <a:gd name="connsiteY86" fmla="*/ 146417 h 646270"/>
                <a:gd name="connsiteX87" fmla="*/ 2526751 w 4438231"/>
                <a:gd name="connsiteY87" fmla="*/ 186197 h 646270"/>
                <a:gd name="connsiteX88" fmla="*/ 2556973 w 4438231"/>
                <a:gd name="connsiteY88" fmla="*/ 228228 h 646270"/>
                <a:gd name="connsiteX89" fmla="*/ 2638178 w 4438231"/>
                <a:gd name="connsiteY89" fmla="*/ 256255 h 646270"/>
                <a:gd name="connsiteX90" fmla="*/ 2759080 w 4438231"/>
                <a:gd name="connsiteY90" fmla="*/ 326598 h 646270"/>
                <a:gd name="connsiteX91" fmla="*/ 2790212 w 4438231"/>
                <a:gd name="connsiteY91" fmla="*/ 426239 h 646270"/>
                <a:gd name="connsiteX92" fmla="*/ 2653300 w 4438231"/>
                <a:gd name="connsiteY92" fmla="*/ 629586 h 646270"/>
                <a:gd name="connsiteX93" fmla="*/ 2550619 w 4438231"/>
                <a:gd name="connsiteY93" fmla="*/ 646270 h 646270"/>
                <a:gd name="connsiteX94" fmla="*/ 2336697 w 4438231"/>
                <a:gd name="connsiteY94" fmla="*/ 576465 h 646270"/>
                <a:gd name="connsiteX95" fmla="*/ 2405151 w 4438231"/>
                <a:gd name="connsiteY95" fmla="*/ 447660 h 646270"/>
                <a:gd name="connsiteX96" fmla="*/ 2546403 w 4438231"/>
                <a:gd name="connsiteY96" fmla="*/ 512964 h 646270"/>
                <a:gd name="connsiteX97" fmla="*/ 2599209 w 4438231"/>
                <a:gd name="connsiteY97" fmla="*/ 498404 h 646270"/>
                <a:gd name="connsiteX98" fmla="*/ 2624478 w 4438231"/>
                <a:gd name="connsiteY98" fmla="*/ 452004 h 646270"/>
                <a:gd name="connsiteX99" fmla="*/ 2596506 w 4438231"/>
                <a:gd name="connsiteY99" fmla="*/ 406508 h 646270"/>
                <a:gd name="connsiteX100" fmla="*/ 2526580 w 4438231"/>
                <a:gd name="connsiteY100" fmla="*/ 378754 h 646270"/>
                <a:gd name="connsiteX101" fmla="*/ 2451694 w 4438231"/>
                <a:gd name="connsiteY101" fmla="*/ 354465 h 646270"/>
                <a:gd name="connsiteX102" fmla="*/ 2410191 w 4438231"/>
                <a:gd name="connsiteY102" fmla="*/ 330171 h 646270"/>
                <a:gd name="connsiteX103" fmla="*/ 2361016 w 4438231"/>
                <a:gd name="connsiteY103" fmla="*/ 207821 h 646270"/>
                <a:gd name="connsiteX104" fmla="*/ 2411907 w 4438231"/>
                <a:gd name="connsiteY104" fmla="*/ 66127 h 646270"/>
                <a:gd name="connsiteX105" fmla="*/ 2570434 w 4438231"/>
                <a:gd name="connsiteY105" fmla="*/ 0 h 64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438231" h="646270">
                  <a:moveTo>
                    <a:pt x="1217399" y="148169"/>
                  </a:moveTo>
                  <a:lnTo>
                    <a:pt x="1217399" y="496301"/>
                  </a:lnTo>
                  <a:lnTo>
                    <a:pt x="1253957" y="496301"/>
                  </a:lnTo>
                  <a:cubicBezTo>
                    <a:pt x="1316838" y="496301"/>
                    <a:pt x="1363925" y="475380"/>
                    <a:pt x="1395216" y="433537"/>
                  </a:cubicBezTo>
                  <a:cubicBezTo>
                    <a:pt x="1418986" y="401628"/>
                    <a:pt x="1430872" y="364452"/>
                    <a:pt x="1430872" y="322009"/>
                  </a:cubicBezTo>
                  <a:cubicBezTo>
                    <a:pt x="1430872" y="279568"/>
                    <a:pt x="1418986" y="242542"/>
                    <a:pt x="1395216" y="210933"/>
                  </a:cubicBezTo>
                  <a:cubicBezTo>
                    <a:pt x="1363625" y="169091"/>
                    <a:pt x="1316538" y="148169"/>
                    <a:pt x="1253957" y="148169"/>
                  </a:cubicBezTo>
                  <a:close/>
                  <a:moveTo>
                    <a:pt x="3484816" y="136461"/>
                  </a:moveTo>
                  <a:lnTo>
                    <a:pt x="3484816" y="289583"/>
                  </a:lnTo>
                  <a:lnTo>
                    <a:pt x="3514647" y="289583"/>
                  </a:lnTo>
                  <a:cubicBezTo>
                    <a:pt x="3548395" y="289583"/>
                    <a:pt x="3572651" y="282550"/>
                    <a:pt x="3587415" y="268481"/>
                  </a:cubicBezTo>
                  <a:cubicBezTo>
                    <a:pt x="3603385" y="253209"/>
                    <a:pt x="3611369" y="234650"/>
                    <a:pt x="3611369" y="212797"/>
                  </a:cubicBezTo>
                  <a:cubicBezTo>
                    <a:pt x="3611369" y="190945"/>
                    <a:pt x="3603385" y="172534"/>
                    <a:pt x="3587415" y="157564"/>
                  </a:cubicBezTo>
                  <a:cubicBezTo>
                    <a:pt x="3572347" y="143495"/>
                    <a:pt x="3548091" y="136461"/>
                    <a:pt x="3514647" y="136461"/>
                  </a:cubicBezTo>
                  <a:close/>
                  <a:moveTo>
                    <a:pt x="3825741" y="14864"/>
                  </a:moveTo>
                  <a:lnTo>
                    <a:pt x="4016693" y="14864"/>
                  </a:lnTo>
                  <a:lnTo>
                    <a:pt x="4132887" y="182398"/>
                  </a:lnTo>
                  <a:lnTo>
                    <a:pt x="4244577" y="14864"/>
                  </a:lnTo>
                  <a:lnTo>
                    <a:pt x="4438231" y="14864"/>
                  </a:lnTo>
                  <a:lnTo>
                    <a:pt x="4208098" y="334171"/>
                  </a:lnTo>
                  <a:lnTo>
                    <a:pt x="4208098" y="629607"/>
                  </a:lnTo>
                  <a:lnTo>
                    <a:pt x="4048218" y="629607"/>
                  </a:lnTo>
                  <a:lnTo>
                    <a:pt x="4048218" y="334171"/>
                  </a:lnTo>
                  <a:close/>
                  <a:moveTo>
                    <a:pt x="3324939" y="14864"/>
                  </a:moveTo>
                  <a:lnTo>
                    <a:pt x="3573538" y="14864"/>
                  </a:lnTo>
                  <a:cubicBezTo>
                    <a:pt x="3646198" y="14864"/>
                    <a:pt x="3699939" y="36630"/>
                    <a:pt x="3734768" y="80165"/>
                  </a:cubicBezTo>
                  <a:cubicBezTo>
                    <a:pt x="3762990" y="115293"/>
                    <a:pt x="3777103" y="156577"/>
                    <a:pt x="3777103" y="204014"/>
                  </a:cubicBezTo>
                  <a:cubicBezTo>
                    <a:pt x="3777103" y="258358"/>
                    <a:pt x="3760890" y="301744"/>
                    <a:pt x="3728463" y="334171"/>
                  </a:cubicBezTo>
                  <a:cubicBezTo>
                    <a:pt x="3707747" y="354886"/>
                    <a:pt x="3679224" y="369298"/>
                    <a:pt x="3642893" y="377405"/>
                  </a:cubicBezTo>
                  <a:lnTo>
                    <a:pt x="3836099" y="629607"/>
                  </a:lnTo>
                  <a:lnTo>
                    <a:pt x="3637490" y="629607"/>
                  </a:lnTo>
                  <a:lnTo>
                    <a:pt x="3484816" y="393618"/>
                  </a:lnTo>
                  <a:lnTo>
                    <a:pt x="3484816" y="629607"/>
                  </a:lnTo>
                  <a:lnTo>
                    <a:pt x="3324939" y="629607"/>
                  </a:lnTo>
                  <a:close/>
                  <a:moveTo>
                    <a:pt x="2831294" y="14864"/>
                  </a:moveTo>
                  <a:lnTo>
                    <a:pt x="3253732" y="14864"/>
                  </a:lnTo>
                  <a:lnTo>
                    <a:pt x="3253732" y="148169"/>
                  </a:lnTo>
                  <a:lnTo>
                    <a:pt x="3121325" y="148169"/>
                  </a:lnTo>
                  <a:lnTo>
                    <a:pt x="3121325" y="629607"/>
                  </a:lnTo>
                  <a:lnTo>
                    <a:pt x="2961448" y="629607"/>
                  </a:lnTo>
                  <a:lnTo>
                    <a:pt x="2961448" y="148169"/>
                  </a:lnTo>
                  <a:lnTo>
                    <a:pt x="2831294" y="148169"/>
                  </a:lnTo>
                  <a:close/>
                  <a:moveTo>
                    <a:pt x="1698036" y="14864"/>
                  </a:moveTo>
                  <a:lnTo>
                    <a:pt x="1857913" y="14864"/>
                  </a:lnTo>
                  <a:lnTo>
                    <a:pt x="1857913" y="347379"/>
                  </a:lnTo>
                  <a:cubicBezTo>
                    <a:pt x="1857913" y="374071"/>
                    <a:pt x="1858364" y="394018"/>
                    <a:pt x="1859265" y="407220"/>
                  </a:cubicBezTo>
                  <a:cubicBezTo>
                    <a:pt x="1862267" y="448915"/>
                    <a:pt x="1881332" y="478011"/>
                    <a:pt x="1916460" y="494505"/>
                  </a:cubicBezTo>
                  <a:cubicBezTo>
                    <a:pt x="1930871" y="501406"/>
                    <a:pt x="1946784" y="504857"/>
                    <a:pt x="1964197" y="504857"/>
                  </a:cubicBezTo>
                  <a:cubicBezTo>
                    <a:pt x="2003230" y="504857"/>
                    <a:pt x="2032653" y="491207"/>
                    <a:pt x="2052468" y="463910"/>
                  </a:cubicBezTo>
                  <a:cubicBezTo>
                    <a:pt x="2067181" y="443812"/>
                    <a:pt x="2074537" y="404967"/>
                    <a:pt x="2074537" y="347379"/>
                  </a:cubicBezTo>
                  <a:lnTo>
                    <a:pt x="2074537" y="14864"/>
                  </a:lnTo>
                  <a:lnTo>
                    <a:pt x="2234415" y="14864"/>
                  </a:lnTo>
                  <a:lnTo>
                    <a:pt x="2234415" y="369298"/>
                  </a:lnTo>
                  <a:cubicBezTo>
                    <a:pt x="2234415" y="406228"/>
                    <a:pt x="2231413" y="437752"/>
                    <a:pt x="2225409" y="463874"/>
                  </a:cubicBezTo>
                  <a:cubicBezTo>
                    <a:pt x="2216101" y="504406"/>
                    <a:pt x="2193883" y="541337"/>
                    <a:pt x="2158754" y="574664"/>
                  </a:cubicBezTo>
                  <a:cubicBezTo>
                    <a:pt x="2108914" y="621801"/>
                    <a:pt x="2042261" y="645369"/>
                    <a:pt x="1958795" y="645369"/>
                  </a:cubicBezTo>
                  <a:cubicBezTo>
                    <a:pt x="1873826" y="645369"/>
                    <a:pt x="1807473" y="621350"/>
                    <a:pt x="1759734" y="573312"/>
                  </a:cubicBezTo>
                  <a:cubicBezTo>
                    <a:pt x="1734515" y="548091"/>
                    <a:pt x="1717250" y="516416"/>
                    <a:pt x="1707944" y="478286"/>
                  </a:cubicBezTo>
                  <a:cubicBezTo>
                    <a:pt x="1701338" y="451264"/>
                    <a:pt x="1698036" y="414934"/>
                    <a:pt x="1698036" y="369298"/>
                  </a:cubicBezTo>
                  <a:close/>
                  <a:moveTo>
                    <a:pt x="1057522" y="14864"/>
                  </a:moveTo>
                  <a:lnTo>
                    <a:pt x="1293511" y="14864"/>
                  </a:lnTo>
                  <a:cubicBezTo>
                    <a:pt x="1351157" y="14864"/>
                    <a:pt x="1404601" y="30924"/>
                    <a:pt x="1453840" y="63050"/>
                  </a:cubicBezTo>
                  <a:cubicBezTo>
                    <a:pt x="1502179" y="94276"/>
                    <a:pt x="1539258" y="136011"/>
                    <a:pt x="1565079" y="188252"/>
                  </a:cubicBezTo>
                  <a:cubicBezTo>
                    <a:pt x="1586097" y="231486"/>
                    <a:pt x="1596604" y="276072"/>
                    <a:pt x="1596604" y="322009"/>
                  </a:cubicBezTo>
                  <a:cubicBezTo>
                    <a:pt x="1596604" y="385961"/>
                    <a:pt x="1577313" y="445185"/>
                    <a:pt x="1538732" y="499678"/>
                  </a:cubicBezTo>
                  <a:cubicBezTo>
                    <a:pt x="1500153" y="554171"/>
                    <a:pt x="1450836" y="591926"/>
                    <a:pt x="1390789" y="612944"/>
                  </a:cubicBezTo>
                  <a:cubicBezTo>
                    <a:pt x="1358964" y="624052"/>
                    <a:pt x="1326538" y="629607"/>
                    <a:pt x="1293511" y="629607"/>
                  </a:cubicBezTo>
                  <a:lnTo>
                    <a:pt x="1057522" y="629607"/>
                  </a:lnTo>
                  <a:close/>
                  <a:moveTo>
                    <a:pt x="294637" y="13238"/>
                  </a:moveTo>
                  <a:lnTo>
                    <a:pt x="454515" y="13238"/>
                  </a:lnTo>
                  <a:lnTo>
                    <a:pt x="748600" y="389290"/>
                  </a:lnTo>
                  <a:lnTo>
                    <a:pt x="748600" y="13238"/>
                  </a:lnTo>
                  <a:lnTo>
                    <a:pt x="908479" y="13238"/>
                  </a:lnTo>
                  <a:lnTo>
                    <a:pt x="908479" y="627982"/>
                  </a:lnTo>
                  <a:lnTo>
                    <a:pt x="748600" y="627982"/>
                  </a:lnTo>
                  <a:lnTo>
                    <a:pt x="454515" y="251478"/>
                  </a:lnTo>
                  <a:lnTo>
                    <a:pt x="454515" y="627982"/>
                  </a:lnTo>
                  <a:lnTo>
                    <a:pt x="294637" y="627982"/>
                  </a:lnTo>
                  <a:close/>
                  <a:moveTo>
                    <a:pt x="0" y="13238"/>
                  </a:moveTo>
                  <a:lnTo>
                    <a:pt x="159879" y="13238"/>
                  </a:lnTo>
                  <a:lnTo>
                    <a:pt x="159879" y="627982"/>
                  </a:lnTo>
                  <a:lnTo>
                    <a:pt x="0" y="627982"/>
                  </a:lnTo>
                  <a:close/>
                  <a:moveTo>
                    <a:pt x="2570434" y="0"/>
                  </a:moveTo>
                  <a:cubicBezTo>
                    <a:pt x="2636788" y="0"/>
                    <a:pt x="2701790" y="16663"/>
                    <a:pt x="2765440" y="49991"/>
                  </a:cubicBezTo>
                  <a:lnTo>
                    <a:pt x="2701489" y="174291"/>
                  </a:lnTo>
                  <a:cubicBezTo>
                    <a:pt x="2666572" y="146968"/>
                    <a:pt x="2631352" y="133309"/>
                    <a:pt x="2595830" y="133309"/>
                  </a:cubicBezTo>
                  <a:cubicBezTo>
                    <a:pt x="2578675" y="133309"/>
                    <a:pt x="2563322" y="137678"/>
                    <a:pt x="2549773" y="146417"/>
                  </a:cubicBezTo>
                  <a:cubicBezTo>
                    <a:pt x="2534424" y="156363"/>
                    <a:pt x="2526751" y="169624"/>
                    <a:pt x="2526751" y="186197"/>
                  </a:cubicBezTo>
                  <a:cubicBezTo>
                    <a:pt x="2526751" y="202467"/>
                    <a:pt x="2536823" y="216477"/>
                    <a:pt x="2556973" y="228228"/>
                  </a:cubicBezTo>
                  <a:cubicBezTo>
                    <a:pt x="2565998" y="233657"/>
                    <a:pt x="2593069" y="242999"/>
                    <a:pt x="2638178" y="256255"/>
                  </a:cubicBezTo>
                  <a:cubicBezTo>
                    <a:pt x="2694723" y="272790"/>
                    <a:pt x="2735022" y="296237"/>
                    <a:pt x="2759080" y="326598"/>
                  </a:cubicBezTo>
                  <a:cubicBezTo>
                    <a:pt x="2779834" y="352448"/>
                    <a:pt x="2790212" y="385661"/>
                    <a:pt x="2790212" y="426239"/>
                  </a:cubicBezTo>
                  <a:cubicBezTo>
                    <a:pt x="2790212" y="530241"/>
                    <a:pt x="2744575" y="598023"/>
                    <a:pt x="2653300" y="629586"/>
                  </a:cubicBezTo>
                  <a:cubicBezTo>
                    <a:pt x="2621475" y="640709"/>
                    <a:pt x="2587247" y="646270"/>
                    <a:pt x="2550619" y="646270"/>
                  </a:cubicBezTo>
                  <a:cubicBezTo>
                    <a:pt x="2473756" y="646270"/>
                    <a:pt x="2402450" y="623003"/>
                    <a:pt x="2336697" y="576465"/>
                  </a:cubicBezTo>
                  <a:lnTo>
                    <a:pt x="2405151" y="447660"/>
                  </a:lnTo>
                  <a:cubicBezTo>
                    <a:pt x="2453288" y="491195"/>
                    <a:pt x="2500372" y="512964"/>
                    <a:pt x="2546403" y="512964"/>
                  </a:cubicBezTo>
                  <a:cubicBezTo>
                    <a:pt x="2567163" y="512964"/>
                    <a:pt x="2584764" y="508110"/>
                    <a:pt x="2599209" y="498404"/>
                  </a:cubicBezTo>
                  <a:cubicBezTo>
                    <a:pt x="2616055" y="487487"/>
                    <a:pt x="2624478" y="472021"/>
                    <a:pt x="2624478" y="452004"/>
                  </a:cubicBezTo>
                  <a:cubicBezTo>
                    <a:pt x="2624478" y="433804"/>
                    <a:pt x="2615154" y="418641"/>
                    <a:pt x="2596506" y="406508"/>
                  </a:cubicBezTo>
                  <a:cubicBezTo>
                    <a:pt x="2582672" y="397408"/>
                    <a:pt x="2559363" y="388157"/>
                    <a:pt x="2526580" y="378754"/>
                  </a:cubicBezTo>
                  <a:cubicBezTo>
                    <a:pt x="2486883" y="367060"/>
                    <a:pt x="2461921" y="358963"/>
                    <a:pt x="2451694" y="354465"/>
                  </a:cubicBezTo>
                  <a:cubicBezTo>
                    <a:pt x="2435452" y="347569"/>
                    <a:pt x="2421619" y="339470"/>
                    <a:pt x="2410191" y="330171"/>
                  </a:cubicBezTo>
                  <a:cubicBezTo>
                    <a:pt x="2377407" y="303183"/>
                    <a:pt x="2361016" y="262400"/>
                    <a:pt x="2361016" y="207821"/>
                  </a:cubicBezTo>
                  <a:cubicBezTo>
                    <a:pt x="2361016" y="150842"/>
                    <a:pt x="2377981" y="103609"/>
                    <a:pt x="2411907" y="66127"/>
                  </a:cubicBezTo>
                  <a:cubicBezTo>
                    <a:pt x="2451539" y="22042"/>
                    <a:pt x="2504382" y="0"/>
                    <a:pt x="25704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428" name="TextBox 427">
              <a:extLst>
                <a:ext uri="{FF2B5EF4-FFF2-40B4-BE49-F238E27FC236}">
                  <a16:creationId xmlns:a16="http://schemas.microsoft.com/office/drawing/2014/main" id="{53222AE0-890F-4B08-BA24-FFE21FC165B3}"/>
                </a:ext>
              </a:extLst>
            </p:cNvPr>
            <p:cNvSpPr txBox="1"/>
            <p:nvPr/>
          </p:nvSpPr>
          <p:spPr>
            <a:xfrm flipH="1">
              <a:off x="9556330" y="3446590"/>
              <a:ext cx="551490" cy="468478"/>
            </a:xfrm>
            <a:custGeom>
              <a:avLst/>
              <a:gdLst>
                <a:gd name="connsiteX0" fmla="*/ 717483 w 844822"/>
                <a:gd name="connsiteY0" fmla="*/ 542899 h 717660"/>
                <a:gd name="connsiteX1" fmla="*/ 753792 w 844822"/>
                <a:gd name="connsiteY1" fmla="*/ 536357 h 717660"/>
                <a:gd name="connsiteX2" fmla="*/ 818277 w 844822"/>
                <a:gd name="connsiteY2" fmla="*/ 562525 h 717660"/>
                <a:gd name="connsiteX3" fmla="*/ 844822 w 844822"/>
                <a:gd name="connsiteY3" fmla="*/ 626631 h 717660"/>
                <a:gd name="connsiteX4" fmla="*/ 818276 w 844822"/>
                <a:gd name="connsiteY4" fmla="*/ 691109 h 717660"/>
                <a:gd name="connsiteX5" fmla="*/ 753792 w 844822"/>
                <a:gd name="connsiteY5" fmla="*/ 717660 h 717660"/>
                <a:gd name="connsiteX6" fmla="*/ 687428 w 844822"/>
                <a:gd name="connsiteY6" fmla="*/ 691108 h 717660"/>
                <a:gd name="connsiteX7" fmla="*/ 660499 w 844822"/>
                <a:gd name="connsiteY7" fmla="*/ 626631 h 717660"/>
                <a:gd name="connsiteX8" fmla="*/ 687428 w 844822"/>
                <a:gd name="connsiteY8" fmla="*/ 562525 h 717660"/>
                <a:gd name="connsiteX9" fmla="*/ 717483 w 844822"/>
                <a:gd name="connsiteY9" fmla="*/ 542899 h 717660"/>
                <a:gd name="connsiteX10" fmla="*/ 291596 w 844822"/>
                <a:gd name="connsiteY10" fmla="*/ 251558 h 717660"/>
                <a:gd name="connsiteX11" fmla="*/ 153352 w 844822"/>
                <a:gd name="connsiteY11" fmla="*/ 466855 h 717660"/>
                <a:gd name="connsiteX12" fmla="*/ 291596 w 844822"/>
                <a:gd name="connsiteY12" fmla="*/ 466855 h 717660"/>
                <a:gd name="connsiteX13" fmla="*/ 291596 w 844822"/>
                <a:gd name="connsiteY13" fmla="*/ 0 h 717660"/>
                <a:gd name="connsiteX14" fmla="*/ 444192 w 844822"/>
                <a:gd name="connsiteY14" fmla="*/ 0 h 717660"/>
                <a:gd name="connsiteX15" fmla="*/ 444192 w 844822"/>
                <a:gd name="connsiteY15" fmla="*/ 466856 h 717660"/>
                <a:gd name="connsiteX16" fmla="*/ 524269 w 844822"/>
                <a:gd name="connsiteY16" fmla="*/ 466855 h 717660"/>
                <a:gd name="connsiteX17" fmla="*/ 469123 w 844822"/>
                <a:gd name="connsiteY17" fmla="*/ 602080 h 717660"/>
                <a:gd name="connsiteX18" fmla="*/ 444192 w 844822"/>
                <a:gd name="connsiteY18" fmla="*/ 602080 h 717660"/>
                <a:gd name="connsiteX19" fmla="*/ 444192 w 844822"/>
                <a:gd name="connsiteY19" fmla="*/ 705574 h 717660"/>
                <a:gd name="connsiteX20" fmla="*/ 291596 w 844822"/>
                <a:gd name="connsiteY20" fmla="*/ 705574 h 717660"/>
                <a:gd name="connsiteX21" fmla="*/ 291596 w 844822"/>
                <a:gd name="connsiteY21" fmla="*/ 602080 h 717660"/>
                <a:gd name="connsiteX22" fmla="*/ 0 w 844822"/>
                <a:gd name="connsiteY22" fmla="*/ 602080 h 717660"/>
                <a:gd name="connsiteX23" fmla="*/ 0 w 844822"/>
                <a:gd name="connsiteY23" fmla="*/ 478944 h 717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44822" h="717660">
                  <a:moveTo>
                    <a:pt x="717483" y="542899"/>
                  </a:moveTo>
                  <a:cubicBezTo>
                    <a:pt x="728544" y="538538"/>
                    <a:pt x="740647" y="536358"/>
                    <a:pt x="753792" y="536357"/>
                  </a:cubicBezTo>
                  <a:cubicBezTo>
                    <a:pt x="779084" y="536357"/>
                    <a:pt x="800579" y="545079"/>
                    <a:pt x="818277" y="562525"/>
                  </a:cubicBezTo>
                  <a:cubicBezTo>
                    <a:pt x="835975" y="579971"/>
                    <a:pt x="844822" y="601339"/>
                    <a:pt x="844822" y="626631"/>
                  </a:cubicBezTo>
                  <a:cubicBezTo>
                    <a:pt x="844822" y="651914"/>
                    <a:pt x="835975" y="673405"/>
                    <a:pt x="818276" y="691109"/>
                  </a:cubicBezTo>
                  <a:cubicBezTo>
                    <a:pt x="800579" y="708810"/>
                    <a:pt x="779084" y="717660"/>
                    <a:pt x="753792" y="717660"/>
                  </a:cubicBezTo>
                  <a:cubicBezTo>
                    <a:pt x="727501" y="717660"/>
                    <a:pt x="705381" y="708810"/>
                    <a:pt x="687428" y="691108"/>
                  </a:cubicBezTo>
                  <a:cubicBezTo>
                    <a:pt x="669474" y="673405"/>
                    <a:pt x="660499" y="651914"/>
                    <a:pt x="660499" y="626631"/>
                  </a:cubicBezTo>
                  <a:cubicBezTo>
                    <a:pt x="660499" y="601339"/>
                    <a:pt x="669474" y="579971"/>
                    <a:pt x="687428" y="562525"/>
                  </a:cubicBezTo>
                  <a:cubicBezTo>
                    <a:pt x="696405" y="553802"/>
                    <a:pt x="706423" y="547260"/>
                    <a:pt x="717483" y="542899"/>
                  </a:cubicBezTo>
                  <a:close/>
                  <a:moveTo>
                    <a:pt x="291596" y="251558"/>
                  </a:moveTo>
                  <a:lnTo>
                    <a:pt x="153352" y="466855"/>
                  </a:lnTo>
                  <a:lnTo>
                    <a:pt x="291596" y="466855"/>
                  </a:lnTo>
                  <a:close/>
                  <a:moveTo>
                    <a:pt x="291596" y="0"/>
                  </a:moveTo>
                  <a:lnTo>
                    <a:pt x="444192" y="0"/>
                  </a:lnTo>
                  <a:lnTo>
                    <a:pt x="444192" y="466856"/>
                  </a:lnTo>
                  <a:lnTo>
                    <a:pt x="524269" y="466855"/>
                  </a:lnTo>
                  <a:lnTo>
                    <a:pt x="469123" y="602080"/>
                  </a:lnTo>
                  <a:lnTo>
                    <a:pt x="444192" y="602080"/>
                  </a:lnTo>
                  <a:lnTo>
                    <a:pt x="444192" y="705574"/>
                  </a:lnTo>
                  <a:lnTo>
                    <a:pt x="291596" y="705574"/>
                  </a:lnTo>
                  <a:lnTo>
                    <a:pt x="291596" y="602080"/>
                  </a:lnTo>
                  <a:lnTo>
                    <a:pt x="0" y="602080"/>
                  </a:lnTo>
                  <a:lnTo>
                    <a:pt x="0" y="478944"/>
                  </a:ln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68F57F19-3AF6-4002-ADF6-3BC47FB1A431}"/>
                </a:ext>
              </a:extLst>
            </p:cNvPr>
            <p:cNvGrpSpPr/>
            <p:nvPr/>
          </p:nvGrpSpPr>
          <p:grpSpPr>
            <a:xfrm flipH="1">
              <a:off x="8984974" y="3390900"/>
              <a:ext cx="534724" cy="533693"/>
              <a:chOff x="7167947" y="1624190"/>
              <a:chExt cx="2677920" cy="2672764"/>
            </a:xfrm>
            <a:solidFill>
              <a:schemeClr val="bg1"/>
            </a:solidFill>
          </p:grpSpPr>
          <p:sp>
            <p:nvSpPr>
              <p:cNvPr id="430" name="Freeform: Shape 429">
                <a:extLst>
                  <a:ext uri="{FF2B5EF4-FFF2-40B4-BE49-F238E27FC236}">
                    <a16:creationId xmlns:a16="http://schemas.microsoft.com/office/drawing/2014/main" id="{3C0E7C7D-80CF-48BF-A61F-65451EB56994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0" cy="2672764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id="{618F18F8-F2EA-4E03-8C7C-C3809528842F}"/>
                  </a:ext>
                </a:extLst>
              </p:cNvPr>
              <p:cNvSpPr/>
              <p:nvPr/>
            </p:nvSpPr>
            <p:spPr>
              <a:xfrm>
                <a:off x="7628244" y="2084297"/>
                <a:ext cx="1757326" cy="1752551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Aharoni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2019-04-25T02:29:34Z</dcterms:modified>
</cp:coreProperties>
</file>