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68" name="Group 567">
            <a:extLst>
              <a:ext uri="{FF2B5EF4-FFF2-40B4-BE49-F238E27FC236}">
                <a16:creationId xmlns:a16="http://schemas.microsoft.com/office/drawing/2014/main" id="{BEEA37EF-01DC-43B9-9F1C-FF78D6AA37BC}"/>
              </a:ext>
            </a:extLst>
          </p:cNvPr>
          <p:cNvGrpSpPr/>
          <p:nvPr/>
        </p:nvGrpSpPr>
        <p:grpSpPr>
          <a:xfrm>
            <a:off x="3968629" y="1739316"/>
            <a:ext cx="1470641" cy="1161654"/>
            <a:chOff x="693093" y="1844828"/>
            <a:chExt cx="1470641" cy="1161654"/>
          </a:xfrm>
        </p:grpSpPr>
        <p:sp>
          <p:nvSpPr>
            <p:cNvPr id="569" name="Trapezoid 568">
              <a:extLst>
                <a:ext uri="{FF2B5EF4-FFF2-40B4-BE49-F238E27FC236}">
                  <a16:creationId xmlns:a16="http://schemas.microsoft.com/office/drawing/2014/main" id="{C69C8655-D5FD-4743-A8E2-9987B48CAF33}"/>
                </a:ext>
              </a:extLst>
            </p:cNvPr>
            <p:cNvSpPr/>
            <p:nvPr/>
          </p:nvSpPr>
          <p:spPr>
            <a:xfrm rot="10800000">
              <a:off x="892767" y="1844828"/>
              <a:ext cx="1086945" cy="723798"/>
            </a:xfrm>
            <a:prstGeom prst="trapezoid">
              <a:avLst>
                <a:gd name="adj" fmla="val 3691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70" name="Isosceles Triangle 5">
              <a:extLst>
                <a:ext uri="{FF2B5EF4-FFF2-40B4-BE49-F238E27FC236}">
                  <a16:creationId xmlns:a16="http://schemas.microsoft.com/office/drawing/2014/main" id="{1DD40B43-5B84-4D6A-91FA-681577707D71}"/>
                </a:ext>
              </a:extLst>
            </p:cNvPr>
            <p:cNvSpPr/>
            <p:nvPr/>
          </p:nvSpPr>
          <p:spPr>
            <a:xfrm>
              <a:off x="1076239" y="2027686"/>
              <a:ext cx="720000" cy="972000"/>
            </a:xfrm>
            <a:custGeom>
              <a:avLst/>
              <a:gdLst/>
              <a:ahLst/>
              <a:cxnLst/>
              <a:rect l="l" t="t" r="r" b="b"/>
              <a:pathLst>
                <a:path w="735210" h="846756">
                  <a:moveTo>
                    <a:pt x="367348" y="0"/>
                  </a:moveTo>
                  <a:lnTo>
                    <a:pt x="735210" y="634246"/>
                  </a:lnTo>
                  <a:lnTo>
                    <a:pt x="364553" y="846756"/>
                  </a:lnTo>
                  <a:lnTo>
                    <a:pt x="0" y="633359"/>
                  </a:lnTo>
                  <a:close/>
                </a:path>
              </a:pathLst>
            </a:custGeom>
            <a:solidFill>
              <a:schemeClr val="accent1">
                <a:alpha val="5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cxnSp>
          <p:nvCxnSpPr>
            <p:cNvPr id="571" name="Straight Connector 570">
              <a:extLst>
                <a:ext uri="{FF2B5EF4-FFF2-40B4-BE49-F238E27FC236}">
                  <a16:creationId xmlns:a16="http://schemas.microsoft.com/office/drawing/2014/main" id="{D9429904-21BD-4894-9B8C-33775F103433}"/>
                </a:ext>
              </a:extLst>
            </p:cNvPr>
            <p:cNvCxnSpPr/>
            <p:nvPr/>
          </p:nvCxnSpPr>
          <p:spPr>
            <a:xfrm flipV="1">
              <a:off x="1436238" y="2499928"/>
              <a:ext cx="727496" cy="506551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2" name="Straight Connector 571">
              <a:extLst>
                <a:ext uri="{FF2B5EF4-FFF2-40B4-BE49-F238E27FC236}">
                  <a16:creationId xmlns:a16="http://schemas.microsoft.com/office/drawing/2014/main" id="{0122ED90-EF1A-4BC2-A653-665F24BBBB6F}"/>
                </a:ext>
              </a:extLst>
            </p:cNvPr>
            <p:cNvCxnSpPr/>
            <p:nvPr/>
          </p:nvCxnSpPr>
          <p:spPr>
            <a:xfrm flipH="1" flipV="1">
              <a:off x="693093" y="2499928"/>
              <a:ext cx="743146" cy="506554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3" name="Group 572">
            <a:extLst>
              <a:ext uri="{FF2B5EF4-FFF2-40B4-BE49-F238E27FC236}">
                <a16:creationId xmlns:a16="http://schemas.microsoft.com/office/drawing/2014/main" id="{3D4C7778-77C5-4232-AB41-FC68460077F2}"/>
              </a:ext>
            </a:extLst>
          </p:cNvPr>
          <p:cNvGrpSpPr/>
          <p:nvPr/>
        </p:nvGrpSpPr>
        <p:grpSpPr>
          <a:xfrm>
            <a:off x="3665466" y="4183981"/>
            <a:ext cx="2058452" cy="2032278"/>
            <a:chOff x="605226" y="3384613"/>
            <a:chExt cx="1636231" cy="2032278"/>
          </a:xfrm>
        </p:grpSpPr>
        <p:sp>
          <p:nvSpPr>
            <p:cNvPr id="574" name="TextBox 573">
              <a:extLst>
                <a:ext uri="{FF2B5EF4-FFF2-40B4-BE49-F238E27FC236}">
                  <a16:creationId xmlns:a16="http://schemas.microsoft.com/office/drawing/2014/main" id="{528E33E2-F5FE-4E91-A493-6ADB5C35873A}"/>
                </a:ext>
              </a:extLst>
            </p:cNvPr>
            <p:cNvSpPr txBox="1"/>
            <p:nvPr/>
          </p:nvSpPr>
          <p:spPr>
            <a:xfrm>
              <a:off x="605226" y="3662565"/>
              <a:ext cx="1636231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I hope and I believe that this Template will your Time.</a:t>
              </a:r>
            </a:p>
            <a:p>
              <a:pPr algn="ctr"/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75" name="TextBox 574">
              <a:extLst>
                <a:ext uri="{FF2B5EF4-FFF2-40B4-BE49-F238E27FC236}">
                  <a16:creationId xmlns:a16="http://schemas.microsoft.com/office/drawing/2014/main" id="{A131400F-1720-42D5-A53B-278E3CDE9680}"/>
                </a:ext>
              </a:extLst>
            </p:cNvPr>
            <p:cNvSpPr txBox="1"/>
            <p:nvPr/>
          </p:nvSpPr>
          <p:spPr>
            <a:xfrm>
              <a:off x="605226" y="3384613"/>
              <a:ext cx="1636231" cy="276999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sp>
        <p:nvSpPr>
          <p:cNvPr id="576" name="TextBox 575">
            <a:extLst>
              <a:ext uri="{FF2B5EF4-FFF2-40B4-BE49-F238E27FC236}">
                <a16:creationId xmlns:a16="http://schemas.microsoft.com/office/drawing/2014/main" id="{9F2C6DCC-4DEF-463B-83DA-078593F0F9EA}"/>
              </a:ext>
            </a:extLst>
          </p:cNvPr>
          <p:cNvSpPr txBox="1"/>
          <p:nvPr/>
        </p:nvSpPr>
        <p:spPr>
          <a:xfrm>
            <a:off x="4345887" y="1839607"/>
            <a:ext cx="697611" cy="523220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577" name="Group 576">
            <a:extLst>
              <a:ext uri="{FF2B5EF4-FFF2-40B4-BE49-F238E27FC236}">
                <a16:creationId xmlns:a16="http://schemas.microsoft.com/office/drawing/2014/main" id="{1E051079-ACFE-4FC7-AF2E-CBB0EA3D9445}"/>
              </a:ext>
            </a:extLst>
          </p:cNvPr>
          <p:cNvGrpSpPr/>
          <p:nvPr/>
        </p:nvGrpSpPr>
        <p:grpSpPr>
          <a:xfrm>
            <a:off x="6473682" y="4183981"/>
            <a:ext cx="2058452" cy="2032278"/>
            <a:chOff x="2675618" y="3384613"/>
            <a:chExt cx="1636231" cy="2032278"/>
          </a:xfrm>
        </p:grpSpPr>
        <p:sp>
          <p:nvSpPr>
            <p:cNvPr id="578" name="TextBox 577">
              <a:extLst>
                <a:ext uri="{FF2B5EF4-FFF2-40B4-BE49-F238E27FC236}">
                  <a16:creationId xmlns:a16="http://schemas.microsoft.com/office/drawing/2014/main" id="{AACF4FF7-6AE0-4353-B5A5-8875BF78E48E}"/>
                </a:ext>
              </a:extLst>
            </p:cNvPr>
            <p:cNvSpPr txBox="1"/>
            <p:nvPr/>
          </p:nvSpPr>
          <p:spPr>
            <a:xfrm>
              <a:off x="2675618" y="3662565"/>
              <a:ext cx="1636231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I hope and I believe that this Template will your Time.</a:t>
              </a:r>
            </a:p>
            <a:p>
              <a:pPr algn="ctr"/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79" name="TextBox 578">
              <a:extLst>
                <a:ext uri="{FF2B5EF4-FFF2-40B4-BE49-F238E27FC236}">
                  <a16:creationId xmlns:a16="http://schemas.microsoft.com/office/drawing/2014/main" id="{8D13A8F2-FD87-4469-9C78-140514F3E021}"/>
                </a:ext>
              </a:extLst>
            </p:cNvPr>
            <p:cNvSpPr txBox="1"/>
            <p:nvPr/>
          </p:nvSpPr>
          <p:spPr>
            <a:xfrm>
              <a:off x="2675618" y="3384613"/>
              <a:ext cx="1636231" cy="276999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580" name="Group 579">
            <a:extLst>
              <a:ext uri="{FF2B5EF4-FFF2-40B4-BE49-F238E27FC236}">
                <a16:creationId xmlns:a16="http://schemas.microsoft.com/office/drawing/2014/main" id="{21732465-1FB7-4D4C-9C0F-EF6176397EE8}"/>
              </a:ext>
            </a:extLst>
          </p:cNvPr>
          <p:cNvGrpSpPr/>
          <p:nvPr/>
        </p:nvGrpSpPr>
        <p:grpSpPr>
          <a:xfrm>
            <a:off x="6786102" y="1739318"/>
            <a:ext cx="1447632" cy="1161653"/>
            <a:chOff x="2766085" y="1844826"/>
            <a:chExt cx="1447632" cy="1161653"/>
          </a:xfrm>
        </p:grpSpPr>
        <p:sp>
          <p:nvSpPr>
            <p:cNvPr id="581" name="Trapezoid 580">
              <a:extLst>
                <a:ext uri="{FF2B5EF4-FFF2-40B4-BE49-F238E27FC236}">
                  <a16:creationId xmlns:a16="http://schemas.microsoft.com/office/drawing/2014/main" id="{4A418F50-5F90-409F-B10E-0AE6581865CA}"/>
                </a:ext>
              </a:extLst>
            </p:cNvPr>
            <p:cNvSpPr/>
            <p:nvPr/>
          </p:nvSpPr>
          <p:spPr>
            <a:xfrm rot="10800000">
              <a:off x="2965759" y="1844826"/>
              <a:ext cx="1086945" cy="723797"/>
            </a:xfrm>
            <a:prstGeom prst="trapezoid">
              <a:avLst>
                <a:gd name="adj" fmla="val 3691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82" name="Isosceles Triangle 5">
              <a:extLst>
                <a:ext uri="{FF2B5EF4-FFF2-40B4-BE49-F238E27FC236}">
                  <a16:creationId xmlns:a16="http://schemas.microsoft.com/office/drawing/2014/main" id="{39B9B1DF-2CFE-45DE-8C49-2049EEF64A16}"/>
                </a:ext>
              </a:extLst>
            </p:cNvPr>
            <p:cNvSpPr/>
            <p:nvPr/>
          </p:nvSpPr>
          <p:spPr>
            <a:xfrm>
              <a:off x="3149231" y="2027686"/>
              <a:ext cx="720000" cy="972000"/>
            </a:xfrm>
            <a:custGeom>
              <a:avLst/>
              <a:gdLst/>
              <a:ahLst/>
              <a:cxnLst/>
              <a:rect l="l" t="t" r="r" b="b"/>
              <a:pathLst>
                <a:path w="735210" h="846756">
                  <a:moveTo>
                    <a:pt x="367348" y="0"/>
                  </a:moveTo>
                  <a:lnTo>
                    <a:pt x="735210" y="634246"/>
                  </a:lnTo>
                  <a:lnTo>
                    <a:pt x="364553" y="846756"/>
                  </a:lnTo>
                  <a:lnTo>
                    <a:pt x="0" y="633359"/>
                  </a:lnTo>
                  <a:close/>
                </a:path>
              </a:pathLst>
            </a:custGeom>
            <a:solidFill>
              <a:schemeClr val="accent2">
                <a:alpha val="5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cxnSp>
          <p:nvCxnSpPr>
            <p:cNvPr id="583" name="Straight Connector 582">
              <a:extLst>
                <a:ext uri="{FF2B5EF4-FFF2-40B4-BE49-F238E27FC236}">
                  <a16:creationId xmlns:a16="http://schemas.microsoft.com/office/drawing/2014/main" id="{9AE75397-7AAB-4748-B3E2-6379297A7338}"/>
                </a:ext>
              </a:extLst>
            </p:cNvPr>
            <p:cNvCxnSpPr/>
            <p:nvPr/>
          </p:nvCxnSpPr>
          <p:spPr>
            <a:xfrm flipV="1">
              <a:off x="3486221" y="2496100"/>
              <a:ext cx="727496" cy="506551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4" name="Straight Connector 583">
              <a:extLst>
                <a:ext uri="{FF2B5EF4-FFF2-40B4-BE49-F238E27FC236}">
                  <a16:creationId xmlns:a16="http://schemas.microsoft.com/office/drawing/2014/main" id="{6EAB396A-AA34-47C2-86B6-C280DEC5D280}"/>
                </a:ext>
              </a:extLst>
            </p:cNvPr>
            <p:cNvCxnSpPr/>
            <p:nvPr/>
          </p:nvCxnSpPr>
          <p:spPr>
            <a:xfrm flipH="1" flipV="1">
              <a:off x="2766085" y="2499926"/>
              <a:ext cx="743146" cy="506553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5" name="TextBox 584">
            <a:extLst>
              <a:ext uri="{FF2B5EF4-FFF2-40B4-BE49-F238E27FC236}">
                <a16:creationId xmlns:a16="http://schemas.microsoft.com/office/drawing/2014/main" id="{FDCDC2CE-6C5D-469B-BA34-75F9A6F3DB93}"/>
              </a:ext>
            </a:extLst>
          </p:cNvPr>
          <p:cNvSpPr txBox="1"/>
          <p:nvPr/>
        </p:nvSpPr>
        <p:spPr>
          <a:xfrm>
            <a:off x="7154103" y="1839607"/>
            <a:ext cx="697611" cy="523220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586" name="Group 585">
            <a:extLst>
              <a:ext uri="{FF2B5EF4-FFF2-40B4-BE49-F238E27FC236}">
                <a16:creationId xmlns:a16="http://schemas.microsoft.com/office/drawing/2014/main" id="{03373E88-4240-40A6-ACE5-D43E9717BE20}"/>
              </a:ext>
            </a:extLst>
          </p:cNvPr>
          <p:cNvGrpSpPr/>
          <p:nvPr/>
        </p:nvGrpSpPr>
        <p:grpSpPr>
          <a:xfrm>
            <a:off x="9281897" y="4183981"/>
            <a:ext cx="2058452" cy="2032278"/>
            <a:chOff x="4746010" y="3384613"/>
            <a:chExt cx="1636231" cy="2032278"/>
          </a:xfrm>
        </p:grpSpPr>
        <p:sp>
          <p:nvSpPr>
            <p:cNvPr id="587" name="TextBox 586">
              <a:extLst>
                <a:ext uri="{FF2B5EF4-FFF2-40B4-BE49-F238E27FC236}">
                  <a16:creationId xmlns:a16="http://schemas.microsoft.com/office/drawing/2014/main" id="{F14FB763-2E03-4245-81BA-96D0F5FAD315}"/>
                </a:ext>
              </a:extLst>
            </p:cNvPr>
            <p:cNvSpPr txBox="1"/>
            <p:nvPr/>
          </p:nvSpPr>
          <p:spPr>
            <a:xfrm>
              <a:off x="4746010" y="3662565"/>
              <a:ext cx="1636231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I hope and I believe that this Template will your Time.</a:t>
              </a:r>
            </a:p>
            <a:p>
              <a:pPr algn="ctr"/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88" name="TextBox 587">
              <a:extLst>
                <a:ext uri="{FF2B5EF4-FFF2-40B4-BE49-F238E27FC236}">
                  <a16:creationId xmlns:a16="http://schemas.microsoft.com/office/drawing/2014/main" id="{DF933B05-7056-4D34-8D42-2488CC202B72}"/>
                </a:ext>
              </a:extLst>
            </p:cNvPr>
            <p:cNvSpPr txBox="1"/>
            <p:nvPr/>
          </p:nvSpPr>
          <p:spPr>
            <a:xfrm>
              <a:off x="4746010" y="3384613"/>
              <a:ext cx="1636231" cy="276999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589" name="Group 588">
            <a:extLst>
              <a:ext uri="{FF2B5EF4-FFF2-40B4-BE49-F238E27FC236}">
                <a16:creationId xmlns:a16="http://schemas.microsoft.com/office/drawing/2014/main" id="{8BD65595-58D2-4AB5-BAA5-35AC588E813C}"/>
              </a:ext>
            </a:extLst>
          </p:cNvPr>
          <p:cNvGrpSpPr/>
          <p:nvPr/>
        </p:nvGrpSpPr>
        <p:grpSpPr>
          <a:xfrm>
            <a:off x="9580565" y="1739316"/>
            <a:ext cx="1461116" cy="1161654"/>
            <a:chOff x="4839077" y="1844826"/>
            <a:chExt cx="1461116" cy="1161654"/>
          </a:xfrm>
        </p:grpSpPr>
        <p:sp>
          <p:nvSpPr>
            <p:cNvPr id="590" name="Trapezoid 589">
              <a:extLst>
                <a:ext uri="{FF2B5EF4-FFF2-40B4-BE49-F238E27FC236}">
                  <a16:creationId xmlns:a16="http://schemas.microsoft.com/office/drawing/2014/main" id="{97FE75EB-C268-4B01-A2F8-29E417137E7E}"/>
                </a:ext>
              </a:extLst>
            </p:cNvPr>
            <p:cNvSpPr/>
            <p:nvPr/>
          </p:nvSpPr>
          <p:spPr>
            <a:xfrm rot="10800000">
              <a:off x="5038751" y="1844826"/>
              <a:ext cx="1086945" cy="723797"/>
            </a:xfrm>
            <a:prstGeom prst="trapezoid">
              <a:avLst>
                <a:gd name="adj" fmla="val 3691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591" name="Isosceles Triangle 5">
              <a:extLst>
                <a:ext uri="{FF2B5EF4-FFF2-40B4-BE49-F238E27FC236}">
                  <a16:creationId xmlns:a16="http://schemas.microsoft.com/office/drawing/2014/main" id="{EA4037B0-C57F-4C87-A3DF-3300251A00C0}"/>
                </a:ext>
              </a:extLst>
            </p:cNvPr>
            <p:cNvSpPr/>
            <p:nvPr/>
          </p:nvSpPr>
          <p:spPr>
            <a:xfrm>
              <a:off x="5222223" y="2027686"/>
              <a:ext cx="720000" cy="972000"/>
            </a:xfrm>
            <a:custGeom>
              <a:avLst/>
              <a:gdLst/>
              <a:ahLst/>
              <a:cxnLst/>
              <a:rect l="l" t="t" r="r" b="b"/>
              <a:pathLst>
                <a:path w="735210" h="846756">
                  <a:moveTo>
                    <a:pt x="367348" y="0"/>
                  </a:moveTo>
                  <a:lnTo>
                    <a:pt x="735210" y="634246"/>
                  </a:lnTo>
                  <a:lnTo>
                    <a:pt x="364553" y="846756"/>
                  </a:lnTo>
                  <a:lnTo>
                    <a:pt x="0" y="633359"/>
                  </a:lnTo>
                  <a:close/>
                </a:path>
              </a:pathLst>
            </a:custGeom>
            <a:solidFill>
              <a:schemeClr val="accent3">
                <a:alpha val="5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cxnSp>
          <p:nvCxnSpPr>
            <p:cNvPr id="592" name="Straight Connector 591">
              <a:extLst>
                <a:ext uri="{FF2B5EF4-FFF2-40B4-BE49-F238E27FC236}">
                  <a16:creationId xmlns:a16="http://schemas.microsoft.com/office/drawing/2014/main" id="{84B1061D-A33D-49B3-AE7E-5B781490F32D}"/>
                </a:ext>
              </a:extLst>
            </p:cNvPr>
            <p:cNvCxnSpPr/>
            <p:nvPr/>
          </p:nvCxnSpPr>
          <p:spPr>
            <a:xfrm flipV="1">
              <a:off x="5572697" y="2499926"/>
              <a:ext cx="727496" cy="506551"/>
            </a:xfrm>
            <a:prstGeom prst="line">
              <a:avLst/>
            </a:prstGeom>
            <a:ln w="127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3" name="Straight Connector 592">
              <a:extLst>
                <a:ext uri="{FF2B5EF4-FFF2-40B4-BE49-F238E27FC236}">
                  <a16:creationId xmlns:a16="http://schemas.microsoft.com/office/drawing/2014/main" id="{A092C2F6-8F0A-4405-9122-32FC537C891E}"/>
                </a:ext>
              </a:extLst>
            </p:cNvPr>
            <p:cNvCxnSpPr/>
            <p:nvPr/>
          </p:nvCxnSpPr>
          <p:spPr>
            <a:xfrm flipH="1" flipV="1">
              <a:off x="4839077" y="2499926"/>
              <a:ext cx="743146" cy="506554"/>
            </a:xfrm>
            <a:prstGeom prst="line">
              <a:avLst/>
            </a:prstGeom>
            <a:ln w="127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4" name="TextBox 593">
            <a:extLst>
              <a:ext uri="{FF2B5EF4-FFF2-40B4-BE49-F238E27FC236}">
                <a16:creationId xmlns:a16="http://schemas.microsoft.com/office/drawing/2014/main" id="{A7F2EE05-C309-42C8-84F6-04FC04EC3F07}"/>
              </a:ext>
            </a:extLst>
          </p:cNvPr>
          <p:cNvSpPr txBox="1"/>
          <p:nvPr/>
        </p:nvSpPr>
        <p:spPr>
          <a:xfrm>
            <a:off x="9962318" y="1839607"/>
            <a:ext cx="697611" cy="523220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595" name="Group 7">
            <a:extLst>
              <a:ext uri="{FF2B5EF4-FFF2-40B4-BE49-F238E27FC236}">
                <a16:creationId xmlns:a16="http://schemas.microsoft.com/office/drawing/2014/main" id="{0CC6EC3A-9293-4999-947E-BD091B2F31FD}"/>
              </a:ext>
            </a:extLst>
          </p:cNvPr>
          <p:cNvGrpSpPr/>
          <p:nvPr/>
        </p:nvGrpSpPr>
        <p:grpSpPr>
          <a:xfrm>
            <a:off x="1151156" y="1739316"/>
            <a:ext cx="1470641" cy="1161654"/>
            <a:chOff x="693093" y="1844828"/>
            <a:chExt cx="1470641" cy="1161654"/>
          </a:xfrm>
        </p:grpSpPr>
        <p:sp>
          <p:nvSpPr>
            <p:cNvPr id="596" name="Trapezoid 2">
              <a:extLst>
                <a:ext uri="{FF2B5EF4-FFF2-40B4-BE49-F238E27FC236}">
                  <a16:creationId xmlns:a16="http://schemas.microsoft.com/office/drawing/2014/main" id="{368BC0F4-B510-4F2E-AB1F-379C63674108}"/>
                </a:ext>
              </a:extLst>
            </p:cNvPr>
            <p:cNvSpPr/>
            <p:nvPr/>
          </p:nvSpPr>
          <p:spPr>
            <a:xfrm rot="10800000">
              <a:off x="892767" y="1844828"/>
              <a:ext cx="1086945" cy="723798"/>
            </a:xfrm>
            <a:prstGeom prst="trapezoid">
              <a:avLst>
                <a:gd name="adj" fmla="val 3691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597" name="Isosceles Triangle 5">
              <a:extLst>
                <a:ext uri="{FF2B5EF4-FFF2-40B4-BE49-F238E27FC236}">
                  <a16:creationId xmlns:a16="http://schemas.microsoft.com/office/drawing/2014/main" id="{167B11B0-6FD2-4F06-961E-B12160E958AF}"/>
                </a:ext>
              </a:extLst>
            </p:cNvPr>
            <p:cNvSpPr/>
            <p:nvPr/>
          </p:nvSpPr>
          <p:spPr>
            <a:xfrm>
              <a:off x="1076239" y="2027686"/>
              <a:ext cx="720000" cy="972000"/>
            </a:xfrm>
            <a:custGeom>
              <a:avLst/>
              <a:gdLst/>
              <a:ahLst/>
              <a:cxnLst/>
              <a:rect l="l" t="t" r="r" b="b"/>
              <a:pathLst>
                <a:path w="735210" h="846756">
                  <a:moveTo>
                    <a:pt x="367348" y="0"/>
                  </a:moveTo>
                  <a:lnTo>
                    <a:pt x="735210" y="634246"/>
                  </a:lnTo>
                  <a:lnTo>
                    <a:pt x="364553" y="846756"/>
                  </a:lnTo>
                  <a:lnTo>
                    <a:pt x="0" y="633359"/>
                  </a:lnTo>
                  <a:close/>
                </a:path>
              </a:pathLst>
            </a:custGeom>
            <a:solidFill>
              <a:schemeClr val="accent6">
                <a:alpha val="5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cxnSp>
          <p:nvCxnSpPr>
            <p:cNvPr id="598" name="Straight Connector 8">
              <a:extLst>
                <a:ext uri="{FF2B5EF4-FFF2-40B4-BE49-F238E27FC236}">
                  <a16:creationId xmlns:a16="http://schemas.microsoft.com/office/drawing/2014/main" id="{9033424E-4A7E-4036-83BC-8FE91A8682C0}"/>
                </a:ext>
              </a:extLst>
            </p:cNvPr>
            <p:cNvCxnSpPr/>
            <p:nvPr/>
          </p:nvCxnSpPr>
          <p:spPr>
            <a:xfrm flipV="1">
              <a:off x="1436238" y="2499928"/>
              <a:ext cx="727496" cy="506551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9" name="Straight Connector 50">
              <a:extLst>
                <a:ext uri="{FF2B5EF4-FFF2-40B4-BE49-F238E27FC236}">
                  <a16:creationId xmlns:a16="http://schemas.microsoft.com/office/drawing/2014/main" id="{50EF4D11-F553-45DE-A344-477572A00E1A}"/>
                </a:ext>
              </a:extLst>
            </p:cNvPr>
            <p:cNvCxnSpPr/>
            <p:nvPr/>
          </p:nvCxnSpPr>
          <p:spPr>
            <a:xfrm flipH="1" flipV="1">
              <a:off x="693093" y="2499928"/>
              <a:ext cx="743146" cy="506554"/>
            </a:xfrm>
            <a:prstGeom prst="line">
              <a:avLst/>
            </a:prstGeom>
            <a:ln w="127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0" name="Group 11">
            <a:extLst>
              <a:ext uri="{FF2B5EF4-FFF2-40B4-BE49-F238E27FC236}">
                <a16:creationId xmlns:a16="http://schemas.microsoft.com/office/drawing/2014/main" id="{8A51FBFE-FFD9-415F-B85B-6042E12E3B5B}"/>
              </a:ext>
            </a:extLst>
          </p:cNvPr>
          <p:cNvGrpSpPr/>
          <p:nvPr/>
        </p:nvGrpSpPr>
        <p:grpSpPr>
          <a:xfrm>
            <a:off x="857250" y="4183981"/>
            <a:ext cx="2058452" cy="2032278"/>
            <a:chOff x="605226" y="3384613"/>
            <a:chExt cx="1636231" cy="2032278"/>
          </a:xfrm>
        </p:grpSpPr>
        <p:sp>
          <p:nvSpPr>
            <p:cNvPr id="601" name="TextBox 600">
              <a:extLst>
                <a:ext uri="{FF2B5EF4-FFF2-40B4-BE49-F238E27FC236}">
                  <a16:creationId xmlns:a16="http://schemas.microsoft.com/office/drawing/2014/main" id="{9E1CD275-5F79-44D1-BBA7-F97C0BB65041}"/>
                </a:ext>
              </a:extLst>
            </p:cNvPr>
            <p:cNvSpPr txBox="1"/>
            <p:nvPr/>
          </p:nvSpPr>
          <p:spPr>
            <a:xfrm>
              <a:off x="605226" y="3662565"/>
              <a:ext cx="1636231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I hope and I believe that this Template will your Time.</a:t>
              </a:r>
            </a:p>
            <a:p>
              <a:pPr algn="ctr"/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02" name="TextBox 601">
              <a:extLst>
                <a:ext uri="{FF2B5EF4-FFF2-40B4-BE49-F238E27FC236}">
                  <a16:creationId xmlns:a16="http://schemas.microsoft.com/office/drawing/2014/main" id="{52448647-9536-4D19-8FF7-28B2858624BF}"/>
                </a:ext>
              </a:extLst>
            </p:cNvPr>
            <p:cNvSpPr txBox="1"/>
            <p:nvPr/>
          </p:nvSpPr>
          <p:spPr>
            <a:xfrm>
              <a:off x="605226" y="3384613"/>
              <a:ext cx="1636231" cy="276999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6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</p:grpSp>
      <p:sp>
        <p:nvSpPr>
          <p:cNvPr id="603" name="TextBox 602">
            <a:extLst>
              <a:ext uri="{FF2B5EF4-FFF2-40B4-BE49-F238E27FC236}">
                <a16:creationId xmlns:a16="http://schemas.microsoft.com/office/drawing/2014/main" id="{13949471-EA82-473F-8652-B41A48ED0BA6}"/>
              </a:ext>
            </a:extLst>
          </p:cNvPr>
          <p:cNvSpPr txBox="1"/>
          <p:nvPr/>
        </p:nvSpPr>
        <p:spPr>
          <a:xfrm>
            <a:off x="1537671" y="1839607"/>
            <a:ext cx="697611" cy="523220"/>
          </a:xfrm>
          <a:prstGeom prst="rect">
            <a:avLst/>
          </a:prstGeom>
          <a:noFill/>
          <a:ln w="3175"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604" name="Group 603">
            <a:extLst>
              <a:ext uri="{FF2B5EF4-FFF2-40B4-BE49-F238E27FC236}">
                <a16:creationId xmlns:a16="http://schemas.microsoft.com/office/drawing/2014/main" id="{7E5786C0-2766-4162-8C5F-8FA1A00FB4E2}"/>
              </a:ext>
            </a:extLst>
          </p:cNvPr>
          <p:cNvGrpSpPr/>
          <p:nvPr/>
        </p:nvGrpSpPr>
        <p:grpSpPr>
          <a:xfrm>
            <a:off x="6811571" y="3227064"/>
            <a:ext cx="1382674" cy="585576"/>
            <a:chOff x="113572" y="3059144"/>
            <a:chExt cx="2324346" cy="984385"/>
          </a:xfrm>
          <a:solidFill>
            <a:schemeClr val="accent2"/>
          </a:solidFill>
        </p:grpSpPr>
        <p:sp>
          <p:nvSpPr>
            <p:cNvPr id="605" name="Freeform: Shape 604">
              <a:extLst>
                <a:ext uri="{FF2B5EF4-FFF2-40B4-BE49-F238E27FC236}">
                  <a16:creationId xmlns:a16="http://schemas.microsoft.com/office/drawing/2014/main" id="{E85835C3-51A1-4BED-85E5-11D05122689D}"/>
                </a:ext>
              </a:extLst>
            </p:cNvPr>
            <p:cNvSpPr/>
            <p:nvPr/>
          </p:nvSpPr>
          <p:spPr>
            <a:xfrm>
              <a:off x="327442" y="3059144"/>
              <a:ext cx="1805774" cy="551413"/>
            </a:xfrm>
            <a:custGeom>
              <a:avLst/>
              <a:gdLst>
                <a:gd name="connsiteX0" fmla="*/ 64619 w 8543357"/>
                <a:gd name="connsiteY0" fmla="*/ 1683850 h 2608811"/>
                <a:gd name="connsiteX1" fmla="*/ 64619 w 8543357"/>
                <a:gd name="connsiteY1" fmla="*/ 1922096 h 2608811"/>
                <a:gd name="connsiteX2" fmla="*/ 148706 w 8543357"/>
                <a:gd name="connsiteY2" fmla="*/ 2006183 h 2608811"/>
                <a:gd name="connsiteX3" fmla="*/ 520093 w 8543357"/>
                <a:gd name="connsiteY3" fmla="*/ 2006183 h 2608811"/>
                <a:gd name="connsiteX4" fmla="*/ 562136 w 8543357"/>
                <a:gd name="connsiteY4" fmla="*/ 1978154 h 2608811"/>
                <a:gd name="connsiteX5" fmla="*/ 667241 w 8543357"/>
                <a:gd name="connsiteY5" fmla="*/ 1831006 h 2608811"/>
                <a:gd name="connsiteX6" fmla="*/ 625197 w 8543357"/>
                <a:gd name="connsiteY6" fmla="*/ 1683850 h 2608811"/>
                <a:gd name="connsiteX7" fmla="*/ 64619 w 8543357"/>
                <a:gd name="connsiteY7" fmla="*/ 1683850 h 2608811"/>
                <a:gd name="connsiteX8" fmla="*/ 4556251 w 8543357"/>
                <a:gd name="connsiteY8" fmla="*/ 1270428 h 2608811"/>
                <a:gd name="connsiteX9" fmla="*/ 4514208 w 8543357"/>
                <a:gd name="connsiteY9" fmla="*/ 1284443 h 2608811"/>
                <a:gd name="connsiteX10" fmla="*/ 4514208 w 8543357"/>
                <a:gd name="connsiteY10" fmla="*/ 2195382 h 2608811"/>
                <a:gd name="connsiteX11" fmla="*/ 4556251 w 8543357"/>
                <a:gd name="connsiteY11" fmla="*/ 2209396 h 2608811"/>
                <a:gd name="connsiteX12" fmla="*/ 4598295 w 8543357"/>
                <a:gd name="connsiteY12" fmla="*/ 2195382 h 2608811"/>
                <a:gd name="connsiteX13" fmla="*/ 4598295 w 8543357"/>
                <a:gd name="connsiteY13" fmla="*/ 1284443 h 2608811"/>
                <a:gd name="connsiteX14" fmla="*/ 4556251 w 8543357"/>
                <a:gd name="connsiteY14" fmla="*/ 1270428 h 2608811"/>
                <a:gd name="connsiteX15" fmla="*/ 8153579 w 8543357"/>
                <a:gd name="connsiteY15" fmla="*/ 1033056 h 2608811"/>
                <a:gd name="connsiteX16" fmla="*/ 8038838 w 8543357"/>
                <a:gd name="connsiteY16" fmla="*/ 1067215 h 2608811"/>
                <a:gd name="connsiteX17" fmla="*/ 7814607 w 8543357"/>
                <a:gd name="connsiteY17" fmla="*/ 1417576 h 2608811"/>
                <a:gd name="connsiteX18" fmla="*/ 7912708 w 8543357"/>
                <a:gd name="connsiteY18" fmla="*/ 1557721 h 2608811"/>
                <a:gd name="connsiteX19" fmla="*/ 8087884 w 8543357"/>
                <a:gd name="connsiteY19" fmla="*/ 1557721 h 2608811"/>
                <a:gd name="connsiteX20" fmla="*/ 8221025 w 8543357"/>
                <a:gd name="connsiteY20" fmla="*/ 1403562 h 2608811"/>
                <a:gd name="connsiteX21" fmla="*/ 8221025 w 8543357"/>
                <a:gd name="connsiteY21" fmla="*/ 1109258 h 2608811"/>
                <a:gd name="connsiteX22" fmla="*/ 8153579 w 8543357"/>
                <a:gd name="connsiteY22" fmla="*/ 1033056 h 2608811"/>
                <a:gd name="connsiteX23" fmla="*/ 2916554 w 8543357"/>
                <a:gd name="connsiteY23" fmla="*/ 587330 h 2608811"/>
                <a:gd name="connsiteX24" fmla="*/ 2866084 w 8543357"/>
                <a:gd name="connsiteY24" fmla="*/ 616567 h 2608811"/>
                <a:gd name="connsiteX25" fmla="*/ 2580210 w 8543357"/>
                <a:gd name="connsiteY25" fmla="*/ 807951 h 2608811"/>
                <a:gd name="connsiteX26" fmla="*/ 2545176 w 8543357"/>
                <a:gd name="connsiteY26" fmla="*/ 955106 h 2608811"/>
                <a:gd name="connsiteX27" fmla="*/ 2916554 w 8543357"/>
                <a:gd name="connsiteY27" fmla="*/ 955106 h 2608811"/>
                <a:gd name="connsiteX28" fmla="*/ 6483234 w 8543357"/>
                <a:gd name="connsiteY28" fmla="*/ 379721 h 2608811"/>
                <a:gd name="connsiteX29" fmla="*/ 6483234 w 8543357"/>
                <a:gd name="connsiteY29" fmla="*/ 955106 h 2608811"/>
                <a:gd name="connsiteX30" fmla="*/ 7169941 w 8543357"/>
                <a:gd name="connsiteY30" fmla="*/ 955106 h 2608811"/>
                <a:gd name="connsiteX31" fmla="*/ 7120887 w 8543357"/>
                <a:gd name="connsiteY31" fmla="*/ 674818 h 2608811"/>
                <a:gd name="connsiteX32" fmla="*/ 6653454 w 8543357"/>
                <a:gd name="connsiteY32" fmla="*/ 426535 h 2608811"/>
                <a:gd name="connsiteX33" fmla="*/ 4514208 w 8543357"/>
                <a:gd name="connsiteY33" fmla="*/ 213698 h 2608811"/>
                <a:gd name="connsiteX34" fmla="*/ 4374787 w 8543357"/>
                <a:gd name="connsiteY34" fmla="*/ 218539 h 2608811"/>
                <a:gd name="connsiteX35" fmla="*/ 4226908 w 8543357"/>
                <a:gd name="connsiteY35" fmla="*/ 226355 h 2608811"/>
                <a:gd name="connsiteX36" fmla="*/ 3034107 w 8543357"/>
                <a:gd name="connsiteY36" fmla="*/ 519233 h 2608811"/>
                <a:gd name="connsiteX37" fmla="*/ 3000641 w 8543357"/>
                <a:gd name="connsiteY37" fmla="*/ 538620 h 2608811"/>
                <a:gd name="connsiteX38" fmla="*/ 3000641 w 8543357"/>
                <a:gd name="connsiteY38" fmla="*/ 955106 h 2608811"/>
                <a:gd name="connsiteX39" fmla="*/ 4514208 w 8543357"/>
                <a:gd name="connsiteY39" fmla="*/ 955106 h 2608811"/>
                <a:gd name="connsiteX40" fmla="*/ 4761218 w 8543357"/>
                <a:gd name="connsiteY40" fmla="*/ 208991 h 2608811"/>
                <a:gd name="connsiteX41" fmla="*/ 4598295 w 8543357"/>
                <a:gd name="connsiteY41" fmla="*/ 211751 h 2608811"/>
                <a:gd name="connsiteX42" fmla="*/ 4598295 w 8543357"/>
                <a:gd name="connsiteY42" fmla="*/ 955106 h 2608811"/>
                <a:gd name="connsiteX43" fmla="*/ 6399147 w 8543357"/>
                <a:gd name="connsiteY43" fmla="*/ 955106 h 2608811"/>
                <a:gd name="connsiteX44" fmla="*/ 6399147 w 8543357"/>
                <a:gd name="connsiteY44" fmla="*/ 356596 h 2608811"/>
                <a:gd name="connsiteX45" fmla="*/ 6353426 w 8543357"/>
                <a:gd name="connsiteY45" fmla="*/ 344022 h 2608811"/>
                <a:gd name="connsiteX46" fmla="*/ 4761218 w 8543357"/>
                <a:gd name="connsiteY46" fmla="*/ 208991 h 2608811"/>
                <a:gd name="connsiteX47" fmla="*/ 4770242 w 8543357"/>
                <a:gd name="connsiteY47" fmla="*/ 2 h 2608811"/>
                <a:gd name="connsiteX48" fmla="*/ 7534317 w 8543357"/>
                <a:gd name="connsiteY48" fmla="*/ 681821 h 2608811"/>
                <a:gd name="connsiteX49" fmla="*/ 7688476 w 8543357"/>
                <a:gd name="connsiteY49" fmla="*/ 737879 h 2608811"/>
                <a:gd name="connsiteX50" fmla="*/ 8192996 w 8543357"/>
                <a:gd name="connsiteY50" fmla="*/ 737879 h 2608811"/>
                <a:gd name="connsiteX51" fmla="*/ 8305111 w 8543357"/>
                <a:gd name="connsiteY51" fmla="*/ 849994 h 2608811"/>
                <a:gd name="connsiteX52" fmla="*/ 8305111 w 8543357"/>
                <a:gd name="connsiteY52" fmla="*/ 1557727 h 2608811"/>
                <a:gd name="connsiteX53" fmla="*/ 8543357 w 8543357"/>
                <a:gd name="connsiteY53" fmla="*/ 1767944 h 2608811"/>
                <a:gd name="connsiteX54" fmla="*/ 8543357 w 8543357"/>
                <a:gd name="connsiteY54" fmla="*/ 2370565 h 2608811"/>
                <a:gd name="connsiteX55" fmla="*/ 7975776 w 8543357"/>
                <a:gd name="connsiteY55" fmla="*/ 2608811 h 2608811"/>
                <a:gd name="connsiteX56" fmla="*/ 7625415 w 8543357"/>
                <a:gd name="connsiteY56" fmla="*/ 2608811 h 2608811"/>
                <a:gd name="connsiteX57" fmla="*/ 6917682 w 8543357"/>
                <a:gd name="connsiteY57" fmla="*/ 1901078 h 2608811"/>
                <a:gd name="connsiteX58" fmla="*/ 6209949 w 8543357"/>
                <a:gd name="connsiteY58" fmla="*/ 2608811 h 2608811"/>
                <a:gd name="connsiteX59" fmla="*/ 2299928 w 8543357"/>
                <a:gd name="connsiteY59" fmla="*/ 2608811 h 2608811"/>
                <a:gd name="connsiteX60" fmla="*/ 2299928 w 8543357"/>
                <a:gd name="connsiteY60" fmla="*/ 2594796 h 2608811"/>
                <a:gd name="connsiteX61" fmla="*/ 1592193 w 8543357"/>
                <a:gd name="connsiteY61" fmla="*/ 1887063 h 2608811"/>
                <a:gd name="connsiteX62" fmla="*/ 884460 w 8543357"/>
                <a:gd name="connsiteY62" fmla="*/ 2594796 h 2608811"/>
                <a:gd name="connsiteX63" fmla="*/ 884460 w 8543357"/>
                <a:gd name="connsiteY63" fmla="*/ 2608811 h 2608811"/>
                <a:gd name="connsiteX64" fmla="*/ 225789 w 8543357"/>
                <a:gd name="connsiteY64" fmla="*/ 2608811 h 2608811"/>
                <a:gd name="connsiteX65" fmla="*/ 1558 w 8543357"/>
                <a:gd name="connsiteY65" fmla="*/ 2391583 h 2608811"/>
                <a:gd name="connsiteX66" fmla="*/ 1558 w 8543357"/>
                <a:gd name="connsiteY66" fmla="*/ 1774948 h 2608811"/>
                <a:gd name="connsiteX67" fmla="*/ 506078 w 8543357"/>
                <a:gd name="connsiteY67" fmla="*/ 1333496 h 2608811"/>
                <a:gd name="connsiteX68" fmla="*/ 1991609 w 8543357"/>
                <a:gd name="connsiteY68" fmla="*/ 990139 h 2608811"/>
                <a:gd name="connsiteX69" fmla="*/ 2306931 w 8543357"/>
                <a:gd name="connsiteY69" fmla="*/ 786933 h 2608811"/>
                <a:gd name="connsiteX70" fmla="*/ 4268952 w 8543357"/>
                <a:gd name="connsiteY70" fmla="*/ 2124 h 2608811"/>
                <a:gd name="connsiteX71" fmla="*/ 4770242 w 8543357"/>
                <a:gd name="connsiteY71" fmla="*/ 2 h 2608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8543357" h="2608811">
                  <a:moveTo>
                    <a:pt x="64619" y="1683850"/>
                  </a:moveTo>
                  <a:cubicBezTo>
                    <a:pt x="64619" y="1732905"/>
                    <a:pt x="64619" y="1831006"/>
                    <a:pt x="64619" y="1922096"/>
                  </a:cubicBezTo>
                  <a:cubicBezTo>
                    <a:pt x="64619" y="1971150"/>
                    <a:pt x="99659" y="2006183"/>
                    <a:pt x="148706" y="2006183"/>
                  </a:cubicBezTo>
                  <a:lnTo>
                    <a:pt x="520093" y="2006183"/>
                  </a:lnTo>
                  <a:cubicBezTo>
                    <a:pt x="534100" y="2006183"/>
                    <a:pt x="548114" y="1999179"/>
                    <a:pt x="562136" y="1978154"/>
                  </a:cubicBezTo>
                  <a:lnTo>
                    <a:pt x="667241" y="1831006"/>
                  </a:lnTo>
                  <a:cubicBezTo>
                    <a:pt x="702281" y="1774948"/>
                    <a:pt x="681255" y="1683850"/>
                    <a:pt x="625197" y="1683850"/>
                  </a:cubicBezTo>
                  <a:cubicBezTo>
                    <a:pt x="625197" y="1683850"/>
                    <a:pt x="78634" y="1683850"/>
                    <a:pt x="64619" y="1683850"/>
                  </a:cubicBezTo>
                  <a:close/>
                  <a:moveTo>
                    <a:pt x="4556251" y="1270428"/>
                  </a:moveTo>
                  <a:cubicBezTo>
                    <a:pt x="4535226" y="1270428"/>
                    <a:pt x="4514208" y="1277439"/>
                    <a:pt x="4514208" y="1284443"/>
                  </a:cubicBezTo>
                  <a:lnTo>
                    <a:pt x="4514208" y="2195382"/>
                  </a:lnTo>
                  <a:cubicBezTo>
                    <a:pt x="4514208" y="2202385"/>
                    <a:pt x="4535226" y="2209396"/>
                    <a:pt x="4556251" y="2209396"/>
                  </a:cubicBezTo>
                  <a:cubicBezTo>
                    <a:pt x="4577269" y="2209396"/>
                    <a:pt x="4591291" y="2202385"/>
                    <a:pt x="4598295" y="2195382"/>
                  </a:cubicBezTo>
                  <a:lnTo>
                    <a:pt x="4598295" y="1284443"/>
                  </a:lnTo>
                  <a:cubicBezTo>
                    <a:pt x="4598295" y="1277439"/>
                    <a:pt x="4577269" y="1270428"/>
                    <a:pt x="4556251" y="1270428"/>
                  </a:cubicBezTo>
                  <a:close/>
                  <a:moveTo>
                    <a:pt x="8153579" y="1033056"/>
                  </a:moveTo>
                  <a:cubicBezTo>
                    <a:pt x="8115915" y="1025173"/>
                    <a:pt x="8070368" y="1035684"/>
                    <a:pt x="8038838" y="1067215"/>
                  </a:cubicBezTo>
                  <a:cubicBezTo>
                    <a:pt x="7912708" y="1179330"/>
                    <a:pt x="7863661" y="1291446"/>
                    <a:pt x="7814607" y="1417576"/>
                  </a:cubicBezTo>
                  <a:cubicBezTo>
                    <a:pt x="7786578" y="1487649"/>
                    <a:pt x="7835632" y="1557721"/>
                    <a:pt x="7912708" y="1557721"/>
                  </a:cubicBezTo>
                  <a:lnTo>
                    <a:pt x="8087884" y="1557721"/>
                  </a:lnTo>
                  <a:cubicBezTo>
                    <a:pt x="8178982" y="1564732"/>
                    <a:pt x="8221025" y="1487649"/>
                    <a:pt x="8221025" y="1403562"/>
                  </a:cubicBezTo>
                  <a:lnTo>
                    <a:pt x="8221025" y="1109258"/>
                  </a:lnTo>
                  <a:cubicBezTo>
                    <a:pt x="8221025" y="1067215"/>
                    <a:pt x="8191243" y="1040939"/>
                    <a:pt x="8153579" y="1033056"/>
                  </a:cubicBezTo>
                  <a:close/>
                  <a:moveTo>
                    <a:pt x="2916554" y="587330"/>
                  </a:moveTo>
                  <a:lnTo>
                    <a:pt x="2866084" y="616567"/>
                  </a:lnTo>
                  <a:cubicBezTo>
                    <a:pt x="2760209" y="682260"/>
                    <a:pt x="2666049" y="748390"/>
                    <a:pt x="2580210" y="807951"/>
                  </a:cubicBezTo>
                  <a:cubicBezTo>
                    <a:pt x="2545176" y="835980"/>
                    <a:pt x="2482107" y="955106"/>
                    <a:pt x="2545176" y="955106"/>
                  </a:cubicBezTo>
                  <a:lnTo>
                    <a:pt x="2916554" y="955106"/>
                  </a:lnTo>
                  <a:close/>
                  <a:moveTo>
                    <a:pt x="6483234" y="379721"/>
                  </a:moveTo>
                  <a:lnTo>
                    <a:pt x="6483234" y="955106"/>
                  </a:lnTo>
                  <a:lnTo>
                    <a:pt x="7169941" y="955106"/>
                  </a:lnTo>
                  <a:cubicBezTo>
                    <a:pt x="7254028" y="955106"/>
                    <a:pt x="7261031" y="800948"/>
                    <a:pt x="7120887" y="674818"/>
                  </a:cubicBezTo>
                  <a:cubicBezTo>
                    <a:pt x="7004065" y="571243"/>
                    <a:pt x="6841909" y="490023"/>
                    <a:pt x="6653454" y="426535"/>
                  </a:cubicBezTo>
                  <a:close/>
                  <a:moveTo>
                    <a:pt x="4514208" y="213698"/>
                  </a:moveTo>
                  <a:lnTo>
                    <a:pt x="4374787" y="218539"/>
                  </a:lnTo>
                  <a:cubicBezTo>
                    <a:pt x="4280968" y="222592"/>
                    <a:pt x="4226908" y="226355"/>
                    <a:pt x="4226908" y="226355"/>
                  </a:cubicBezTo>
                  <a:cubicBezTo>
                    <a:pt x="3710128" y="226355"/>
                    <a:pt x="3330204" y="360477"/>
                    <a:pt x="3034107" y="519233"/>
                  </a:cubicBezTo>
                  <a:lnTo>
                    <a:pt x="3000641" y="538620"/>
                  </a:lnTo>
                  <a:lnTo>
                    <a:pt x="3000641" y="955106"/>
                  </a:lnTo>
                  <a:lnTo>
                    <a:pt x="4514208" y="955106"/>
                  </a:lnTo>
                  <a:close/>
                  <a:moveTo>
                    <a:pt x="4761218" y="208991"/>
                  </a:moveTo>
                  <a:lnTo>
                    <a:pt x="4598295" y="211751"/>
                  </a:lnTo>
                  <a:lnTo>
                    <a:pt x="4598295" y="955106"/>
                  </a:lnTo>
                  <a:lnTo>
                    <a:pt x="6399147" y="955106"/>
                  </a:lnTo>
                  <a:lnTo>
                    <a:pt x="6399147" y="356596"/>
                  </a:lnTo>
                  <a:lnTo>
                    <a:pt x="6353426" y="344022"/>
                  </a:lnTo>
                  <a:cubicBezTo>
                    <a:pt x="5828439" y="226736"/>
                    <a:pt x="5198565" y="205816"/>
                    <a:pt x="4761218" y="208991"/>
                  </a:cubicBezTo>
                  <a:close/>
                  <a:moveTo>
                    <a:pt x="4770242" y="2"/>
                  </a:moveTo>
                  <a:cubicBezTo>
                    <a:pt x="5907985" y="-288"/>
                    <a:pt x="6823084" y="56427"/>
                    <a:pt x="7534317" y="681821"/>
                  </a:cubicBezTo>
                  <a:cubicBezTo>
                    <a:pt x="7576361" y="716861"/>
                    <a:pt x="7632418" y="737879"/>
                    <a:pt x="7688476" y="737879"/>
                  </a:cubicBezTo>
                  <a:lnTo>
                    <a:pt x="8192996" y="737879"/>
                  </a:lnTo>
                  <a:cubicBezTo>
                    <a:pt x="8256065" y="737879"/>
                    <a:pt x="8305111" y="786933"/>
                    <a:pt x="8305111" y="849994"/>
                  </a:cubicBezTo>
                  <a:lnTo>
                    <a:pt x="8305111" y="1557727"/>
                  </a:lnTo>
                  <a:cubicBezTo>
                    <a:pt x="8431241" y="1557727"/>
                    <a:pt x="8536353" y="1655829"/>
                    <a:pt x="8543357" y="1767944"/>
                  </a:cubicBezTo>
                  <a:lnTo>
                    <a:pt x="8543357" y="2370565"/>
                  </a:lnTo>
                  <a:lnTo>
                    <a:pt x="7975776" y="2608811"/>
                  </a:lnTo>
                  <a:lnTo>
                    <a:pt x="7625415" y="2608811"/>
                  </a:lnTo>
                  <a:cubicBezTo>
                    <a:pt x="7625415" y="2216406"/>
                    <a:pt x="7310086" y="1901078"/>
                    <a:pt x="6917682" y="1901078"/>
                  </a:cubicBezTo>
                  <a:cubicBezTo>
                    <a:pt x="6525277" y="1901078"/>
                    <a:pt x="6209949" y="2216406"/>
                    <a:pt x="6209949" y="2608811"/>
                  </a:cubicBezTo>
                  <a:lnTo>
                    <a:pt x="2299928" y="2608811"/>
                  </a:lnTo>
                  <a:cubicBezTo>
                    <a:pt x="2299928" y="2608811"/>
                    <a:pt x="2299928" y="2601800"/>
                    <a:pt x="2299928" y="2594796"/>
                  </a:cubicBezTo>
                  <a:cubicBezTo>
                    <a:pt x="2299928" y="2202392"/>
                    <a:pt x="1984598" y="1887063"/>
                    <a:pt x="1592193" y="1887063"/>
                  </a:cubicBezTo>
                  <a:cubicBezTo>
                    <a:pt x="1199789" y="1887063"/>
                    <a:pt x="884460" y="2202392"/>
                    <a:pt x="884460" y="2594796"/>
                  </a:cubicBezTo>
                  <a:cubicBezTo>
                    <a:pt x="884460" y="2594796"/>
                    <a:pt x="884460" y="2601800"/>
                    <a:pt x="884460" y="2608811"/>
                  </a:cubicBezTo>
                  <a:lnTo>
                    <a:pt x="225789" y="2608811"/>
                  </a:lnTo>
                  <a:cubicBezTo>
                    <a:pt x="106662" y="2608811"/>
                    <a:pt x="1558" y="2510710"/>
                    <a:pt x="1558" y="2391583"/>
                  </a:cubicBezTo>
                  <a:lnTo>
                    <a:pt x="1558" y="1774948"/>
                  </a:lnTo>
                  <a:cubicBezTo>
                    <a:pt x="1558" y="1774948"/>
                    <a:pt x="-54500" y="1480644"/>
                    <a:pt x="506078" y="1333496"/>
                  </a:cubicBezTo>
                  <a:cubicBezTo>
                    <a:pt x="912497" y="1228384"/>
                    <a:pt x="1592193" y="1095251"/>
                    <a:pt x="1991609" y="990139"/>
                  </a:cubicBezTo>
                  <a:cubicBezTo>
                    <a:pt x="2159782" y="948095"/>
                    <a:pt x="2215835" y="864009"/>
                    <a:pt x="2306931" y="786933"/>
                  </a:cubicBezTo>
                  <a:cubicBezTo>
                    <a:pt x="2573206" y="555691"/>
                    <a:pt x="3365024" y="9128"/>
                    <a:pt x="4268952" y="2124"/>
                  </a:cubicBezTo>
                  <a:cubicBezTo>
                    <a:pt x="4440629" y="1248"/>
                    <a:pt x="4607708" y="43"/>
                    <a:pt x="4770242" y="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6" name="Freeform: Shape 605">
              <a:extLst>
                <a:ext uri="{FF2B5EF4-FFF2-40B4-BE49-F238E27FC236}">
                  <a16:creationId xmlns:a16="http://schemas.microsoft.com/office/drawing/2014/main" id="{1F3C0059-9050-4CFC-81F4-D2B627970296}"/>
                </a:ext>
              </a:extLst>
            </p:cNvPr>
            <p:cNvSpPr/>
            <p:nvPr/>
          </p:nvSpPr>
          <p:spPr>
            <a:xfrm>
              <a:off x="113572" y="3679475"/>
              <a:ext cx="2324346" cy="364054"/>
            </a:xfrm>
            <a:custGeom>
              <a:avLst/>
              <a:gdLst>
                <a:gd name="connsiteX0" fmla="*/ 2123188 w 2324346"/>
                <a:gd name="connsiteY0" fmla="*/ 127749 h 364054"/>
                <a:gd name="connsiteX1" fmla="*/ 2067056 w 2324346"/>
                <a:gd name="connsiteY1" fmla="*/ 183881 h 364054"/>
                <a:gd name="connsiteX2" fmla="*/ 2123188 w 2324346"/>
                <a:gd name="connsiteY2" fmla="*/ 240013 h 364054"/>
                <a:gd name="connsiteX3" fmla="*/ 2179320 w 2324346"/>
                <a:gd name="connsiteY3" fmla="*/ 183881 h 364054"/>
                <a:gd name="connsiteX4" fmla="*/ 2123188 w 2324346"/>
                <a:gd name="connsiteY4" fmla="*/ 127749 h 364054"/>
                <a:gd name="connsiteX5" fmla="*/ 1803836 w 2324346"/>
                <a:gd name="connsiteY5" fmla="*/ 127749 h 364054"/>
                <a:gd name="connsiteX6" fmla="*/ 1747704 w 2324346"/>
                <a:gd name="connsiteY6" fmla="*/ 183881 h 364054"/>
                <a:gd name="connsiteX7" fmla="*/ 1803836 w 2324346"/>
                <a:gd name="connsiteY7" fmla="*/ 240013 h 364054"/>
                <a:gd name="connsiteX8" fmla="*/ 1859968 w 2324346"/>
                <a:gd name="connsiteY8" fmla="*/ 183881 h 364054"/>
                <a:gd name="connsiteX9" fmla="*/ 1803836 w 2324346"/>
                <a:gd name="connsiteY9" fmla="*/ 127749 h 364054"/>
                <a:gd name="connsiteX10" fmla="*/ 1484484 w 2324346"/>
                <a:gd name="connsiteY10" fmla="*/ 127749 h 364054"/>
                <a:gd name="connsiteX11" fmla="*/ 1428352 w 2324346"/>
                <a:gd name="connsiteY11" fmla="*/ 183881 h 364054"/>
                <a:gd name="connsiteX12" fmla="*/ 1484484 w 2324346"/>
                <a:gd name="connsiteY12" fmla="*/ 240013 h 364054"/>
                <a:gd name="connsiteX13" fmla="*/ 1540616 w 2324346"/>
                <a:gd name="connsiteY13" fmla="*/ 183881 h 364054"/>
                <a:gd name="connsiteX14" fmla="*/ 1484484 w 2324346"/>
                <a:gd name="connsiteY14" fmla="*/ 127749 h 364054"/>
                <a:gd name="connsiteX15" fmla="*/ 1165131 w 2324346"/>
                <a:gd name="connsiteY15" fmla="*/ 127749 h 364054"/>
                <a:gd name="connsiteX16" fmla="*/ 1108999 w 2324346"/>
                <a:gd name="connsiteY16" fmla="*/ 183881 h 364054"/>
                <a:gd name="connsiteX17" fmla="*/ 1165131 w 2324346"/>
                <a:gd name="connsiteY17" fmla="*/ 240013 h 364054"/>
                <a:gd name="connsiteX18" fmla="*/ 1221263 w 2324346"/>
                <a:gd name="connsiteY18" fmla="*/ 183881 h 364054"/>
                <a:gd name="connsiteX19" fmla="*/ 1165131 w 2324346"/>
                <a:gd name="connsiteY19" fmla="*/ 127749 h 364054"/>
                <a:gd name="connsiteX20" fmla="*/ 845779 w 2324346"/>
                <a:gd name="connsiteY20" fmla="*/ 127749 h 364054"/>
                <a:gd name="connsiteX21" fmla="*/ 789647 w 2324346"/>
                <a:gd name="connsiteY21" fmla="*/ 183881 h 364054"/>
                <a:gd name="connsiteX22" fmla="*/ 845779 w 2324346"/>
                <a:gd name="connsiteY22" fmla="*/ 240013 h 364054"/>
                <a:gd name="connsiteX23" fmla="*/ 901911 w 2324346"/>
                <a:gd name="connsiteY23" fmla="*/ 183881 h 364054"/>
                <a:gd name="connsiteX24" fmla="*/ 845779 w 2324346"/>
                <a:gd name="connsiteY24" fmla="*/ 127749 h 364054"/>
                <a:gd name="connsiteX25" fmla="*/ 526427 w 2324346"/>
                <a:gd name="connsiteY25" fmla="*/ 127749 h 364054"/>
                <a:gd name="connsiteX26" fmla="*/ 470295 w 2324346"/>
                <a:gd name="connsiteY26" fmla="*/ 183881 h 364054"/>
                <a:gd name="connsiteX27" fmla="*/ 526427 w 2324346"/>
                <a:gd name="connsiteY27" fmla="*/ 240013 h 364054"/>
                <a:gd name="connsiteX28" fmla="*/ 582559 w 2324346"/>
                <a:gd name="connsiteY28" fmla="*/ 183881 h 364054"/>
                <a:gd name="connsiteX29" fmla="*/ 526427 w 2324346"/>
                <a:gd name="connsiteY29" fmla="*/ 127749 h 364054"/>
                <a:gd name="connsiteX30" fmla="*/ 207075 w 2324346"/>
                <a:gd name="connsiteY30" fmla="*/ 127749 h 364054"/>
                <a:gd name="connsiteX31" fmla="*/ 150943 w 2324346"/>
                <a:gd name="connsiteY31" fmla="*/ 183881 h 364054"/>
                <a:gd name="connsiteX32" fmla="*/ 207075 w 2324346"/>
                <a:gd name="connsiteY32" fmla="*/ 240013 h 364054"/>
                <a:gd name="connsiteX33" fmla="*/ 263207 w 2324346"/>
                <a:gd name="connsiteY33" fmla="*/ 183881 h 364054"/>
                <a:gd name="connsiteX34" fmla="*/ 207075 w 2324346"/>
                <a:gd name="connsiteY34" fmla="*/ 127749 h 364054"/>
                <a:gd name="connsiteX35" fmla="*/ 2123188 w 2324346"/>
                <a:gd name="connsiteY35" fmla="*/ 71617 h 364054"/>
                <a:gd name="connsiteX36" fmla="*/ 2235452 w 2324346"/>
                <a:gd name="connsiteY36" fmla="*/ 183881 h 364054"/>
                <a:gd name="connsiteX37" fmla="*/ 2123188 w 2324346"/>
                <a:gd name="connsiteY37" fmla="*/ 296145 h 364054"/>
                <a:gd name="connsiteX38" fmla="*/ 2010924 w 2324346"/>
                <a:gd name="connsiteY38" fmla="*/ 183881 h 364054"/>
                <a:gd name="connsiteX39" fmla="*/ 2123188 w 2324346"/>
                <a:gd name="connsiteY39" fmla="*/ 71617 h 364054"/>
                <a:gd name="connsiteX40" fmla="*/ 1803836 w 2324346"/>
                <a:gd name="connsiteY40" fmla="*/ 71617 h 364054"/>
                <a:gd name="connsiteX41" fmla="*/ 1916100 w 2324346"/>
                <a:gd name="connsiteY41" fmla="*/ 183881 h 364054"/>
                <a:gd name="connsiteX42" fmla="*/ 1803836 w 2324346"/>
                <a:gd name="connsiteY42" fmla="*/ 296145 h 364054"/>
                <a:gd name="connsiteX43" fmla="*/ 1691572 w 2324346"/>
                <a:gd name="connsiteY43" fmla="*/ 183881 h 364054"/>
                <a:gd name="connsiteX44" fmla="*/ 1803836 w 2324346"/>
                <a:gd name="connsiteY44" fmla="*/ 71617 h 364054"/>
                <a:gd name="connsiteX45" fmla="*/ 1484484 w 2324346"/>
                <a:gd name="connsiteY45" fmla="*/ 71617 h 364054"/>
                <a:gd name="connsiteX46" fmla="*/ 1596748 w 2324346"/>
                <a:gd name="connsiteY46" fmla="*/ 183881 h 364054"/>
                <a:gd name="connsiteX47" fmla="*/ 1484484 w 2324346"/>
                <a:gd name="connsiteY47" fmla="*/ 296145 h 364054"/>
                <a:gd name="connsiteX48" fmla="*/ 1372220 w 2324346"/>
                <a:gd name="connsiteY48" fmla="*/ 183881 h 364054"/>
                <a:gd name="connsiteX49" fmla="*/ 1484484 w 2324346"/>
                <a:gd name="connsiteY49" fmla="*/ 71617 h 364054"/>
                <a:gd name="connsiteX50" fmla="*/ 1165131 w 2324346"/>
                <a:gd name="connsiteY50" fmla="*/ 71617 h 364054"/>
                <a:gd name="connsiteX51" fmla="*/ 1277395 w 2324346"/>
                <a:gd name="connsiteY51" fmla="*/ 183881 h 364054"/>
                <a:gd name="connsiteX52" fmla="*/ 1165131 w 2324346"/>
                <a:gd name="connsiteY52" fmla="*/ 296145 h 364054"/>
                <a:gd name="connsiteX53" fmla="*/ 1052867 w 2324346"/>
                <a:gd name="connsiteY53" fmla="*/ 183881 h 364054"/>
                <a:gd name="connsiteX54" fmla="*/ 1165131 w 2324346"/>
                <a:gd name="connsiteY54" fmla="*/ 71617 h 364054"/>
                <a:gd name="connsiteX55" fmla="*/ 845779 w 2324346"/>
                <a:gd name="connsiteY55" fmla="*/ 71617 h 364054"/>
                <a:gd name="connsiteX56" fmla="*/ 958043 w 2324346"/>
                <a:gd name="connsiteY56" fmla="*/ 183881 h 364054"/>
                <a:gd name="connsiteX57" fmla="*/ 845779 w 2324346"/>
                <a:gd name="connsiteY57" fmla="*/ 296145 h 364054"/>
                <a:gd name="connsiteX58" fmla="*/ 733515 w 2324346"/>
                <a:gd name="connsiteY58" fmla="*/ 183881 h 364054"/>
                <a:gd name="connsiteX59" fmla="*/ 845779 w 2324346"/>
                <a:gd name="connsiteY59" fmla="*/ 71617 h 364054"/>
                <a:gd name="connsiteX60" fmla="*/ 526427 w 2324346"/>
                <a:gd name="connsiteY60" fmla="*/ 71617 h 364054"/>
                <a:gd name="connsiteX61" fmla="*/ 638691 w 2324346"/>
                <a:gd name="connsiteY61" fmla="*/ 183881 h 364054"/>
                <a:gd name="connsiteX62" fmla="*/ 526427 w 2324346"/>
                <a:gd name="connsiteY62" fmla="*/ 296145 h 364054"/>
                <a:gd name="connsiteX63" fmla="*/ 414163 w 2324346"/>
                <a:gd name="connsiteY63" fmla="*/ 183881 h 364054"/>
                <a:gd name="connsiteX64" fmla="*/ 526427 w 2324346"/>
                <a:gd name="connsiteY64" fmla="*/ 71617 h 364054"/>
                <a:gd name="connsiteX65" fmla="*/ 207075 w 2324346"/>
                <a:gd name="connsiteY65" fmla="*/ 71617 h 364054"/>
                <a:gd name="connsiteX66" fmla="*/ 319339 w 2324346"/>
                <a:gd name="connsiteY66" fmla="*/ 183881 h 364054"/>
                <a:gd name="connsiteX67" fmla="*/ 207075 w 2324346"/>
                <a:gd name="connsiteY67" fmla="*/ 296145 h 364054"/>
                <a:gd name="connsiteX68" fmla="*/ 94811 w 2324346"/>
                <a:gd name="connsiteY68" fmla="*/ 183881 h 364054"/>
                <a:gd name="connsiteX69" fmla="*/ 207075 w 2324346"/>
                <a:gd name="connsiteY69" fmla="*/ 71617 h 364054"/>
                <a:gd name="connsiteX70" fmla="*/ 182844 w 2324346"/>
                <a:gd name="connsiteY70" fmla="*/ 45713 h 364054"/>
                <a:gd name="connsiteX71" fmla="*/ 46530 w 2324346"/>
                <a:gd name="connsiteY71" fmla="*/ 182027 h 364054"/>
                <a:gd name="connsiteX72" fmla="*/ 182844 w 2324346"/>
                <a:gd name="connsiteY72" fmla="*/ 318341 h 364054"/>
                <a:gd name="connsiteX73" fmla="*/ 2141502 w 2324346"/>
                <a:gd name="connsiteY73" fmla="*/ 318341 h 364054"/>
                <a:gd name="connsiteX74" fmla="*/ 2277816 w 2324346"/>
                <a:gd name="connsiteY74" fmla="*/ 182027 h 364054"/>
                <a:gd name="connsiteX75" fmla="*/ 2141502 w 2324346"/>
                <a:gd name="connsiteY75" fmla="*/ 45713 h 364054"/>
                <a:gd name="connsiteX76" fmla="*/ 182027 w 2324346"/>
                <a:gd name="connsiteY76" fmla="*/ 0 h 364054"/>
                <a:gd name="connsiteX77" fmla="*/ 2142319 w 2324346"/>
                <a:gd name="connsiteY77" fmla="*/ 0 h 364054"/>
                <a:gd name="connsiteX78" fmla="*/ 2324346 w 2324346"/>
                <a:gd name="connsiteY78" fmla="*/ 182027 h 364054"/>
                <a:gd name="connsiteX79" fmla="*/ 2142319 w 2324346"/>
                <a:gd name="connsiteY79" fmla="*/ 364054 h 364054"/>
                <a:gd name="connsiteX80" fmla="*/ 182027 w 2324346"/>
                <a:gd name="connsiteY80" fmla="*/ 364054 h 364054"/>
                <a:gd name="connsiteX81" fmla="*/ 0 w 2324346"/>
                <a:gd name="connsiteY81" fmla="*/ 182027 h 364054"/>
                <a:gd name="connsiteX82" fmla="*/ 182027 w 2324346"/>
                <a:gd name="connsiteY82" fmla="*/ 0 h 364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2324346" h="364054">
                  <a:moveTo>
                    <a:pt x="2123188" y="127749"/>
                  </a:moveTo>
                  <a:cubicBezTo>
                    <a:pt x="2092187" y="127749"/>
                    <a:pt x="2067056" y="152880"/>
                    <a:pt x="2067056" y="183881"/>
                  </a:cubicBezTo>
                  <a:cubicBezTo>
                    <a:pt x="2067056" y="214882"/>
                    <a:pt x="2092187" y="240013"/>
                    <a:pt x="2123188" y="240013"/>
                  </a:cubicBezTo>
                  <a:cubicBezTo>
                    <a:pt x="2154189" y="240013"/>
                    <a:pt x="2179320" y="214882"/>
                    <a:pt x="2179320" y="183881"/>
                  </a:cubicBezTo>
                  <a:cubicBezTo>
                    <a:pt x="2179320" y="152880"/>
                    <a:pt x="2154189" y="127749"/>
                    <a:pt x="2123188" y="127749"/>
                  </a:cubicBezTo>
                  <a:close/>
                  <a:moveTo>
                    <a:pt x="1803836" y="127749"/>
                  </a:moveTo>
                  <a:cubicBezTo>
                    <a:pt x="1772835" y="127749"/>
                    <a:pt x="1747704" y="152880"/>
                    <a:pt x="1747704" y="183881"/>
                  </a:cubicBezTo>
                  <a:cubicBezTo>
                    <a:pt x="1747704" y="214882"/>
                    <a:pt x="1772835" y="240013"/>
                    <a:pt x="1803836" y="240013"/>
                  </a:cubicBezTo>
                  <a:cubicBezTo>
                    <a:pt x="1834837" y="240013"/>
                    <a:pt x="1859968" y="214882"/>
                    <a:pt x="1859968" y="183881"/>
                  </a:cubicBezTo>
                  <a:cubicBezTo>
                    <a:pt x="1859968" y="152880"/>
                    <a:pt x="1834837" y="127749"/>
                    <a:pt x="1803836" y="127749"/>
                  </a:cubicBezTo>
                  <a:close/>
                  <a:moveTo>
                    <a:pt x="1484484" y="127749"/>
                  </a:moveTo>
                  <a:cubicBezTo>
                    <a:pt x="1453483" y="127749"/>
                    <a:pt x="1428352" y="152880"/>
                    <a:pt x="1428352" y="183881"/>
                  </a:cubicBezTo>
                  <a:cubicBezTo>
                    <a:pt x="1428352" y="214882"/>
                    <a:pt x="1453483" y="240013"/>
                    <a:pt x="1484484" y="240013"/>
                  </a:cubicBezTo>
                  <a:cubicBezTo>
                    <a:pt x="1515485" y="240013"/>
                    <a:pt x="1540616" y="214882"/>
                    <a:pt x="1540616" y="183881"/>
                  </a:cubicBezTo>
                  <a:cubicBezTo>
                    <a:pt x="1540616" y="152880"/>
                    <a:pt x="1515485" y="127749"/>
                    <a:pt x="1484484" y="127749"/>
                  </a:cubicBezTo>
                  <a:close/>
                  <a:moveTo>
                    <a:pt x="1165131" y="127749"/>
                  </a:moveTo>
                  <a:cubicBezTo>
                    <a:pt x="1134130" y="127749"/>
                    <a:pt x="1108999" y="152880"/>
                    <a:pt x="1108999" y="183881"/>
                  </a:cubicBezTo>
                  <a:cubicBezTo>
                    <a:pt x="1108999" y="214882"/>
                    <a:pt x="1134130" y="240013"/>
                    <a:pt x="1165131" y="240013"/>
                  </a:cubicBezTo>
                  <a:cubicBezTo>
                    <a:pt x="1196132" y="240013"/>
                    <a:pt x="1221263" y="214882"/>
                    <a:pt x="1221263" y="183881"/>
                  </a:cubicBezTo>
                  <a:cubicBezTo>
                    <a:pt x="1221263" y="152880"/>
                    <a:pt x="1196132" y="127749"/>
                    <a:pt x="1165131" y="127749"/>
                  </a:cubicBezTo>
                  <a:close/>
                  <a:moveTo>
                    <a:pt x="845779" y="127749"/>
                  </a:moveTo>
                  <a:cubicBezTo>
                    <a:pt x="814778" y="127749"/>
                    <a:pt x="789647" y="152880"/>
                    <a:pt x="789647" y="183881"/>
                  </a:cubicBezTo>
                  <a:cubicBezTo>
                    <a:pt x="789647" y="214882"/>
                    <a:pt x="814778" y="240013"/>
                    <a:pt x="845779" y="240013"/>
                  </a:cubicBezTo>
                  <a:cubicBezTo>
                    <a:pt x="876780" y="240013"/>
                    <a:pt x="901911" y="214882"/>
                    <a:pt x="901911" y="183881"/>
                  </a:cubicBezTo>
                  <a:cubicBezTo>
                    <a:pt x="901911" y="152880"/>
                    <a:pt x="876780" y="127749"/>
                    <a:pt x="845779" y="127749"/>
                  </a:cubicBezTo>
                  <a:close/>
                  <a:moveTo>
                    <a:pt x="526427" y="127749"/>
                  </a:moveTo>
                  <a:cubicBezTo>
                    <a:pt x="495426" y="127749"/>
                    <a:pt x="470295" y="152880"/>
                    <a:pt x="470295" y="183881"/>
                  </a:cubicBezTo>
                  <a:cubicBezTo>
                    <a:pt x="470295" y="214882"/>
                    <a:pt x="495426" y="240013"/>
                    <a:pt x="526427" y="240013"/>
                  </a:cubicBezTo>
                  <a:cubicBezTo>
                    <a:pt x="557428" y="240013"/>
                    <a:pt x="582559" y="214882"/>
                    <a:pt x="582559" y="183881"/>
                  </a:cubicBezTo>
                  <a:cubicBezTo>
                    <a:pt x="582559" y="152880"/>
                    <a:pt x="557428" y="127749"/>
                    <a:pt x="526427" y="127749"/>
                  </a:cubicBezTo>
                  <a:close/>
                  <a:moveTo>
                    <a:pt x="207075" y="127749"/>
                  </a:moveTo>
                  <a:cubicBezTo>
                    <a:pt x="176074" y="127749"/>
                    <a:pt x="150943" y="152880"/>
                    <a:pt x="150943" y="183881"/>
                  </a:cubicBezTo>
                  <a:cubicBezTo>
                    <a:pt x="150943" y="214882"/>
                    <a:pt x="176074" y="240013"/>
                    <a:pt x="207075" y="240013"/>
                  </a:cubicBezTo>
                  <a:cubicBezTo>
                    <a:pt x="238076" y="240013"/>
                    <a:pt x="263207" y="214882"/>
                    <a:pt x="263207" y="183881"/>
                  </a:cubicBezTo>
                  <a:cubicBezTo>
                    <a:pt x="263207" y="152880"/>
                    <a:pt x="238076" y="127749"/>
                    <a:pt x="207075" y="127749"/>
                  </a:cubicBezTo>
                  <a:close/>
                  <a:moveTo>
                    <a:pt x="2123188" y="71617"/>
                  </a:moveTo>
                  <a:cubicBezTo>
                    <a:pt x="2185190" y="71617"/>
                    <a:pt x="2235452" y="121879"/>
                    <a:pt x="2235452" y="183881"/>
                  </a:cubicBezTo>
                  <a:cubicBezTo>
                    <a:pt x="2235452" y="245883"/>
                    <a:pt x="2185190" y="296145"/>
                    <a:pt x="2123188" y="296145"/>
                  </a:cubicBezTo>
                  <a:cubicBezTo>
                    <a:pt x="2061186" y="296145"/>
                    <a:pt x="2010924" y="245883"/>
                    <a:pt x="2010924" y="183881"/>
                  </a:cubicBezTo>
                  <a:cubicBezTo>
                    <a:pt x="2010924" y="121879"/>
                    <a:pt x="2061186" y="71617"/>
                    <a:pt x="2123188" y="71617"/>
                  </a:cubicBezTo>
                  <a:close/>
                  <a:moveTo>
                    <a:pt x="1803836" y="71617"/>
                  </a:moveTo>
                  <a:cubicBezTo>
                    <a:pt x="1865838" y="71617"/>
                    <a:pt x="1916100" y="121879"/>
                    <a:pt x="1916100" y="183881"/>
                  </a:cubicBezTo>
                  <a:cubicBezTo>
                    <a:pt x="1916100" y="245883"/>
                    <a:pt x="1865838" y="296145"/>
                    <a:pt x="1803836" y="296145"/>
                  </a:cubicBezTo>
                  <a:cubicBezTo>
                    <a:pt x="1741834" y="296145"/>
                    <a:pt x="1691572" y="245883"/>
                    <a:pt x="1691572" y="183881"/>
                  </a:cubicBezTo>
                  <a:cubicBezTo>
                    <a:pt x="1691572" y="121879"/>
                    <a:pt x="1741834" y="71617"/>
                    <a:pt x="1803836" y="71617"/>
                  </a:cubicBezTo>
                  <a:close/>
                  <a:moveTo>
                    <a:pt x="1484484" y="71617"/>
                  </a:moveTo>
                  <a:cubicBezTo>
                    <a:pt x="1546486" y="71617"/>
                    <a:pt x="1596748" y="121879"/>
                    <a:pt x="1596748" y="183881"/>
                  </a:cubicBezTo>
                  <a:cubicBezTo>
                    <a:pt x="1596748" y="245883"/>
                    <a:pt x="1546486" y="296145"/>
                    <a:pt x="1484484" y="296145"/>
                  </a:cubicBezTo>
                  <a:cubicBezTo>
                    <a:pt x="1422482" y="296145"/>
                    <a:pt x="1372220" y="245883"/>
                    <a:pt x="1372220" y="183881"/>
                  </a:cubicBezTo>
                  <a:cubicBezTo>
                    <a:pt x="1372220" y="121879"/>
                    <a:pt x="1422482" y="71617"/>
                    <a:pt x="1484484" y="71617"/>
                  </a:cubicBezTo>
                  <a:close/>
                  <a:moveTo>
                    <a:pt x="1165131" y="71617"/>
                  </a:moveTo>
                  <a:cubicBezTo>
                    <a:pt x="1227133" y="71617"/>
                    <a:pt x="1277395" y="121879"/>
                    <a:pt x="1277395" y="183881"/>
                  </a:cubicBezTo>
                  <a:cubicBezTo>
                    <a:pt x="1277395" y="245883"/>
                    <a:pt x="1227133" y="296145"/>
                    <a:pt x="1165131" y="296145"/>
                  </a:cubicBezTo>
                  <a:cubicBezTo>
                    <a:pt x="1103129" y="296145"/>
                    <a:pt x="1052867" y="245883"/>
                    <a:pt x="1052867" y="183881"/>
                  </a:cubicBezTo>
                  <a:cubicBezTo>
                    <a:pt x="1052867" y="121879"/>
                    <a:pt x="1103129" y="71617"/>
                    <a:pt x="1165131" y="71617"/>
                  </a:cubicBezTo>
                  <a:close/>
                  <a:moveTo>
                    <a:pt x="845779" y="71617"/>
                  </a:moveTo>
                  <a:cubicBezTo>
                    <a:pt x="907781" y="71617"/>
                    <a:pt x="958043" y="121879"/>
                    <a:pt x="958043" y="183881"/>
                  </a:cubicBezTo>
                  <a:cubicBezTo>
                    <a:pt x="958043" y="245883"/>
                    <a:pt x="907781" y="296145"/>
                    <a:pt x="845779" y="296145"/>
                  </a:cubicBezTo>
                  <a:cubicBezTo>
                    <a:pt x="783777" y="296145"/>
                    <a:pt x="733515" y="245883"/>
                    <a:pt x="733515" y="183881"/>
                  </a:cubicBezTo>
                  <a:cubicBezTo>
                    <a:pt x="733515" y="121879"/>
                    <a:pt x="783777" y="71617"/>
                    <a:pt x="845779" y="71617"/>
                  </a:cubicBezTo>
                  <a:close/>
                  <a:moveTo>
                    <a:pt x="526427" y="71617"/>
                  </a:moveTo>
                  <a:cubicBezTo>
                    <a:pt x="588429" y="71617"/>
                    <a:pt x="638691" y="121879"/>
                    <a:pt x="638691" y="183881"/>
                  </a:cubicBezTo>
                  <a:cubicBezTo>
                    <a:pt x="638691" y="245883"/>
                    <a:pt x="588429" y="296145"/>
                    <a:pt x="526427" y="296145"/>
                  </a:cubicBezTo>
                  <a:cubicBezTo>
                    <a:pt x="464425" y="296145"/>
                    <a:pt x="414163" y="245883"/>
                    <a:pt x="414163" y="183881"/>
                  </a:cubicBezTo>
                  <a:cubicBezTo>
                    <a:pt x="414163" y="121879"/>
                    <a:pt x="464425" y="71617"/>
                    <a:pt x="526427" y="71617"/>
                  </a:cubicBezTo>
                  <a:close/>
                  <a:moveTo>
                    <a:pt x="207075" y="71617"/>
                  </a:moveTo>
                  <a:cubicBezTo>
                    <a:pt x="269077" y="71617"/>
                    <a:pt x="319339" y="121879"/>
                    <a:pt x="319339" y="183881"/>
                  </a:cubicBezTo>
                  <a:cubicBezTo>
                    <a:pt x="319339" y="245883"/>
                    <a:pt x="269077" y="296145"/>
                    <a:pt x="207075" y="296145"/>
                  </a:cubicBezTo>
                  <a:cubicBezTo>
                    <a:pt x="145073" y="296145"/>
                    <a:pt x="94811" y="245883"/>
                    <a:pt x="94811" y="183881"/>
                  </a:cubicBezTo>
                  <a:cubicBezTo>
                    <a:pt x="94811" y="121879"/>
                    <a:pt x="145073" y="71617"/>
                    <a:pt x="207075" y="71617"/>
                  </a:cubicBezTo>
                  <a:close/>
                  <a:moveTo>
                    <a:pt x="182844" y="45713"/>
                  </a:moveTo>
                  <a:cubicBezTo>
                    <a:pt x="107560" y="45713"/>
                    <a:pt x="46530" y="106743"/>
                    <a:pt x="46530" y="182027"/>
                  </a:cubicBezTo>
                  <a:cubicBezTo>
                    <a:pt x="46530" y="257311"/>
                    <a:pt x="107560" y="318341"/>
                    <a:pt x="182844" y="318341"/>
                  </a:cubicBezTo>
                  <a:lnTo>
                    <a:pt x="2141502" y="318341"/>
                  </a:lnTo>
                  <a:cubicBezTo>
                    <a:pt x="2216786" y="318341"/>
                    <a:pt x="2277816" y="257311"/>
                    <a:pt x="2277816" y="182027"/>
                  </a:cubicBezTo>
                  <a:cubicBezTo>
                    <a:pt x="2277816" y="106743"/>
                    <a:pt x="2216786" y="45713"/>
                    <a:pt x="2141502" y="45713"/>
                  </a:cubicBezTo>
                  <a:close/>
                  <a:moveTo>
                    <a:pt x="182027" y="0"/>
                  </a:moveTo>
                  <a:lnTo>
                    <a:pt x="2142319" y="0"/>
                  </a:lnTo>
                  <a:cubicBezTo>
                    <a:pt x="2242850" y="0"/>
                    <a:pt x="2324346" y="81496"/>
                    <a:pt x="2324346" y="182027"/>
                  </a:cubicBezTo>
                  <a:cubicBezTo>
                    <a:pt x="2324346" y="282558"/>
                    <a:pt x="2242850" y="364054"/>
                    <a:pt x="2142319" y="364054"/>
                  </a:cubicBezTo>
                  <a:lnTo>
                    <a:pt x="182027" y="364054"/>
                  </a:lnTo>
                  <a:cubicBezTo>
                    <a:pt x="81496" y="364054"/>
                    <a:pt x="0" y="282558"/>
                    <a:pt x="0" y="182027"/>
                  </a:cubicBezTo>
                  <a:cubicBezTo>
                    <a:pt x="0" y="81496"/>
                    <a:pt x="81496" y="0"/>
                    <a:pt x="182027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07" name="Group 606">
            <a:extLst>
              <a:ext uri="{FF2B5EF4-FFF2-40B4-BE49-F238E27FC236}">
                <a16:creationId xmlns:a16="http://schemas.microsoft.com/office/drawing/2014/main" id="{B849AA94-6D56-496D-997E-F53AF485722A}"/>
              </a:ext>
            </a:extLst>
          </p:cNvPr>
          <p:cNvGrpSpPr/>
          <p:nvPr/>
        </p:nvGrpSpPr>
        <p:grpSpPr>
          <a:xfrm>
            <a:off x="9666625" y="3060473"/>
            <a:ext cx="1314172" cy="856283"/>
            <a:chOff x="9418332" y="2951963"/>
            <a:chExt cx="1418527" cy="924278"/>
          </a:xfrm>
        </p:grpSpPr>
        <p:grpSp>
          <p:nvGrpSpPr>
            <p:cNvPr id="608" name="Group 607">
              <a:extLst>
                <a:ext uri="{FF2B5EF4-FFF2-40B4-BE49-F238E27FC236}">
                  <a16:creationId xmlns:a16="http://schemas.microsoft.com/office/drawing/2014/main" id="{2804D595-E583-4CBC-B82F-C4C263FB7FDC}"/>
                </a:ext>
              </a:extLst>
            </p:cNvPr>
            <p:cNvGrpSpPr/>
            <p:nvPr/>
          </p:nvGrpSpPr>
          <p:grpSpPr>
            <a:xfrm>
              <a:off x="9418332" y="2965177"/>
              <a:ext cx="1377929" cy="911064"/>
              <a:chOff x="9418332" y="2965177"/>
              <a:chExt cx="1377929" cy="911064"/>
            </a:xfrm>
          </p:grpSpPr>
          <p:grpSp>
            <p:nvGrpSpPr>
              <p:cNvPr id="610" name="Group 609">
                <a:extLst>
                  <a:ext uri="{FF2B5EF4-FFF2-40B4-BE49-F238E27FC236}">
                    <a16:creationId xmlns:a16="http://schemas.microsoft.com/office/drawing/2014/main" id="{06289312-7AF6-4535-8478-451BCCCBDDDC}"/>
                  </a:ext>
                </a:extLst>
              </p:cNvPr>
              <p:cNvGrpSpPr/>
              <p:nvPr/>
            </p:nvGrpSpPr>
            <p:grpSpPr>
              <a:xfrm>
                <a:off x="9418332" y="2965177"/>
                <a:ext cx="1377929" cy="911064"/>
                <a:chOff x="330241" y="1526834"/>
                <a:chExt cx="2145289" cy="1418430"/>
              </a:xfrm>
            </p:grpSpPr>
            <p:sp>
              <p:nvSpPr>
                <p:cNvPr id="614" name="Freeform: Shape 613">
                  <a:extLst>
                    <a:ext uri="{FF2B5EF4-FFF2-40B4-BE49-F238E27FC236}">
                      <a16:creationId xmlns:a16="http://schemas.microsoft.com/office/drawing/2014/main" id="{D13753D1-D094-4B49-AE0E-39FFE6CD3FAC}"/>
                    </a:ext>
                  </a:extLst>
                </p:cNvPr>
                <p:cNvSpPr/>
                <p:nvPr/>
              </p:nvSpPr>
              <p:spPr>
                <a:xfrm rot="5400000">
                  <a:off x="607683" y="1387173"/>
                  <a:ext cx="1061847" cy="1341169"/>
                </a:xfrm>
                <a:custGeom>
                  <a:avLst/>
                  <a:gdLst>
                    <a:gd name="connsiteX0" fmla="*/ 855467 w 1318389"/>
                    <a:gd name="connsiteY0" fmla="*/ 1312844 h 1665195"/>
                    <a:gd name="connsiteX1" fmla="*/ 898407 w 1318389"/>
                    <a:gd name="connsiteY1" fmla="*/ 1355784 h 1665195"/>
                    <a:gd name="connsiteX2" fmla="*/ 941347 w 1318389"/>
                    <a:gd name="connsiteY2" fmla="*/ 1312844 h 1665195"/>
                    <a:gd name="connsiteX3" fmla="*/ 898407 w 1318389"/>
                    <a:gd name="connsiteY3" fmla="*/ 1269904 h 1665195"/>
                    <a:gd name="connsiteX4" fmla="*/ 855467 w 1318389"/>
                    <a:gd name="connsiteY4" fmla="*/ 1312844 h 1665195"/>
                    <a:gd name="connsiteX5" fmla="*/ 362769 w 1318389"/>
                    <a:gd name="connsiteY5" fmla="*/ 236590 h 1665195"/>
                    <a:gd name="connsiteX6" fmla="*/ 405229 w 1318389"/>
                    <a:gd name="connsiteY6" fmla="*/ 279050 h 1665195"/>
                    <a:gd name="connsiteX7" fmla="*/ 447689 w 1318389"/>
                    <a:gd name="connsiteY7" fmla="*/ 236590 h 1665195"/>
                    <a:gd name="connsiteX8" fmla="*/ 405229 w 1318389"/>
                    <a:gd name="connsiteY8" fmla="*/ 194130 h 1665195"/>
                    <a:gd name="connsiteX9" fmla="*/ 362769 w 1318389"/>
                    <a:gd name="connsiteY9" fmla="*/ 236590 h 1665195"/>
                    <a:gd name="connsiteX10" fmla="*/ 348187 w 1318389"/>
                    <a:gd name="connsiteY10" fmla="*/ 1312844 h 1665195"/>
                    <a:gd name="connsiteX11" fmla="*/ 391127 w 1318389"/>
                    <a:gd name="connsiteY11" fmla="*/ 1355784 h 1665195"/>
                    <a:gd name="connsiteX12" fmla="*/ 434066 w 1318389"/>
                    <a:gd name="connsiteY12" fmla="*/ 1312844 h 1665195"/>
                    <a:gd name="connsiteX13" fmla="*/ 391127 w 1318389"/>
                    <a:gd name="connsiteY13" fmla="*/ 1269904 h 1665195"/>
                    <a:gd name="connsiteX14" fmla="*/ 348187 w 1318389"/>
                    <a:gd name="connsiteY14" fmla="*/ 1312844 h 1665195"/>
                    <a:gd name="connsiteX15" fmla="*/ 81655 w 1318389"/>
                    <a:gd name="connsiteY15" fmla="*/ 873373 h 1665195"/>
                    <a:gd name="connsiteX16" fmla="*/ 124595 w 1318389"/>
                    <a:gd name="connsiteY16" fmla="*/ 916313 h 1665195"/>
                    <a:gd name="connsiteX17" fmla="*/ 167534 w 1318389"/>
                    <a:gd name="connsiteY17" fmla="*/ 873373 h 1665195"/>
                    <a:gd name="connsiteX18" fmla="*/ 124595 w 1318389"/>
                    <a:gd name="connsiteY18" fmla="*/ 830433 h 1665195"/>
                    <a:gd name="connsiteX19" fmla="*/ 81655 w 1318389"/>
                    <a:gd name="connsiteY19" fmla="*/ 873373 h 1665195"/>
                    <a:gd name="connsiteX20" fmla="*/ 898 w 1318389"/>
                    <a:gd name="connsiteY20" fmla="*/ 878256 h 1665195"/>
                    <a:gd name="connsiteX21" fmla="*/ 59313 w 1318389"/>
                    <a:gd name="connsiteY21" fmla="*/ 760898 h 1665195"/>
                    <a:gd name="connsiteX22" fmla="*/ 60023 w 1318389"/>
                    <a:gd name="connsiteY22" fmla="*/ 760660 h 1665195"/>
                    <a:gd name="connsiteX23" fmla="*/ 301509 w 1318389"/>
                    <a:gd name="connsiteY23" fmla="*/ 256655 h 1665195"/>
                    <a:gd name="connsiteX24" fmla="*/ 300401 w 1318389"/>
                    <a:gd name="connsiteY24" fmla="*/ 253678 h 1665195"/>
                    <a:gd name="connsiteX25" fmla="*/ 392815 w 1318389"/>
                    <a:gd name="connsiteY25" fmla="*/ 125792 h 1665195"/>
                    <a:gd name="connsiteX26" fmla="*/ 426561 w 1318389"/>
                    <a:gd name="connsiteY26" fmla="*/ 127298 h 1665195"/>
                    <a:gd name="connsiteX27" fmla="*/ 501833 w 1318389"/>
                    <a:gd name="connsiteY27" fmla="*/ 25203 h 1665195"/>
                    <a:gd name="connsiteX28" fmla="*/ 659591 w 1318389"/>
                    <a:gd name="connsiteY28" fmla="*/ 0 h 1665195"/>
                    <a:gd name="connsiteX29" fmla="*/ 767873 w 1318389"/>
                    <a:gd name="connsiteY29" fmla="*/ 94280 h 1665195"/>
                    <a:gd name="connsiteX30" fmla="*/ 773474 w 1318389"/>
                    <a:gd name="connsiteY30" fmla="*/ 129752 h 1665195"/>
                    <a:gd name="connsiteX31" fmla="*/ 750137 w 1318389"/>
                    <a:gd name="connsiteY31" fmla="*/ 133486 h 1665195"/>
                    <a:gd name="connsiteX32" fmla="*/ 643721 w 1318389"/>
                    <a:gd name="connsiteY32" fmla="*/ 50407 h 1665195"/>
                    <a:gd name="connsiteX33" fmla="*/ 528905 w 1318389"/>
                    <a:gd name="connsiteY33" fmla="*/ 68143 h 1665195"/>
                    <a:gd name="connsiteX34" fmla="*/ 477195 w 1318389"/>
                    <a:gd name="connsiteY34" fmla="*/ 147376 h 1665195"/>
                    <a:gd name="connsiteX35" fmla="*/ 504919 w 1318389"/>
                    <a:gd name="connsiteY35" fmla="*/ 176856 h 1665195"/>
                    <a:gd name="connsiteX36" fmla="*/ 520701 w 1318389"/>
                    <a:gd name="connsiteY36" fmla="*/ 218206 h 1665195"/>
                    <a:gd name="connsiteX37" fmla="*/ 520838 w 1318389"/>
                    <a:gd name="connsiteY37" fmla="*/ 251739 h 1665195"/>
                    <a:gd name="connsiteX38" fmla="*/ 512601 w 1318389"/>
                    <a:gd name="connsiteY38" fmla="*/ 279384 h 1665195"/>
                    <a:gd name="connsiteX39" fmla="*/ 572778 w 1318389"/>
                    <a:gd name="connsiteY39" fmla="*/ 326714 h 1665195"/>
                    <a:gd name="connsiteX40" fmla="*/ 687595 w 1318389"/>
                    <a:gd name="connsiteY40" fmla="*/ 308045 h 1665195"/>
                    <a:gd name="connsiteX41" fmla="*/ 763207 w 1318389"/>
                    <a:gd name="connsiteY41" fmla="*/ 196028 h 1665195"/>
                    <a:gd name="connsiteX42" fmla="*/ 785610 w 1318389"/>
                    <a:gd name="connsiteY42" fmla="*/ 192294 h 1665195"/>
                    <a:gd name="connsiteX43" fmla="*/ 791211 w 1318389"/>
                    <a:gd name="connsiteY43" fmla="*/ 227766 h 1665195"/>
                    <a:gd name="connsiteX44" fmla="*/ 718400 w 1318389"/>
                    <a:gd name="connsiteY44" fmla="*/ 350984 h 1665195"/>
                    <a:gd name="connsiteX45" fmla="*/ 560643 w 1318389"/>
                    <a:gd name="connsiteY45" fmla="*/ 376188 h 1665195"/>
                    <a:gd name="connsiteX46" fmla="*/ 481653 w 1318389"/>
                    <a:gd name="connsiteY46" fmla="*/ 320430 h 1665195"/>
                    <a:gd name="connsiteX47" fmla="*/ 469637 w 1318389"/>
                    <a:gd name="connsiteY47" fmla="*/ 330704 h 1665195"/>
                    <a:gd name="connsiteX48" fmla="*/ 462283 w 1318389"/>
                    <a:gd name="connsiteY48" fmla="*/ 333441 h 1665195"/>
                    <a:gd name="connsiteX49" fmla="*/ 252808 w 1318389"/>
                    <a:gd name="connsiteY49" fmla="*/ 858867 h 1665195"/>
                    <a:gd name="connsiteX50" fmla="*/ 444434 w 1318389"/>
                    <a:gd name="connsiteY50" fmla="*/ 1190772 h 1665195"/>
                    <a:gd name="connsiteX51" fmla="*/ 801245 w 1318389"/>
                    <a:gd name="connsiteY51" fmla="*/ 1187463 h 1665195"/>
                    <a:gd name="connsiteX52" fmla="*/ 801245 w 1318389"/>
                    <a:gd name="connsiteY52" fmla="*/ 1116815 h 1665195"/>
                    <a:gd name="connsiteX53" fmla="*/ 890858 w 1318389"/>
                    <a:gd name="connsiteY53" fmla="*/ 1027202 h 1665195"/>
                    <a:gd name="connsiteX54" fmla="*/ 1200123 w 1318389"/>
                    <a:gd name="connsiteY54" fmla="*/ 1027202 h 1665195"/>
                    <a:gd name="connsiteX55" fmla="*/ 1205949 w 1318389"/>
                    <a:gd name="connsiteY55" fmla="*/ 998361 h 1665195"/>
                    <a:gd name="connsiteX56" fmla="*/ 1288518 w 1318389"/>
                    <a:gd name="connsiteY56" fmla="*/ 943622 h 1665195"/>
                    <a:gd name="connsiteX57" fmla="*/ 1318389 w 1318389"/>
                    <a:gd name="connsiteY57" fmla="*/ 974426 h 1665195"/>
                    <a:gd name="connsiteX58" fmla="*/ 1318389 w 1318389"/>
                    <a:gd name="connsiteY58" fmla="*/ 1635324 h 1665195"/>
                    <a:gd name="connsiteX59" fmla="*/ 1288518 w 1318389"/>
                    <a:gd name="connsiteY59" fmla="*/ 1665195 h 1665195"/>
                    <a:gd name="connsiteX60" fmla="*/ 1205949 w 1318389"/>
                    <a:gd name="connsiteY60" fmla="*/ 1610455 h 1665195"/>
                    <a:gd name="connsiteX61" fmla="*/ 1203531 w 1318389"/>
                    <a:gd name="connsiteY61" fmla="*/ 1598487 h 1665195"/>
                    <a:gd name="connsiteX62" fmla="*/ 890858 w 1318389"/>
                    <a:gd name="connsiteY62" fmla="*/ 1598487 h 1665195"/>
                    <a:gd name="connsiteX63" fmla="*/ 801245 w 1318389"/>
                    <a:gd name="connsiteY63" fmla="*/ 1508873 h 1665195"/>
                    <a:gd name="connsiteX64" fmla="*/ 801245 w 1318389"/>
                    <a:gd name="connsiteY64" fmla="*/ 1426032 h 1665195"/>
                    <a:gd name="connsiteX65" fmla="*/ 379661 w 1318389"/>
                    <a:gd name="connsiteY65" fmla="*/ 1429942 h 1665195"/>
                    <a:gd name="connsiteX66" fmla="*/ 294951 w 1318389"/>
                    <a:gd name="connsiteY66" fmla="*/ 1395390 h 1665195"/>
                    <a:gd name="connsiteX67" fmla="*/ 270560 w 1318389"/>
                    <a:gd name="connsiteY67" fmla="*/ 1359849 h 1665195"/>
                    <a:gd name="connsiteX68" fmla="*/ 263688 w 1318389"/>
                    <a:gd name="connsiteY68" fmla="*/ 1352058 h 1665195"/>
                    <a:gd name="connsiteX69" fmla="*/ 15908 w 1318389"/>
                    <a:gd name="connsiteY69" fmla="*/ 922891 h 1665195"/>
                    <a:gd name="connsiteX70" fmla="*/ 898 w 1318389"/>
                    <a:gd name="connsiteY70" fmla="*/ 878256 h 16651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</a:cxnLst>
                  <a:rect l="l" t="t" r="r" b="b"/>
                  <a:pathLst>
                    <a:path w="1318389" h="1665195">
                      <a:moveTo>
                        <a:pt x="855467" y="1312844"/>
                      </a:moveTo>
                      <a:cubicBezTo>
                        <a:pt x="855467" y="1336181"/>
                        <a:pt x="875070" y="1355784"/>
                        <a:pt x="898407" y="1355784"/>
                      </a:cubicBezTo>
                      <a:cubicBezTo>
                        <a:pt x="921743" y="1355784"/>
                        <a:pt x="941347" y="1336181"/>
                        <a:pt x="941347" y="1312844"/>
                      </a:cubicBezTo>
                      <a:cubicBezTo>
                        <a:pt x="941347" y="1289508"/>
                        <a:pt x="921743" y="1269904"/>
                        <a:pt x="898407" y="1269904"/>
                      </a:cubicBezTo>
                      <a:cubicBezTo>
                        <a:pt x="875070" y="1269904"/>
                        <a:pt x="855467" y="1289508"/>
                        <a:pt x="855467" y="1312844"/>
                      </a:cubicBezTo>
                      <a:close/>
                      <a:moveTo>
                        <a:pt x="362769" y="236590"/>
                      </a:moveTo>
                      <a:cubicBezTo>
                        <a:pt x="362769" y="260040"/>
                        <a:pt x="381779" y="279050"/>
                        <a:pt x="405229" y="279050"/>
                      </a:cubicBezTo>
                      <a:cubicBezTo>
                        <a:pt x="428679" y="279050"/>
                        <a:pt x="447689" y="260040"/>
                        <a:pt x="447689" y="236590"/>
                      </a:cubicBezTo>
                      <a:cubicBezTo>
                        <a:pt x="447689" y="213140"/>
                        <a:pt x="428679" y="194130"/>
                        <a:pt x="405229" y="194130"/>
                      </a:cubicBezTo>
                      <a:cubicBezTo>
                        <a:pt x="381779" y="194130"/>
                        <a:pt x="362769" y="213140"/>
                        <a:pt x="362769" y="236590"/>
                      </a:cubicBezTo>
                      <a:close/>
                      <a:moveTo>
                        <a:pt x="348187" y="1312844"/>
                      </a:moveTo>
                      <a:cubicBezTo>
                        <a:pt x="348187" y="1336181"/>
                        <a:pt x="367790" y="1355784"/>
                        <a:pt x="391127" y="1355784"/>
                      </a:cubicBezTo>
                      <a:cubicBezTo>
                        <a:pt x="414463" y="1355784"/>
                        <a:pt x="434066" y="1336181"/>
                        <a:pt x="434066" y="1312844"/>
                      </a:cubicBezTo>
                      <a:cubicBezTo>
                        <a:pt x="434066" y="1289508"/>
                        <a:pt x="414463" y="1269904"/>
                        <a:pt x="391127" y="1269904"/>
                      </a:cubicBezTo>
                      <a:cubicBezTo>
                        <a:pt x="367790" y="1269904"/>
                        <a:pt x="348187" y="1289508"/>
                        <a:pt x="348187" y="1312844"/>
                      </a:cubicBezTo>
                      <a:close/>
                      <a:moveTo>
                        <a:pt x="81655" y="873373"/>
                      </a:moveTo>
                      <a:cubicBezTo>
                        <a:pt x="81655" y="896710"/>
                        <a:pt x="101258" y="916313"/>
                        <a:pt x="124595" y="916313"/>
                      </a:cubicBezTo>
                      <a:cubicBezTo>
                        <a:pt x="147931" y="916313"/>
                        <a:pt x="167534" y="896710"/>
                        <a:pt x="167534" y="873373"/>
                      </a:cubicBezTo>
                      <a:cubicBezTo>
                        <a:pt x="167534" y="850037"/>
                        <a:pt x="147931" y="830433"/>
                        <a:pt x="124595" y="830433"/>
                      </a:cubicBezTo>
                      <a:cubicBezTo>
                        <a:pt x="101258" y="830433"/>
                        <a:pt x="81655" y="850037"/>
                        <a:pt x="81655" y="873373"/>
                      </a:cubicBezTo>
                      <a:close/>
                      <a:moveTo>
                        <a:pt x="898" y="878256"/>
                      </a:moveTo>
                      <a:cubicBezTo>
                        <a:pt x="-4792" y="832394"/>
                        <a:pt x="16774" y="785458"/>
                        <a:pt x="59313" y="760898"/>
                      </a:cubicBezTo>
                      <a:lnTo>
                        <a:pt x="60023" y="760660"/>
                      </a:lnTo>
                      <a:lnTo>
                        <a:pt x="301509" y="256655"/>
                      </a:lnTo>
                      <a:lnTo>
                        <a:pt x="300401" y="253678"/>
                      </a:lnTo>
                      <a:cubicBezTo>
                        <a:pt x="291067" y="193002"/>
                        <a:pt x="332139" y="135127"/>
                        <a:pt x="392815" y="125792"/>
                      </a:cubicBezTo>
                      <a:lnTo>
                        <a:pt x="426561" y="127298"/>
                      </a:lnTo>
                      <a:lnTo>
                        <a:pt x="501833" y="25203"/>
                      </a:lnTo>
                      <a:lnTo>
                        <a:pt x="659591" y="0"/>
                      </a:lnTo>
                      <a:lnTo>
                        <a:pt x="767873" y="94280"/>
                      </a:lnTo>
                      <a:lnTo>
                        <a:pt x="773474" y="129752"/>
                      </a:lnTo>
                      <a:lnTo>
                        <a:pt x="750137" y="133486"/>
                      </a:lnTo>
                      <a:lnTo>
                        <a:pt x="643721" y="50407"/>
                      </a:lnTo>
                      <a:lnTo>
                        <a:pt x="528905" y="68143"/>
                      </a:lnTo>
                      <a:lnTo>
                        <a:pt x="477195" y="147376"/>
                      </a:lnTo>
                      <a:lnTo>
                        <a:pt x="504919" y="176856"/>
                      </a:lnTo>
                      <a:cubicBezTo>
                        <a:pt x="512650" y="189093"/>
                        <a:pt x="518134" y="203037"/>
                        <a:pt x="520701" y="218206"/>
                      </a:cubicBezTo>
                      <a:cubicBezTo>
                        <a:pt x="522451" y="229583"/>
                        <a:pt x="522429" y="240861"/>
                        <a:pt x="520838" y="251739"/>
                      </a:cubicBezTo>
                      <a:lnTo>
                        <a:pt x="512601" y="279384"/>
                      </a:lnTo>
                      <a:lnTo>
                        <a:pt x="572778" y="326714"/>
                      </a:lnTo>
                      <a:lnTo>
                        <a:pt x="687595" y="308045"/>
                      </a:lnTo>
                      <a:lnTo>
                        <a:pt x="763207" y="196028"/>
                      </a:lnTo>
                      <a:lnTo>
                        <a:pt x="785610" y="192294"/>
                      </a:lnTo>
                      <a:lnTo>
                        <a:pt x="791211" y="227766"/>
                      </a:lnTo>
                      <a:lnTo>
                        <a:pt x="718400" y="350984"/>
                      </a:lnTo>
                      <a:lnTo>
                        <a:pt x="560643" y="376188"/>
                      </a:lnTo>
                      <a:lnTo>
                        <a:pt x="481653" y="320430"/>
                      </a:lnTo>
                      <a:lnTo>
                        <a:pt x="469637" y="330704"/>
                      </a:lnTo>
                      <a:lnTo>
                        <a:pt x="462283" y="333441"/>
                      </a:lnTo>
                      <a:lnTo>
                        <a:pt x="252808" y="858867"/>
                      </a:lnTo>
                      <a:lnTo>
                        <a:pt x="444434" y="1190772"/>
                      </a:lnTo>
                      <a:lnTo>
                        <a:pt x="801245" y="1187463"/>
                      </a:lnTo>
                      <a:lnTo>
                        <a:pt x="801245" y="1116815"/>
                      </a:lnTo>
                      <a:cubicBezTo>
                        <a:pt x="801245" y="1067341"/>
                        <a:pt x="841384" y="1027202"/>
                        <a:pt x="890858" y="1027202"/>
                      </a:cubicBezTo>
                      <a:lnTo>
                        <a:pt x="1200123" y="1027202"/>
                      </a:lnTo>
                      <a:lnTo>
                        <a:pt x="1205949" y="998361"/>
                      </a:lnTo>
                      <a:cubicBezTo>
                        <a:pt x="1219557" y="966200"/>
                        <a:pt x="1251412" y="943622"/>
                        <a:pt x="1288518" y="943622"/>
                      </a:cubicBezTo>
                      <a:cubicBezTo>
                        <a:pt x="1305320" y="944554"/>
                        <a:pt x="1318389" y="957623"/>
                        <a:pt x="1318389" y="974426"/>
                      </a:cubicBezTo>
                      <a:lnTo>
                        <a:pt x="1318389" y="1635324"/>
                      </a:lnTo>
                      <a:cubicBezTo>
                        <a:pt x="1318389" y="1652126"/>
                        <a:pt x="1305320" y="1665195"/>
                        <a:pt x="1288518" y="1665195"/>
                      </a:cubicBezTo>
                      <a:cubicBezTo>
                        <a:pt x="1251412" y="1665195"/>
                        <a:pt x="1219557" y="1642617"/>
                        <a:pt x="1205949" y="1610455"/>
                      </a:cubicBezTo>
                      <a:lnTo>
                        <a:pt x="1203531" y="1598487"/>
                      </a:lnTo>
                      <a:lnTo>
                        <a:pt x="890858" y="1598487"/>
                      </a:lnTo>
                      <a:cubicBezTo>
                        <a:pt x="841384" y="1598487"/>
                        <a:pt x="801245" y="1558348"/>
                        <a:pt x="801245" y="1508873"/>
                      </a:cubicBezTo>
                      <a:lnTo>
                        <a:pt x="801245" y="1426032"/>
                      </a:lnTo>
                      <a:lnTo>
                        <a:pt x="379661" y="1429942"/>
                      </a:lnTo>
                      <a:cubicBezTo>
                        <a:pt x="346553" y="1429924"/>
                        <a:pt x="316655" y="1416756"/>
                        <a:pt x="294951" y="1395390"/>
                      </a:cubicBezTo>
                      <a:lnTo>
                        <a:pt x="270560" y="1359849"/>
                      </a:lnTo>
                      <a:lnTo>
                        <a:pt x="263688" y="1352058"/>
                      </a:lnTo>
                      <a:lnTo>
                        <a:pt x="15908" y="922891"/>
                      </a:lnTo>
                      <a:cubicBezTo>
                        <a:pt x="7721" y="908711"/>
                        <a:pt x="2795" y="893543"/>
                        <a:pt x="898" y="878256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wrap="square" rtlCol="0" anchor="ctr">
                  <a:no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15" name="Freeform: Shape 614">
                  <a:extLst>
                    <a:ext uri="{FF2B5EF4-FFF2-40B4-BE49-F238E27FC236}">
                      <a16:creationId xmlns:a16="http://schemas.microsoft.com/office/drawing/2014/main" id="{19DAADF1-1495-4012-962B-A30CBC44BEC5}"/>
                    </a:ext>
                  </a:extLst>
                </p:cNvPr>
                <p:cNvSpPr/>
                <p:nvPr/>
              </p:nvSpPr>
              <p:spPr>
                <a:xfrm>
                  <a:off x="330241" y="2609254"/>
                  <a:ext cx="2145289" cy="336010"/>
                </a:xfrm>
                <a:custGeom>
                  <a:avLst/>
                  <a:gdLst>
                    <a:gd name="connsiteX0" fmla="*/ 2123188 w 2324346"/>
                    <a:gd name="connsiteY0" fmla="*/ 127749 h 364054"/>
                    <a:gd name="connsiteX1" fmla="*/ 2067056 w 2324346"/>
                    <a:gd name="connsiteY1" fmla="*/ 183881 h 364054"/>
                    <a:gd name="connsiteX2" fmla="*/ 2123188 w 2324346"/>
                    <a:gd name="connsiteY2" fmla="*/ 240013 h 364054"/>
                    <a:gd name="connsiteX3" fmla="*/ 2179320 w 2324346"/>
                    <a:gd name="connsiteY3" fmla="*/ 183881 h 364054"/>
                    <a:gd name="connsiteX4" fmla="*/ 2123188 w 2324346"/>
                    <a:gd name="connsiteY4" fmla="*/ 127749 h 364054"/>
                    <a:gd name="connsiteX5" fmla="*/ 1803836 w 2324346"/>
                    <a:gd name="connsiteY5" fmla="*/ 127749 h 364054"/>
                    <a:gd name="connsiteX6" fmla="*/ 1747704 w 2324346"/>
                    <a:gd name="connsiteY6" fmla="*/ 183881 h 364054"/>
                    <a:gd name="connsiteX7" fmla="*/ 1803836 w 2324346"/>
                    <a:gd name="connsiteY7" fmla="*/ 240013 h 364054"/>
                    <a:gd name="connsiteX8" fmla="*/ 1859968 w 2324346"/>
                    <a:gd name="connsiteY8" fmla="*/ 183881 h 364054"/>
                    <a:gd name="connsiteX9" fmla="*/ 1803836 w 2324346"/>
                    <a:gd name="connsiteY9" fmla="*/ 127749 h 364054"/>
                    <a:gd name="connsiteX10" fmla="*/ 1484484 w 2324346"/>
                    <a:gd name="connsiteY10" fmla="*/ 127749 h 364054"/>
                    <a:gd name="connsiteX11" fmla="*/ 1428352 w 2324346"/>
                    <a:gd name="connsiteY11" fmla="*/ 183881 h 364054"/>
                    <a:gd name="connsiteX12" fmla="*/ 1484484 w 2324346"/>
                    <a:gd name="connsiteY12" fmla="*/ 240013 h 364054"/>
                    <a:gd name="connsiteX13" fmla="*/ 1540616 w 2324346"/>
                    <a:gd name="connsiteY13" fmla="*/ 183881 h 364054"/>
                    <a:gd name="connsiteX14" fmla="*/ 1484484 w 2324346"/>
                    <a:gd name="connsiteY14" fmla="*/ 127749 h 364054"/>
                    <a:gd name="connsiteX15" fmla="*/ 1165131 w 2324346"/>
                    <a:gd name="connsiteY15" fmla="*/ 127749 h 364054"/>
                    <a:gd name="connsiteX16" fmla="*/ 1108999 w 2324346"/>
                    <a:gd name="connsiteY16" fmla="*/ 183881 h 364054"/>
                    <a:gd name="connsiteX17" fmla="*/ 1165131 w 2324346"/>
                    <a:gd name="connsiteY17" fmla="*/ 240013 h 364054"/>
                    <a:gd name="connsiteX18" fmla="*/ 1221263 w 2324346"/>
                    <a:gd name="connsiteY18" fmla="*/ 183881 h 364054"/>
                    <a:gd name="connsiteX19" fmla="*/ 1165131 w 2324346"/>
                    <a:gd name="connsiteY19" fmla="*/ 127749 h 364054"/>
                    <a:gd name="connsiteX20" fmla="*/ 845779 w 2324346"/>
                    <a:gd name="connsiteY20" fmla="*/ 127749 h 364054"/>
                    <a:gd name="connsiteX21" fmla="*/ 789647 w 2324346"/>
                    <a:gd name="connsiteY21" fmla="*/ 183881 h 364054"/>
                    <a:gd name="connsiteX22" fmla="*/ 845779 w 2324346"/>
                    <a:gd name="connsiteY22" fmla="*/ 240013 h 364054"/>
                    <a:gd name="connsiteX23" fmla="*/ 901911 w 2324346"/>
                    <a:gd name="connsiteY23" fmla="*/ 183881 h 364054"/>
                    <a:gd name="connsiteX24" fmla="*/ 845779 w 2324346"/>
                    <a:gd name="connsiteY24" fmla="*/ 127749 h 364054"/>
                    <a:gd name="connsiteX25" fmla="*/ 526427 w 2324346"/>
                    <a:gd name="connsiteY25" fmla="*/ 127749 h 364054"/>
                    <a:gd name="connsiteX26" fmla="*/ 470295 w 2324346"/>
                    <a:gd name="connsiteY26" fmla="*/ 183881 h 364054"/>
                    <a:gd name="connsiteX27" fmla="*/ 526427 w 2324346"/>
                    <a:gd name="connsiteY27" fmla="*/ 240013 h 364054"/>
                    <a:gd name="connsiteX28" fmla="*/ 582559 w 2324346"/>
                    <a:gd name="connsiteY28" fmla="*/ 183881 h 364054"/>
                    <a:gd name="connsiteX29" fmla="*/ 526427 w 2324346"/>
                    <a:gd name="connsiteY29" fmla="*/ 127749 h 364054"/>
                    <a:gd name="connsiteX30" fmla="*/ 207075 w 2324346"/>
                    <a:gd name="connsiteY30" fmla="*/ 127749 h 364054"/>
                    <a:gd name="connsiteX31" fmla="*/ 150943 w 2324346"/>
                    <a:gd name="connsiteY31" fmla="*/ 183881 h 364054"/>
                    <a:gd name="connsiteX32" fmla="*/ 207075 w 2324346"/>
                    <a:gd name="connsiteY32" fmla="*/ 240013 h 364054"/>
                    <a:gd name="connsiteX33" fmla="*/ 263207 w 2324346"/>
                    <a:gd name="connsiteY33" fmla="*/ 183881 h 364054"/>
                    <a:gd name="connsiteX34" fmla="*/ 207075 w 2324346"/>
                    <a:gd name="connsiteY34" fmla="*/ 127749 h 364054"/>
                    <a:gd name="connsiteX35" fmla="*/ 2123188 w 2324346"/>
                    <a:gd name="connsiteY35" fmla="*/ 71617 h 364054"/>
                    <a:gd name="connsiteX36" fmla="*/ 2235452 w 2324346"/>
                    <a:gd name="connsiteY36" fmla="*/ 183881 h 364054"/>
                    <a:gd name="connsiteX37" fmla="*/ 2123188 w 2324346"/>
                    <a:gd name="connsiteY37" fmla="*/ 296145 h 364054"/>
                    <a:gd name="connsiteX38" fmla="*/ 2010924 w 2324346"/>
                    <a:gd name="connsiteY38" fmla="*/ 183881 h 364054"/>
                    <a:gd name="connsiteX39" fmla="*/ 2123188 w 2324346"/>
                    <a:gd name="connsiteY39" fmla="*/ 71617 h 364054"/>
                    <a:gd name="connsiteX40" fmla="*/ 1803836 w 2324346"/>
                    <a:gd name="connsiteY40" fmla="*/ 71617 h 364054"/>
                    <a:gd name="connsiteX41" fmla="*/ 1916100 w 2324346"/>
                    <a:gd name="connsiteY41" fmla="*/ 183881 h 364054"/>
                    <a:gd name="connsiteX42" fmla="*/ 1803836 w 2324346"/>
                    <a:gd name="connsiteY42" fmla="*/ 296145 h 364054"/>
                    <a:gd name="connsiteX43" fmla="*/ 1691572 w 2324346"/>
                    <a:gd name="connsiteY43" fmla="*/ 183881 h 364054"/>
                    <a:gd name="connsiteX44" fmla="*/ 1803836 w 2324346"/>
                    <a:gd name="connsiteY44" fmla="*/ 71617 h 364054"/>
                    <a:gd name="connsiteX45" fmla="*/ 1484484 w 2324346"/>
                    <a:gd name="connsiteY45" fmla="*/ 71617 h 364054"/>
                    <a:gd name="connsiteX46" fmla="*/ 1596748 w 2324346"/>
                    <a:gd name="connsiteY46" fmla="*/ 183881 h 364054"/>
                    <a:gd name="connsiteX47" fmla="*/ 1484484 w 2324346"/>
                    <a:gd name="connsiteY47" fmla="*/ 296145 h 364054"/>
                    <a:gd name="connsiteX48" fmla="*/ 1372220 w 2324346"/>
                    <a:gd name="connsiteY48" fmla="*/ 183881 h 364054"/>
                    <a:gd name="connsiteX49" fmla="*/ 1484484 w 2324346"/>
                    <a:gd name="connsiteY49" fmla="*/ 71617 h 364054"/>
                    <a:gd name="connsiteX50" fmla="*/ 1165131 w 2324346"/>
                    <a:gd name="connsiteY50" fmla="*/ 71617 h 364054"/>
                    <a:gd name="connsiteX51" fmla="*/ 1277395 w 2324346"/>
                    <a:gd name="connsiteY51" fmla="*/ 183881 h 364054"/>
                    <a:gd name="connsiteX52" fmla="*/ 1165131 w 2324346"/>
                    <a:gd name="connsiteY52" fmla="*/ 296145 h 364054"/>
                    <a:gd name="connsiteX53" fmla="*/ 1052867 w 2324346"/>
                    <a:gd name="connsiteY53" fmla="*/ 183881 h 364054"/>
                    <a:gd name="connsiteX54" fmla="*/ 1165131 w 2324346"/>
                    <a:gd name="connsiteY54" fmla="*/ 71617 h 364054"/>
                    <a:gd name="connsiteX55" fmla="*/ 845779 w 2324346"/>
                    <a:gd name="connsiteY55" fmla="*/ 71617 h 364054"/>
                    <a:gd name="connsiteX56" fmla="*/ 958043 w 2324346"/>
                    <a:gd name="connsiteY56" fmla="*/ 183881 h 364054"/>
                    <a:gd name="connsiteX57" fmla="*/ 845779 w 2324346"/>
                    <a:gd name="connsiteY57" fmla="*/ 296145 h 364054"/>
                    <a:gd name="connsiteX58" fmla="*/ 733515 w 2324346"/>
                    <a:gd name="connsiteY58" fmla="*/ 183881 h 364054"/>
                    <a:gd name="connsiteX59" fmla="*/ 845779 w 2324346"/>
                    <a:gd name="connsiteY59" fmla="*/ 71617 h 364054"/>
                    <a:gd name="connsiteX60" fmla="*/ 526427 w 2324346"/>
                    <a:gd name="connsiteY60" fmla="*/ 71617 h 364054"/>
                    <a:gd name="connsiteX61" fmla="*/ 638691 w 2324346"/>
                    <a:gd name="connsiteY61" fmla="*/ 183881 h 364054"/>
                    <a:gd name="connsiteX62" fmla="*/ 526427 w 2324346"/>
                    <a:gd name="connsiteY62" fmla="*/ 296145 h 364054"/>
                    <a:gd name="connsiteX63" fmla="*/ 414163 w 2324346"/>
                    <a:gd name="connsiteY63" fmla="*/ 183881 h 364054"/>
                    <a:gd name="connsiteX64" fmla="*/ 526427 w 2324346"/>
                    <a:gd name="connsiteY64" fmla="*/ 71617 h 364054"/>
                    <a:gd name="connsiteX65" fmla="*/ 207075 w 2324346"/>
                    <a:gd name="connsiteY65" fmla="*/ 71617 h 364054"/>
                    <a:gd name="connsiteX66" fmla="*/ 319339 w 2324346"/>
                    <a:gd name="connsiteY66" fmla="*/ 183881 h 364054"/>
                    <a:gd name="connsiteX67" fmla="*/ 207075 w 2324346"/>
                    <a:gd name="connsiteY67" fmla="*/ 296145 h 364054"/>
                    <a:gd name="connsiteX68" fmla="*/ 94811 w 2324346"/>
                    <a:gd name="connsiteY68" fmla="*/ 183881 h 364054"/>
                    <a:gd name="connsiteX69" fmla="*/ 207075 w 2324346"/>
                    <a:gd name="connsiteY69" fmla="*/ 71617 h 364054"/>
                    <a:gd name="connsiteX70" fmla="*/ 182844 w 2324346"/>
                    <a:gd name="connsiteY70" fmla="*/ 45713 h 364054"/>
                    <a:gd name="connsiteX71" fmla="*/ 46530 w 2324346"/>
                    <a:gd name="connsiteY71" fmla="*/ 182027 h 364054"/>
                    <a:gd name="connsiteX72" fmla="*/ 182844 w 2324346"/>
                    <a:gd name="connsiteY72" fmla="*/ 318341 h 364054"/>
                    <a:gd name="connsiteX73" fmla="*/ 2141502 w 2324346"/>
                    <a:gd name="connsiteY73" fmla="*/ 318341 h 364054"/>
                    <a:gd name="connsiteX74" fmla="*/ 2277816 w 2324346"/>
                    <a:gd name="connsiteY74" fmla="*/ 182027 h 364054"/>
                    <a:gd name="connsiteX75" fmla="*/ 2141502 w 2324346"/>
                    <a:gd name="connsiteY75" fmla="*/ 45713 h 364054"/>
                    <a:gd name="connsiteX76" fmla="*/ 182027 w 2324346"/>
                    <a:gd name="connsiteY76" fmla="*/ 0 h 364054"/>
                    <a:gd name="connsiteX77" fmla="*/ 2142319 w 2324346"/>
                    <a:gd name="connsiteY77" fmla="*/ 0 h 364054"/>
                    <a:gd name="connsiteX78" fmla="*/ 2324346 w 2324346"/>
                    <a:gd name="connsiteY78" fmla="*/ 182027 h 364054"/>
                    <a:gd name="connsiteX79" fmla="*/ 2142319 w 2324346"/>
                    <a:gd name="connsiteY79" fmla="*/ 364054 h 364054"/>
                    <a:gd name="connsiteX80" fmla="*/ 182027 w 2324346"/>
                    <a:gd name="connsiteY80" fmla="*/ 364054 h 364054"/>
                    <a:gd name="connsiteX81" fmla="*/ 0 w 2324346"/>
                    <a:gd name="connsiteY81" fmla="*/ 182027 h 364054"/>
                    <a:gd name="connsiteX82" fmla="*/ 182027 w 2324346"/>
                    <a:gd name="connsiteY82" fmla="*/ 0 h 3640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</a:cxnLst>
                  <a:rect l="l" t="t" r="r" b="b"/>
                  <a:pathLst>
                    <a:path w="2324346" h="364054">
                      <a:moveTo>
                        <a:pt x="2123188" y="127749"/>
                      </a:moveTo>
                      <a:cubicBezTo>
                        <a:pt x="2092187" y="127749"/>
                        <a:pt x="2067056" y="152880"/>
                        <a:pt x="2067056" y="183881"/>
                      </a:cubicBezTo>
                      <a:cubicBezTo>
                        <a:pt x="2067056" y="214882"/>
                        <a:pt x="2092187" y="240013"/>
                        <a:pt x="2123188" y="240013"/>
                      </a:cubicBezTo>
                      <a:cubicBezTo>
                        <a:pt x="2154189" y="240013"/>
                        <a:pt x="2179320" y="214882"/>
                        <a:pt x="2179320" y="183881"/>
                      </a:cubicBezTo>
                      <a:cubicBezTo>
                        <a:pt x="2179320" y="152880"/>
                        <a:pt x="2154189" y="127749"/>
                        <a:pt x="2123188" y="127749"/>
                      </a:cubicBezTo>
                      <a:close/>
                      <a:moveTo>
                        <a:pt x="1803836" y="127749"/>
                      </a:moveTo>
                      <a:cubicBezTo>
                        <a:pt x="1772835" y="127749"/>
                        <a:pt x="1747704" y="152880"/>
                        <a:pt x="1747704" y="183881"/>
                      </a:cubicBezTo>
                      <a:cubicBezTo>
                        <a:pt x="1747704" y="214882"/>
                        <a:pt x="1772835" y="240013"/>
                        <a:pt x="1803836" y="240013"/>
                      </a:cubicBezTo>
                      <a:cubicBezTo>
                        <a:pt x="1834837" y="240013"/>
                        <a:pt x="1859968" y="214882"/>
                        <a:pt x="1859968" y="183881"/>
                      </a:cubicBezTo>
                      <a:cubicBezTo>
                        <a:pt x="1859968" y="152880"/>
                        <a:pt x="1834837" y="127749"/>
                        <a:pt x="1803836" y="127749"/>
                      </a:cubicBezTo>
                      <a:close/>
                      <a:moveTo>
                        <a:pt x="1484484" y="127749"/>
                      </a:moveTo>
                      <a:cubicBezTo>
                        <a:pt x="1453483" y="127749"/>
                        <a:pt x="1428352" y="152880"/>
                        <a:pt x="1428352" y="183881"/>
                      </a:cubicBezTo>
                      <a:cubicBezTo>
                        <a:pt x="1428352" y="214882"/>
                        <a:pt x="1453483" y="240013"/>
                        <a:pt x="1484484" y="240013"/>
                      </a:cubicBezTo>
                      <a:cubicBezTo>
                        <a:pt x="1515485" y="240013"/>
                        <a:pt x="1540616" y="214882"/>
                        <a:pt x="1540616" y="183881"/>
                      </a:cubicBezTo>
                      <a:cubicBezTo>
                        <a:pt x="1540616" y="152880"/>
                        <a:pt x="1515485" y="127749"/>
                        <a:pt x="1484484" y="127749"/>
                      </a:cubicBezTo>
                      <a:close/>
                      <a:moveTo>
                        <a:pt x="1165131" y="127749"/>
                      </a:moveTo>
                      <a:cubicBezTo>
                        <a:pt x="1134130" y="127749"/>
                        <a:pt x="1108999" y="152880"/>
                        <a:pt x="1108999" y="183881"/>
                      </a:cubicBezTo>
                      <a:cubicBezTo>
                        <a:pt x="1108999" y="214882"/>
                        <a:pt x="1134130" y="240013"/>
                        <a:pt x="1165131" y="240013"/>
                      </a:cubicBezTo>
                      <a:cubicBezTo>
                        <a:pt x="1196132" y="240013"/>
                        <a:pt x="1221263" y="214882"/>
                        <a:pt x="1221263" y="183881"/>
                      </a:cubicBezTo>
                      <a:cubicBezTo>
                        <a:pt x="1221263" y="152880"/>
                        <a:pt x="1196132" y="127749"/>
                        <a:pt x="1165131" y="127749"/>
                      </a:cubicBezTo>
                      <a:close/>
                      <a:moveTo>
                        <a:pt x="845779" y="127749"/>
                      </a:moveTo>
                      <a:cubicBezTo>
                        <a:pt x="814778" y="127749"/>
                        <a:pt x="789647" y="152880"/>
                        <a:pt x="789647" y="183881"/>
                      </a:cubicBezTo>
                      <a:cubicBezTo>
                        <a:pt x="789647" y="214882"/>
                        <a:pt x="814778" y="240013"/>
                        <a:pt x="845779" y="240013"/>
                      </a:cubicBezTo>
                      <a:cubicBezTo>
                        <a:pt x="876780" y="240013"/>
                        <a:pt x="901911" y="214882"/>
                        <a:pt x="901911" y="183881"/>
                      </a:cubicBezTo>
                      <a:cubicBezTo>
                        <a:pt x="901911" y="152880"/>
                        <a:pt x="876780" y="127749"/>
                        <a:pt x="845779" y="127749"/>
                      </a:cubicBezTo>
                      <a:close/>
                      <a:moveTo>
                        <a:pt x="526427" y="127749"/>
                      </a:moveTo>
                      <a:cubicBezTo>
                        <a:pt x="495426" y="127749"/>
                        <a:pt x="470295" y="152880"/>
                        <a:pt x="470295" y="183881"/>
                      </a:cubicBezTo>
                      <a:cubicBezTo>
                        <a:pt x="470295" y="214882"/>
                        <a:pt x="495426" y="240013"/>
                        <a:pt x="526427" y="240013"/>
                      </a:cubicBezTo>
                      <a:cubicBezTo>
                        <a:pt x="557428" y="240013"/>
                        <a:pt x="582559" y="214882"/>
                        <a:pt x="582559" y="183881"/>
                      </a:cubicBezTo>
                      <a:cubicBezTo>
                        <a:pt x="582559" y="152880"/>
                        <a:pt x="557428" y="127749"/>
                        <a:pt x="526427" y="127749"/>
                      </a:cubicBezTo>
                      <a:close/>
                      <a:moveTo>
                        <a:pt x="207075" y="127749"/>
                      </a:moveTo>
                      <a:cubicBezTo>
                        <a:pt x="176074" y="127749"/>
                        <a:pt x="150943" y="152880"/>
                        <a:pt x="150943" y="183881"/>
                      </a:cubicBezTo>
                      <a:cubicBezTo>
                        <a:pt x="150943" y="214882"/>
                        <a:pt x="176074" y="240013"/>
                        <a:pt x="207075" y="240013"/>
                      </a:cubicBezTo>
                      <a:cubicBezTo>
                        <a:pt x="238076" y="240013"/>
                        <a:pt x="263207" y="214882"/>
                        <a:pt x="263207" y="183881"/>
                      </a:cubicBezTo>
                      <a:cubicBezTo>
                        <a:pt x="263207" y="152880"/>
                        <a:pt x="238076" y="127749"/>
                        <a:pt x="207075" y="127749"/>
                      </a:cubicBezTo>
                      <a:close/>
                      <a:moveTo>
                        <a:pt x="2123188" y="71617"/>
                      </a:moveTo>
                      <a:cubicBezTo>
                        <a:pt x="2185190" y="71617"/>
                        <a:pt x="2235452" y="121879"/>
                        <a:pt x="2235452" y="183881"/>
                      </a:cubicBezTo>
                      <a:cubicBezTo>
                        <a:pt x="2235452" y="245883"/>
                        <a:pt x="2185190" y="296145"/>
                        <a:pt x="2123188" y="296145"/>
                      </a:cubicBezTo>
                      <a:cubicBezTo>
                        <a:pt x="2061186" y="296145"/>
                        <a:pt x="2010924" y="245883"/>
                        <a:pt x="2010924" y="183881"/>
                      </a:cubicBezTo>
                      <a:cubicBezTo>
                        <a:pt x="2010924" y="121879"/>
                        <a:pt x="2061186" y="71617"/>
                        <a:pt x="2123188" y="71617"/>
                      </a:cubicBezTo>
                      <a:close/>
                      <a:moveTo>
                        <a:pt x="1803836" y="71617"/>
                      </a:moveTo>
                      <a:cubicBezTo>
                        <a:pt x="1865838" y="71617"/>
                        <a:pt x="1916100" y="121879"/>
                        <a:pt x="1916100" y="183881"/>
                      </a:cubicBezTo>
                      <a:cubicBezTo>
                        <a:pt x="1916100" y="245883"/>
                        <a:pt x="1865838" y="296145"/>
                        <a:pt x="1803836" y="296145"/>
                      </a:cubicBezTo>
                      <a:cubicBezTo>
                        <a:pt x="1741834" y="296145"/>
                        <a:pt x="1691572" y="245883"/>
                        <a:pt x="1691572" y="183881"/>
                      </a:cubicBezTo>
                      <a:cubicBezTo>
                        <a:pt x="1691572" y="121879"/>
                        <a:pt x="1741834" y="71617"/>
                        <a:pt x="1803836" y="71617"/>
                      </a:cubicBezTo>
                      <a:close/>
                      <a:moveTo>
                        <a:pt x="1484484" y="71617"/>
                      </a:moveTo>
                      <a:cubicBezTo>
                        <a:pt x="1546486" y="71617"/>
                        <a:pt x="1596748" y="121879"/>
                        <a:pt x="1596748" y="183881"/>
                      </a:cubicBezTo>
                      <a:cubicBezTo>
                        <a:pt x="1596748" y="245883"/>
                        <a:pt x="1546486" y="296145"/>
                        <a:pt x="1484484" y="296145"/>
                      </a:cubicBezTo>
                      <a:cubicBezTo>
                        <a:pt x="1422482" y="296145"/>
                        <a:pt x="1372220" y="245883"/>
                        <a:pt x="1372220" y="183881"/>
                      </a:cubicBezTo>
                      <a:cubicBezTo>
                        <a:pt x="1372220" y="121879"/>
                        <a:pt x="1422482" y="71617"/>
                        <a:pt x="1484484" y="71617"/>
                      </a:cubicBezTo>
                      <a:close/>
                      <a:moveTo>
                        <a:pt x="1165131" y="71617"/>
                      </a:moveTo>
                      <a:cubicBezTo>
                        <a:pt x="1227133" y="71617"/>
                        <a:pt x="1277395" y="121879"/>
                        <a:pt x="1277395" y="183881"/>
                      </a:cubicBezTo>
                      <a:cubicBezTo>
                        <a:pt x="1277395" y="245883"/>
                        <a:pt x="1227133" y="296145"/>
                        <a:pt x="1165131" y="296145"/>
                      </a:cubicBezTo>
                      <a:cubicBezTo>
                        <a:pt x="1103129" y="296145"/>
                        <a:pt x="1052867" y="245883"/>
                        <a:pt x="1052867" y="183881"/>
                      </a:cubicBezTo>
                      <a:cubicBezTo>
                        <a:pt x="1052867" y="121879"/>
                        <a:pt x="1103129" y="71617"/>
                        <a:pt x="1165131" y="71617"/>
                      </a:cubicBezTo>
                      <a:close/>
                      <a:moveTo>
                        <a:pt x="845779" y="71617"/>
                      </a:moveTo>
                      <a:cubicBezTo>
                        <a:pt x="907781" y="71617"/>
                        <a:pt x="958043" y="121879"/>
                        <a:pt x="958043" y="183881"/>
                      </a:cubicBezTo>
                      <a:cubicBezTo>
                        <a:pt x="958043" y="245883"/>
                        <a:pt x="907781" y="296145"/>
                        <a:pt x="845779" y="296145"/>
                      </a:cubicBezTo>
                      <a:cubicBezTo>
                        <a:pt x="783777" y="296145"/>
                        <a:pt x="733515" y="245883"/>
                        <a:pt x="733515" y="183881"/>
                      </a:cubicBezTo>
                      <a:cubicBezTo>
                        <a:pt x="733515" y="121879"/>
                        <a:pt x="783777" y="71617"/>
                        <a:pt x="845779" y="71617"/>
                      </a:cubicBezTo>
                      <a:close/>
                      <a:moveTo>
                        <a:pt x="526427" y="71617"/>
                      </a:moveTo>
                      <a:cubicBezTo>
                        <a:pt x="588429" y="71617"/>
                        <a:pt x="638691" y="121879"/>
                        <a:pt x="638691" y="183881"/>
                      </a:cubicBezTo>
                      <a:cubicBezTo>
                        <a:pt x="638691" y="245883"/>
                        <a:pt x="588429" y="296145"/>
                        <a:pt x="526427" y="296145"/>
                      </a:cubicBezTo>
                      <a:cubicBezTo>
                        <a:pt x="464425" y="296145"/>
                        <a:pt x="414163" y="245883"/>
                        <a:pt x="414163" y="183881"/>
                      </a:cubicBezTo>
                      <a:cubicBezTo>
                        <a:pt x="414163" y="121879"/>
                        <a:pt x="464425" y="71617"/>
                        <a:pt x="526427" y="71617"/>
                      </a:cubicBezTo>
                      <a:close/>
                      <a:moveTo>
                        <a:pt x="207075" y="71617"/>
                      </a:moveTo>
                      <a:cubicBezTo>
                        <a:pt x="269077" y="71617"/>
                        <a:pt x="319339" y="121879"/>
                        <a:pt x="319339" y="183881"/>
                      </a:cubicBezTo>
                      <a:cubicBezTo>
                        <a:pt x="319339" y="245883"/>
                        <a:pt x="269077" y="296145"/>
                        <a:pt x="207075" y="296145"/>
                      </a:cubicBezTo>
                      <a:cubicBezTo>
                        <a:pt x="145073" y="296145"/>
                        <a:pt x="94811" y="245883"/>
                        <a:pt x="94811" y="183881"/>
                      </a:cubicBezTo>
                      <a:cubicBezTo>
                        <a:pt x="94811" y="121879"/>
                        <a:pt x="145073" y="71617"/>
                        <a:pt x="207075" y="71617"/>
                      </a:cubicBezTo>
                      <a:close/>
                      <a:moveTo>
                        <a:pt x="182844" y="45713"/>
                      </a:moveTo>
                      <a:cubicBezTo>
                        <a:pt x="107560" y="45713"/>
                        <a:pt x="46530" y="106743"/>
                        <a:pt x="46530" y="182027"/>
                      </a:cubicBezTo>
                      <a:cubicBezTo>
                        <a:pt x="46530" y="257311"/>
                        <a:pt x="107560" y="318341"/>
                        <a:pt x="182844" y="318341"/>
                      </a:cubicBezTo>
                      <a:lnTo>
                        <a:pt x="2141502" y="318341"/>
                      </a:lnTo>
                      <a:cubicBezTo>
                        <a:pt x="2216786" y="318341"/>
                        <a:pt x="2277816" y="257311"/>
                        <a:pt x="2277816" y="182027"/>
                      </a:cubicBezTo>
                      <a:cubicBezTo>
                        <a:pt x="2277816" y="106743"/>
                        <a:pt x="2216786" y="45713"/>
                        <a:pt x="2141502" y="45713"/>
                      </a:cubicBezTo>
                      <a:close/>
                      <a:moveTo>
                        <a:pt x="182027" y="0"/>
                      </a:moveTo>
                      <a:lnTo>
                        <a:pt x="2142319" y="0"/>
                      </a:lnTo>
                      <a:cubicBezTo>
                        <a:pt x="2242850" y="0"/>
                        <a:pt x="2324346" y="81496"/>
                        <a:pt x="2324346" y="182027"/>
                      </a:cubicBezTo>
                      <a:cubicBezTo>
                        <a:pt x="2324346" y="282558"/>
                        <a:pt x="2242850" y="364054"/>
                        <a:pt x="2142319" y="364054"/>
                      </a:cubicBezTo>
                      <a:lnTo>
                        <a:pt x="182027" y="364054"/>
                      </a:lnTo>
                      <a:cubicBezTo>
                        <a:pt x="81496" y="364054"/>
                        <a:pt x="0" y="282558"/>
                        <a:pt x="0" y="182027"/>
                      </a:cubicBezTo>
                      <a:cubicBezTo>
                        <a:pt x="0" y="81496"/>
                        <a:pt x="81496" y="0"/>
                        <a:pt x="182027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611" name="Freeform: Shape 610">
                <a:extLst>
                  <a:ext uri="{FF2B5EF4-FFF2-40B4-BE49-F238E27FC236}">
                    <a16:creationId xmlns:a16="http://schemas.microsoft.com/office/drawing/2014/main" id="{5C071088-0676-4FC7-85A6-F62F29B7F8F6}"/>
                  </a:ext>
                </a:extLst>
              </p:cNvPr>
              <p:cNvSpPr/>
              <p:nvPr/>
            </p:nvSpPr>
            <p:spPr>
              <a:xfrm>
                <a:off x="9962318" y="3429000"/>
                <a:ext cx="204563" cy="204563"/>
              </a:xfrm>
              <a:custGeom>
                <a:avLst/>
                <a:gdLst>
                  <a:gd name="connsiteX0" fmla="*/ 1208165 w 3598783"/>
                  <a:gd name="connsiteY0" fmla="*/ 120597 h 3598783"/>
                  <a:gd name="connsiteX1" fmla="*/ 1208165 w 3598783"/>
                  <a:gd name="connsiteY1" fmla="*/ 1303057 h 3598783"/>
                  <a:gd name="connsiteX2" fmla="*/ 2390625 w 3598783"/>
                  <a:gd name="connsiteY2" fmla="*/ 1303057 h 3598783"/>
                  <a:gd name="connsiteX3" fmla="*/ 2390625 w 3598783"/>
                  <a:gd name="connsiteY3" fmla="*/ 120597 h 3598783"/>
                  <a:gd name="connsiteX4" fmla="*/ 0 w 3598783"/>
                  <a:gd name="connsiteY4" fmla="*/ 0 h 3598783"/>
                  <a:gd name="connsiteX5" fmla="*/ 3598783 w 3598783"/>
                  <a:gd name="connsiteY5" fmla="*/ 0 h 3598783"/>
                  <a:gd name="connsiteX6" fmla="*/ 3598783 w 3598783"/>
                  <a:gd name="connsiteY6" fmla="*/ 3598783 h 3598783"/>
                  <a:gd name="connsiteX7" fmla="*/ 0 w 3598783"/>
                  <a:gd name="connsiteY7" fmla="*/ 3598783 h 3598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598783" h="3598783">
                    <a:moveTo>
                      <a:pt x="1208165" y="120597"/>
                    </a:moveTo>
                    <a:lnTo>
                      <a:pt x="1208165" y="1303057"/>
                    </a:lnTo>
                    <a:lnTo>
                      <a:pt x="2390625" y="1303057"/>
                    </a:lnTo>
                    <a:lnTo>
                      <a:pt x="2390625" y="120597"/>
                    </a:lnTo>
                    <a:close/>
                    <a:moveTo>
                      <a:pt x="0" y="0"/>
                    </a:moveTo>
                    <a:lnTo>
                      <a:pt x="3598783" y="0"/>
                    </a:lnTo>
                    <a:lnTo>
                      <a:pt x="3598783" y="3598783"/>
                    </a:lnTo>
                    <a:lnTo>
                      <a:pt x="0" y="3598783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2" name="Freeform: Shape 611">
                <a:extLst>
                  <a:ext uri="{FF2B5EF4-FFF2-40B4-BE49-F238E27FC236}">
                    <a16:creationId xmlns:a16="http://schemas.microsoft.com/office/drawing/2014/main" id="{763308F0-DA06-481E-9470-89B5DAAFF62D}"/>
                  </a:ext>
                </a:extLst>
              </p:cNvPr>
              <p:cNvSpPr/>
              <p:nvPr/>
            </p:nvSpPr>
            <p:spPr>
              <a:xfrm>
                <a:off x="10221429" y="3429000"/>
                <a:ext cx="204563" cy="204563"/>
              </a:xfrm>
              <a:custGeom>
                <a:avLst/>
                <a:gdLst>
                  <a:gd name="connsiteX0" fmla="*/ 1208165 w 3598783"/>
                  <a:gd name="connsiteY0" fmla="*/ 120597 h 3598783"/>
                  <a:gd name="connsiteX1" fmla="*/ 1208165 w 3598783"/>
                  <a:gd name="connsiteY1" fmla="*/ 1303057 h 3598783"/>
                  <a:gd name="connsiteX2" fmla="*/ 2390625 w 3598783"/>
                  <a:gd name="connsiteY2" fmla="*/ 1303057 h 3598783"/>
                  <a:gd name="connsiteX3" fmla="*/ 2390625 w 3598783"/>
                  <a:gd name="connsiteY3" fmla="*/ 120597 h 3598783"/>
                  <a:gd name="connsiteX4" fmla="*/ 0 w 3598783"/>
                  <a:gd name="connsiteY4" fmla="*/ 0 h 3598783"/>
                  <a:gd name="connsiteX5" fmla="*/ 3598783 w 3598783"/>
                  <a:gd name="connsiteY5" fmla="*/ 0 h 3598783"/>
                  <a:gd name="connsiteX6" fmla="*/ 3598783 w 3598783"/>
                  <a:gd name="connsiteY6" fmla="*/ 3598783 h 3598783"/>
                  <a:gd name="connsiteX7" fmla="*/ 0 w 3598783"/>
                  <a:gd name="connsiteY7" fmla="*/ 3598783 h 3598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598783" h="3598783">
                    <a:moveTo>
                      <a:pt x="1208165" y="120597"/>
                    </a:moveTo>
                    <a:lnTo>
                      <a:pt x="1208165" y="1303057"/>
                    </a:lnTo>
                    <a:lnTo>
                      <a:pt x="2390625" y="1303057"/>
                    </a:lnTo>
                    <a:lnTo>
                      <a:pt x="2390625" y="120597"/>
                    </a:lnTo>
                    <a:close/>
                    <a:moveTo>
                      <a:pt x="0" y="0"/>
                    </a:moveTo>
                    <a:lnTo>
                      <a:pt x="3598783" y="0"/>
                    </a:lnTo>
                    <a:lnTo>
                      <a:pt x="3598783" y="3598783"/>
                    </a:lnTo>
                    <a:lnTo>
                      <a:pt x="0" y="3598783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3" name="Freeform: Shape 612">
                <a:extLst>
                  <a:ext uri="{FF2B5EF4-FFF2-40B4-BE49-F238E27FC236}">
                    <a16:creationId xmlns:a16="http://schemas.microsoft.com/office/drawing/2014/main" id="{35F69771-6399-4D10-A64D-4426433DD0AD}"/>
                  </a:ext>
                </a:extLst>
              </p:cNvPr>
              <p:cNvSpPr/>
              <p:nvPr/>
            </p:nvSpPr>
            <p:spPr>
              <a:xfrm>
                <a:off x="10480540" y="3429000"/>
                <a:ext cx="204563" cy="204563"/>
              </a:xfrm>
              <a:custGeom>
                <a:avLst/>
                <a:gdLst>
                  <a:gd name="connsiteX0" fmla="*/ 1208165 w 3598783"/>
                  <a:gd name="connsiteY0" fmla="*/ 120597 h 3598783"/>
                  <a:gd name="connsiteX1" fmla="*/ 1208165 w 3598783"/>
                  <a:gd name="connsiteY1" fmla="*/ 1303057 h 3598783"/>
                  <a:gd name="connsiteX2" fmla="*/ 2390625 w 3598783"/>
                  <a:gd name="connsiteY2" fmla="*/ 1303057 h 3598783"/>
                  <a:gd name="connsiteX3" fmla="*/ 2390625 w 3598783"/>
                  <a:gd name="connsiteY3" fmla="*/ 120597 h 3598783"/>
                  <a:gd name="connsiteX4" fmla="*/ 0 w 3598783"/>
                  <a:gd name="connsiteY4" fmla="*/ 0 h 3598783"/>
                  <a:gd name="connsiteX5" fmla="*/ 3598783 w 3598783"/>
                  <a:gd name="connsiteY5" fmla="*/ 0 h 3598783"/>
                  <a:gd name="connsiteX6" fmla="*/ 3598783 w 3598783"/>
                  <a:gd name="connsiteY6" fmla="*/ 3598783 h 3598783"/>
                  <a:gd name="connsiteX7" fmla="*/ 0 w 3598783"/>
                  <a:gd name="connsiteY7" fmla="*/ 3598783 h 3598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598783" h="3598783">
                    <a:moveTo>
                      <a:pt x="1208165" y="120597"/>
                    </a:moveTo>
                    <a:lnTo>
                      <a:pt x="1208165" y="1303057"/>
                    </a:lnTo>
                    <a:lnTo>
                      <a:pt x="2390625" y="1303057"/>
                    </a:lnTo>
                    <a:lnTo>
                      <a:pt x="2390625" y="120597"/>
                    </a:lnTo>
                    <a:close/>
                    <a:moveTo>
                      <a:pt x="0" y="0"/>
                    </a:moveTo>
                    <a:lnTo>
                      <a:pt x="3598783" y="0"/>
                    </a:lnTo>
                    <a:lnTo>
                      <a:pt x="3598783" y="3598783"/>
                    </a:lnTo>
                    <a:lnTo>
                      <a:pt x="0" y="3598783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9" name="Freeform: Shape 608">
              <a:extLst>
                <a:ext uri="{FF2B5EF4-FFF2-40B4-BE49-F238E27FC236}">
                  <a16:creationId xmlns:a16="http://schemas.microsoft.com/office/drawing/2014/main" id="{73324816-5A92-4C9D-8207-C9BAB879392C}"/>
                </a:ext>
              </a:extLst>
            </p:cNvPr>
            <p:cNvSpPr/>
            <p:nvPr/>
          </p:nvSpPr>
          <p:spPr>
            <a:xfrm>
              <a:off x="10331070" y="2951963"/>
              <a:ext cx="505789" cy="372334"/>
            </a:xfrm>
            <a:custGeom>
              <a:avLst/>
              <a:gdLst>
                <a:gd name="connsiteX0" fmla="*/ 1869041 w 3738080"/>
                <a:gd name="connsiteY0" fmla="*/ 1997576 h 2751770"/>
                <a:gd name="connsiteX1" fmla="*/ 2246138 w 3738080"/>
                <a:gd name="connsiteY1" fmla="*/ 2374673 h 2751770"/>
                <a:gd name="connsiteX2" fmla="*/ 1869041 w 3738080"/>
                <a:gd name="connsiteY2" fmla="*/ 2751770 h 2751770"/>
                <a:gd name="connsiteX3" fmla="*/ 1491944 w 3738080"/>
                <a:gd name="connsiteY3" fmla="*/ 2374673 h 2751770"/>
                <a:gd name="connsiteX4" fmla="*/ 1869041 w 3738080"/>
                <a:gd name="connsiteY4" fmla="*/ 1997576 h 2751770"/>
                <a:gd name="connsiteX5" fmla="*/ 2788485 w 3738080"/>
                <a:gd name="connsiteY5" fmla="*/ 1841061 h 2751770"/>
                <a:gd name="connsiteX6" fmla="*/ 2632248 w 3738080"/>
                <a:gd name="connsiteY6" fmla="*/ 1992174 h 2751770"/>
                <a:gd name="connsiteX7" fmla="*/ 2624294 w 3738080"/>
                <a:gd name="connsiteY7" fmla="*/ 1992174 h 2751770"/>
                <a:gd name="connsiteX8" fmla="*/ 1858846 w 3738080"/>
                <a:gd name="connsiteY8" fmla="*/ 1306247 h 2751770"/>
                <a:gd name="connsiteX9" fmla="*/ 2645621 w 3738080"/>
                <a:gd name="connsiteY9" fmla="*/ 1504218 h 2751770"/>
                <a:gd name="connsiteX10" fmla="*/ 2795575 w 3738080"/>
                <a:gd name="connsiteY10" fmla="*/ 1757331 h 2751770"/>
                <a:gd name="connsiteX11" fmla="*/ 2539052 w 3738080"/>
                <a:gd name="connsiteY11" fmla="*/ 1841672 h 2751770"/>
                <a:gd name="connsiteX12" fmla="*/ 1353947 w 3738080"/>
                <a:gd name="connsiteY12" fmla="*/ 1778974 h 2751770"/>
                <a:gd name="connsiteX13" fmla="*/ 982333 w 3738080"/>
                <a:gd name="connsiteY13" fmla="*/ 1780833 h 2751770"/>
                <a:gd name="connsiteX14" fmla="*/ 966756 w 3738080"/>
                <a:gd name="connsiteY14" fmla="*/ 1667407 h 2751770"/>
                <a:gd name="connsiteX15" fmla="*/ 1217540 w 3738080"/>
                <a:gd name="connsiteY15" fmla="*/ 1445700 h 2751770"/>
                <a:gd name="connsiteX16" fmla="*/ 1858846 w 3738080"/>
                <a:gd name="connsiteY16" fmla="*/ 1306247 h 2751770"/>
                <a:gd name="connsiteX17" fmla="*/ 1828129 w 3738080"/>
                <a:gd name="connsiteY17" fmla="*/ 650059 h 2751770"/>
                <a:gd name="connsiteX18" fmla="*/ 3108200 w 3738080"/>
                <a:gd name="connsiteY18" fmla="*/ 1008980 h 2751770"/>
                <a:gd name="connsiteX19" fmla="*/ 3258155 w 3738080"/>
                <a:gd name="connsiteY19" fmla="*/ 1319033 h 2751770"/>
                <a:gd name="connsiteX20" fmla="*/ 2937692 w 3738080"/>
                <a:gd name="connsiteY20" fmla="*/ 1304637 h 2751770"/>
                <a:gd name="connsiteX21" fmla="*/ 763561 w 3738080"/>
                <a:gd name="connsiteY21" fmla="*/ 1325535 h 2751770"/>
                <a:gd name="connsiteX22" fmla="*/ 464412 w 3738080"/>
                <a:gd name="connsiteY22" fmla="*/ 1278813 h 2751770"/>
                <a:gd name="connsiteX23" fmla="*/ 450482 w 3738080"/>
                <a:gd name="connsiteY23" fmla="*/ 1202928 h 2751770"/>
                <a:gd name="connsiteX24" fmla="*/ 622892 w 3738080"/>
                <a:gd name="connsiteY24" fmla="*/ 1008979 h 2751770"/>
                <a:gd name="connsiteX25" fmla="*/ 1828129 w 3738080"/>
                <a:gd name="connsiteY25" fmla="*/ 650059 h 2751770"/>
                <a:gd name="connsiteX26" fmla="*/ 1764313 w 3738080"/>
                <a:gd name="connsiteY26" fmla="*/ 591 h 2751770"/>
                <a:gd name="connsiteX27" fmla="*/ 3559697 w 3738080"/>
                <a:gd name="connsiteY27" fmla="*/ 547180 h 2751770"/>
                <a:gd name="connsiteX28" fmla="*/ 3709650 w 3738080"/>
                <a:gd name="connsiteY28" fmla="*/ 882310 h 2751770"/>
                <a:gd name="connsiteX29" fmla="*/ 3367875 w 3738080"/>
                <a:gd name="connsiteY29" fmla="*/ 834477 h 2751770"/>
                <a:gd name="connsiteX30" fmla="*/ 318417 w 3738080"/>
                <a:gd name="connsiteY30" fmla="*/ 884635 h 2751770"/>
                <a:gd name="connsiteX31" fmla="*/ 19267 w 3738080"/>
                <a:gd name="connsiteY31" fmla="*/ 846272 h 2751770"/>
                <a:gd name="connsiteX32" fmla="*/ 275 w 3738080"/>
                <a:gd name="connsiteY32" fmla="*/ 760137 h 2751770"/>
                <a:gd name="connsiteX33" fmla="*/ 173484 w 3738080"/>
                <a:gd name="connsiteY33" fmla="*/ 547180 h 2751770"/>
                <a:gd name="connsiteX34" fmla="*/ 1764313 w 3738080"/>
                <a:gd name="connsiteY34" fmla="*/ 591 h 2751770"/>
                <a:gd name="connsiteX0" fmla="*/ 1869041 w 3738080"/>
                <a:gd name="connsiteY0" fmla="*/ 1997576 h 2751770"/>
                <a:gd name="connsiteX1" fmla="*/ 2246138 w 3738080"/>
                <a:gd name="connsiteY1" fmla="*/ 2374673 h 2751770"/>
                <a:gd name="connsiteX2" fmla="*/ 1869041 w 3738080"/>
                <a:gd name="connsiteY2" fmla="*/ 2751770 h 2751770"/>
                <a:gd name="connsiteX3" fmla="*/ 1491944 w 3738080"/>
                <a:gd name="connsiteY3" fmla="*/ 2374673 h 2751770"/>
                <a:gd name="connsiteX4" fmla="*/ 1869041 w 3738080"/>
                <a:gd name="connsiteY4" fmla="*/ 1997576 h 2751770"/>
                <a:gd name="connsiteX5" fmla="*/ 2624294 w 3738080"/>
                <a:gd name="connsiteY5" fmla="*/ 1992174 h 2751770"/>
                <a:gd name="connsiteX6" fmla="*/ 2632248 w 3738080"/>
                <a:gd name="connsiteY6" fmla="*/ 1992174 h 2751770"/>
                <a:gd name="connsiteX7" fmla="*/ 2624294 w 3738080"/>
                <a:gd name="connsiteY7" fmla="*/ 1992174 h 2751770"/>
                <a:gd name="connsiteX8" fmla="*/ 1858846 w 3738080"/>
                <a:gd name="connsiteY8" fmla="*/ 1306247 h 2751770"/>
                <a:gd name="connsiteX9" fmla="*/ 2645621 w 3738080"/>
                <a:gd name="connsiteY9" fmla="*/ 1504218 h 2751770"/>
                <a:gd name="connsiteX10" fmla="*/ 2795575 w 3738080"/>
                <a:gd name="connsiteY10" fmla="*/ 1757331 h 2751770"/>
                <a:gd name="connsiteX11" fmla="*/ 2539052 w 3738080"/>
                <a:gd name="connsiteY11" fmla="*/ 1841672 h 2751770"/>
                <a:gd name="connsiteX12" fmla="*/ 1353947 w 3738080"/>
                <a:gd name="connsiteY12" fmla="*/ 1778974 h 2751770"/>
                <a:gd name="connsiteX13" fmla="*/ 982333 w 3738080"/>
                <a:gd name="connsiteY13" fmla="*/ 1780833 h 2751770"/>
                <a:gd name="connsiteX14" fmla="*/ 966756 w 3738080"/>
                <a:gd name="connsiteY14" fmla="*/ 1667407 h 2751770"/>
                <a:gd name="connsiteX15" fmla="*/ 1217540 w 3738080"/>
                <a:gd name="connsiteY15" fmla="*/ 1445700 h 2751770"/>
                <a:gd name="connsiteX16" fmla="*/ 1858846 w 3738080"/>
                <a:gd name="connsiteY16" fmla="*/ 1306247 h 2751770"/>
                <a:gd name="connsiteX17" fmla="*/ 1828129 w 3738080"/>
                <a:gd name="connsiteY17" fmla="*/ 650059 h 2751770"/>
                <a:gd name="connsiteX18" fmla="*/ 3108200 w 3738080"/>
                <a:gd name="connsiteY18" fmla="*/ 1008980 h 2751770"/>
                <a:gd name="connsiteX19" fmla="*/ 3258155 w 3738080"/>
                <a:gd name="connsiteY19" fmla="*/ 1319033 h 2751770"/>
                <a:gd name="connsiteX20" fmla="*/ 2937692 w 3738080"/>
                <a:gd name="connsiteY20" fmla="*/ 1304637 h 2751770"/>
                <a:gd name="connsiteX21" fmla="*/ 763561 w 3738080"/>
                <a:gd name="connsiteY21" fmla="*/ 1325535 h 2751770"/>
                <a:gd name="connsiteX22" fmla="*/ 464412 w 3738080"/>
                <a:gd name="connsiteY22" fmla="*/ 1278813 h 2751770"/>
                <a:gd name="connsiteX23" fmla="*/ 450482 w 3738080"/>
                <a:gd name="connsiteY23" fmla="*/ 1202928 h 2751770"/>
                <a:gd name="connsiteX24" fmla="*/ 622892 w 3738080"/>
                <a:gd name="connsiteY24" fmla="*/ 1008979 h 2751770"/>
                <a:gd name="connsiteX25" fmla="*/ 1828129 w 3738080"/>
                <a:gd name="connsiteY25" fmla="*/ 650059 h 2751770"/>
                <a:gd name="connsiteX26" fmla="*/ 1764313 w 3738080"/>
                <a:gd name="connsiteY26" fmla="*/ 591 h 2751770"/>
                <a:gd name="connsiteX27" fmla="*/ 3559697 w 3738080"/>
                <a:gd name="connsiteY27" fmla="*/ 547180 h 2751770"/>
                <a:gd name="connsiteX28" fmla="*/ 3709650 w 3738080"/>
                <a:gd name="connsiteY28" fmla="*/ 882310 h 2751770"/>
                <a:gd name="connsiteX29" fmla="*/ 3367875 w 3738080"/>
                <a:gd name="connsiteY29" fmla="*/ 834477 h 2751770"/>
                <a:gd name="connsiteX30" fmla="*/ 318417 w 3738080"/>
                <a:gd name="connsiteY30" fmla="*/ 884635 h 2751770"/>
                <a:gd name="connsiteX31" fmla="*/ 19267 w 3738080"/>
                <a:gd name="connsiteY31" fmla="*/ 846272 h 2751770"/>
                <a:gd name="connsiteX32" fmla="*/ 275 w 3738080"/>
                <a:gd name="connsiteY32" fmla="*/ 760137 h 2751770"/>
                <a:gd name="connsiteX33" fmla="*/ 173484 w 3738080"/>
                <a:gd name="connsiteY33" fmla="*/ 547180 h 2751770"/>
                <a:gd name="connsiteX34" fmla="*/ 1764313 w 3738080"/>
                <a:gd name="connsiteY34" fmla="*/ 591 h 2751770"/>
                <a:gd name="connsiteX0" fmla="*/ 1869041 w 3738080"/>
                <a:gd name="connsiteY0" fmla="*/ 1997576 h 2751770"/>
                <a:gd name="connsiteX1" fmla="*/ 2246138 w 3738080"/>
                <a:gd name="connsiteY1" fmla="*/ 2374673 h 2751770"/>
                <a:gd name="connsiteX2" fmla="*/ 1869041 w 3738080"/>
                <a:gd name="connsiteY2" fmla="*/ 2751770 h 2751770"/>
                <a:gd name="connsiteX3" fmla="*/ 1491944 w 3738080"/>
                <a:gd name="connsiteY3" fmla="*/ 2374673 h 2751770"/>
                <a:gd name="connsiteX4" fmla="*/ 1869041 w 3738080"/>
                <a:gd name="connsiteY4" fmla="*/ 1997576 h 2751770"/>
                <a:gd name="connsiteX5" fmla="*/ 1858846 w 3738080"/>
                <a:gd name="connsiteY5" fmla="*/ 1306247 h 2751770"/>
                <a:gd name="connsiteX6" fmla="*/ 2645621 w 3738080"/>
                <a:gd name="connsiteY6" fmla="*/ 1504218 h 2751770"/>
                <a:gd name="connsiteX7" fmla="*/ 2795575 w 3738080"/>
                <a:gd name="connsiteY7" fmla="*/ 1757331 h 2751770"/>
                <a:gd name="connsiteX8" fmla="*/ 2539052 w 3738080"/>
                <a:gd name="connsiteY8" fmla="*/ 1841672 h 2751770"/>
                <a:gd name="connsiteX9" fmla="*/ 1353947 w 3738080"/>
                <a:gd name="connsiteY9" fmla="*/ 1778974 h 2751770"/>
                <a:gd name="connsiteX10" fmla="*/ 982333 w 3738080"/>
                <a:gd name="connsiteY10" fmla="*/ 1780833 h 2751770"/>
                <a:gd name="connsiteX11" fmla="*/ 966756 w 3738080"/>
                <a:gd name="connsiteY11" fmla="*/ 1667407 h 2751770"/>
                <a:gd name="connsiteX12" fmla="*/ 1217540 w 3738080"/>
                <a:gd name="connsiteY12" fmla="*/ 1445700 h 2751770"/>
                <a:gd name="connsiteX13" fmla="*/ 1858846 w 3738080"/>
                <a:gd name="connsiteY13" fmla="*/ 1306247 h 2751770"/>
                <a:gd name="connsiteX14" fmla="*/ 1828129 w 3738080"/>
                <a:gd name="connsiteY14" fmla="*/ 650059 h 2751770"/>
                <a:gd name="connsiteX15" fmla="*/ 3108200 w 3738080"/>
                <a:gd name="connsiteY15" fmla="*/ 1008980 h 2751770"/>
                <a:gd name="connsiteX16" fmla="*/ 3258155 w 3738080"/>
                <a:gd name="connsiteY16" fmla="*/ 1319033 h 2751770"/>
                <a:gd name="connsiteX17" fmla="*/ 2937692 w 3738080"/>
                <a:gd name="connsiteY17" fmla="*/ 1304637 h 2751770"/>
                <a:gd name="connsiteX18" fmla="*/ 763561 w 3738080"/>
                <a:gd name="connsiteY18" fmla="*/ 1325535 h 2751770"/>
                <a:gd name="connsiteX19" fmla="*/ 464412 w 3738080"/>
                <a:gd name="connsiteY19" fmla="*/ 1278813 h 2751770"/>
                <a:gd name="connsiteX20" fmla="*/ 450482 w 3738080"/>
                <a:gd name="connsiteY20" fmla="*/ 1202928 h 2751770"/>
                <a:gd name="connsiteX21" fmla="*/ 622892 w 3738080"/>
                <a:gd name="connsiteY21" fmla="*/ 1008979 h 2751770"/>
                <a:gd name="connsiteX22" fmla="*/ 1828129 w 3738080"/>
                <a:gd name="connsiteY22" fmla="*/ 650059 h 2751770"/>
                <a:gd name="connsiteX23" fmla="*/ 1764313 w 3738080"/>
                <a:gd name="connsiteY23" fmla="*/ 591 h 2751770"/>
                <a:gd name="connsiteX24" fmla="*/ 3559697 w 3738080"/>
                <a:gd name="connsiteY24" fmla="*/ 547180 h 2751770"/>
                <a:gd name="connsiteX25" fmla="*/ 3709650 w 3738080"/>
                <a:gd name="connsiteY25" fmla="*/ 882310 h 2751770"/>
                <a:gd name="connsiteX26" fmla="*/ 3367875 w 3738080"/>
                <a:gd name="connsiteY26" fmla="*/ 834477 h 2751770"/>
                <a:gd name="connsiteX27" fmla="*/ 318417 w 3738080"/>
                <a:gd name="connsiteY27" fmla="*/ 884635 h 2751770"/>
                <a:gd name="connsiteX28" fmla="*/ 19267 w 3738080"/>
                <a:gd name="connsiteY28" fmla="*/ 846272 h 2751770"/>
                <a:gd name="connsiteX29" fmla="*/ 275 w 3738080"/>
                <a:gd name="connsiteY29" fmla="*/ 760137 h 2751770"/>
                <a:gd name="connsiteX30" fmla="*/ 173484 w 3738080"/>
                <a:gd name="connsiteY30" fmla="*/ 547180 h 2751770"/>
                <a:gd name="connsiteX31" fmla="*/ 1764313 w 3738080"/>
                <a:gd name="connsiteY31" fmla="*/ 591 h 2751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738080" h="2751770">
                  <a:moveTo>
                    <a:pt x="1869041" y="1997576"/>
                  </a:moveTo>
                  <a:cubicBezTo>
                    <a:pt x="2077306" y="1997576"/>
                    <a:pt x="2246138" y="2166408"/>
                    <a:pt x="2246138" y="2374673"/>
                  </a:cubicBezTo>
                  <a:cubicBezTo>
                    <a:pt x="2246138" y="2582938"/>
                    <a:pt x="2077306" y="2751770"/>
                    <a:pt x="1869041" y="2751770"/>
                  </a:cubicBezTo>
                  <a:cubicBezTo>
                    <a:pt x="1660776" y="2751770"/>
                    <a:pt x="1491944" y="2582938"/>
                    <a:pt x="1491944" y="2374673"/>
                  </a:cubicBezTo>
                  <a:cubicBezTo>
                    <a:pt x="1491944" y="2166408"/>
                    <a:pt x="1660776" y="1997576"/>
                    <a:pt x="1869041" y="1997576"/>
                  </a:cubicBezTo>
                  <a:close/>
                  <a:moveTo>
                    <a:pt x="1858846" y="1306247"/>
                  </a:moveTo>
                  <a:cubicBezTo>
                    <a:pt x="2165924" y="1301758"/>
                    <a:pt x="2404940" y="1399722"/>
                    <a:pt x="2645621" y="1504218"/>
                  </a:cubicBezTo>
                  <a:cubicBezTo>
                    <a:pt x="2813424" y="1597955"/>
                    <a:pt x="2823993" y="1678797"/>
                    <a:pt x="2795575" y="1757331"/>
                  </a:cubicBezTo>
                  <a:cubicBezTo>
                    <a:pt x="2761471" y="1842158"/>
                    <a:pt x="2685239" y="1908552"/>
                    <a:pt x="2539052" y="1841672"/>
                  </a:cubicBezTo>
                  <a:cubicBezTo>
                    <a:pt x="2347207" y="1684231"/>
                    <a:pt x="1733351" y="1556050"/>
                    <a:pt x="1353947" y="1778974"/>
                  </a:cubicBezTo>
                  <a:cubicBezTo>
                    <a:pt x="1250080" y="1855218"/>
                    <a:pt x="1037749" y="1915097"/>
                    <a:pt x="982333" y="1780833"/>
                  </a:cubicBezTo>
                  <a:cubicBezTo>
                    <a:pt x="968480" y="1736637"/>
                    <a:pt x="963386" y="1699601"/>
                    <a:pt x="966756" y="1667407"/>
                  </a:cubicBezTo>
                  <a:cubicBezTo>
                    <a:pt x="976866" y="1570822"/>
                    <a:pt x="1063141" y="1517802"/>
                    <a:pt x="1217540" y="1445700"/>
                  </a:cubicBezTo>
                  <a:cubicBezTo>
                    <a:pt x="1465851" y="1348519"/>
                    <a:pt x="1674601" y="1308942"/>
                    <a:pt x="1858846" y="1306247"/>
                  </a:cubicBezTo>
                  <a:close/>
                  <a:moveTo>
                    <a:pt x="1828129" y="650059"/>
                  </a:moveTo>
                  <a:cubicBezTo>
                    <a:pt x="2445754" y="646836"/>
                    <a:pt x="2937662" y="894034"/>
                    <a:pt x="3108200" y="1008980"/>
                  </a:cubicBezTo>
                  <a:cubicBezTo>
                    <a:pt x="3228810" y="1075858"/>
                    <a:pt x="3343409" y="1171509"/>
                    <a:pt x="3258155" y="1319033"/>
                  </a:cubicBezTo>
                  <a:cubicBezTo>
                    <a:pt x="3134282" y="1435449"/>
                    <a:pt x="3057301" y="1393031"/>
                    <a:pt x="2937692" y="1304637"/>
                  </a:cubicBezTo>
                  <a:cubicBezTo>
                    <a:pt x="2647778" y="1191783"/>
                    <a:pt x="2008321" y="619142"/>
                    <a:pt x="763561" y="1325535"/>
                  </a:cubicBezTo>
                  <a:cubicBezTo>
                    <a:pt x="621636" y="1425852"/>
                    <a:pt x="511304" y="1376178"/>
                    <a:pt x="464412" y="1278813"/>
                  </a:cubicBezTo>
                  <a:cubicBezTo>
                    <a:pt x="452398" y="1252494"/>
                    <a:pt x="448110" y="1227223"/>
                    <a:pt x="450482" y="1202928"/>
                  </a:cubicBezTo>
                  <a:cubicBezTo>
                    <a:pt x="457599" y="1130049"/>
                    <a:pt x="524660" y="1065987"/>
                    <a:pt x="622892" y="1008979"/>
                  </a:cubicBezTo>
                  <a:cubicBezTo>
                    <a:pt x="1041721" y="744082"/>
                    <a:pt x="1457554" y="651995"/>
                    <a:pt x="1828129" y="650059"/>
                  </a:cubicBezTo>
                  <a:close/>
                  <a:moveTo>
                    <a:pt x="1764313" y="591"/>
                  </a:moveTo>
                  <a:cubicBezTo>
                    <a:pt x="2430887" y="-13278"/>
                    <a:pt x="3056659" y="218017"/>
                    <a:pt x="3559697" y="547180"/>
                  </a:cubicBezTo>
                  <a:cubicBezTo>
                    <a:pt x="3671781" y="597338"/>
                    <a:pt x="3794905" y="759863"/>
                    <a:pt x="3709650" y="882310"/>
                  </a:cubicBezTo>
                  <a:cubicBezTo>
                    <a:pt x="3594303" y="984791"/>
                    <a:pt x="3449118" y="907547"/>
                    <a:pt x="3367875" y="834477"/>
                  </a:cubicBezTo>
                  <a:cubicBezTo>
                    <a:pt x="3193985" y="725799"/>
                    <a:pt x="1920315" y="-235561"/>
                    <a:pt x="318417" y="884635"/>
                  </a:cubicBezTo>
                  <a:cubicBezTo>
                    <a:pt x="189280" y="993311"/>
                    <a:pt x="70419" y="922739"/>
                    <a:pt x="19267" y="846272"/>
                  </a:cubicBezTo>
                  <a:cubicBezTo>
                    <a:pt x="4410" y="817516"/>
                    <a:pt x="-1388" y="788500"/>
                    <a:pt x="275" y="760137"/>
                  </a:cubicBezTo>
                  <a:cubicBezTo>
                    <a:pt x="5260" y="675044"/>
                    <a:pt x="77384" y="595829"/>
                    <a:pt x="173484" y="547180"/>
                  </a:cubicBezTo>
                  <a:cubicBezTo>
                    <a:pt x="702741" y="170471"/>
                    <a:pt x="1245868" y="11376"/>
                    <a:pt x="1764313" y="59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6" name="Freeform: Shape 615">
            <a:extLst>
              <a:ext uri="{FF2B5EF4-FFF2-40B4-BE49-F238E27FC236}">
                <a16:creationId xmlns:a16="http://schemas.microsoft.com/office/drawing/2014/main" id="{73352348-4BDA-4044-B0B6-90A74D90CF24}"/>
              </a:ext>
            </a:extLst>
          </p:cNvPr>
          <p:cNvSpPr/>
          <p:nvPr/>
        </p:nvSpPr>
        <p:spPr>
          <a:xfrm>
            <a:off x="3948849" y="3288542"/>
            <a:ext cx="1389510" cy="535050"/>
          </a:xfrm>
          <a:custGeom>
            <a:avLst/>
            <a:gdLst>
              <a:gd name="connsiteX0" fmla="*/ 6928458 w 8543357"/>
              <a:gd name="connsiteY0" fmla="*/ 2439007 h 3289735"/>
              <a:gd name="connsiteX1" fmla="*/ 7109999 w 8543357"/>
              <a:gd name="connsiteY1" fmla="*/ 2620548 h 3289735"/>
              <a:gd name="connsiteX2" fmla="*/ 6928458 w 8543357"/>
              <a:gd name="connsiteY2" fmla="*/ 2802089 h 3289735"/>
              <a:gd name="connsiteX3" fmla="*/ 6746917 w 8543357"/>
              <a:gd name="connsiteY3" fmla="*/ 2620548 h 3289735"/>
              <a:gd name="connsiteX4" fmla="*/ 6928458 w 8543357"/>
              <a:gd name="connsiteY4" fmla="*/ 2439007 h 3289735"/>
              <a:gd name="connsiteX5" fmla="*/ 1585190 w 8543357"/>
              <a:gd name="connsiteY5" fmla="*/ 2416754 h 3289735"/>
              <a:gd name="connsiteX6" fmla="*/ 1766731 w 8543357"/>
              <a:gd name="connsiteY6" fmla="*/ 2598295 h 3289735"/>
              <a:gd name="connsiteX7" fmla="*/ 1585190 w 8543357"/>
              <a:gd name="connsiteY7" fmla="*/ 2779836 h 3289735"/>
              <a:gd name="connsiteX8" fmla="*/ 1403649 w 8543357"/>
              <a:gd name="connsiteY8" fmla="*/ 2598295 h 3289735"/>
              <a:gd name="connsiteX9" fmla="*/ 1585190 w 8543357"/>
              <a:gd name="connsiteY9" fmla="*/ 2416754 h 3289735"/>
              <a:gd name="connsiteX10" fmla="*/ 6925340 w 8543357"/>
              <a:gd name="connsiteY10" fmla="*/ 2293671 h 3289735"/>
              <a:gd name="connsiteX11" fmla="*/ 6697422 w 8543357"/>
              <a:gd name="connsiteY11" fmla="*/ 2388080 h 3289735"/>
              <a:gd name="connsiteX12" fmla="*/ 6697415 w 8543357"/>
              <a:gd name="connsiteY12" fmla="*/ 2843921 h 3289735"/>
              <a:gd name="connsiteX13" fmla="*/ 7153263 w 8543357"/>
              <a:gd name="connsiteY13" fmla="*/ 2843921 h 3289735"/>
              <a:gd name="connsiteX14" fmla="*/ 7153263 w 8543357"/>
              <a:gd name="connsiteY14" fmla="*/ 2388080 h 3289735"/>
              <a:gd name="connsiteX15" fmla="*/ 6925340 w 8543357"/>
              <a:gd name="connsiteY15" fmla="*/ 2293671 h 3289735"/>
              <a:gd name="connsiteX16" fmla="*/ 1582072 w 8543357"/>
              <a:gd name="connsiteY16" fmla="*/ 2271418 h 3289735"/>
              <a:gd name="connsiteX17" fmla="*/ 1354154 w 8543357"/>
              <a:gd name="connsiteY17" fmla="*/ 2365827 h 3289735"/>
              <a:gd name="connsiteX18" fmla="*/ 1354147 w 8543357"/>
              <a:gd name="connsiteY18" fmla="*/ 2821668 h 3289735"/>
              <a:gd name="connsiteX19" fmla="*/ 1809995 w 8543357"/>
              <a:gd name="connsiteY19" fmla="*/ 2821668 h 3289735"/>
              <a:gd name="connsiteX20" fmla="*/ 1809995 w 8543357"/>
              <a:gd name="connsiteY20" fmla="*/ 2365827 h 3289735"/>
              <a:gd name="connsiteX21" fmla="*/ 1582072 w 8543357"/>
              <a:gd name="connsiteY21" fmla="*/ 2271418 h 3289735"/>
              <a:gd name="connsiteX22" fmla="*/ 6928457 w 8543357"/>
              <a:gd name="connsiteY22" fmla="*/ 1951359 h 3289735"/>
              <a:gd name="connsiteX23" fmla="*/ 7601151 w 8543357"/>
              <a:gd name="connsiteY23" fmla="*/ 2624052 h 3289735"/>
              <a:gd name="connsiteX24" fmla="*/ 7601151 w 8543357"/>
              <a:gd name="connsiteY24" fmla="*/ 2638067 h 3289735"/>
              <a:gd name="connsiteX25" fmla="*/ 6928457 w 8543357"/>
              <a:gd name="connsiteY25" fmla="*/ 3289735 h 3289735"/>
              <a:gd name="connsiteX26" fmla="*/ 6255764 w 8543357"/>
              <a:gd name="connsiteY26" fmla="*/ 2638067 h 3289735"/>
              <a:gd name="connsiteX27" fmla="*/ 6255764 w 8543357"/>
              <a:gd name="connsiteY27" fmla="*/ 2624052 h 3289735"/>
              <a:gd name="connsiteX28" fmla="*/ 6928457 w 8543357"/>
              <a:gd name="connsiteY28" fmla="*/ 1951359 h 3289735"/>
              <a:gd name="connsiteX29" fmla="*/ 1585189 w 8543357"/>
              <a:gd name="connsiteY29" fmla="*/ 1929106 h 3289735"/>
              <a:gd name="connsiteX30" fmla="*/ 2257883 w 8543357"/>
              <a:gd name="connsiteY30" fmla="*/ 2601799 h 3289735"/>
              <a:gd name="connsiteX31" fmla="*/ 2257883 w 8543357"/>
              <a:gd name="connsiteY31" fmla="*/ 2615814 h 3289735"/>
              <a:gd name="connsiteX32" fmla="*/ 1585189 w 8543357"/>
              <a:gd name="connsiteY32" fmla="*/ 3267482 h 3289735"/>
              <a:gd name="connsiteX33" fmla="*/ 912496 w 8543357"/>
              <a:gd name="connsiteY33" fmla="*/ 2615814 h 3289735"/>
              <a:gd name="connsiteX34" fmla="*/ 912496 w 8543357"/>
              <a:gd name="connsiteY34" fmla="*/ 2601799 h 3289735"/>
              <a:gd name="connsiteX35" fmla="*/ 1585189 w 8543357"/>
              <a:gd name="connsiteY35" fmla="*/ 1929106 h 3289735"/>
              <a:gd name="connsiteX36" fmla="*/ 64619 w 8543357"/>
              <a:gd name="connsiteY36" fmla="*/ 1683850 h 3289735"/>
              <a:gd name="connsiteX37" fmla="*/ 64619 w 8543357"/>
              <a:gd name="connsiteY37" fmla="*/ 1922096 h 3289735"/>
              <a:gd name="connsiteX38" fmla="*/ 148706 w 8543357"/>
              <a:gd name="connsiteY38" fmla="*/ 2006183 h 3289735"/>
              <a:gd name="connsiteX39" fmla="*/ 520093 w 8543357"/>
              <a:gd name="connsiteY39" fmla="*/ 2006183 h 3289735"/>
              <a:gd name="connsiteX40" fmla="*/ 562136 w 8543357"/>
              <a:gd name="connsiteY40" fmla="*/ 1978154 h 3289735"/>
              <a:gd name="connsiteX41" fmla="*/ 667241 w 8543357"/>
              <a:gd name="connsiteY41" fmla="*/ 1831006 h 3289735"/>
              <a:gd name="connsiteX42" fmla="*/ 625197 w 8543357"/>
              <a:gd name="connsiteY42" fmla="*/ 1683850 h 3289735"/>
              <a:gd name="connsiteX43" fmla="*/ 64619 w 8543357"/>
              <a:gd name="connsiteY43" fmla="*/ 1683850 h 3289735"/>
              <a:gd name="connsiteX44" fmla="*/ 4556251 w 8543357"/>
              <a:gd name="connsiteY44" fmla="*/ 1270428 h 3289735"/>
              <a:gd name="connsiteX45" fmla="*/ 4514208 w 8543357"/>
              <a:gd name="connsiteY45" fmla="*/ 1284443 h 3289735"/>
              <a:gd name="connsiteX46" fmla="*/ 4514208 w 8543357"/>
              <a:gd name="connsiteY46" fmla="*/ 2195382 h 3289735"/>
              <a:gd name="connsiteX47" fmla="*/ 4556251 w 8543357"/>
              <a:gd name="connsiteY47" fmla="*/ 2209396 h 3289735"/>
              <a:gd name="connsiteX48" fmla="*/ 4598295 w 8543357"/>
              <a:gd name="connsiteY48" fmla="*/ 2195382 h 3289735"/>
              <a:gd name="connsiteX49" fmla="*/ 4598295 w 8543357"/>
              <a:gd name="connsiteY49" fmla="*/ 1284443 h 3289735"/>
              <a:gd name="connsiteX50" fmla="*/ 4556251 w 8543357"/>
              <a:gd name="connsiteY50" fmla="*/ 1270428 h 3289735"/>
              <a:gd name="connsiteX51" fmla="*/ 8153579 w 8543357"/>
              <a:gd name="connsiteY51" fmla="*/ 1033056 h 3289735"/>
              <a:gd name="connsiteX52" fmla="*/ 8038838 w 8543357"/>
              <a:gd name="connsiteY52" fmla="*/ 1067215 h 3289735"/>
              <a:gd name="connsiteX53" fmla="*/ 7814607 w 8543357"/>
              <a:gd name="connsiteY53" fmla="*/ 1417576 h 3289735"/>
              <a:gd name="connsiteX54" fmla="*/ 7912708 w 8543357"/>
              <a:gd name="connsiteY54" fmla="*/ 1557721 h 3289735"/>
              <a:gd name="connsiteX55" fmla="*/ 8087884 w 8543357"/>
              <a:gd name="connsiteY55" fmla="*/ 1557721 h 3289735"/>
              <a:gd name="connsiteX56" fmla="*/ 8221025 w 8543357"/>
              <a:gd name="connsiteY56" fmla="*/ 1403562 h 3289735"/>
              <a:gd name="connsiteX57" fmla="*/ 8221025 w 8543357"/>
              <a:gd name="connsiteY57" fmla="*/ 1109258 h 3289735"/>
              <a:gd name="connsiteX58" fmla="*/ 8153579 w 8543357"/>
              <a:gd name="connsiteY58" fmla="*/ 1033056 h 3289735"/>
              <a:gd name="connsiteX59" fmla="*/ 2916554 w 8543357"/>
              <a:gd name="connsiteY59" fmla="*/ 587330 h 3289735"/>
              <a:gd name="connsiteX60" fmla="*/ 2866084 w 8543357"/>
              <a:gd name="connsiteY60" fmla="*/ 616567 h 3289735"/>
              <a:gd name="connsiteX61" fmla="*/ 2580210 w 8543357"/>
              <a:gd name="connsiteY61" fmla="*/ 807951 h 3289735"/>
              <a:gd name="connsiteX62" fmla="*/ 2545176 w 8543357"/>
              <a:gd name="connsiteY62" fmla="*/ 955106 h 3289735"/>
              <a:gd name="connsiteX63" fmla="*/ 2916554 w 8543357"/>
              <a:gd name="connsiteY63" fmla="*/ 955106 h 3289735"/>
              <a:gd name="connsiteX64" fmla="*/ 6483234 w 8543357"/>
              <a:gd name="connsiteY64" fmla="*/ 379721 h 3289735"/>
              <a:gd name="connsiteX65" fmla="*/ 6483234 w 8543357"/>
              <a:gd name="connsiteY65" fmla="*/ 955106 h 3289735"/>
              <a:gd name="connsiteX66" fmla="*/ 7169941 w 8543357"/>
              <a:gd name="connsiteY66" fmla="*/ 955106 h 3289735"/>
              <a:gd name="connsiteX67" fmla="*/ 7120887 w 8543357"/>
              <a:gd name="connsiteY67" fmla="*/ 674818 h 3289735"/>
              <a:gd name="connsiteX68" fmla="*/ 6653454 w 8543357"/>
              <a:gd name="connsiteY68" fmla="*/ 426535 h 3289735"/>
              <a:gd name="connsiteX69" fmla="*/ 4514208 w 8543357"/>
              <a:gd name="connsiteY69" fmla="*/ 213698 h 3289735"/>
              <a:gd name="connsiteX70" fmla="*/ 4374787 w 8543357"/>
              <a:gd name="connsiteY70" fmla="*/ 218539 h 3289735"/>
              <a:gd name="connsiteX71" fmla="*/ 4226908 w 8543357"/>
              <a:gd name="connsiteY71" fmla="*/ 226355 h 3289735"/>
              <a:gd name="connsiteX72" fmla="*/ 3034107 w 8543357"/>
              <a:gd name="connsiteY72" fmla="*/ 519233 h 3289735"/>
              <a:gd name="connsiteX73" fmla="*/ 3000641 w 8543357"/>
              <a:gd name="connsiteY73" fmla="*/ 538620 h 3289735"/>
              <a:gd name="connsiteX74" fmla="*/ 3000641 w 8543357"/>
              <a:gd name="connsiteY74" fmla="*/ 955106 h 3289735"/>
              <a:gd name="connsiteX75" fmla="*/ 4514208 w 8543357"/>
              <a:gd name="connsiteY75" fmla="*/ 955106 h 3289735"/>
              <a:gd name="connsiteX76" fmla="*/ 4761218 w 8543357"/>
              <a:gd name="connsiteY76" fmla="*/ 208991 h 3289735"/>
              <a:gd name="connsiteX77" fmla="*/ 4598295 w 8543357"/>
              <a:gd name="connsiteY77" fmla="*/ 211751 h 3289735"/>
              <a:gd name="connsiteX78" fmla="*/ 4598295 w 8543357"/>
              <a:gd name="connsiteY78" fmla="*/ 955106 h 3289735"/>
              <a:gd name="connsiteX79" fmla="*/ 6399147 w 8543357"/>
              <a:gd name="connsiteY79" fmla="*/ 955106 h 3289735"/>
              <a:gd name="connsiteX80" fmla="*/ 6399147 w 8543357"/>
              <a:gd name="connsiteY80" fmla="*/ 356596 h 3289735"/>
              <a:gd name="connsiteX81" fmla="*/ 6353426 w 8543357"/>
              <a:gd name="connsiteY81" fmla="*/ 344022 h 3289735"/>
              <a:gd name="connsiteX82" fmla="*/ 4761218 w 8543357"/>
              <a:gd name="connsiteY82" fmla="*/ 208991 h 3289735"/>
              <a:gd name="connsiteX83" fmla="*/ 4770242 w 8543357"/>
              <a:gd name="connsiteY83" fmla="*/ 2 h 3289735"/>
              <a:gd name="connsiteX84" fmla="*/ 7534317 w 8543357"/>
              <a:gd name="connsiteY84" fmla="*/ 681821 h 3289735"/>
              <a:gd name="connsiteX85" fmla="*/ 7688476 w 8543357"/>
              <a:gd name="connsiteY85" fmla="*/ 737879 h 3289735"/>
              <a:gd name="connsiteX86" fmla="*/ 8192996 w 8543357"/>
              <a:gd name="connsiteY86" fmla="*/ 737879 h 3289735"/>
              <a:gd name="connsiteX87" fmla="*/ 8305111 w 8543357"/>
              <a:gd name="connsiteY87" fmla="*/ 849994 h 3289735"/>
              <a:gd name="connsiteX88" fmla="*/ 8305111 w 8543357"/>
              <a:gd name="connsiteY88" fmla="*/ 1557727 h 3289735"/>
              <a:gd name="connsiteX89" fmla="*/ 8543357 w 8543357"/>
              <a:gd name="connsiteY89" fmla="*/ 1767944 h 3289735"/>
              <a:gd name="connsiteX90" fmla="*/ 8543357 w 8543357"/>
              <a:gd name="connsiteY90" fmla="*/ 2370565 h 3289735"/>
              <a:gd name="connsiteX91" fmla="*/ 7975776 w 8543357"/>
              <a:gd name="connsiteY91" fmla="*/ 2608811 h 3289735"/>
              <a:gd name="connsiteX92" fmla="*/ 7625415 w 8543357"/>
              <a:gd name="connsiteY92" fmla="*/ 2608811 h 3289735"/>
              <a:gd name="connsiteX93" fmla="*/ 6917682 w 8543357"/>
              <a:gd name="connsiteY93" fmla="*/ 1901078 h 3289735"/>
              <a:gd name="connsiteX94" fmla="*/ 6209949 w 8543357"/>
              <a:gd name="connsiteY94" fmla="*/ 2608811 h 3289735"/>
              <a:gd name="connsiteX95" fmla="*/ 2299928 w 8543357"/>
              <a:gd name="connsiteY95" fmla="*/ 2608811 h 3289735"/>
              <a:gd name="connsiteX96" fmla="*/ 2299928 w 8543357"/>
              <a:gd name="connsiteY96" fmla="*/ 2594796 h 3289735"/>
              <a:gd name="connsiteX97" fmla="*/ 1592193 w 8543357"/>
              <a:gd name="connsiteY97" fmla="*/ 1887063 h 3289735"/>
              <a:gd name="connsiteX98" fmla="*/ 884460 w 8543357"/>
              <a:gd name="connsiteY98" fmla="*/ 2594796 h 3289735"/>
              <a:gd name="connsiteX99" fmla="*/ 884460 w 8543357"/>
              <a:gd name="connsiteY99" fmla="*/ 2608811 h 3289735"/>
              <a:gd name="connsiteX100" fmla="*/ 225789 w 8543357"/>
              <a:gd name="connsiteY100" fmla="*/ 2608811 h 3289735"/>
              <a:gd name="connsiteX101" fmla="*/ 1558 w 8543357"/>
              <a:gd name="connsiteY101" fmla="*/ 2391583 h 3289735"/>
              <a:gd name="connsiteX102" fmla="*/ 1558 w 8543357"/>
              <a:gd name="connsiteY102" fmla="*/ 1774948 h 3289735"/>
              <a:gd name="connsiteX103" fmla="*/ 506078 w 8543357"/>
              <a:gd name="connsiteY103" fmla="*/ 1333496 h 3289735"/>
              <a:gd name="connsiteX104" fmla="*/ 1991609 w 8543357"/>
              <a:gd name="connsiteY104" fmla="*/ 990139 h 3289735"/>
              <a:gd name="connsiteX105" fmla="*/ 2306931 w 8543357"/>
              <a:gd name="connsiteY105" fmla="*/ 786933 h 3289735"/>
              <a:gd name="connsiteX106" fmla="*/ 4268952 w 8543357"/>
              <a:gd name="connsiteY106" fmla="*/ 2124 h 3289735"/>
              <a:gd name="connsiteX107" fmla="*/ 4770242 w 8543357"/>
              <a:gd name="connsiteY107" fmla="*/ 2 h 3289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8543357" h="3289735">
                <a:moveTo>
                  <a:pt x="6928458" y="2439007"/>
                </a:moveTo>
                <a:cubicBezTo>
                  <a:pt x="7028720" y="2439007"/>
                  <a:pt x="7109999" y="2520286"/>
                  <a:pt x="7109999" y="2620548"/>
                </a:cubicBezTo>
                <a:cubicBezTo>
                  <a:pt x="7109999" y="2720810"/>
                  <a:pt x="7028720" y="2802089"/>
                  <a:pt x="6928458" y="2802089"/>
                </a:cubicBezTo>
                <a:cubicBezTo>
                  <a:pt x="6828196" y="2802089"/>
                  <a:pt x="6746917" y="2720810"/>
                  <a:pt x="6746917" y="2620548"/>
                </a:cubicBezTo>
                <a:cubicBezTo>
                  <a:pt x="6746917" y="2520286"/>
                  <a:pt x="6828196" y="2439007"/>
                  <a:pt x="6928458" y="2439007"/>
                </a:cubicBezTo>
                <a:close/>
                <a:moveTo>
                  <a:pt x="1585190" y="2416754"/>
                </a:moveTo>
                <a:cubicBezTo>
                  <a:pt x="1685452" y="2416754"/>
                  <a:pt x="1766731" y="2498033"/>
                  <a:pt x="1766731" y="2598295"/>
                </a:cubicBezTo>
                <a:cubicBezTo>
                  <a:pt x="1766731" y="2698557"/>
                  <a:pt x="1685452" y="2779836"/>
                  <a:pt x="1585190" y="2779836"/>
                </a:cubicBezTo>
                <a:cubicBezTo>
                  <a:pt x="1484928" y="2779836"/>
                  <a:pt x="1403649" y="2698557"/>
                  <a:pt x="1403649" y="2598295"/>
                </a:cubicBezTo>
                <a:cubicBezTo>
                  <a:pt x="1403649" y="2498033"/>
                  <a:pt x="1484928" y="2416754"/>
                  <a:pt x="1585190" y="2416754"/>
                </a:cubicBezTo>
                <a:close/>
                <a:moveTo>
                  <a:pt x="6925340" y="2293671"/>
                </a:moveTo>
                <a:cubicBezTo>
                  <a:pt x="6842849" y="2293671"/>
                  <a:pt x="6760359" y="2325141"/>
                  <a:pt x="6697422" y="2388080"/>
                </a:cubicBezTo>
                <a:cubicBezTo>
                  <a:pt x="6571542" y="2513953"/>
                  <a:pt x="6571542" y="2718042"/>
                  <a:pt x="6697415" y="2843921"/>
                </a:cubicBezTo>
                <a:cubicBezTo>
                  <a:pt x="6823295" y="2969801"/>
                  <a:pt x="7027383" y="2969794"/>
                  <a:pt x="7153263" y="2843921"/>
                </a:cubicBezTo>
                <a:cubicBezTo>
                  <a:pt x="7279136" y="2718042"/>
                  <a:pt x="7279136" y="2513953"/>
                  <a:pt x="7153263" y="2388080"/>
                </a:cubicBezTo>
                <a:cubicBezTo>
                  <a:pt x="7090323" y="2325141"/>
                  <a:pt x="7007831" y="2293671"/>
                  <a:pt x="6925340" y="2293671"/>
                </a:cubicBezTo>
                <a:close/>
                <a:moveTo>
                  <a:pt x="1582072" y="2271418"/>
                </a:moveTo>
                <a:cubicBezTo>
                  <a:pt x="1499581" y="2271418"/>
                  <a:pt x="1417091" y="2302888"/>
                  <a:pt x="1354154" y="2365827"/>
                </a:cubicBezTo>
                <a:cubicBezTo>
                  <a:pt x="1228274" y="2491700"/>
                  <a:pt x="1228274" y="2695789"/>
                  <a:pt x="1354147" y="2821668"/>
                </a:cubicBezTo>
                <a:cubicBezTo>
                  <a:pt x="1480027" y="2947548"/>
                  <a:pt x="1684115" y="2947541"/>
                  <a:pt x="1809995" y="2821668"/>
                </a:cubicBezTo>
                <a:cubicBezTo>
                  <a:pt x="1935868" y="2695789"/>
                  <a:pt x="1935868" y="2491700"/>
                  <a:pt x="1809995" y="2365827"/>
                </a:cubicBezTo>
                <a:cubicBezTo>
                  <a:pt x="1747055" y="2302888"/>
                  <a:pt x="1664563" y="2271418"/>
                  <a:pt x="1582072" y="2271418"/>
                </a:cubicBezTo>
                <a:close/>
                <a:moveTo>
                  <a:pt x="6928457" y="1951359"/>
                </a:moveTo>
                <a:cubicBezTo>
                  <a:pt x="7292833" y="1951359"/>
                  <a:pt x="7594140" y="2252666"/>
                  <a:pt x="7601151" y="2624052"/>
                </a:cubicBezTo>
                <a:cubicBezTo>
                  <a:pt x="7601151" y="2624052"/>
                  <a:pt x="7601151" y="2631056"/>
                  <a:pt x="7601151" y="2638067"/>
                </a:cubicBezTo>
                <a:cubicBezTo>
                  <a:pt x="7587136" y="2995431"/>
                  <a:pt x="7292833" y="3289735"/>
                  <a:pt x="6928457" y="3289735"/>
                </a:cubicBezTo>
                <a:cubicBezTo>
                  <a:pt x="6564082" y="3289735"/>
                  <a:pt x="6262768" y="3002442"/>
                  <a:pt x="6255764" y="2638067"/>
                </a:cubicBezTo>
                <a:cubicBezTo>
                  <a:pt x="6255764" y="2638067"/>
                  <a:pt x="6255764" y="2631056"/>
                  <a:pt x="6255764" y="2624052"/>
                </a:cubicBezTo>
                <a:cubicBezTo>
                  <a:pt x="6255764" y="2252666"/>
                  <a:pt x="6557071" y="1951359"/>
                  <a:pt x="6928457" y="1951359"/>
                </a:cubicBezTo>
                <a:close/>
                <a:moveTo>
                  <a:pt x="1585189" y="1929106"/>
                </a:moveTo>
                <a:cubicBezTo>
                  <a:pt x="1949565" y="1929106"/>
                  <a:pt x="2250872" y="2230413"/>
                  <a:pt x="2257883" y="2601799"/>
                </a:cubicBezTo>
                <a:cubicBezTo>
                  <a:pt x="2257883" y="2601799"/>
                  <a:pt x="2257883" y="2608803"/>
                  <a:pt x="2257883" y="2615814"/>
                </a:cubicBezTo>
                <a:cubicBezTo>
                  <a:pt x="2243868" y="2973178"/>
                  <a:pt x="1949565" y="3267482"/>
                  <a:pt x="1585189" y="3267482"/>
                </a:cubicBezTo>
                <a:cubicBezTo>
                  <a:pt x="1220814" y="3267482"/>
                  <a:pt x="919500" y="2980189"/>
                  <a:pt x="912496" y="2615814"/>
                </a:cubicBezTo>
                <a:cubicBezTo>
                  <a:pt x="912496" y="2615814"/>
                  <a:pt x="912496" y="2608803"/>
                  <a:pt x="912496" y="2601799"/>
                </a:cubicBezTo>
                <a:cubicBezTo>
                  <a:pt x="912496" y="2230413"/>
                  <a:pt x="1213803" y="1929106"/>
                  <a:pt x="1585189" y="1929106"/>
                </a:cubicBezTo>
                <a:close/>
                <a:moveTo>
                  <a:pt x="64619" y="1683850"/>
                </a:moveTo>
                <a:cubicBezTo>
                  <a:pt x="64619" y="1732905"/>
                  <a:pt x="64619" y="1831006"/>
                  <a:pt x="64619" y="1922096"/>
                </a:cubicBezTo>
                <a:cubicBezTo>
                  <a:pt x="64619" y="1971150"/>
                  <a:pt x="99659" y="2006183"/>
                  <a:pt x="148706" y="2006183"/>
                </a:cubicBezTo>
                <a:lnTo>
                  <a:pt x="520093" y="2006183"/>
                </a:lnTo>
                <a:cubicBezTo>
                  <a:pt x="534100" y="2006183"/>
                  <a:pt x="548114" y="1999179"/>
                  <a:pt x="562136" y="1978154"/>
                </a:cubicBezTo>
                <a:lnTo>
                  <a:pt x="667241" y="1831006"/>
                </a:lnTo>
                <a:cubicBezTo>
                  <a:pt x="702281" y="1774948"/>
                  <a:pt x="681255" y="1683850"/>
                  <a:pt x="625197" y="1683850"/>
                </a:cubicBezTo>
                <a:cubicBezTo>
                  <a:pt x="625197" y="1683850"/>
                  <a:pt x="78634" y="1683850"/>
                  <a:pt x="64619" y="1683850"/>
                </a:cubicBezTo>
                <a:close/>
                <a:moveTo>
                  <a:pt x="4556251" y="1270428"/>
                </a:moveTo>
                <a:cubicBezTo>
                  <a:pt x="4535226" y="1270428"/>
                  <a:pt x="4514208" y="1277439"/>
                  <a:pt x="4514208" y="1284443"/>
                </a:cubicBezTo>
                <a:lnTo>
                  <a:pt x="4514208" y="2195382"/>
                </a:lnTo>
                <a:cubicBezTo>
                  <a:pt x="4514208" y="2202385"/>
                  <a:pt x="4535226" y="2209396"/>
                  <a:pt x="4556251" y="2209396"/>
                </a:cubicBezTo>
                <a:cubicBezTo>
                  <a:pt x="4577269" y="2209396"/>
                  <a:pt x="4591291" y="2202385"/>
                  <a:pt x="4598295" y="2195382"/>
                </a:cubicBezTo>
                <a:lnTo>
                  <a:pt x="4598295" y="1284443"/>
                </a:lnTo>
                <a:cubicBezTo>
                  <a:pt x="4598295" y="1277439"/>
                  <a:pt x="4577269" y="1270428"/>
                  <a:pt x="4556251" y="1270428"/>
                </a:cubicBezTo>
                <a:close/>
                <a:moveTo>
                  <a:pt x="8153579" y="1033056"/>
                </a:moveTo>
                <a:cubicBezTo>
                  <a:pt x="8115915" y="1025173"/>
                  <a:pt x="8070368" y="1035684"/>
                  <a:pt x="8038838" y="1067215"/>
                </a:cubicBezTo>
                <a:cubicBezTo>
                  <a:pt x="7912708" y="1179330"/>
                  <a:pt x="7863661" y="1291446"/>
                  <a:pt x="7814607" y="1417576"/>
                </a:cubicBezTo>
                <a:cubicBezTo>
                  <a:pt x="7786578" y="1487649"/>
                  <a:pt x="7835632" y="1557721"/>
                  <a:pt x="7912708" y="1557721"/>
                </a:cubicBezTo>
                <a:lnTo>
                  <a:pt x="8087884" y="1557721"/>
                </a:lnTo>
                <a:cubicBezTo>
                  <a:pt x="8178982" y="1564732"/>
                  <a:pt x="8221025" y="1487649"/>
                  <a:pt x="8221025" y="1403562"/>
                </a:cubicBezTo>
                <a:lnTo>
                  <a:pt x="8221025" y="1109258"/>
                </a:lnTo>
                <a:cubicBezTo>
                  <a:pt x="8221025" y="1067215"/>
                  <a:pt x="8191243" y="1040939"/>
                  <a:pt x="8153579" y="1033056"/>
                </a:cubicBezTo>
                <a:close/>
                <a:moveTo>
                  <a:pt x="2916554" y="587330"/>
                </a:moveTo>
                <a:lnTo>
                  <a:pt x="2866084" y="616567"/>
                </a:lnTo>
                <a:cubicBezTo>
                  <a:pt x="2760209" y="682260"/>
                  <a:pt x="2666049" y="748390"/>
                  <a:pt x="2580210" y="807951"/>
                </a:cubicBezTo>
                <a:cubicBezTo>
                  <a:pt x="2545176" y="835980"/>
                  <a:pt x="2482107" y="955106"/>
                  <a:pt x="2545176" y="955106"/>
                </a:cubicBezTo>
                <a:lnTo>
                  <a:pt x="2916554" y="955106"/>
                </a:lnTo>
                <a:close/>
                <a:moveTo>
                  <a:pt x="6483234" y="379721"/>
                </a:moveTo>
                <a:lnTo>
                  <a:pt x="6483234" y="955106"/>
                </a:lnTo>
                <a:lnTo>
                  <a:pt x="7169941" y="955106"/>
                </a:lnTo>
                <a:cubicBezTo>
                  <a:pt x="7254028" y="955106"/>
                  <a:pt x="7261031" y="800948"/>
                  <a:pt x="7120887" y="674818"/>
                </a:cubicBezTo>
                <a:cubicBezTo>
                  <a:pt x="7004065" y="571243"/>
                  <a:pt x="6841909" y="490023"/>
                  <a:pt x="6653454" y="426535"/>
                </a:cubicBezTo>
                <a:close/>
                <a:moveTo>
                  <a:pt x="4514208" y="213698"/>
                </a:moveTo>
                <a:lnTo>
                  <a:pt x="4374787" y="218539"/>
                </a:lnTo>
                <a:cubicBezTo>
                  <a:pt x="4280968" y="222592"/>
                  <a:pt x="4226908" y="226355"/>
                  <a:pt x="4226908" y="226355"/>
                </a:cubicBezTo>
                <a:cubicBezTo>
                  <a:pt x="3710128" y="226355"/>
                  <a:pt x="3330204" y="360477"/>
                  <a:pt x="3034107" y="519233"/>
                </a:cubicBezTo>
                <a:lnTo>
                  <a:pt x="3000641" y="538620"/>
                </a:lnTo>
                <a:lnTo>
                  <a:pt x="3000641" y="955106"/>
                </a:lnTo>
                <a:lnTo>
                  <a:pt x="4514208" y="955106"/>
                </a:lnTo>
                <a:close/>
                <a:moveTo>
                  <a:pt x="4761218" y="208991"/>
                </a:moveTo>
                <a:lnTo>
                  <a:pt x="4598295" y="211751"/>
                </a:lnTo>
                <a:lnTo>
                  <a:pt x="4598295" y="955106"/>
                </a:lnTo>
                <a:lnTo>
                  <a:pt x="6399147" y="955106"/>
                </a:lnTo>
                <a:lnTo>
                  <a:pt x="6399147" y="356596"/>
                </a:lnTo>
                <a:lnTo>
                  <a:pt x="6353426" y="344022"/>
                </a:lnTo>
                <a:cubicBezTo>
                  <a:pt x="5828439" y="226736"/>
                  <a:pt x="5198565" y="205816"/>
                  <a:pt x="4761218" y="208991"/>
                </a:cubicBezTo>
                <a:close/>
                <a:moveTo>
                  <a:pt x="4770242" y="2"/>
                </a:moveTo>
                <a:cubicBezTo>
                  <a:pt x="5907985" y="-288"/>
                  <a:pt x="6823084" y="56427"/>
                  <a:pt x="7534317" y="681821"/>
                </a:cubicBezTo>
                <a:cubicBezTo>
                  <a:pt x="7576361" y="716861"/>
                  <a:pt x="7632418" y="737879"/>
                  <a:pt x="7688476" y="737879"/>
                </a:cubicBezTo>
                <a:lnTo>
                  <a:pt x="8192996" y="737879"/>
                </a:lnTo>
                <a:cubicBezTo>
                  <a:pt x="8256065" y="737879"/>
                  <a:pt x="8305111" y="786933"/>
                  <a:pt x="8305111" y="849994"/>
                </a:cubicBezTo>
                <a:lnTo>
                  <a:pt x="8305111" y="1557727"/>
                </a:lnTo>
                <a:cubicBezTo>
                  <a:pt x="8431241" y="1557727"/>
                  <a:pt x="8536353" y="1655829"/>
                  <a:pt x="8543357" y="1767944"/>
                </a:cubicBezTo>
                <a:lnTo>
                  <a:pt x="8543357" y="2370565"/>
                </a:lnTo>
                <a:lnTo>
                  <a:pt x="7975776" y="2608811"/>
                </a:lnTo>
                <a:lnTo>
                  <a:pt x="7625415" y="2608811"/>
                </a:lnTo>
                <a:cubicBezTo>
                  <a:pt x="7625415" y="2216406"/>
                  <a:pt x="7310086" y="1901078"/>
                  <a:pt x="6917682" y="1901078"/>
                </a:cubicBezTo>
                <a:cubicBezTo>
                  <a:pt x="6525277" y="1901078"/>
                  <a:pt x="6209949" y="2216406"/>
                  <a:pt x="6209949" y="2608811"/>
                </a:cubicBezTo>
                <a:lnTo>
                  <a:pt x="2299928" y="2608811"/>
                </a:lnTo>
                <a:cubicBezTo>
                  <a:pt x="2299928" y="2608811"/>
                  <a:pt x="2299928" y="2601800"/>
                  <a:pt x="2299928" y="2594796"/>
                </a:cubicBezTo>
                <a:cubicBezTo>
                  <a:pt x="2299928" y="2202392"/>
                  <a:pt x="1984598" y="1887063"/>
                  <a:pt x="1592193" y="1887063"/>
                </a:cubicBezTo>
                <a:cubicBezTo>
                  <a:pt x="1199789" y="1887063"/>
                  <a:pt x="884460" y="2202392"/>
                  <a:pt x="884460" y="2594796"/>
                </a:cubicBezTo>
                <a:cubicBezTo>
                  <a:pt x="884460" y="2594796"/>
                  <a:pt x="884460" y="2601800"/>
                  <a:pt x="884460" y="2608811"/>
                </a:cubicBezTo>
                <a:lnTo>
                  <a:pt x="225789" y="2608811"/>
                </a:lnTo>
                <a:cubicBezTo>
                  <a:pt x="106662" y="2608811"/>
                  <a:pt x="1558" y="2510710"/>
                  <a:pt x="1558" y="2391583"/>
                </a:cubicBezTo>
                <a:lnTo>
                  <a:pt x="1558" y="1774948"/>
                </a:lnTo>
                <a:cubicBezTo>
                  <a:pt x="1558" y="1774948"/>
                  <a:pt x="-54500" y="1480644"/>
                  <a:pt x="506078" y="1333496"/>
                </a:cubicBezTo>
                <a:cubicBezTo>
                  <a:pt x="912497" y="1228384"/>
                  <a:pt x="1592193" y="1095251"/>
                  <a:pt x="1991609" y="990139"/>
                </a:cubicBezTo>
                <a:cubicBezTo>
                  <a:pt x="2159782" y="948095"/>
                  <a:pt x="2215835" y="864009"/>
                  <a:pt x="2306931" y="786933"/>
                </a:cubicBezTo>
                <a:cubicBezTo>
                  <a:pt x="2573206" y="555691"/>
                  <a:pt x="3365024" y="9128"/>
                  <a:pt x="4268952" y="2124"/>
                </a:cubicBezTo>
                <a:cubicBezTo>
                  <a:pt x="4440629" y="1248"/>
                  <a:pt x="4607708" y="43"/>
                  <a:pt x="4770242" y="2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17" name="Group 616">
            <a:extLst>
              <a:ext uri="{FF2B5EF4-FFF2-40B4-BE49-F238E27FC236}">
                <a16:creationId xmlns:a16="http://schemas.microsoft.com/office/drawing/2014/main" id="{B1CD1624-0BC5-4B90-9F10-B695AD6CB62D}"/>
              </a:ext>
            </a:extLst>
          </p:cNvPr>
          <p:cNvGrpSpPr/>
          <p:nvPr/>
        </p:nvGrpSpPr>
        <p:grpSpPr>
          <a:xfrm>
            <a:off x="1363376" y="2958354"/>
            <a:ext cx="849849" cy="1014336"/>
            <a:chOff x="3570" y="619306"/>
            <a:chExt cx="4703649" cy="5614032"/>
          </a:xfrm>
          <a:solidFill>
            <a:schemeClr val="accent6"/>
          </a:solidFill>
        </p:grpSpPr>
        <p:sp>
          <p:nvSpPr>
            <p:cNvPr id="618" name="Freeform: Shape 617">
              <a:extLst>
                <a:ext uri="{FF2B5EF4-FFF2-40B4-BE49-F238E27FC236}">
                  <a16:creationId xmlns:a16="http://schemas.microsoft.com/office/drawing/2014/main" id="{7789E12D-1507-481D-95A3-80978CBAB36E}"/>
                </a:ext>
              </a:extLst>
            </p:cNvPr>
            <p:cNvSpPr/>
            <p:nvPr/>
          </p:nvSpPr>
          <p:spPr>
            <a:xfrm>
              <a:off x="3570" y="619306"/>
              <a:ext cx="4703649" cy="4864305"/>
            </a:xfrm>
            <a:custGeom>
              <a:avLst/>
              <a:gdLst>
                <a:gd name="connsiteX0" fmla="*/ 1807379 w 4703648"/>
                <a:gd name="connsiteY0" fmla="*/ 4869660 h 4864304"/>
                <a:gd name="connsiteX1" fmla="*/ 2182243 w 4703648"/>
                <a:gd name="connsiteY1" fmla="*/ 4869660 h 4864304"/>
                <a:gd name="connsiteX2" fmla="*/ 2181351 w 4703648"/>
                <a:gd name="connsiteY2" fmla="*/ 4868768 h 4864304"/>
                <a:gd name="connsiteX3" fmla="*/ 2580313 w 4703648"/>
                <a:gd name="connsiteY3" fmla="*/ 4868768 h 4864304"/>
                <a:gd name="connsiteX4" fmla="*/ 2579420 w 4703648"/>
                <a:gd name="connsiteY4" fmla="*/ 4869660 h 4864304"/>
                <a:gd name="connsiteX5" fmla="*/ 2957854 w 4703648"/>
                <a:gd name="connsiteY5" fmla="*/ 4869660 h 4864304"/>
                <a:gd name="connsiteX6" fmla="*/ 3435359 w 4703648"/>
                <a:gd name="connsiteY6" fmla="*/ 4869660 h 4864304"/>
                <a:gd name="connsiteX7" fmla="*/ 3435359 w 4703648"/>
                <a:gd name="connsiteY7" fmla="*/ 4869660 h 4864304"/>
                <a:gd name="connsiteX8" fmla="*/ 3812901 w 4703648"/>
                <a:gd name="connsiteY8" fmla="*/ 4869660 h 4864304"/>
                <a:gd name="connsiteX9" fmla="*/ 3810223 w 4703648"/>
                <a:gd name="connsiteY9" fmla="*/ 4867875 h 4864304"/>
                <a:gd name="connsiteX10" fmla="*/ 3835214 w 4703648"/>
                <a:gd name="connsiteY10" fmla="*/ 4867875 h 4864304"/>
                <a:gd name="connsiteX11" fmla="*/ 4419823 w 4703648"/>
                <a:gd name="connsiteY11" fmla="*/ 4867875 h 4864304"/>
                <a:gd name="connsiteX12" fmla="*/ 4451955 w 4703648"/>
                <a:gd name="connsiteY12" fmla="*/ 4833067 h 4864304"/>
                <a:gd name="connsiteX13" fmla="*/ 4451955 w 4703648"/>
                <a:gd name="connsiteY13" fmla="*/ 4750953 h 4864304"/>
                <a:gd name="connsiteX14" fmla="*/ 4471590 w 4703648"/>
                <a:gd name="connsiteY14" fmla="*/ 4729532 h 4864304"/>
                <a:gd name="connsiteX15" fmla="*/ 4606363 w 4703648"/>
                <a:gd name="connsiteY15" fmla="*/ 4729532 h 4864304"/>
                <a:gd name="connsiteX16" fmla="*/ 4625999 w 4703648"/>
                <a:gd name="connsiteY16" fmla="*/ 4752739 h 4864304"/>
                <a:gd name="connsiteX17" fmla="*/ 4625999 w 4703648"/>
                <a:gd name="connsiteY17" fmla="*/ 4845562 h 4864304"/>
                <a:gd name="connsiteX18" fmla="*/ 4645634 w 4703648"/>
                <a:gd name="connsiteY18" fmla="*/ 4867875 h 4864304"/>
                <a:gd name="connsiteX19" fmla="*/ 4677765 w 4703648"/>
                <a:gd name="connsiteY19" fmla="*/ 4865198 h 4864304"/>
                <a:gd name="connsiteX20" fmla="*/ 4705434 w 4703648"/>
                <a:gd name="connsiteY20" fmla="*/ 4829496 h 4864304"/>
                <a:gd name="connsiteX21" fmla="*/ 4705434 w 4703648"/>
                <a:gd name="connsiteY21" fmla="*/ 4498367 h 4864304"/>
                <a:gd name="connsiteX22" fmla="*/ 4673303 w 4703648"/>
                <a:gd name="connsiteY22" fmla="*/ 4462665 h 4864304"/>
                <a:gd name="connsiteX23" fmla="*/ 4625999 w 4703648"/>
                <a:gd name="connsiteY23" fmla="*/ 4509077 h 4864304"/>
                <a:gd name="connsiteX24" fmla="*/ 4625999 w 4703648"/>
                <a:gd name="connsiteY24" fmla="*/ 4566199 h 4864304"/>
                <a:gd name="connsiteX25" fmla="*/ 4608148 w 4703648"/>
                <a:gd name="connsiteY25" fmla="*/ 4585835 h 4864304"/>
                <a:gd name="connsiteX26" fmla="*/ 4471590 w 4703648"/>
                <a:gd name="connsiteY26" fmla="*/ 4585835 h 4864304"/>
                <a:gd name="connsiteX27" fmla="*/ 4452847 w 4703648"/>
                <a:gd name="connsiteY27" fmla="*/ 4559951 h 4864304"/>
                <a:gd name="connsiteX28" fmla="*/ 4452847 w 4703648"/>
                <a:gd name="connsiteY28" fmla="*/ 4235070 h 4864304"/>
                <a:gd name="connsiteX29" fmla="*/ 4452847 w 4703648"/>
                <a:gd name="connsiteY29" fmla="*/ 3799513 h 4864304"/>
                <a:gd name="connsiteX30" fmla="*/ 4480516 w 4703648"/>
                <a:gd name="connsiteY30" fmla="*/ 3769167 h 4864304"/>
                <a:gd name="connsiteX31" fmla="*/ 4559059 w 4703648"/>
                <a:gd name="connsiteY31" fmla="*/ 3769167 h 4864304"/>
                <a:gd name="connsiteX32" fmla="*/ 4582264 w 4703648"/>
                <a:gd name="connsiteY32" fmla="*/ 3745069 h 4864304"/>
                <a:gd name="connsiteX33" fmla="*/ 4582264 w 4703648"/>
                <a:gd name="connsiteY33" fmla="*/ 3645998 h 4864304"/>
                <a:gd name="connsiteX34" fmla="*/ 4564414 w 4703648"/>
                <a:gd name="connsiteY34" fmla="*/ 3626362 h 4864304"/>
                <a:gd name="connsiteX35" fmla="*/ 4218111 w 4703648"/>
                <a:gd name="connsiteY35" fmla="*/ 3626362 h 4864304"/>
                <a:gd name="connsiteX36" fmla="*/ 4200260 w 4703648"/>
                <a:gd name="connsiteY36" fmla="*/ 3645998 h 4864304"/>
                <a:gd name="connsiteX37" fmla="*/ 4200260 w 4703648"/>
                <a:gd name="connsiteY37" fmla="*/ 3747746 h 4864304"/>
                <a:gd name="connsiteX38" fmla="*/ 4219004 w 4703648"/>
                <a:gd name="connsiteY38" fmla="*/ 3769167 h 4864304"/>
                <a:gd name="connsiteX39" fmla="*/ 4301116 w 4703648"/>
                <a:gd name="connsiteY39" fmla="*/ 3769167 h 4864304"/>
                <a:gd name="connsiteX40" fmla="*/ 4325215 w 4703648"/>
                <a:gd name="connsiteY40" fmla="*/ 3794158 h 4864304"/>
                <a:gd name="connsiteX41" fmla="*/ 4325215 w 4703648"/>
                <a:gd name="connsiteY41" fmla="*/ 4437674 h 4864304"/>
                <a:gd name="connsiteX42" fmla="*/ 4302009 w 4703648"/>
                <a:gd name="connsiteY42" fmla="*/ 4461773 h 4864304"/>
                <a:gd name="connsiteX43" fmla="*/ 4007473 w 4703648"/>
                <a:gd name="connsiteY43" fmla="*/ 4461773 h 4864304"/>
                <a:gd name="connsiteX44" fmla="*/ 3984267 w 4703648"/>
                <a:gd name="connsiteY44" fmla="*/ 4435889 h 4864304"/>
                <a:gd name="connsiteX45" fmla="*/ 3984267 w 4703648"/>
                <a:gd name="connsiteY45" fmla="*/ 3730788 h 4864304"/>
                <a:gd name="connsiteX46" fmla="*/ 4005688 w 4703648"/>
                <a:gd name="connsiteY46" fmla="*/ 3706690 h 4864304"/>
                <a:gd name="connsiteX47" fmla="*/ 4040497 w 4703648"/>
                <a:gd name="connsiteY47" fmla="*/ 3669203 h 4864304"/>
                <a:gd name="connsiteX48" fmla="*/ 4040497 w 4703648"/>
                <a:gd name="connsiteY48" fmla="*/ 3651353 h 4864304"/>
                <a:gd name="connsiteX49" fmla="*/ 4016398 w 4703648"/>
                <a:gd name="connsiteY49" fmla="*/ 3626362 h 4864304"/>
                <a:gd name="connsiteX50" fmla="*/ 3877163 w 4703648"/>
                <a:gd name="connsiteY50" fmla="*/ 3627254 h 4864304"/>
                <a:gd name="connsiteX51" fmla="*/ 3851280 w 4703648"/>
                <a:gd name="connsiteY51" fmla="*/ 3599586 h 4864304"/>
                <a:gd name="connsiteX52" fmla="*/ 3851280 w 4703648"/>
                <a:gd name="connsiteY52" fmla="*/ 2976598 h 4864304"/>
                <a:gd name="connsiteX53" fmla="*/ 3877163 w 4703648"/>
                <a:gd name="connsiteY53" fmla="*/ 2948929 h 4864304"/>
                <a:gd name="connsiteX54" fmla="*/ 4201153 w 4703648"/>
                <a:gd name="connsiteY54" fmla="*/ 2948929 h 4864304"/>
                <a:gd name="connsiteX55" fmla="*/ 4229714 w 4703648"/>
                <a:gd name="connsiteY55" fmla="*/ 2918583 h 4864304"/>
                <a:gd name="connsiteX56" fmla="*/ 4229714 w 4703648"/>
                <a:gd name="connsiteY56" fmla="*/ 2764175 h 4864304"/>
                <a:gd name="connsiteX57" fmla="*/ 4207400 w 4703648"/>
                <a:gd name="connsiteY57" fmla="*/ 2738291 h 4864304"/>
                <a:gd name="connsiteX58" fmla="*/ 3682591 w 4703648"/>
                <a:gd name="connsiteY58" fmla="*/ 2738291 h 4864304"/>
                <a:gd name="connsiteX59" fmla="*/ 3660278 w 4703648"/>
                <a:gd name="connsiteY59" fmla="*/ 2768637 h 4864304"/>
                <a:gd name="connsiteX60" fmla="*/ 3660278 w 4703648"/>
                <a:gd name="connsiteY60" fmla="*/ 3593338 h 4864304"/>
                <a:gd name="connsiteX61" fmla="*/ 3629039 w 4703648"/>
                <a:gd name="connsiteY61" fmla="*/ 3628147 h 4864304"/>
                <a:gd name="connsiteX62" fmla="*/ 3139931 w 4703648"/>
                <a:gd name="connsiteY62" fmla="*/ 3628147 h 4864304"/>
                <a:gd name="connsiteX63" fmla="*/ 3111370 w 4703648"/>
                <a:gd name="connsiteY63" fmla="*/ 3596016 h 4864304"/>
                <a:gd name="connsiteX64" fmla="*/ 3111370 w 4703648"/>
                <a:gd name="connsiteY64" fmla="*/ 3388055 h 4864304"/>
                <a:gd name="connsiteX65" fmla="*/ 2964995 w 4703648"/>
                <a:gd name="connsiteY65" fmla="*/ 3180095 h 4864304"/>
                <a:gd name="connsiteX66" fmla="*/ 2735614 w 4703648"/>
                <a:gd name="connsiteY66" fmla="*/ 3290769 h 4864304"/>
                <a:gd name="connsiteX67" fmla="*/ 2717763 w 4703648"/>
                <a:gd name="connsiteY67" fmla="*/ 3373775 h 4864304"/>
                <a:gd name="connsiteX68" fmla="*/ 2717763 w 4703648"/>
                <a:gd name="connsiteY68" fmla="*/ 3599586 h 4864304"/>
                <a:gd name="connsiteX69" fmla="*/ 2691879 w 4703648"/>
                <a:gd name="connsiteY69" fmla="*/ 3628147 h 4864304"/>
                <a:gd name="connsiteX70" fmla="*/ 2210804 w 4703648"/>
                <a:gd name="connsiteY70" fmla="*/ 3628147 h 4864304"/>
                <a:gd name="connsiteX71" fmla="*/ 2185813 w 4703648"/>
                <a:gd name="connsiteY71" fmla="*/ 3600478 h 4864304"/>
                <a:gd name="connsiteX72" fmla="*/ 2185813 w 4703648"/>
                <a:gd name="connsiteY72" fmla="*/ 3238110 h 4864304"/>
                <a:gd name="connsiteX73" fmla="*/ 2159037 w 4703648"/>
                <a:gd name="connsiteY73" fmla="*/ 3208656 h 4864304"/>
                <a:gd name="connsiteX74" fmla="*/ 2090312 w 4703648"/>
                <a:gd name="connsiteY74" fmla="*/ 3208656 h 4864304"/>
                <a:gd name="connsiteX75" fmla="*/ 2055503 w 4703648"/>
                <a:gd name="connsiteY75" fmla="*/ 3186343 h 4864304"/>
                <a:gd name="connsiteX76" fmla="*/ 1867179 w 4703648"/>
                <a:gd name="connsiteY76" fmla="*/ 3035505 h 4864304"/>
                <a:gd name="connsiteX77" fmla="*/ 1574428 w 4703648"/>
                <a:gd name="connsiteY77" fmla="*/ 3180988 h 4864304"/>
                <a:gd name="connsiteX78" fmla="*/ 1530694 w 4703648"/>
                <a:gd name="connsiteY78" fmla="*/ 3208656 h 4864304"/>
                <a:gd name="connsiteX79" fmla="*/ 1466432 w 4703648"/>
                <a:gd name="connsiteY79" fmla="*/ 3207764 h 4864304"/>
                <a:gd name="connsiteX80" fmla="*/ 1442333 w 4703648"/>
                <a:gd name="connsiteY80" fmla="*/ 3234540 h 4864304"/>
                <a:gd name="connsiteX81" fmla="*/ 1442333 w 4703648"/>
                <a:gd name="connsiteY81" fmla="*/ 3592446 h 4864304"/>
                <a:gd name="connsiteX82" fmla="*/ 1410202 w 4703648"/>
                <a:gd name="connsiteY82" fmla="*/ 3628147 h 4864304"/>
                <a:gd name="connsiteX83" fmla="*/ 896996 w 4703648"/>
                <a:gd name="connsiteY83" fmla="*/ 3628147 h 4864304"/>
                <a:gd name="connsiteX84" fmla="*/ 866650 w 4703648"/>
                <a:gd name="connsiteY84" fmla="*/ 3594231 h 4864304"/>
                <a:gd name="connsiteX85" fmla="*/ 866650 w 4703648"/>
                <a:gd name="connsiteY85" fmla="*/ 2811479 h 4864304"/>
                <a:gd name="connsiteX86" fmla="*/ 888963 w 4703648"/>
                <a:gd name="connsiteY86" fmla="*/ 2765067 h 4864304"/>
                <a:gd name="connsiteX87" fmla="*/ 1052296 w 4703648"/>
                <a:gd name="connsiteY87" fmla="*/ 2533009 h 4864304"/>
                <a:gd name="connsiteX88" fmla="*/ 1084428 w 4703648"/>
                <a:gd name="connsiteY88" fmla="*/ 2514266 h 4864304"/>
                <a:gd name="connsiteX89" fmla="*/ 1626195 w 4703648"/>
                <a:gd name="connsiteY89" fmla="*/ 2335759 h 4864304"/>
                <a:gd name="connsiteX90" fmla="*/ 1661896 w 4703648"/>
                <a:gd name="connsiteY90" fmla="*/ 2328619 h 4864304"/>
                <a:gd name="connsiteX91" fmla="*/ 2166178 w 4703648"/>
                <a:gd name="connsiteY91" fmla="*/ 2163500 h 4864304"/>
                <a:gd name="connsiteX92" fmla="*/ 2235795 w 4703648"/>
                <a:gd name="connsiteY92" fmla="*/ 2050148 h 4864304"/>
                <a:gd name="connsiteX93" fmla="*/ 2269711 w 4703648"/>
                <a:gd name="connsiteY93" fmla="*/ 2033190 h 4864304"/>
                <a:gd name="connsiteX94" fmla="*/ 2782918 w 4703648"/>
                <a:gd name="connsiteY94" fmla="*/ 1864502 h 4864304"/>
                <a:gd name="connsiteX95" fmla="*/ 2871279 w 4703648"/>
                <a:gd name="connsiteY95" fmla="*/ 1685102 h 4864304"/>
                <a:gd name="connsiteX96" fmla="*/ 2892699 w 4703648"/>
                <a:gd name="connsiteY96" fmla="*/ 1659219 h 4864304"/>
                <a:gd name="connsiteX97" fmla="*/ 3074776 w 4703648"/>
                <a:gd name="connsiteY97" fmla="*/ 1551222 h 4864304"/>
                <a:gd name="connsiteX98" fmla="*/ 3338966 w 4703648"/>
                <a:gd name="connsiteY98" fmla="*/ 1097816 h 4864304"/>
                <a:gd name="connsiteX99" fmla="*/ 3070313 w 4703648"/>
                <a:gd name="connsiteY99" fmla="*/ 545338 h 4864304"/>
                <a:gd name="connsiteX100" fmla="*/ 3038182 w 4703648"/>
                <a:gd name="connsiteY100" fmla="*/ 511421 h 4864304"/>
                <a:gd name="connsiteX101" fmla="*/ 2519621 w 4703648"/>
                <a:gd name="connsiteY101" fmla="*/ 8925 h 4864304"/>
                <a:gd name="connsiteX102" fmla="*/ 2467854 w 4703648"/>
                <a:gd name="connsiteY102" fmla="*/ 0 h 4864304"/>
                <a:gd name="connsiteX103" fmla="*/ 2347362 w 4703648"/>
                <a:gd name="connsiteY103" fmla="*/ 0 h 4864304"/>
                <a:gd name="connsiteX104" fmla="*/ 2221515 w 4703648"/>
                <a:gd name="connsiteY104" fmla="*/ 27669 h 4864304"/>
                <a:gd name="connsiteX105" fmla="*/ 1876997 w 4703648"/>
                <a:gd name="connsiteY105" fmla="*/ 315064 h 4864304"/>
                <a:gd name="connsiteX106" fmla="*/ 1747580 w 4703648"/>
                <a:gd name="connsiteY106" fmla="*/ 705101 h 4864304"/>
                <a:gd name="connsiteX107" fmla="*/ 1761860 w 4703648"/>
                <a:gd name="connsiteY107" fmla="*/ 944300 h 4864304"/>
                <a:gd name="connsiteX108" fmla="*/ 1750257 w 4703648"/>
                <a:gd name="connsiteY108" fmla="*/ 996067 h 4864304"/>
                <a:gd name="connsiteX109" fmla="*/ 1601204 w 4703648"/>
                <a:gd name="connsiteY109" fmla="*/ 1380749 h 4864304"/>
                <a:gd name="connsiteX110" fmla="*/ 1620840 w 4703648"/>
                <a:gd name="connsiteY110" fmla="*/ 1661004 h 4864304"/>
                <a:gd name="connsiteX111" fmla="*/ 1603882 w 4703648"/>
                <a:gd name="connsiteY111" fmla="*/ 1683317 h 4864304"/>
                <a:gd name="connsiteX112" fmla="*/ 1468217 w 4703648"/>
                <a:gd name="connsiteY112" fmla="*/ 1707416 h 4864304"/>
                <a:gd name="connsiteX113" fmla="*/ 1158508 w 4703648"/>
                <a:gd name="connsiteY113" fmla="*/ 1953755 h 4864304"/>
                <a:gd name="connsiteX114" fmla="*/ 1131732 w 4703648"/>
                <a:gd name="connsiteY114" fmla="*/ 1977853 h 4864304"/>
                <a:gd name="connsiteX115" fmla="*/ 815775 w 4703648"/>
                <a:gd name="connsiteY115" fmla="*/ 2411624 h 4864304"/>
                <a:gd name="connsiteX116" fmla="*/ 794354 w 4703648"/>
                <a:gd name="connsiteY116" fmla="*/ 2444648 h 4864304"/>
                <a:gd name="connsiteX117" fmla="*/ 498033 w 4703648"/>
                <a:gd name="connsiteY117" fmla="*/ 2781133 h 4864304"/>
                <a:gd name="connsiteX118" fmla="*/ 488216 w 4703648"/>
                <a:gd name="connsiteY118" fmla="*/ 2830222 h 4864304"/>
                <a:gd name="connsiteX119" fmla="*/ 488216 w 4703648"/>
                <a:gd name="connsiteY119" fmla="*/ 3592446 h 4864304"/>
                <a:gd name="connsiteX120" fmla="*/ 456977 w 4703648"/>
                <a:gd name="connsiteY120" fmla="*/ 3626362 h 4864304"/>
                <a:gd name="connsiteX121" fmla="*/ 280255 w 4703648"/>
                <a:gd name="connsiteY121" fmla="*/ 3626362 h 4864304"/>
                <a:gd name="connsiteX122" fmla="*/ 248124 w 4703648"/>
                <a:gd name="connsiteY122" fmla="*/ 3661171 h 4864304"/>
                <a:gd name="connsiteX123" fmla="*/ 248124 w 4703648"/>
                <a:gd name="connsiteY123" fmla="*/ 4542993 h 4864304"/>
                <a:gd name="connsiteX124" fmla="*/ 208853 w 4703648"/>
                <a:gd name="connsiteY124" fmla="*/ 4585835 h 4864304"/>
                <a:gd name="connsiteX125" fmla="*/ 99964 w 4703648"/>
                <a:gd name="connsiteY125" fmla="*/ 4585835 h 4864304"/>
                <a:gd name="connsiteX126" fmla="*/ 77650 w 4703648"/>
                <a:gd name="connsiteY126" fmla="*/ 4561736 h 4864304"/>
                <a:gd name="connsiteX127" fmla="*/ 77650 w 4703648"/>
                <a:gd name="connsiteY127" fmla="*/ 4482301 h 4864304"/>
                <a:gd name="connsiteX128" fmla="*/ 58907 w 4703648"/>
                <a:gd name="connsiteY128" fmla="*/ 4461773 h 4864304"/>
                <a:gd name="connsiteX129" fmla="*/ 0 w 4703648"/>
                <a:gd name="connsiteY129" fmla="*/ 4481408 h 4864304"/>
                <a:gd name="connsiteX130" fmla="*/ 0 w 4703648"/>
                <a:gd name="connsiteY130" fmla="*/ 4843777 h 4864304"/>
                <a:gd name="connsiteX131" fmla="*/ 68725 w 4703648"/>
                <a:gd name="connsiteY131" fmla="*/ 4866090 h 4864304"/>
                <a:gd name="connsiteX132" fmla="*/ 77650 w 4703648"/>
                <a:gd name="connsiteY132" fmla="*/ 4846455 h 4864304"/>
                <a:gd name="connsiteX133" fmla="*/ 77650 w 4703648"/>
                <a:gd name="connsiteY133" fmla="*/ 4755416 h 4864304"/>
                <a:gd name="connsiteX134" fmla="*/ 99964 w 4703648"/>
                <a:gd name="connsiteY134" fmla="*/ 4728640 h 4864304"/>
                <a:gd name="connsiteX135" fmla="*/ 226703 w 4703648"/>
                <a:gd name="connsiteY135" fmla="*/ 4728640 h 4864304"/>
                <a:gd name="connsiteX136" fmla="*/ 248124 w 4703648"/>
                <a:gd name="connsiteY136" fmla="*/ 4751846 h 4864304"/>
                <a:gd name="connsiteX137" fmla="*/ 248124 w 4703648"/>
                <a:gd name="connsiteY137" fmla="*/ 4829496 h 4864304"/>
                <a:gd name="connsiteX138" fmla="*/ 281148 w 4703648"/>
                <a:gd name="connsiteY138" fmla="*/ 4866090 h 4864304"/>
                <a:gd name="connsiteX139" fmla="*/ 691713 w 4703648"/>
                <a:gd name="connsiteY139" fmla="*/ 4865198 h 4864304"/>
                <a:gd name="connsiteX140" fmla="*/ 989819 w 4703648"/>
                <a:gd name="connsiteY140" fmla="*/ 4865198 h 4864304"/>
                <a:gd name="connsiteX141" fmla="*/ 1014810 w 4703648"/>
                <a:gd name="connsiteY141" fmla="*/ 4866983 h 4864304"/>
                <a:gd name="connsiteX142" fmla="*/ 1013025 w 4703648"/>
                <a:gd name="connsiteY142" fmla="*/ 4867875 h 4864304"/>
                <a:gd name="connsiteX143" fmla="*/ 1322734 w 4703648"/>
                <a:gd name="connsiteY143" fmla="*/ 4867875 h 4864304"/>
                <a:gd name="connsiteX144" fmla="*/ 1807379 w 4703648"/>
                <a:gd name="connsiteY144" fmla="*/ 4867875 h 4864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4703648" h="4864304">
                  <a:moveTo>
                    <a:pt x="1807379" y="4869660"/>
                  </a:moveTo>
                  <a:lnTo>
                    <a:pt x="2182243" y="4869660"/>
                  </a:lnTo>
                  <a:cubicBezTo>
                    <a:pt x="2182243" y="4869660"/>
                    <a:pt x="2181351" y="4868768"/>
                    <a:pt x="2181351" y="4868768"/>
                  </a:cubicBezTo>
                  <a:cubicBezTo>
                    <a:pt x="2341114" y="4868768"/>
                    <a:pt x="2418764" y="4868768"/>
                    <a:pt x="2580313" y="4868768"/>
                  </a:cubicBezTo>
                  <a:cubicBezTo>
                    <a:pt x="2580313" y="4868768"/>
                    <a:pt x="2579420" y="4869660"/>
                    <a:pt x="2579420" y="4869660"/>
                  </a:cubicBezTo>
                  <a:lnTo>
                    <a:pt x="2957854" y="4869660"/>
                  </a:lnTo>
                  <a:cubicBezTo>
                    <a:pt x="2997126" y="4866983"/>
                    <a:pt x="3413939" y="4866983"/>
                    <a:pt x="3435359" y="4869660"/>
                  </a:cubicBezTo>
                  <a:cubicBezTo>
                    <a:pt x="3435359" y="4869660"/>
                    <a:pt x="3435359" y="4869660"/>
                    <a:pt x="3435359" y="4869660"/>
                  </a:cubicBezTo>
                  <a:lnTo>
                    <a:pt x="3812901" y="4869660"/>
                  </a:lnTo>
                  <a:cubicBezTo>
                    <a:pt x="3812008" y="4868768"/>
                    <a:pt x="3811116" y="4867875"/>
                    <a:pt x="3810223" y="4867875"/>
                  </a:cubicBezTo>
                  <a:cubicBezTo>
                    <a:pt x="3821826" y="4867875"/>
                    <a:pt x="3828966" y="4867875"/>
                    <a:pt x="3835214" y="4867875"/>
                  </a:cubicBezTo>
                  <a:cubicBezTo>
                    <a:pt x="4080661" y="4867875"/>
                    <a:pt x="4174377" y="4867875"/>
                    <a:pt x="4419823" y="4867875"/>
                  </a:cubicBezTo>
                  <a:cubicBezTo>
                    <a:pt x="4451955" y="4867875"/>
                    <a:pt x="4451955" y="4867875"/>
                    <a:pt x="4451955" y="4833067"/>
                  </a:cubicBezTo>
                  <a:cubicBezTo>
                    <a:pt x="4451955" y="4805398"/>
                    <a:pt x="4451955" y="4778622"/>
                    <a:pt x="4451955" y="4750953"/>
                  </a:cubicBezTo>
                  <a:cubicBezTo>
                    <a:pt x="4451955" y="4735780"/>
                    <a:pt x="4457310" y="4729532"/>
                    <a:pt x="4471590" y="4729532"/>
                  </a:cubicBezTo>
                  <a:cubicBezTo>
                    <a:pt x="4516217" y="4729532"/>
                    <a:pt x="4561736" y="4730425"/>
                    <a:pt x="4606363" y="4729532"/>
                  </a:cubicBezTo>
                  <a:cubicBezTo>
                    <a:pt x="4621536" y="4729532"/>
                    <a:pt x="4625999" y="4736673"/>
                    <a:pt x="4625999" y="4752739"/>
                  </a:cubicBezTo>
                  <a:cubicBezTo>
                    <a:pt x="4625106" y="4783977"/>
                    <a:pt x="4625999" y="4814323"/>
                    <a:pt x="4625999" y="4845562"/>
                  </a:cubicBezTo>
                  <a:cubicBezTo>
                    <a:pt x="4625999" y="4861628"/>
                    <a:pt x="4631354" y="4868768"/>
                    <a:pt x="4645634" y="4867875"/>
                  </a:cubicBezTo>
                  <a:cubicBezTo>
                    <a:pt x="4656344" y="4866983"/>
                    <a:pt x="4667055" y="4867875"/>
                    <a:pt x="4677765" y="4865198"/>
                  </a:cubicBezTo>
                  <a:cubicBezTo>
                    <a:pt x="4694724" y="4861628"/>
                    <a:pt x="4705434" y="4849132"/>
                    <a:pt x="4705434" y="4829496"/>
                  </a:cubicBezTo>
                  <a:cubicBezTo>
                    <a:pt x="4705434" y="4718823"/>
                    <a:pt x="4705434" y="4608148"/>
                    <a:pt x="4705434" y="4498367"/>
                  </a:cubicBezTo>
                  <a:cubicBezTo>
                    <a:pt x="4705434" y="4477838"/>
                    <a:pt x="4692939" y="4465343"/>
                    <a:pt x="4673303" y="4462665"/>
                  </a:cubicBezTo>
                  <a:cubicBezTo>
                    <a:pt x="4627784" y="4457310"/>
                    <a:pt x="4625999" y="4458203"/>
                    <a:pt x="4625999" y="4509077"/>
                  </a:cubicBezTo>
                  <a:cubicBezTo>
                    <a:pt x="4625999" y="4527820"/>
                    <a:pt x="4625999" y="4547456"/>
                    <a:pt x="4625999" y="4566199"/>
                  </a:cubicBezTo>
                  <a:cubicBezTo>
                    <a:pt x="4625999" y="4580480"/>
                    <a:pt x="4620643" y="4586727"/>
                    <a:pt x="4608148" y="4585835"/>
                  </a:cubicBezTo>
                  <a:cubicBezTo>
                    <a:pt x="4562629" y="4585835"/>
                    <a:pt x="4517109" y="4584943"/>
                    <a:pt x="4471590" y="4585835"/>
                  </a:cubicBezTo>
                  <a:cubicBezTo>
                    <a:pt x="4453740" y="4585835"/>
                    <a:pt x="4452847" y="4574232"/>
                    <a:pt x="4452847" y="4559951"/>
                  </a:cubicBezTo>
                  <a:cubicBezTo>
                    <a:pt x="4452847" y="4451955"/>
                    <a:pt x="4452847" y="4343066"/>
                    <a:pt x="4452847" y="4235070"/>
                  </a:cubicBezTo>
                  <a:cubicBezTo>
                    <a:pt x="4452847" y="4089586"/>
                    <a:pt x="4452847" y="3944996"/>
                    <a:pt x="4452847" y="3799513"/>
                  </a:cubicBezTo>
                  <a:cubicBezTo>
                    <a:pt x="4452847" y="3770952"/>
                    <a:pt x="4453740" y="3770060"/>
                    <a:pt x="4480516" y="3769167"/>
                  </a:cubicBezTo>
                  <a:cubicBezTo>
                    <a:pt x="4506399" y="3769167"/>
                    <a:pt x="4533175" y="3768274"/>
                    <a:pt x="4559059" y="3769167"/>
                  </a:cubicBezTo>
                  <a:cubicBezTo>
                    <a:pt x="4574232" y="3769167"/>
                    <a:pt x="4582264" y="3763812"/>
                    <a:pt x="4582264" y="3745069"/>
                  </a:cubicBezTo>
                  <a:cubicBezTo>
                    <a:pt x="4581372" y="3712045"/>
                    <a:pt x="4581372" y="3679021"/>
                    <a:pt x="4582264" y="3645998"/>
                  </a:cubicBezTo>
                  <a:cubicBezTo>
                    <a:pt x="4582264" y="3631717"/>
                    <a:pt x="4576909" y="3626362"/>
                    <a:pt x="4564414" y="3626362"/>
                  </a:cubicBezTo>
                  <a:cubicBezTo>
                    <a:pt x="4449277" y="3626362"/>
                    <a:pt x="4334140" y="3626362"/>
                    <a:pt x="4218111" y="3626362"/>
                  </a:cubicBezTo>
                  <a:cubicBezTo>
                    <a:pt x="4204723" y="3626362"/>
                    <a:pt x="4200260" y="3632610"/>
                    <a:pt x="4200260" y="3645998"/>
                  </a:cubicBezTo>
                  <a:cubicBezTo>
                    <a:pt x="4200260" y="3679914"/>
                    <a:pt x="4201153" y="3713830"/>
                    <a:pt x="4200260" y="3747746"/>
                  </a:cubicBezTo>
                  <a:cubicBezTo>
                    <a:pt x="4200260" y="3762919"/>
                    <a:pt x="4205616" y="3769167"/>
                    <a:pt x="4219004" y="3769167"/>
                  </a:cubicBezTo>
                  <a:cubicBezTo>
                    <a:pt x="4246672" y="3769167"/>
                    <a:pt x="4274340" y="3770060"/>
                    <a:pt x="4301116" y="3769167"/>
                  </a:cubicBezTo>
                  <a:cubicBezTo>
                    <a:pt x="4318075" y="3768274"/>
                    <a:pt x="4325215" y="3774522"/>
                    <a:pt x="4325215" y="3794158"/>
                  </a:cubicBezTo>
                  <a:cubicBezTo>
                    <a:pt x="4324322" y="4008366"/>
                    <a:pt x="4325215" y="4222574"/>
                    <a:pt x="4325215" y="4437674"/>
                  </a:cubicBezTo>
                  <a:cubicBezTo>
                    <a:pt x="4325215" y="4456418"/>
                    <a:pt x="4318075" y="4461773"/>
                    <a:pt x="4302009" y="4461773"/>
                  </a:cubicBezTo>
                  <a:cubicBezTo>
                    <a:pt x="4152956" y="4461773"/>
                    <a:pt x="4155634" y="4460880"/>
                    <a:pt x="4007473" y="4461773"/>
                  </a:cubicBezTo>
                  <a:cubicBezTo>
                    <a:pt x="3989622" y="4461773"/>
                    <a:pt x="3984267" y="4454632"/>
                    <a:pt x="3984267" y="4435889"/>
                  </a:cubicBezTo>
                  <a:cubicBezTo>
                    <a:pt x="3984267" y="4201153"/>
                    <a:pt x="3984267" y="3965524"/>
                    <a:pt x="3984267" y="3730788"/>
                  </a:cubicBezTo>
                  <a:cubicBezTo>
                    <a:pt x="3984267" y="3712938"/>
                    <a:pt x="3987837" y="3705797"/>
                    <a:pt x="4005688" y="3706690"/>
                  </a:cubicBezTo>
                  <a:cubicBezTo>
                    <a:pt x="4040497" y="3707582"/>
                    <a:pt x="4040497" y="3706690"/>
                    <a:pt x="4040497" y="3669203"/>
                  </a:cubicBezTo>
                  <a:cubicBezTo>
                    <a:pt x="4040497" y="3662956"/>
                    <a:pt x="4040497" y="3657600"/>
                    <a:pt x="4040497" y="3651353"/>
                  </a:cubicBezTo>
                  <a:cubicBezTo>
                    <a:pt x="4042282" y="3632610"/>
                    <a:pt x="4034249" y="3625469"/>
                    <a:pt x="4016398" y="3626362"/>
                  </a:cubicBezTo>
                  <a:cubicBezTo>
                    <a:pt x="3969987" y="3627254"/>
                    <a:pt x="3923575" y="3625469"/>
                    <a:pt x="3877163" y="3627254"/>
                  </a:cubicBezTo>
                  <a:cubicBezTo>
                    <a:pt x="3858420" y="3628147"/>
                    <a:pt x="3851280" y="3621899"/>
                    <a:pt x="3851280" y="3599586"/>
                  </a:cubicBezTo>
                  <a:cubicBezTo>
                    <a:pt x="3852172" y="3391626"/>
                    <a:pt x="3852172" y="3183665"/>
                    <a:pt x="3851280" y="2976598"/>
                  </a:cubicBezTo>
                  <a:cubicBezTo>
                    <a:pt x="3851280" y="2955177"/>
                    <a:pt x="3857528" y="2948929"/>
                    <a:pt x="3877163" y="2948929"/>
                  </a:cubicBezTo>
                  <a:cubicBezTo>
                    <a:pt x="3985160" y="2949822"/>
                    <a:pt x="4093156" y="2948929"/>
                    <a:pt x="4201153" y="2948929"/>
                  </a:cubicBezTo>
                  <a:cubicBezTo>
                    <a:pt x="4228821" y="2948929"/>
                    <a:pt x="4229714" y="2948037"/>
                    <a:pt x="4229714" y="2918583"/>
                  </a:cubicBezTo>
                  <a:cubicBezTo>
                    <a:pt x="4229714" y="2866816"/>
                    <a:pt x="4229714" y="2815049"/>
                    <a:pt x="4229714" y="2764175"/>
                  </a:cubicBezTo>
                  <a:cubicBezTo>
                    <a:pt x="4229714" y="2745432"/>
                    <a:pt x="4225251" y="2738291"/>
                    <a:pt x="4207400" y="2738291"/>
                  </a:cubicBezTo>
                  <a:cubicBezTo>
                    <a:pt x="4032464" y="2739184"/>
                    <a:pt x="3857528" y="2739184"/>
                    <a:pt x="3682591" y="2738291"/>
                  </a:cubicBezTo>
                  <a:cubicBezTo>
                    <a:pt x="3660278" y="2738291"/>
                    <a:pt x="3660278" y="2750787"/>
                    <a:pt x="3660278" y="2768637"/>
                  </a:cubicBezTo>
                  <a:cubicBezTo>
                    <a:pt x="3660278" y="3043538"/>
                    <a:pt x="3660278" y="3318438"/>
                    <a:pt x="3660278" y="3593338"/>
                  </a:cubicBezTo>
                  <a:cubicBezTo>
                    <a:pt x="3660278" y="3628147"/>
                    <a:pt x="3660278" y="3628147"/>
                    <a:pt x="3629039" y="3628147"/>
                  </a:cubicBezTo>
                  <a:cubicBezTo>
                    <a:pt x="3465706" y="3628147"/>
                    <a:pt x="3303265" y="3628147"/>
                    <a:pt x="3139931" y="3628147"/>
                  </a:cubicBezTo>
                  <a:cubicBezTo>
                    <a:pt x="3111370" y="3628147"/>
                    <a:pt x="3111370" y="3628147"/>
                    <a:pt x="3111370" y="3596016"/>
                  </a:cubicBezTo>
                  <a:cubicBezTo>
                    <a:pt x="3111370" y="3526398"/>
                    <a:pt x="3112263" y="3457673"/>
                    <a:pt x="3111370" y="3388055"/>
                  </a:cubicBezTo>
                  <a:cubicBezTo>
                    <a:pt x="3109585" y="3280951"/>
                    <a:pt x="3055140" y="3203301"/>
                    <a:pt x="2964995" y="3180095"/>
                  </a:cubicBezTo>
                  <a:cubicBezTo>
                    <a:pt x="2868601" y="3155104"/>
                    <a:pt x="2773993" y="3200623"/>
                    <a:pt x="2735614" y="3290769"/>
                  </a:cubicBezTo>
                  <a:cubicBezTo>
                    <a:pt x="2724011" y="3316653"/>
                    <a:pt x="2717763" y="3345214"/>
                    <a:pt x="2717763" y="3373775"/>
                  </a:cubicBezTo>
                  <a:cubicBezTo>
                    <a:pt x="2717763" y="3448748"/>
                    <a:pt x="2717763" y="3523720"/>
                    <a:pt x="2717763" y="3599586"/>
                  </a:cubicBezTo>
                  <a:cubicBezTo>
                    <a:pt x="2717763" y="3627254"/>
                    <a:pt x="2716870" y="3628147"/>
                    <a:pt x="2691879" y="3628147"/>
                  </a:cubicBezTo>
                  <a:cubicBezTo>
                    <a:pt x="2504448" y="3628147"/>
                    <a:pt x="2398236" y="3628147"/>
                    <a:pt x="2210804" y="3628147"/>
                  </a:cubicBezTo>
                  <a:cubicBezTo>
                    <a:pt x="2191168" y="3628147"/>
                    <a:pt x="2184921" y="3621007"/>
                    <a:pt x="2185813" y="3600478"/>
                  </a:cubicBezTo>
                  <a:cubicBezTo>
                    <a:pt x="2186706" y="3479986"/>
                    <a:pt x="2185813" y="3358602"/>
                    <a:pt x="2185813" y="3238110"/>
                  </a:cubicBezTo>
                  <a:cubicBezTo>
                    <a:pt x="2185813" y="3208656"/>
                    <a:pt x="2185813" y="3208656"/>
                    <a:pt x="2159037" y="3208656"/>
                  </a:cubicBezTo>
                  <a:cubicBezTo>
                    <a:pt x="2135831" y="3208656"/>
                    <a:pt x="2113518" y="3207764"/>
                    <a:pt x="2090312" y="3208656"/>
                  </a:cubicBezTo>
                  <a:cubicBezTo>
                    <a:pt x="2073354" y="3209549"/>
                    <a:pt x="2063536" y="3203301"/>
                    <a:pt x="2055503" y="3186343"/>
                  </a:cubicBezTo>
                  <a:cubicBezTo>
                    <a:pt x="2014447" y="3104230"/>
                    <a:pt x="1951970" y="3053355"/>
                    <a:pt x="1867179" y="3035505"/>
                  </a:cubicBezTo>
                  <a:cubicBezTo>
                    <a:pt x="1750257" y="3009621"/>
                    <a:pt x="1634228" y="3066743"/>
                    <a:pt x="1574428" y="3180988"/>
                  </a:cubicBezTo>
                  <a:cubicBezTo>
                    <a:pt x="1563718" y="3201516"/>
                    <a:pt x="1552115" y="3211334"/>
                    <a:pt x="1530694" y="3208656"/>
                  </a:cubicBezTo>
                  <a:cubicBezTo>
                    <a:pt x="1509273" y="3206871"/>
                    <a:pt x="1487853" y="3209549"/>
                    <a:pt x="1466432" y="3207764"/>
                  </a:cubicBezTo>
                  <a:cubicBezTo>
                    <a:pt x="1447689" y="3206871"/>
                    <a:pt x="1442333" y="3214011"/>
                    <a:pt x="1442333" y="3234540"/>
                  </a:cubicBezTo>
                  <a:cubicBezTo>
                    <a:pt x="1443226" y="3354139"/>
                    <a:pt x="1442333" y="3472846"/>
                    <a:pt x="1442333" y="3592446"/>
                  </a:cubicBezTo>
                  <a:cubicBezTo>
                    <a:pt x="1442333" y="3628147"/>
                    <a:pt x="1442333" y="3628147"/>
                    <a:pt x="1410202" y="3628147"/>
                  </a:cubicBezTo>
                  <a:cubicBezTo>
                    <a:pt x="1209382" y="3628147"/>
                    <a:pt x="1079965" y="3628147"/>
                    <a:pt x="896996" y="3628147"/>
                  </a:cubicBezTo>
                  <a:cubicBezTo>
                    <a:pt x="867542" y="3628147"/>
                    <a:pt x="866650" y="3628147"/>
                    <a:pt x="866650" y="3594231"/>
                  </a:cubicBezTo>
                  <a:cubicBezTo>
                    <a:pt x="866650" y="3333611"/>
                    <a:pt x="866650" y="3072991"/>
                    <a:pt x="866650" y="2811479"/>
                  </a:cubicBezTo>
                  <a:cubicBezTo>
                    <a:pt x="866650" y="2790058"/>
                    <a:pt x="872897" y="2776670"/>
                    <a:pt x="888963" y="2765067"/>
                  </a:cubicBezTo>
                  <a:cubicBezTo>
                    <a:pt x="966613" y="2707945"/>
                    <a:pt x="1021058" y="2630295"/>
                    <a:pt x="1052296" y="2533009"/>
                  </a:cubicBezTo>
                  <a:cubicBezTo>
                    <a:pt x="1058544" y="2513373"/>
                    <a:pt x="1065684" y="2509803"/>
                    <a:pt x="1084428" y="2514266"/>
                  </a:cubicBezTo>
                  <a:cubicBezTo>
                    <a:pt x="1295958" y="2566925"/>
                    <a:pt x="1476250" y="2507125"/>
                    <a:pt x="1626195" y="2335759"/>
                  </a:cubicBezTo>
                  <a:cubicBezTo>
                    <a:pt x="1638691" y="2321478"/>
                    <a:pt x="1648508" y="2325049"/>
                    <a:pt x="1661896" y="2328619"/>
                  </a:cubicBezTo>
                  <a:cubicBezTo>
                    <a:pt x="1859146" y="2381278"/>
                    <a:pt x="2026942" y="2325049"/>
                    <a:pt x="2166178" y="2163500"/>
                  </a:cubicBezTo>
                  <a:cubicBezTo>
                    <a:pt x="2194739" y="2130476"/>
                    <a:pt x="2217944" y="2092098"/>
                    <a:pt x="2235795" y="2050148"/>
                  </a:cubicBezTo>
                  <a:cubicBezTo>
                    <a:pt x="2242935" y="2032298"/>
                    <a:pt x="2250968" y="2027835"/>
                    <a:pt x="2269711" y="2033190"/>
                  </a:cubicBezTo>
                  <a:cubicBezTo>
                    <a:pt x="2472316" y="2093883"/>
                    <a:pt x="2644575" y="2037653"/>
                    <a:pt x="2782918" y="1864502"/>
                  </a:cubicBezTo>
                  <a:cubicBezTo>
                    <a:pt x="2824867" y="1812735"/>
                    <a:pt x="2853428" y="1751150"/>
                    <a:pt x="2871279" y="1685102"/>
                  </a:cubicBezTo>
                  <a:cubicBezTo>
                    <a:pt x="2874849" y="1671714"/>
                    <a:pt x="2880204" y="1662789"/>
                    <a:pt x="2892699" y="1659219"/>
                  </a:cubicBezTo>
                  <a:cubicBezTo>
                    <a:pt x="2962317" y="1640476"/>
                    <a:pt x="3022117" y="1602097"/>
                    <a:pt x="3074776" y="1551222"/>
                  </a:cubicBezTo>
                  <a:cubicBezTo>
                    <a:pt x="3201516" y="1427160"/>
                    <a:pt x="3290769" y="1277215"/>
                    <a:pt x="3338966" y="1097816"/>
                  </a:cubicBezTo>
                  <a:cubicBezTo>
                    <a:pt x="3399658" y="869327"/>
                    <a:pt x="3277381" y="616740"/>
                    <a:pt x="3070313" y="545338"/>
                  </a:cubicBezTo>
                  <a:cubicBezTo>
                    <a:pt x="3053355" y="539090"/>
                    <a:pt x="3044430" y="530165"/>
                    <a:pt x="3038182" y="511421"/>
                  </a:cubicBezTo>
                  <a:cubicBezTo>
                    <a:pt x="2953392" y="234736"/>
                    <a:pt x="2778455" y="68725"/>
                    <a:pt x="2519621" y="8925"/>
                  </a:cubicBezTo>
                  <a:cubicBezTo>
                    <a:pt x="2502662" y="5355"/>
                    <a:pt x="2484812" y="3570"/>
                    <a:pt x="2467854" y="0"/>
                  </a:cubicBezTo>
                  <a:cubicBezTo>
                    <a:pt x="2427690" y="0"/>
                    <a:pt x="2387526" y="0"/>
                    <a:pt x="2347362" y="0"/>
                  </a:cubicBezTo>
                  <a:cubicBezTo>
                    <a:pt x="2304520" y="6248"/>
                    <a:pt x="2262571" y="13388"/>
                    <a:pt x="2221515" y="27669"/>
                  </a:cubicBezTo>
                  <a:cubicBezTo>
                    <a:pt x="2076032" y="79435"/>
                    <a:pt x="1964465" y="180292"/>
                    <a:pt x="1876997" y="315064"/>
                  </a:cubicBezTo>
                  <a:cubicBezTo>
                    <a:pt x="1802024" y="431986"/>
                    <a:pt x="1758290" y="562296"/>
                    <a:pt x="1747580" y="705101"/>
                  </a:cubicBezTo>
                  <a:cubicBezTo>
                    <a:pt x="1741332" y="785429"/>
                    <a:pt x="1744009" y="865757"/>
                    <a:pt x="1761860" y="944300"/>
                  </a:cubicBezTo>
                  <a:cubicBezTo>
                    <a:pt x="1766323" y="964828"/>
                    <a:pt x="1762753" y="980001"/>
                    <a:pt x="1750257" y="996067"/>
                  </a:cubicBezTo>
                  <a:cubicBezTo>
                    <a:pt x="1665467" y="1107634"/>
                    <a:pt x="1616377" y="1236158"/>
                    <a:pt x="1601204" y="1380749"/>
                  </a:cubicBezTo>
                  <a:cubicBezTo>
                    <a:pt x="1591386" y="1475357"/>
                    <a:pt x="1596742" y="1569073"/>
                    <a:pt x="1620840" y="1661004"/>
                  </a:cubicBezTo>
                  <a:cubicBezTo>
                    <a:pt x="1627088" y="1685102"/>
                    <a:pt x="1626195" y="1685995"/>
                    <a:pt x="1603882" y="1683317"/>
                  </a:cubicBezTo>
                  <a:cubicBezTo>
                    <a:pt x="1556578" y="1678855"/>
                    <a:pt x="1511951" y="1693135"/>
                    <a:pt x="1468217" y="1707416"/>
                  </a:cubicBezTo>
                  <a:cubicBezTo>
                    <a:pt x="1339692" y="1750257"/>
                    <a:pt x="1236158" y="1833263"/>
                    <a:pt x="1158508" y="1953755"/>
                  </a:cubicBezTo>
                  <a:cubicBezTo>
                    <a:pt x="1151368" y="1964465"/>
                    <a:pt x="1143335" y="1973391"/>
                    <a:pt x="1131732" y="1977853"/>
                  </a:cubicBezTo>
                  <a:cubicBezTo>
                    <a:pt x="947870" y="2052826"/>
                    <a:pt x="842551" y="2198309"/>
                    <a:pt x="815775" y="2411624"/>
                  </a:cubicBezTo>
                  <a:cubicBezTo>
                    <a:pt x="813990" y="2428582"/>
                    <a:pt x="807742" y="2437508"/>
                    <a:pt x="794354" y="2444648"/>
                  </a:cubicBezTo>
                  <a:cubicBezTo>
                    <a:pt x="660474" y="2519621"/>
                    <a:pt x="562296" y="2632080"/>
                    <a:pt x="498033" y="2781133"/>
                  </a:cubicBezTo>
                  <a:cubicBezTo>
                    <a:pt x="490893" y="2797199"/>
                    <a:pt x="488216" y="2812372"/>
                    <a:pt x="488216" y="2830222"/>
                  </a:cubicBezTo>
                  <a:cubicBezTo>
                    <a:pt x="488216" y="3084594"/>
                    <a:pt x="488216" y="3338966"/>
                    <a:pt x="488216" y="3592446"/>
                  </a:cubicBezTo>
                  <a:cubicBezTo>
                    <a:pt x="488216" y="3626362"/>
                    <a:pt x="488216" y="3626362"/>
                    <a:pt x="456977" y="3626362"/>
                  </a:cubicBezTo>
                  <a:cubicBezTo>
                    <a:pt x="398070" y="3626362"/>
                    <a:pt x="339163" y="3626362"/>
                    <a:pt x="280255" y="3626362"/>
                  </a:cubicBezTo>
                  <a:cubicBezTo>
                    <a:pt x="248124" y="3626362"/>
                    <a:pt x="248124" y="3626362"/>
                    <a:pt x="248124" y="3661171"/>
                  </a:cubicBezTo>
                  <a:cubicBezTo>
                    <a:pt x="248124" y="3954814"/>
                    <a:pt x="248124" y="4249350"/>
                    <a:pt x="248124" y="4542993"/>
                  </a:cubicBezTo>
                  <a:cubicBezTo>
                    <a:pt x="248124" y="4585835"/>
                    <a:pt x="248124" y="4585835"/>
                    <a:pt x="208853" y="4585835"/>
                  </a:cubicBezTo>
                  <a:cubicBezTo>
                    <a:pt x="172259" y="4585835"/>
                    <a:pt x="136558" y="4584943"/>
                    <a:pt x="99964" y="4585835"/>
                  </a:cubicBezTo>
                  <a:cubicBezTo>
                    <a:pt x="83898" y="4585835"/>
                    <a:pt x="76758" y="4579587"/>
                    <a:pt x="77650" y="4561736"/>
                  </a:cubicBezTo>
                  <a:cubicBezTo>
                    <a:pt x="78543" y="4534960"/>
                    <a:pt x="77650" y="4509077"/>
                    <a:pt x="77650" y="4482301"/>
                  </a:cubicBezTo>
                  <a:cubicBezTo>
                    <a:pt x="77650" y="4467128"/>
                    <a:pt x="72295" y="4461773"/>
                    <a:pt x="58907" y="4461773"/>
                  </a:cubicBezTo>
                  <a:cubicBezTo>
                    <a:pt x="37486" y="4461773"/>
                    <a:pt x="15173" y="4459095"/>
                    <a:pt x="0" y="4481408"/>
                  </a:cubicBezTo>
                  <a:cubicBezTo>
                    <a:pt x="0" y="4601900"/>
                    <a:pt x="0" y="4723285"/>
                    <a:pt x="0" y="4843777"/>
                  </a:cubicBezTo>
                  <a:cubicBezTo>
                    <a:pt x="15173" y="4865198"/>
                    <a:pt x="46412" y="4875016"/>
                    <a:pt x="68725" y="4866090"/>
                  </a:cubicBezTo>
                  <a:cubicBezTo>
                    <a:pt x="78543" y="4862520"/>
                    <a:pt x="77650" y="4854487"/>
                    <a:pt x="77650" y="4846455"/>
                  </a:cubicBezTo>
                  <a:cubicBezTo>
                    <a:pt x="77650" y="4816108"/>
                    <a:pt x="78543" y="4785762"/>
                    <a:pt x="77650" y="4755416"/>
                  </a:cubicBezTo>
                  <a:cubicBezTo>
                    <a:pt x="76758" y="4736673"/>
                    <a:pt x="82113" y="4728640"/>
                    <a:pt x="99964" y="4728640"/>
                  </a:cubicBezTo>
                  <a:cubicBezTo>
                    <a:pt x="141913" y="4729532"/>
                    <a:pt x="184754" y="4729532"/>
                    <a:pt x="226703" y="4728640"/>
                  </a:cubicBezTo>
                  <a:cubicBezTo>
                    <a:pt x="241876" y="4728640"/>
                    <a:pt x="249017" y="4734888"/>
                    <a:pt x="248124" y="4751846"/>
                  </a:cubicBezTo>
                  <a:cubicBezTo>
                    <a:pt x="247232" y="4777729"/>
                    <a:pt x="248124" y="4803613"/>
                    <a:pt x="248124" y="4829496"/>
                  </a:cubicBezTo>
                  <a:cubicBezTo>
                    <a:pt x="248124" y="4866090"/>
                    <a:pt x="248124" y="4866090"/>
                    <a:pt x="281148" y="4866090"/>
                  </a:cubicBezTo>
                  <a:cubicBezTo>
                    <a:pt x="417705" y="4866090"/>
                    <a:pt x="555156" y="4866090"/>
                    <a:pt x="691713" y="4865198"/>
                  </a:cubicBezTo>
                  <a:cubicBezTo>
                    <a:pt x="790784" y="4865198"/>
                    <a:pt x="889855" y="4865198"/>
                    <a:pt x="989819" y="4865198"/>
                  </a:cubicBezTo>
                  <a:cubicBezTo>
                    <a:pt x="997852" y="4865198"/>
                    <a:pt x="1005885" y="4865198"/>
                    <a:pt x="1014810" y="4866983"/>
                  </a:cubicBezTo>
                  <a:cubicBezTo>
                    <a:pt x="1013917" y="4866983"/>
                    <a:pt x="1013917" y="4867875"/>
                    <a:pt x="1013025" y="4867875"/>
                  </a:cubicBezTo>
                  <a:lnTo>
                    <a:pt x="1322734" y="4867875"/>
                  </a:lnTo>
                  <a:lnTo>
                    <a:pt x="1807379" y="4867875"/>
                  </a:lnTo>
                  <a:close/>
                </a:path>
              </a:pathLst>
            </a:custGeom>
            <a:grpFill/>
            <a:ln w="89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9" name="Freeform: Shape 618">
              <a:extLst>
                <a:ext uri="{FF2B5EF4-FFF2-40B4-BE49-F238E27FC236}">
                  <a16:creationId xmlns:a16="http://schemas.microsoft.com/office/drawing/2014/main" id="{30F519F6-01A3-46E3-B3C5-66FB67ED1C7D}"/>
                </a:ext>
              </a:extLst>
            </p:cNvPr>
            <p:cNvSpPr/>
            <p:nvPr/>
          </p:nvSpPr>
          <p:spPr>
            <a:xfrm>
              <a:off x="267760" y="5438984"/>
              <a:ext cx="794354" cy="794354"/>
            </a:xfrm>
            <a:custGeom>
              <a:avLst/>
              <a:gdLst>
                <a:gd name="connsiteX0" fmla="*/ 797924 w 794354"/>
                <a:gd name="connsiteY0" fmla="*/ 398962 h 794354"/>
                <a:gd name="connsiteX1" fmla="*/ 398962 w 794354"/>
                <a:gd name="connsiteY1" fmla="*/ 797925 h 794354"/>
                <a:gd name="connsiteX2" fmla="*/ 0 w 794354"/>
                <a:gd name="connsiteY2" fmla="*/ 398962 h 794354"/>
                <a:gd name="connsiteX3" fmla="*/ 398962 w 794354"/>
                <a:gd name="connsiteY3" fmla="*/ 0 h 794354"/>
                <a:gd name="connsiteX4" fmla="*/ 797924 w 794354"/>
                <a:gd name="connsiteY4" fmla="*/ 398962 h 794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354" h="794354">
                  <a:moveTo>
                    <a:pt x="797924" y="398962"/>
                  </a:moveTo>
                  <a:cubicBezTo>
                    <a:pt x="797924" y="619303"/>
                    <a:pt x="619303" y="797925"/>
                    <a:pt x="398962" y="797925"/>
                  </a:cubicBezTo>
                  <a:cubicBezTo>
                    <a:pt x="178622" y="797925"/>
                    <a:pt x="0" y="619303"/>
                    <a:pt x="0" y="398962"/>
                  </a:cubicBezTo>
                  <a:cubicBezTo>
                    <a:pt x="0" y="178622"/>
                    <a:pt x="178622" y="0"/>
                    <a:pt x="398962" y="0"/>
                  </a:cubicBezTo>
                  <a:cubicBezTo>
                    <a:pt x="619303" y="0"/>
                    <a:pt x="797924" y="178622"/>
                    <a:pt x="797924" y="398962"/>
                  </a:cubicBezTo>
                  <a:close/>
                </a:path>
              </a:pathLst>
            </a:custGeom>
            <a:grpFill/>
            <a:ln w="89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0" name="Freeform: Shape 619">
              <a:extLst>
                <a:ext uri="{FF2B5EF4-FFF2-40B4-BE49-F238E27FC236}">
                  <a16:creationId xmlns:a16="http://schemas.microsoft.com/office/drawing/2014/main" id="{7FEF45FD-5D98-42D1-8BFA-B8BFD6DC1A26}"/>
                </a:ext>
              </a:extLst>
            </p:cNvPr>
            <p:cNvSpPr/>
            <p:nvPr/>
          </p:nvSpPr>
          <p:spPr>
            <a:xfrm>
              <a:off x="1266504" y="5438984"/>
              <a:ext cx="794354" cy="794354"/>
            </a:xfrm>
            <a:custGeom>
              <a:avLst/>
              <a:gdLst>
                <a:gd name="connsiteX0" fmla="*/ 797925 w 794354"/>
                <a:gd name="connsiteY0" fmla="*/ 398962 h 794354"/>
                <a:gd name="connsiteX1" fmla="*/ 398962 w 794354"/>
                <a:gd name="connsiteY1" fmla="*/ 797925 h 794354"/>
                <a:gd name="connsiteX2" fmla="*/ 0 w 794354"/>
                <a:gd name="connsiteY2" fmla="*/ 398962 h 794354"/>
                <a:gd name="connsiteX3" fmla="*/ 398962 w 794354"/>
                <a:gd name="connsiteY3" fmla="*/ 0 h 794354"/>
                <a:gd name="connsiteX4" fmla="*/ 797925 w 794354"/>
                <a:gd name="connsiteY4" fmla="*/ 398962 h 794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354" h="794354">
                  <a:moveTo>
                    <a:pt x="797925" y="398962"/>
                  </a:moveTo>
                  <a:cubicBezTo>
                    <a:pt x="797925" y="619303"/>
                    <a:pt x="619303" y="797925"/>
                    <a:pt x="398962" y="797925"/>
                  </a:cubicBezTo>
                  <a:cubicBezTo>
                    <a:pt x="178621" y="797925"/>
                    <a:pt x="0" y="619303"/>
                    <a:pt x="0" y="398962"/>
                  </a:cubicBezTo>
                  <a:cubicBezTo>
                    <a:pt x="0" y="178622"/>
                    <a:pt x="178622" y="0"/>
                    <a:pt x="398962" y="0"/>
                  </a:cubicBezTo>
                  <a:cubicBezTo>
                    <a:pt x="619303" y="0"/>
                    <a:pt x="797925" y="178622"/>
                    <a:pt x="797925" y="398962"/>
                  </a:cubicBezTo>
                  <a:close/>
                </a:path>
              </a:pathLst>
            </a:custGeom>
            <a:grpFill/>
            <a:ln w="89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1" name="Freeform: Shape 620">
              <a:extLst>
                <a:ext uri="{FF2B5EF4-FFF2-40B4-BE49-F238E27FC236}">
                  <a16:creationId xmlns:a16="http://schemas.microsoft.com/office/drawing/2014/main" id="{F9E7FA29-B827-471B-A71A-B3EC0C133DF9}"/>
                </a:ext>
              </a:extLst>
            </p:cNvPr>
            <p:cNvSpPr/>
            <p:nvPr/>
          </p:nvSpPr>
          <p:spPr>
            <a:xfrm>
              <a:off x="2265249" y="5438984"/>
              <a:ext cx="794354" cy="794354"/>
            </a:xfrm>
            <a:custGeom>
              <a:avLst/>
              <a:gdLst>
                <a:gd name="connsiteX0" fmla="*/ 797925 w 794354"/>
                <a:gd name="connsiteY0" fmla="*/ 398962 h 794354"/>
                <a:gd name="connsiteX1" fmla="*/ 398962 w 794354"/>
                <a:gd name="connsiteY1" fmla="*/ 797925 h 794354"/>
                <a:gd name="connsiteX2" fmla="*/ 0 w 794354"/>
                <a:gd name="connsiteY2" fmla="*/ 398962 h 794354"/>
                <a:gd name="connsiteX3" fmla="*/ 398962 w 794354"/>
                <a:gd name="connsiteY3" fmla="*/ 0 h 794354"/>
                <a:gd name="connsiteX4" fmla="*/ 797925 w 794354"/>
                <a:gd name="connsiteY4" fmla="*/ 398962 h 794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354" h="794354">
                  <a:moveTo>
                    <a:pt x="797925" y="398962"/>
                  </a:moveTo>
                  <a:cubicBezTo>
                    <a:pt x="797925" y="619303"/>
                    <a:pt x="619303" y="797925"/>
                    <a:pt x="398962" y="797925"/>
                  </a:cubicBezTo>
                  <a:cubicBezTo>
                    <a:pt x="178621" y="797925"/>
                    <a:pt x="0" y="619303"/>
                    <a:pt x="0" y="398962"/>
                  </a:cubicBezTo>
                  <a:cubicBezTo>
                    <a:pt x="0" y="178622"/>
                    <a:pt x="178621" y="0"/>
                    <a:pt x="398962" y="0"/>
                  </a:cubicBezTo>
                  <a:cubicBezTo>
                    <a:pt x="619303" y="0"/>
                    <a:pt x="797925" y="178622"/>
                    <a:pt x="797925" y="398962"/>
                  </a:cubicBezTo>
                  <a:close/>
                </a:path>
              </a:pathLst>
            </a:custGeom>
            <a:grpFill/>
            <a:ln w="89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2" name="Freeform: Shape 621">
              <a:extLst>
                <a:ext uri="{FF2B5EF4-FFF2-40B4-BE49-F238E27FC236}">
                  <a16:creationId xmlns:a16="http://schemas.microsoft.com/office/drawing/2014/main" id="{895C66AD-2F6A-4A4F-B618-03BB161AC983}"/>
                </a:ext>
              </a:extLst>
            </p:cNvPr>
            <p:cNvSpPr/>
            <p:nvPr/>
          </p:nvSpPr>
          <p:spPr>
            <a:xfrm>
              <a:off x="3263993" y="5438984"/>
              <a:ext cx="794354" cy="794354"/>
            </a:xfrm>
            <a:custGeom>
              <a:avLst/>
              <a:gdLst>
                <a:gd name="connsiteX0" fmla="*/ 797925 w 794354"/>
                <a:gd name="connsiteY0" fmla="*/ 398962 h 794354"/>
                <a:gd name="connsiteX1" fmla="*/ 398962 w 794354"/>
                <a:gd name="connsiteY1" fmla="*/ 797925 h 794354"/>
                <a:gd name="connsiteX2" fmla="*/ 0 w 794354"/>
                <a:gd name="connsiteY2" fmla="*/ 398962 h 794354"/>
                <a:gd name="connsiteX3" fmla="*/ 398962 w 794354"/>
                <a:gd name="connsiteY3" fmla="*/ 0 h 794354"/>
                <a:gd name="connsiteX4" fmla="*/ 797925 w 794354"/>
                <a:gd name="connsiteY4" fmla="*/ 398962 h 794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4354" h="794354">
                  <a:moveTo>
                    <a:pt x="797925" y="398962"/>
                  </a:moveTo>
                  <a:cubicBezTo>
                    <a:pt x="797925" y="619303"/>
                    <a:pt x="619303" y="797925"/>
                    <a:pt x="398962" y="797925"/>
                  </a:cubicBezTo>
                  <a:cubicBezTo>
                    <a:pt x="178621" y="797925"/>
                    <a:pt x="0" y="619303"/>
                    <a:pt x="0" y="398962"/>
                  </a:cubicBezTo>
                  <a:cubicBezTo>
                    <a:pt x="0" y="178622"/>
                    <a:pt x="178621" y="0"/>
                    <a:pt x="398962" y="0"/>
                  </a:cubicBezTo>
                  <a:cubicBezTo>
                    <a:pt x="619303" y="0"/>
                    <a:pt x="797925" y="178622"/>
                    <a:pt x="797925" y="398962"/>
                  </a:cubicBezTo>
                  <a:close/>
                </a:path>
              </a:pathLst>
            </a:custGeom>
            <a:grpFill/>
            <a:ln w="89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11159</TotalTime>
  <Words>168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19</cp:revision>
  <dcterms:created xsi:type="dcterms:W3CDTF">2018-02-18T19:39:47Z</dcterms:created>
  <dcterms:modified xsi:type="dcterms:W3CDTF">2019-04-25T02:32:29Z</dcterms:modified>
</cp:coreProperties>
</file>