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91" name="자유형: 도형 14">
            <a:extLst>
              <a:ext uri="{FF2B5EF4-FFF2-40B4-BE49-F238E27FC236}">
                <a16:creationId xmlns:a16="http://schemas.microsoft.com/office/drawing/2014/main" id="{02EB8A28-A420-45F3-8D05-477FE1D97358}"/>
              </a:ext>
            </a:extLst>
          </p:cNvPr>
          <p:cNvSpPr>
            <a:spLocks noChangeAspect="1"/>
          </p:cNvSpPr>
          <p:nvPr/>
        </p:nvSpPr>
        <p:spPr>
          <a:xfrm rot="16200000">
            <a:off x="5768086" y="3185695"/>
            <a:ext cx="4125182" cy="1512000"/>
          </a:xfrm>
          <a:custGeom>
            <a:avLst/>
            <a:gdLst>
              <a:gd name="connsiteX0" fmla="*/ 2512640 w 2512640"/>
              <a:gd name="connsiteY0" fmla="*/ 611501 h 920956"/>
              <a:gd name="connsiteX1" fmla="*/ 2512640 w 2512640"/>
              <a:gd name="connsiteY1" fmla="*/ 344260 h 920956"/>
              <a:gd name="connsiteX2" fmla="*/ 2479916 w 2512640"/>
              <a:gd name="connsiteY2" fmla="*/ 311537 h 920956"/>
              <a:gd name="connsiteX3" fmla="*/ 1307590 w 2512640"/>
              <a:gd name="connsiteY3" fmla="*/ 311537 h 920956"/>
              <a:gd name="connsiteX4" fmla="*/ 1307589 w 2512640"/>
              <a:gd name="connsiteY4" fmla="*/ 309907 h 920956"/>
              <a:gd name="connsiteX5" fmla="*/ 1253772 w 2512640"/>
              <a:gd name="connsiteY5" fmla="*/ 256089 h 920956"/>
              <a:gd name="connsiteX6" fmla="*/ 1209081 w 2512640"/>
              <a:gd name="connsiteY6" fmla="*/ 256089 h 920956"/>
              <a:gd name="connsiteX7" fmla="*/ 1188133 w 2512640"/>
              <a:gd name="connsiteY7" fmla="*/ 260318 h 920956"/>
              <a:gd name="connsiteX8" fmla="*/ 1155264 w 2512640"/>
              <a:gd name="connsiteY8" fmla="*/ 309907 h 920956"/>
              <a:gd name="connsiteX9" fmla="*/ 1155264 w 2512640"/>
              <a:gd name="connsiteY9" fmla="*/ 311537 h 920956"/>
              <a:gd name="connsiteX10" fmla="*/ 1111181 w 2512640"/>
              <a:gd name="connsiteY10" fmla="*/ 311537 h 920956"/>
              <a:gd name="connsiteX11" fmla="*/ 1045780 w 2512640"/>
              <a:gd name="connsiteY11" fmla="*/ 256089 h 920956"/>
              <a:gd name="connsiteX12" fmla="*/ 871118 w 2512640"/>
              <a:gd name="connsiteY12" fmla="*/ 256089 h 920956"/>
              <a:gd name="connsiteX13" fmla="*/ 460478 w 2512640"/>
              <a:gd name="connsiteY13" fmla="*/ 0 h 920956"/>
              <a:gd name="connsiteX14" fmla="*/ 367676 w 2512640"/>
              <a:gd name="connsiteY14" fmla="*/ 9355 h 920956"/>
              <a:gd name="connsiteX15" fmla="*/ 0 w 2512640"/>
              <a:gd name="connsiteY15" fmla="*/ 460478 h 920956"/>
              <a:gd name="connsiteX16" fmla="*/ 460478 w 2512640"/>
              <a:gd name="connsiteY16" fmla="*/ 920956 h 920956"/>
              <a:gd name="connsiteX17" fmla="*/ 852227 w 2512640"/>
              <a:gd name="connsiteY17" fmla="*/ 699671 h 920956"/>
              <a:gd name="connsiteX18" fmla="*/ 1045780 w 2512640"/>
              <a:gd name="connsiteY18" fmla="*/ 699671 h 920956"/>
              <a:gd name="connsiteX19" fmla="*/ 1111181 w 2512640"/>
              <a:gd name="connsiteY19" fmla="*/ 644224 h 920956"/>
              <a:gd name="connsiteX20" fmla="*/ 1155264 w 2512640"/>
              <a:gd name="connsiteY20" fmla="*/ 644224 h 920956"/>
              <a:gd name="connsiteX21" fmla="*/ 1155264 w 2512640"/>
              <a:gd name="connsiteY21" fmla="*/ 645853 h 920956"/>
              <a:gd name="connsiteX22" fmla="*/ 1209081 w 2512640"/>
              <a:gd name="connsiteY22" fmla="*/ 699671 h 920956"/>
              <a:gd name="connsiteX23" fmla="*/ 1253771 w 2512640"/>
              <a:gd name="connsiteY23" fmla="*/ 699671 h 920956"/>
              <a:gd name="connsiteX24" fmla="*/ 1307589 w 2512640"/>
              <a:gd name="connsiteY24" fmla="*/ 645853 h 920956"/>
              <a:gd name="connsiteX25" fmla="*/ 1307589 w 2512640"/>
              <a:gd name="connsiteY25" fmla="*/ 644224 h 920956"/>
              <a:gd name="connsiteX26" fmla="*/ 1632914 w 2512640"/>
              <a:gd name="connsiteY26" fmla="*/ 644224 h 920956"/>
              <a:gd name="connsiteX27" fmla="*/ 1632914 w 2512640"/>
              <a:gd name="connsiteY27" fmla="*/ 909402 h 920956"/>
              <a:gd name="connsiteX28" fmla="*/ 1882429 w 2512640"/>
              <a:gd name="connsiteY28" fmla="*/ 909402 h 920956"/>
              <a:gd name="connsiteX29" fmla="*/ 1882429 w 2512640"/>
              <a:gd name="connsiteY29" fmla="*/ 644224 h 920956"/>
              <a:gd name="connsiteX30" fmla="*/ 1948019 w 2512640"/>
              <a:gd name="connsiteY30" fmla="*/ 644224 h 920956"/>
              <a:gd name="connsiteX31" fmla="*/ 1948019 w 2512640"/>
              <a:gd name="connsiteY31" fmla="*/ 909402 h 920956"/>
              <a:gd name="connsiteX32" fmla="*/ 2197534 w 2512640"/>
              <a:gd name="connsiteY32" fmla="*/ 909402 h 920956"/>
              <a:gd name="connsiteX33" fmla="*/ 2197534 w 2512640"/>
              <a:gd name="connsiteY33" fmla="*/ 644224 h 920956"/>
              <a:gd name="connsiteX34" fmla="*/ 2263124 w 2512640"/>
              <a:gd name="connsiteY34" fmla="*/ 644224 h 920956"/>
              <a:gd name="connsiteX35" fmla="*/ 2263124 w 2512640"/>
              <a:gd name="connsiteY35" fmla="*/ 909402 h 920956"/>
              <a:gd name="connsiteX36" fmla="*/ 2512639 w 2512640"/>
              <a:gd name="connsiteY36" fmla="*/ 909402 h 920956"/>
              <a:gd name="connsiteX37" fmla="*/ 2512639 w 2512640"/>
              <a:gd name="connsiteY37" fmla="*/ 611502 h 92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512640" h="920956">
                <a:moveTo>
                  <a:pt x="2512640" y="611501"/>
                </a:moveTo>
                <a:lnTo>
                  <a:pt x="2512640" y="344260"/>
                </a:lnTo>
                <a:cubicBezTo>
                  <a:pt x="2512639" y="326188"/>
                  <a:pt x="2497988" y="311537"/>
                  <a:pt x="2479916" y="311537"/>
                </a:cubicBezTo>
                <a:lnTo>
                  <a:pt x="1307590" y="311537"/>
                </a:lnTo>
                <a:lnTo>
                  <a:pt x="1307589" y="309907"/>
                </a:lnTo>
                <a:cubicBezTo>
                  <a:pt x="1307589" y="280184"/>
                  <a:pt x="1283495" y="256089"/>
                  <a:pt x="1253772" y="256089"/>
                </a:cubicBezTo>
                <a:lnTo>
                  <a:pt x="1209081" y="256089"/>
                </a:lnTo>
                <a:cubicBezTo>
                  <a:pt x="1201651" y="256089"/>
                  <a:pt x="1194572" y="257595"/>
                  <a:pt x="1188133" y="260318"/>
                </a:cubicBezTo>
                <a:cubicBezTo>
                  <a:pt x="1168817" y="268488"/>
                  <a:pt x="1155263" y="287615"/>
                  <a:pt x="1155264" y="309907"/>
                </a:cubicBezTo>
                <a:lnTo>
                  <a:pt x="1155264" y="311537"/>
                </a:lnTo>
                <a:lnTo>
                  <a:pt x="1111181" y="311537"/>
                </a:lnTo>
                <a:cubicBezTo>
                  <a:pt x="1106554" y="279855"/>
                  <a:pt x="1078943" y="256089"/>
                  <a:pt x="1045780" y="256089"/>
                </a:cubicBezTo>
                <a:lnTo>
                  <a:pt x="871118" y="256089"/>
                </a:lnTo>
                <a:cubicBezTo>
                  <a:pt x="797347" y="103936"/>
                  <a:pt x="641050" y="0"/>
                  <a:pt x="460478" y="0"/>
                </a:cubicBezTo>
                <a:cubicBezTo>
                  <a:pt x="428689" y="0"/>
                  <a:pt x="397652" y="3221"/>
                  <a:pt x="367676" y="9355"/>
                </a:cubicBezTo>
                <a:cubicBezTo>
                  <a:pt x="157843" y="52293"/>
                  <a:pt x="0" y="237952"/>
                  <a:pt x="0" y="460478"/>
                </a:cubicBezTo>
                <a:cubicBezTo>
                  <a:pt x="0" y="714793"/>
                  <a:pt x="206163" y="920956"/>
                  <a:pt x="460478" y="920956"/>
                </a:cubicBezTo>
                <a:cubicBezTo>
                  <a:pt x="626859" y="920956"/>
                  <a:pt x="772630" y="832714"/>
                  <a:pt x="852227" y="699671"/>
                </a:cubicBezTo>
                <a:lnTo>
                  <a:pt x="1045780" y="699671"/>
                </a:lnTo>
                <a:cubicBezTo>
                  <a:pt x="1078943" y="699671"/>
                  <a:pt x="1106554" y="675905"/>
                  <a:pt x="1111181" y="644224"/>
                </a:cubicBezTo>
                <a:lnTo>
                  <a:pt x="1155264" y="644224"/>
                </a:lnTo>
                <a:lnTo>
                  <a:pt x="1155264" y="645853"/>
                </a:lnTo>
                <a:cubicBezTo>
                  <a:pt x="1155263" y="675576"/>
                  <a:pt x="1179358" y="699671"/>
                  <a:pt x="1209081" y="699671"/>
                </a:cubicBezTo>
                <a:lnTo>
                  <a:pt x="1253771" y="699671"/>
                </a:lnTo>
                <a:cubicBezTo>
                  <a:pt x="1283495" y="699671"/>
                  <a:pt x="1307590" y="675576"/>
                  <a:pt x="1307589" y="645853"/>
                </a:cubicBezTo>
                <a:lnTo>
                  <a:pt x="1307589" y="644224"/>
                </a:lnTo>
                <a:lnTo>
                  <a:pt x="1632914" y="644224"/>
                </a:lnTo>
                <a:lnTo>
                  <a:pt x="1632914" y="909402"/>
                </a:lnTo>
                <a:lnTo>
                  <a:pt x="1882429" y="909402"/>
                </a:lnTo>
                <a:lnTo>
                  <a:pt x="1882429" y="644224"/>
                </a:lnTo>
                <a:lnTo>
                  <a:pt x="1948019" y="644224"/>
                </a:lnTo>
                <a:lnTo>
                  <a:pt x="1948019" y="909402"/>
                </a:lnTo>
                <a:lnTo>
                  <a:pt x="2197534" y="909402"/>
                </a:lnTo>
                <a:lnTo>
                  <a:pt x="2197534" y="644224"/>
                </a:lnTo>
                <a:lnTo>
                  <a:pt x="2263124" y="644224"/>
                </a:lnTo>
                <a:lnTo>
                  <a:pt x="2263124" y="909402"/>
                </a:lnTo>
                <a:lnTo>
                  <a:pt x="2512639" y="909402"/>
                </a:lnTo>
                <a:lnTo>
                  <a:pt x="2512639" y="611502"/>
                </a:lnTo>
                <a:close/>
              </a:path>
            </a:pathLst>
          </a:cu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2" name="자유형: 도형 13">
            <a:extLst>
              <a:ext uri="{FF2B5EF4-FFF2-40B4-BE49-F238E27FC236}">
                <a16:creationId xmlns:a16="http://schemas.microsoft.com/office/drawing/2014/main" id="{90B0631A-134F-4348-9B50-70169992FCA8}"/>
              </a:ext>
            </a:extLst>
          </p:cNvPr>
          <p:cNvSpPr/>
          <p:nvPr/>
        </p:nvSpPr>
        <p:spPr>
          <a:xfrm>
            <a:off x="7586085" y="4882675"/>
            <a:ext cx="489183" cy="795967"/>
          </a:xfrm>
          <a:custGeom>
            <a:avLst/>
            <a:gdLst>
              <a:gd name="connsiteX0" fmla="*/ 291289 w 489183"/>
              <a:gd name="connsiteY0" fmla="*/ 454310 h 795967"/>
              <a:gd name="connsiteX1" fmla="*/ 291289 w 489183"/>
              <a:gd name="connsiteY1" fmla="*/ 660228 h 795967"/>
              <a:gd name="connsiteX2" fmla="*/ 323831 w 489183"/>
              <a:gd name="connsiteY2" fmla="*/ 647833 h 795967"/>
              <a:gd name="connsiteX3" fmla="*/ 378302 w 489183"/>
              <a:gd name="connsiteY3" fmla="*/ 541554 h 795967"/>
              <a:gd name="connsiteX4" fmla="*/ 340744 w 489183"/>
              <a:gd name="connsiteY4" fmla="*/ 479544 h 795967"/>
              <a:gd name="connsiteX5" fmla="*/ 187687 w 489183"/>
              <a:gd name="connsiteY5" fmla="*/ 139435 h 795967"/>
              <a:gd name="connsiteX6" fmla="*/ 165228 w 489183"/>
              <a:gd name="connsiteY6" fmla="*/ 148134 h 795967"/>
              <a:gd name="connsiteX7" fmla="*/ 110757 w 489183"/>
              <a:gd name="connsiteY7" fmla="*/ 254413 h 795967"/>
              <a:gd name="connsiteX8" fmla="*/ 174311 w 489183"/>
              <a:gd name="connsiteY8" fmla="*/ 327332 h 795967"/>
              <a:gd name="connsiteX9" fmla="*/ 187687 w 489183"/>
              <a:gd name="connsiteY9" fmla="*/ 331205 h 795967"/>
              <a:gd name="connsiteX10" fmla="*/ 187687 w 489183"/>
              <a:gd name="connsiteY10" fmla="*/ 0 h 795967"/>
              <a:gd name="connsiteX11" fmla="*/ 210339 w 489183"/>
              <a:gd name="connsiteY11" fmla="*/ 0 h 795967"/>
              <a:gd name="connsiteX12" fmla="*/ 276603 w 489183"/>
              <a:gd name="connsiteY12" fmla="*/ 0 h 795967"/>
              <a:gd name="connsiteX13" fmla="*/ 291289 w 489183"/>
              <a:gd name="connsiteY13" fmla="*/ 0 h 795967"/>
              <a:gd name="connsiteX14" fmla="*/ 291289 w 489183"/>
              <a:gd name="connsiteY14" fmla="*/ 41498 h 795967"/>
              <a:gd name="connsiteX15" fmla="*/ 352273 w 489183"/>
              <a:gd name="connsiteY15" fmla="*/ 56726 h 795967"/>
              <a:gd name="connsiteX16" fmla="*/ 489059 w 489183"/>
              <a:gd name="connsiteY16" fmla="*/ 232433 h 795967"/>
              <a:gd name="connsiteX17" fmla="*/ 379558 w 489183"/>
              <a:gd name="connsiteY17" fmla="*/ 235280 h 795967"/>
              <a:gd name="connsiteX18" fmla="*/ 304026 w 489183"/>
              <a:gd name="connsiteY18" fmla="*/ 138254 h 795967"/>
              <a:gd name="connsiteX19" fmla="*/ 291289 w 489183"/>
              <a:gd name="connsiteY19" fmla="*/ 134545 h 795967"/>
              <a:gd name="connsiteX20" fmla="*/ 291289 w 489183"/>
              <a:gd name="connsiteY20" fmla="*/ 355191 h 795967"/>
              <a:gd name="connsiteX21" fmla="*/ 339464 w 489183"/>
              <a:gd name="connsiteY21" fmla="*/ 367789 h 795967"/>
              <a:gd name="connsiteX22" fmla="*/ 486785 w 489183"/>
              <a:gd name="connsiteY22" fmla="*/ 528885 h 795967"/>
              <a:gd name="connsiteX23" fmla="*/ 388141 w 489183"/>
              <a:gd name="connsiteY23" fmla="*/ 721350 h 795967"/>
              <a:gd name="connsiteX24" fmla="*/ 291289 w 489183"/>
              <a:gd name="connsiteY24" fmla="*/ 753276 h 795967"/>
              <a:gd name="connsiteX25" fmla="*/ 291289 w 489183"/>
              <a:gd name="connsiteY25" fmla="*/ 795967 h 795967"/>
              <a:gd name="connsiteX26" fmla="*/ 276603 w 489183"/>
              <a:gd name="connsiteY26" fmla="*/ 795967 h 795967"/>
              <a:gd name="connsiteX27" fmla="*/ 210339 w 489183"/>
              <a:gd name="connsiteY27" fmla="*/ 795967 h 795967"/>
              <a:gd name="connsiteX28" fmla="*/ 187687 w 489183"/>
              <a:gd name="connsiteY28" fmla="*/ 795967 h 795967"/>
              <a:gd name="connsiteX29" fmla="*/ 187687 w 489183"/>
              <a:gd name="connsiteY29" fmla="*/ 752135 h 795967"/>
              <a:gd name="connsiteX30" fmla="*/ 136786 w 489183"/>
              <a:gd name="connsiteY30" fmla="*/ 739241 h 795967"/>
              <a:gd name="connsiteX31" fmla="*/ 0 w 489183"/>
              <a:gd name="connsiteY31" fmla="*/ 563534 h 795967"/>
              <a:gd name="connsiteX32" fmla="*/ 109501 w 489183"/>
              <a:gd name="connsiteY32" fmla="*/ 560687 h 795967"/>
              <a:gd name="connsiteX33" fmla="*/ 185033 w 489183"/>
              <a:gd name="connsiteY33" fmla="*/ 657713 h 795967"/>
              <a:gd name="connsiteX34" fmla="*/ 187687 w 489183"/>
              <a:gd name="connsiteY34" fmla="*/ 658503 h 795967"/>
              <a:gd name="connsiteX35" fmla="*/ 187687 w 489183"/>
              <a:gd name="connsiteY35" fmla="*/ 422939 h 795967"/>
              <a:gd name="connsiteX36" fmla="*/ 145408 w 489183"/>
              <a:gd name="connsiteY36" fmla="*/ 411544 h 795967"/>
              <a:gd name="connsiteX37" fmla="*/ 2267 w 489183"/>
              <a:gd name="connsiteY37" fmla="*/ 265623 h 795967"/>
              <a:gd name="connsiteX38" fmla="*/ 100918 w 489183"/>
              <a:gd name="connsiteY38" fmla="*/ 74617 h 795967"/>
              <a:gd name="connsiteX39" fmla="*/ 187687 w 489183"/>
              <a:gd name="connsiteY39" fmla="*/ 45628 h 7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89183" h="795967">
                <a:moveTo>
                  <a:pt x="291289" y="454310"/>
                </a:moveTo>
                <a:lnTo>
                  <a:pt x="291289" y="660228"/>
                </a:lnTo>
                <a:lnTo>
                  <a:pt x="323831" y="647833"/>
                </a:lnTo>
                <a:cubicBezTo>
                  <a:pt x="364323" y="623496"/>
                  <a:pt x="385280" y="582607"/>
                  <a:pt x="378302" y="541554"/>
                </a:cubicBezTo>
                <a:cubicBezTo>
                  <a:pt x="371589" y="514172"/>
                  <a:pt x="358381" y="494418"/>
                  <a:pt x="340744" y="479544"/>
                </a:cubicBezTo>
                <a:close/>
                <a:moveTo>
                  <a:pt x="187687" y="139435"/>
                </a:moveTo>
                <a:lnTo>
                  <a:pt x="165228" y="148134"/>
                </a:lnTo>
                <a:cubicBezTo>
                  <a:pt x="124736" y="172471"/>
                  <a:pt x="103779" y="213360"/>
                  <a:pt x="110757" y="254413"/>
                </a:cubicBezTo>
                <a:cubicBezTo>
                  <a:pt x="117086" y="294589"/>
                  <a:pt x="141063" y="314796"/>
                  <a:pt x="174311" y="327332"/>
                </a:cubicBezTo>
                <a:lnTo>
                  <a:pt x="187687" y="331205"/>
                </a:lnTo>
                <a:close/>
                <a:moveTo>
                  <a:pt x="187687" y="0"/>
                </a:moveTo>
                <a:lnTo>
                  <a:pt x="210339" y="0"/>
                </a:lnTo>
                <a:lnTo>
                  <a:pt x="276603" y="0"/>
                </a:lnTo>
                <a:lnTo>
                  <a:pt x="291289" y="0"/>
                </a:lnTo>
                <a:lnTo>
                  <a:pt x="291289" y="41498"/>
                </a:lnTo>
                <a:lnTo>
                  <a:pt x="352273" y="56726"/>
                </a:lnTo>
                <a:cubicBezTo>
                  <a:pt x="433593" y="89791"/>
                  <a:pt x="486220" y="157392"/>
                  <a:pt x="489059" y="232433"/>
                </a:cubicBezTo>
                <a:lnTo>
                  <a:pt x="379558" y="235280"/>
                </a:lnTo>
                <a:cubicBezTo>
                  <a:pt x="377990" y="193842"/>
                  <a:pt x="348930" y="156512"/>
                  <a:pt x="304026" y="138254"/>
                </a:cubicBezTo>
                <a:lnTo>
                  <a:pt x="291289" y="134545"/>
                </a:lnTo>
                <a:lnTo>
                  <a:pt x="291289" y="355191"/>
                </a:lnTo>
                <a:lnTo>
                  <a:pt x="339464" y="367789"/>
                </a:lnTo>
                <a:cubicBezTo>
                  <a:pt x="401760" y="389312"/>
                  <a:pt x="459486" y="430319"/>
                  <a:pt x="486785" y="528885"/>
                </a:cubicBezTo>
                <a:cubicBezTo>
                  <a:pt x="499422" y="603230"/>
                  <a:pt x="461471" y="677278"/>
                  <a:pt x="388141" y="721350"/>
                </a:cubicBezTo>
                <a:lnTo>
                  <a:pt x="291289" y="753276"/>
                </a:lnTo>
                <a:lnTo>
                  <a:pt x="291289" y="795967"/>
                </a:lnTo>
                <a:lnTo>
                  <a:pt x="276603" y="795967"/>
                </a:lnTo>
                <a:lnTo>
                  <a:pt x="210339" y="795967"/>
                </a:lnTo>
                <a:lnTo>
                  <a:pt x="187687" y="795967"/>
                </a:lnTo>
                <a:lnTo>
                  <a:pt x="187687" y="752135"/>
                </a:lnTo>
                <a:lnTo>
                  <a:pt x="136786" y="739241"/>
                </a:lnTo>
                <a:cubicBezTo>
                  <a:pt x="55466" y="706176"/>
                  <a:pt x="2839" y="638575"/>
                  <a:pt x="0" y="563534"/>
                </a:cubicBezTo>
                <a:lnTo>
                  <a:pt x="109501" y="560687"/>
                </a:lnTo>
                <a:cubicBezTo>
                  <a:pt x="111068" y="602125"/>
                  <a:pt x="140129" y="639455"/>
                  <a:pt x="185033" y="657713"/>
                </a:cubicBezTo>
                <a:lnTo>
                  <a:pt x="187687" y="658503"/>
                </a:lnTo>
                <a:lnTo>
                  <a:pt x="187687" y="422939"/>
                </a:lnTo>
                <a:lnTo>
                  <a:pt x="145408" y="411544"/>
                </a:lnTo>
                <a:cubicBezTo>
                  <a:pt x="81534" y="390597"/>
                  <a:pt x="24080" y="354967"/>
                  <a:pt x="2267" y="265623"/>
                </a:cubicBezTo>
                <a:cubicBezTo>
                  <a:pt x="-9875" y="191787"/>
                  <a:pt x="28059" y="118406"/>
                  <a:pt x="100918" y="74617"/>
                </a:cubicBezTo>
                <a:lnTo>
                  <a:pt x="187687" y="456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3" name="자유형: 도형 15">
            <a:extLst>
              <a:ext uri="{FF2B5EF4-FFF2-40B4-BE49-F238E27FC236}">
                <a16:creationId xmlns:a16="http://schemas.microsoft.com/office/drawing/2014/main" id="{07BFF2BA-74F9-4427-8228-92CD4D99A069}"/>
              </a:ext>
            </a:extLst>
          </p:cNvPr>
          <p:cNvSpPr>
            <a:spLocks noChangeAspect="1"/>
          </p:cNvSpPr>
          <p:nvPr/>
        </p:nvSpPr>
        <p:spPr>
          <a:xfrm rot="16200000">
            <a:off x="4604303" y="3387021"/>
            <a:ext cx="3830526" cy="1404000"/>
          </a:xfrm>
          <a:custGeom>
            <a:avLst/>
            <a:gdLst>
              <a:gd name="connsiteX0" fmla="*/ 2512640 w 2512640"/>
              <a:gd name="connsiteY0" fmla="*/ 611501 h 920956"/>
              <a:gd name="connsiteX1" fmla="*/ 2512640 w 2512640"/>
              <a:gd name="connsiteY1" fmla="*/ 344260 h 920956"/>
              <a:gd name="connsiteX2" fmla="*/ 2479916 w 2512640"/>
              <a:gd name="connsiteY2" fmla="*/ 311537 h 920956"/>
              <a:gd name="connsiteX3" fmla="*/ 1307590 w 2512640"/>
              <a:gd name="connsiteY3" fmla="*/ 311537 h 920956"/>
              <a:gd name="connsiteX4" fmla="*/ 1307589 w 2512640"/>
              <a:gd name="connsiteY4" fmla="*/ 309907 h 920956"/>
              <a:gd name="connsiteX5" fmla="*/ 1253772 w 2512640"/>
              <a:gd name="connsiteY5" fmla="*/ 256089 h 920956"/>
              <a:gd name="connsiteX6" fmla="*/ 1209081 w 2512640"/>
              <a:gd name="connsiteY6" fmla="*/ 256089 h 920956"/>
              <a:gd name="connsiteX7" fmla="*/ 1188133 w 2512640"/>
              <a:gd name="connsiteY7" fmla="*/ 260318 h 920956"/>
              <a:gd name="connsiteX8" fmla="*/ 1155264 w 2512640"/>
              <a:gd name="connsiteY8" fmla="*/ 309907 h 920956"/>
              <a:gd name="connsiteX9" fmla="*/ 1155264 w 2512640"/>
              <a:gd name="connsiteY9" fmla="*/ 311537 h 920956"/>
              <a:gd name="connsiteX10" fmla="*/ 1111181 w 2512640"/>
              <a:gd name="connsiteY10" fmla="*/ 311537 h 920956"/>
              <a:gd name="connsiteX11" fmla="*/ 1045780 w 2512640"/>
              <a:gd name="connsiteY11" fmla="*/ 256089 h 920956"/>
              <a:gd name="connsiteX12" fmla="*/ 871118 w 2512640"/>
              <a:gd name="connsiteY12" fmla="*/ 256089 h 920956"/>
              <a:gd name="connsiteX13" fmla="*/ 460478 w 2512640"/>
              <a:gd name="connsiteY13" fmla="*/ 0 h 920956"/>
              <a:gd name="connsiteX14" fmla="*/ 367676 w 2512640"/>
              <a:gd name="connsiteY14" fmla="*/ 9355 h 920956"/>
              <a:gd name="connsiteX15" fmla="*/ 0 w 2512640"/>
              <a:gd name="connsiteY15" fmla="*/ 460478 h 920956"/>
              <a:gd name="connsiteX16" fmla="*/ 460478 w 2512640"/>
              <a:gd name="connsiteY16" fmla="*/ 920956 h 920956"/>
              <a:gd name="connsiteX17" fmla="*/ 852227 w 2512640"/>
              <a:gd name="connsiteY17" fmla="*/ 699671 h 920956"/>
              <a:gd name="connsiteX18" fmla="*/ 1045780 w 2512640"/>
              <a:gd name="connsiteY18" fmla="*/ 699671 h 920956"/>
              <a:gd name="connsiteX19" fmla="*/ 1111181 w 2512640"/>
              <a:gd name="connsiteY19" fmla="*/ 644224 h 920956"/>
              <a:gd name="connsiteX20" fmla="*/ 1155264 w 2512640"/>
              <a:gd name="connsiteY20" fmla="*/ 644224 h 920956"/>
              <a:gd name="connsiteX21" fmla="*/ 1155264 w 2512640"/>
              <a:gd name="connsiteY21" fmla="*/ 645853 h 920956"/>
              <a:gd name="connsiteX22" fmla="*/ 1209081 w 2512640"/>
              <a:gd name="connsiteY22" fmla="*/ 699671 h 920956"/>
              <a:gd name="connsiteX23" fmla="*/ 1253771 w 2512640"/>
              <a:gd name="connsiteY23" fmla="*/ 699671 h 920956"/>
              <a:gd name="connsiteX24" fmla="*/ 1307589 w 2512640"/>
              <a:gd name="connsiteY24" fmla="*/ 645853 h 920956"/>
              <a:gd name="connsiteX25" fmla="*/ 1307589 w 2512640"/>
              <a:gd name="connsiteY25" fmla="*/ 644224 h 920956"/>
              <a:gd name="connsiteX26" fmla="*/ 1632914 w 2512640"/>
              <a:gd name="connsiteY26" fmla="*/ 644224 h 920956"/>
              <a:gd name="connsiteX27" fmla="*/ 1632914 w 2512640"/>
              <a:gd name="connsiteY27" fmla="*/ 909402 h 920956"/>
              <a:gd name="connsiteX28" fmla="*/ 1882429 w 2512640"/>
              <a:gd name="connsiteY28" fmla="*/ 909402 h 920956"/>
              <a:gd name="connsiteX29" fmla="*/ 1882429 w 2512640"/>
              <a:gd name="connsiteY29" fmla="*/ 644224 h 920956"/>
              <a:gd name="connsiteX30" fmla="*/ 1948019 w 2512640"/>
              <a:gd name="connsiteY30" fmla="*/ 644224 h 920956"/>
              <a:gd name="connsiteX31" fmla="*/ 1948019 w 2512640"/>
              <a:gd name="connsiteY31" fmla="*/ 909402 h 920956"/>
              <a:gd name="connsiteX32" fmla="*/ 2197534 w 2512640"/>
              <a:gd name="connsiteY32" fmla="*/ 909402 h 920956"/>
              <a:gd name="connsiteX33" fmla="*/ 2197534 w 2512640"/>
              <a:gd name="connsiteY33" fmla="*/ 644224 h 920956"/>
              <a:gd name="connsiteX34" fmla="*/ 2263124 w 2512640"/>
              <a:gd name="connsiteY34" fmla="*/ 644224 h 920956"/>
              <a:gd name="connsiteX35" fmla="*/ 2263124 w 2512640"/>
              <a:gd name="connsiteY35" fmla="*/ 909402 h 920956"/>
              <a:gd name="connsiteX36" fmla="*/ 2512639 w 2512640"/>
              <a:gd name="connsiteY36" fmla="*/ 909402 h 920956"/>
              <a:gd name="connsiteX37" fmla="*/ 2512639 w 2512640"/>
              <a:gd name="connsiteY37" fmla="*/ 611502 h 92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512640" h="920956">
                <a:moveTo>
                  <a:pt x="2512640" y="611501"/>
                </a:moveTo>
                <a:lnTo>
                  <a:pt x="2512640" y="344260"/>
                </a:lnTo>
                <a:cubicBezTo>
                  <a:pt x="2512639" y="326188"/>
                  <a:pt x="2497988" y="311537"/>
                  <a:pt x="2479916" y="311537"/>
                </a:cubicBezTo>
                <a:lnTo>
                  <a:pt x="1307590" y="311537"/>
                </a:lnTo>
                <a:lnTo>
                  <a:pt x="1307589" y="309907"/>
                </a:lnTo>
                <a:cubicBezTo>
                  <a:pt x="1307589" y="280184"/>
                  <a:pt x="1283495" y="256089"/>
                  <a:pt x="1253772" y="256089"/>
                </a:cubicBezTo>
                <a:lnTo>
                  <a:pt x="1209081" y="256089"/>
                </a:lnTo>
                <a:cubicBezTo>
                  <a:pt x="1201651" y="256089"/>
                  <a:pt x="1194572" y="257595"/>
                  <a:pt x="1188133" y="260318"/>
                </a:cubicBezTo>
                <a:cubicBezTo>
                  <a:pt x="1168817" y="268488"/>
                  <a:pt x="1155263" y="287615"/>
                  <a:pt x="1155264" y="309907"/>
                </a:cubicBezTo>
                <a:lnTo>
                  <a:pt x="1155264" y="311537"/>
                </a:lnTo>
                <a:lnTo>
                  <a:pt x="1111181" y="311537"/>
                </a:lnTo>
                <a:cubicBezTo>
                  <a:pt x="1106554" y="279855"/>
                  <a:pt x="1078943" y="256089"/>
                  <a:pt x="1045780" y="256089"/>
                </a:cubicBezTo>
                <a:lnTo>
                  <a:pt x="871118" y="256089"/>
                </a:lnTo>
                <a:cubicBezTo>
                  <a:pt x="797347" y="103936"/>
                  <a:pt x="641050" y="0"/>
                  <a:pt x="460478" y="0"/>
                </a:cubicBezTo>
                <a:cubicBezTo>
                  <a:pt x="428689" y="0"/>
                  <a:pt x="397652" y="3221"/>
                  <a:pt x="367676" y="9355"/>
                </a:cubicBezTo>
                <a:cubicBezTo>
                  <a:pt x="157843" y="52293"/>
                  <a:pt x="0" y="237952"/>
                  <a:pt x="0" y="460478"/>
                </a:cubicBezTo>
                <a:cubicBezTo>
                  <a:pt x="0" y="714793"/>
                  <a:pt x="206163" y="920956"/>
                  <a:pt x="460478" y="920956"/>
                </a:cubicBezTo>
                <a:cubicBezTo>
                  <a:pt x="626859" y="920956"/>
                  <a:pt x="772630" y="832714"/>
                  <a:pt x="852227" y="699671"/>
                </a:cubicBezTo>
                <a:lnTo>
                  <a:pt x="1045780" y="699671"/>
                </a:lnTo>
                <a:cubicBezTo>
                  <a:pt x="1078943" y="699671"/>
                  <a:pt x="1106554" y="675905"/>
                  <a:pt x="1111181" y="644224"/>
                </a:cubicBezTo>
                <a:lnTo>
                  <a:pt x="1155264" y="644224"/>
                </a:lnTo>
                <a:lnTo>
                  <a:pt x="1155264" y="645853"/>
                </a:lnTo>
                <a:cubicBezTo>
                  <a:pt x="1155263" y="675576"/>
                  <a:pt x="1179358" y="699671"/>
                  <a:pt x="1209081" y="699671"/>
                </a:cubicBezTo>
                <a:lnTo>
                  <a:pt x="1253771" y="699671"/>
                </a:lnTo>
                <a:cubicBezTo>
                  <a:pt x="1283495" y="699671"/>
                  <a:pt x="1307590" y="675576"/>
                  <a:pt x="1307589" y="645853"/>
                </a:cubicBezTo>
                <a:lnTo>
                  <a:pt x="1307589" y="644224"/>
                </a:lnTo>
                <a:lnTo>
                  <a:pt x="1632914" y="644224"/>
                </a:lnTo>
                <a:lnTo>
                  <a:pt x="1632914" y="909402"/>
                </a:lnTo>
                <a:lnTo>
                  <a:pt x="1882429" y="909402"/>
                </a:lnTo>
                <a:lnTo>
                  <a:pt x="1882429" y="644224"/>
                </a:lnTo>
                <a:lnTo>
                  <a:pt x="1948019" y="644224"/>
                </a:lnTo>
                <a:lnTo>
                  <a:pt x="1948019" y="909402"/>
                </a:lnTo>
                <a:lnTo>
                  <a:pt x="2197534" y="909402"/>
                </a:lnTo>
                <a:lnTo>
                  <a:pt x="2197534" y="644224"/>
                </a:lnTo>
                <a:lnTo>
                  <a:pt x="2263124" y="644224"/>
                </a:lnTo>
                <a:lnTo>
                  <a:pt x="2263124" y="909402"/>
                </a:lnTo>
                <a:lnTo>
                  <a:pt x="2512639" y="909402"/>
                </a:lnTo>
                <a:lnTo>
                  <a:pt x="2512639" y="611502"/>
                </a:lnTo>
                <a:close/>
              </a:path>
            </a:pathLst>
          </a:cu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4" name="자유형: 도형 16">
            <a:extLst>
              <a:ext uri="{FF2B5EF4-FFF2-40B4-BE49-F238E27FC236}">
                <a16:creationId xmlns:a16="http://schemas.microsoft.com/office/drawing/2014/main" id="{91DEFA17-1744-4B8C-A38F-5676726C1FF8}"/>
              </a:ext>
            </a:extLst>
          </p:cNvPr>
          <p:cNvSpPr>
            <a:spLocks noChangeAspect="1"/>
          </p:cNvSpPr>
          <p:nvPr/>
        </p:nvSpPr>
        <p:spPr>
          <a:xfrm rot="16200000">
            <a:off x="3548519" y="3588348"/>
            <a:ext cx="3535869" cy="1296000"/>
          </a:xfrm>
          <a:custGeom>
            <a:avLst/>
            <a:gdLst>
              <a:gd name="connsiteX0" fmla="*/ 2512640 w 2512640"/>
              <a:gd name="connsiteY0" fmla="*/ 611501 h 920956"/>
              <a:gd name="connsiteX1" fmla="*/ 2512640 w 2512640"/>
              <a:gd name="connsiteY1" fmla="*/ 344260 h 920956"/>
              <a:gd name="connsiteX2" fmla="*/ 2479916 w 2512640"/>
              <a:gd name="connsiteY2" fmla="*/ 311537 h 920956"/>
              <a:gd name="connsiteX3" fmla="*/ 1307590 w 2512640"/>
              <a:gd name="connsiteY3" fmla="*/ 311537 h 920956"/>
              <a:gd name="connsiteX4" fmla="*/ 1307589 w 2512640"/>
              <a:gd name="connsiteY4" fmla="*/ 309907 h 920956"/>
              <a:gd name="connsiteX5" fmla="*/ 1253772 w 2512640"/>
              <a:gd name="connsiteY5" fmla="*/ 256089 h 920956"/>
              <a:gd name="connsiteX6" fmla="*/ 1209081 w 2512640"/>
              <a:gd name="connsiteY6" fmla="*/ 256089 h 920956"/>
              <a:gd name="connsiteX7" fmla="*/ 1188133 w 2512640"/>
              <a:gd name="connsiteY7" fmla="*/ 260318 h 920956"/>
              <a:gd name="connsiteX8" fmla="*/ 1155264 w 2512640"/>
              <a:gd name="connsiteY8" fmla="*/ 309907 h 920956"/>
              <a:gd name="connsiteX9" fmla="*/ 1155264 w 2512640"/>
              <a:gd name="connsiteY9" fmla="*/ 311537 h 920956"/>
              <a:gd name="connsiteX10" fmla="*/ 1111181 w 2512640"/>
              <a:gd name="connsiteY10" fmla="*/ 311537 h 920956"/>
              <a:gd name="connsiteX11" fmla="*/ 1045780 w 2512640"/>
              <a:gd name="connsiteY11" fmla="*/ 256089 h 920956"/>
              <a:gd name="connsiteX12" fmla="*/ 871118 w 2512640"/>
              <a:gd name="connsiteY12" fmla="*/ 256089 h 920956"/>
              <a:gd name="connsiteX13" fmla="*/ 460478 w 2512640"/>
              <a:gd name="connsiteY13" fmla="*/ 0 h 920956"/>
              <a:gd name="connsiteX14" fmla="*/ 367676 w 2512640"/>
              <a:gd name="connsiteY14" fmla="*/ 9355 h 920956"/>
              <a:gd name="connsiteX15" fmla="*/ 0 w 2512640"/>
              <a:gd name="connsiteY15" fmla="*/ 460478 h 920956"/>
              <a:gd name="connsiteX16" fmla="*/ 460478 w 2512640"/>
              <a:gd name="connsiteY16" fmla="*/ 920956 h 920956"/>
              <a:gd name="connsiteX17" fmla="*/ 852227 w 2512640"/>
              <a:gd name="connsiteY17" fmla="*/ 699671 h 920956"/>
              <a:gd name="connsiteX18" fmla="*/ 1045780 w 2512640"/>
              <a:gd name="connsiteY18" fmla="*/ 699671 h 920956"/>
              <a:gd name="connsiteX19" fmla="*/ 1111181 w 2512640"/>
              <a:gd name="connsiteY19" fmla="*/ 644224 h 920956"/>
              <a:gd name="connsiteX20" fmla="*/ 1155264 w 2512640"/>
              <a:gd name="connsiteY20" fmla="*/ 644224 h 920956"/>
              <a:gd name="connsiteX21" fmla="*/ 1155264 w 2512640"/>
              <a:gd name="connsiteY21" fmla="*/ 645853 h 920956"/>
              <a:gd name="connsiteX22" fmla="*/ 1209081 w 2512640"/>
              <a:gd name="connsiteY22" fmla="*/ 699671 h 920956"/>
              <a:gd name="connsiteX23" fmla="*/ 1253771 w 2512640"/>
              <a:gd name="connsiteY23" fmla="*/ 699671 h 920956"/>
              <a:gd name="connsiteX24" fmla="*/ 1307589 w 2512640"/>
              <a:gd name="connsiteY24" fmla="*/ 645853 h 920956"/>
              <a:gd name="connsiteX25" fmla="*/ 1307589 w 2512640"/>
              <a:gd name="connsiteY25" fmla="*/ 644224 h 920956"/>
              <a:gd name="connsiteX26" fmla="*/ 1632914 w 2512640"/>
              <a:gd name="connsiteY26" fmla="*/ 644224 h 920956"/>
              <a:gd name="connsiteX27" fmla="*/ 1632914 w 2512640"/>
              <a:gd name="connsiteY27" fmla="*/ 909402 h 920956"/>
              <a:gd name="connsiteX28" fmla="*/ 1882429 w 2512640"/>
              <a:gd name="connsiteY28" fmla="*/ 909402 h 920956"/>
              <a:gd name="connsiteX29" fmla="*/ 1882429 w 2512640"/>
              <a:gd name="connsiteY29" fmla="*/ 644224 h 920956"/>
              <a:gd name="connsiteX30" fmla="*/ 1948019 w 2512640"/>
              <a:gd name="connsiteY30" fmla="*/ 644224 h 920956"/>
              <a:gd name="connsiteX31" fmla="*/ 1948019 w 2512640"/>
              <a:gd name="connsiteY31" fmla="*/ 909402 h 920956"/>
              <a:gd name="connsiteX32" fmla="*/ 2197534 w 2512640"/>
              <a:gd name="connsiteY32" fmla="*/ 909402 h 920956"/>
              <a:gd name="connsiteX33" fmla="*/ 2197534 w 2512640"/>
              <a:gd name="connsiteY33" fmla="*/ 644224 h 920956"/>
              <a:gd name="connsiteX34" fmla="*/ 2263124 w 2512640"/>
              <a:gd name="connsiteY34" fmla="*/ 644224 h 920956"/>
              <a:gd name="connsiteX35" fmla="*/ 2263124 w 2512640"/>
              <a:gd name="connsiteY35" fmla="*/ 909402 h 920956"/>
              <a:gd name="connsiteX36" fmla="*/ 2512639 w 2512640"/>
              <a:gd name="connsiteY36" fmla="*/ 909402 h 920956"/>
              <a:gd name="connsiteX37" fmla="*/ 2512639 w 2512640"/>
              <a:gd name="connsiteY37" fmla="*/ 611502 h 92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512640" h="920956">
                <a:moveTo>
                  <a:pt x="2512640" y="611501"/>
                </a:moveTo>
                <a:lnTo>
                  <a:pt x="2512640" y="344260"/>
                </a:lnTo>
                <a:cubicBezTo>
                  <a:pt x="2512639" y="326188"/>
                  <a:pt x="2497988" y="311537"/>
                  <a:pt x="2479916" y="311537"/>
                </a:cubicBezTo>
                <a:lnTo>
                  <a:pt x="1307590" y="311537"/>
                </a:lnTo>
                <a:lnTo>
                  <a:pt x="1307589" y="309907"/>
                </a:lnTo>
                <a:cubicBezTo>
                  <a:pt x="1307589" y="280184"/>
                  <a:pt x="1283495" y="256089"/>
                  <a:pt x="1253772" y="256089"/>
                </a:cubicBezTo>
                <a:lnTo>
                  <a:pt x="1209081" y="256089"/>
                </a:lnTo>
                <a:cubicBezTo>
                  <a:pt x="1201651" y="256089"/>
                  <a:pt x="1194572" y="257595"/>
                  <a:pt x="1188133" y="260318"/>
                </a:cubicBezTo>
                <a:cubicBezTo>
                  <a:pt x="1168817" y="268488"/>
                  <a:pt x="1155263" y="287615"/>
                  <a:pt x="1155264" y="309907"/>
                </a:cubicBezTo>
                <a:lnTo>
                  <a:pt x="1155264" y="311537"/>
                </a:lnTo>
                <a:lnTo>
                  <a:pt x="1111181" y="311537"/>
                </a:lnTo>
                <a:cubicBezTo>
                  <a:pt x="1106554" y="279855"/>
                  <a:pt x="1078943" y="256089"/>
                  <a:pt x="1045780" y="256089"/>
                </a:cubicBezTo>
                <a:lnTo>
                  <a:pt x="871118" y="256089"/>
                </a:lnTo>
                <a:cubicBezTo>
                  <a:pt x="797347" y="103936"/>
                  <a:pt x="641050" y="0"/>
                  <a:pt x="460478" y="0"/>
                </a:cubicBezTo>
                <a:cubicBezTo>
                  <a:pt x="428689" y="0"/>
                  <a:pt x="397652" y="3221"/>
                  <a:pt x="367676" y="9355"/>
                </a:cubicBezTo>
                <a:cubicBezTo>
                  <a:pt x="157843" y="52293"/>
                  <a:pt x="0" y="237952"/>
                  <a:pt x="0" y="460478"/>
                </a:cubicBezTo>
                <a:cubicBezTo>
                  <a:pt x="0" y="714793"/>
                  <a:pt x="206163" y="920956"/>
                  <a:pt x="460478" y="920956"/>
                </a:cubicBezTo>
                <a:cubicBezTo>
                  <a:pt x="626859" y="920956"/>
                  <a:pt x="772630" y="832714"/>
                  <a:pt x="852227" y="699671"/>
                </a:cubicBezTo>
                <a:lnTo>
                  <a:pt x="1045780" y="699671"/>
                </a:lnTo>
                <a:cubicBezTo>
                  <a:pt x="1078943" y="699671"/>
                  <a:pt x="1106554" y="675905"/>
                  <a:pt x="1111181" y="644224"/>
                </a:cubicBezTo>
                <a:lnTo>
                  <a:pt x="1155264" y="644224"/>
                </a:lnTo>
                <a:lnTo>
                  <a:pt x="1155264" y="645853"/>
                </a:lnTo>
                <a:cubicBezTo>
                  <a:pt x="1155263" y="675576"/>
                  <a:pt x="1179358" y="699671"/>
                  <a:pt x="1209081" y="699671"/>
                </a:cubicBezTo>
                <a:lnTo>
                  <a:pt x="1253771" y="699671"/>
                </a:lnTo>
                <a:cubicBezTo>
                  <a:pt x="1283495" y="699671"/>
                  <a:pt x="1307590" y="675576"/>
                  <a:pt x="1307589" y="645853"/>
                </a:cubicBezTo>
                <a:lnTo>
                  <a:pt x="1307589" y="644224"/>
                </a:lnTo>
                <a:lnTo>
                  <a:pt x="1632914" y="644224"/>
                </a:lnTo>
                <a:lnTo>
                  <a:pt x="1632914" y="909402"/>
                </a:lnTo>
                <a:lnTo>
                  <a:pt x="1882429" y="909402"/>
                </a:lnTo>
                <a:lnTo>
                  <a:pt x="1882429" y="644224"/>
                </a:lnTo>
                <a:lnTo>
                  <a:pt x="1948019" y="644224"/>
                </a:lnTo>
                <a:lnTo>
                  <a:pt x="1948019" y="909402"/>
                </a:lnTo>
                <a:lnTo>
                  <a:pt x="2197534" y="909402"/>
                </a:lnTo>
                <a:lnTo>
                  <a:pt x="2197534" y="644224"/>
                </a:lnTo>
                <a:lnTo>
                  <a:pt x="2263124" y="644224"/>
                </a:lnTo>
                <a:lnTo>
                  <a:pt x="2263124" y="909402"/>
                </a:lnTo>
                <a:lnTo>
                  <a:pt x="2512639" y="909402"/>
                </a:lnTo>
                <a:lnTo>
                  <a:pt x="2512639" y="611502"/>
                </a:lnTo>
                <a:close/>
              </a:path>
            </a:pathLst>
          </a:cu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5" name="자유형: 도형 17">
            <a:extLst>
              <a:ext uri="{FF2B5EF4-FFF2-40B4-BE49-F238E27FC236}">
                <a16:creationId xmlns:a16="http://schemas.microsoft.com/office/drawing/2014/main" id="{5ECC40F6-2647-4905-AD44-77DF354AFB44}"/>
              </a:ext>
            </a:extLst>
          </p:cNvPr>
          <p:cNvSpPr>
            <a:spLocks noChangeAspect="1"/>
          </p:cNvSpPr>
          <p:nvPr/>
        </p:nvSpPr>
        <p:spPr>
          <a:xfrm rot="16200000">
            <a:off x="2600736" y="3789677"/>
            <a:ext cx="3241212" cy="1188000"/>
          </a:xfrm>
          <a:custGeom>
            <a:avLst/>
            <a:gdLst>
              <a:gd name="connsiteX0" fmla="*/ 2512640 w 2512640"/>
              <a:gd name="connsiteY0" fmla="*/ 611501 h 920956"/>
              <a:gd name="connsiteX1" fmla="*/ 2512640 w 2512640"/>
              <a:gd name="connsiteY1" fmla="*/ 344260 h 920956"/>
              <a:gd name="connsiteX2" fmla="*/ 2479916 w 2512640"/>
              <a:gd name="connsiteY2" fmla="*/ 311537 h 920956"/>
              <a:gd name="connsiteX3" fmla="*/ 1307590 w 2512640"/>
              <a:gd name="connsiteY3" fmla="*/ 311537 h 920956"/>
              <a:gd name="connsiteX4" fmla="*/ 1307589 w 2512640"/>
              <a:gd name="connsiteY4" fmla="*/ 309907 h 920956"/>
              <a:gd name="connsiteX5" fmla="*/ 1253772 w 2512640"/>
              <a:gd name="connsiteY5" fmla="*/ 256089 h 920956"/>
              <a:gd name="connsiteX6" fmla="*/ 1209081 w 2512640"/>
              <a:gd name="connsiteY6" fmla="*/ 256089 h 920956"/>
              <a:gd name="connsiteX7" fmla="*/ 1188133 w 2512640"/>
              <a:gd name="connsiteY7" fmla="*/ 260318 h 920956"/>
              <a:gd name="connsiteX8" fmla="*/ 1155264 w 2512640"/>
              <a:gd name="connsiteY8" fmla="*/ 309907 h 920956"/>
              <a:gd name="connsiteX9" fmla="*/ 1155264 w 2512640"/>
              <a:gd name="connsiteY9" fmla="*/ 311537 h 920956"/>
              <a:gd name="connsiteX10" fmla="*/ 1111181 w 2512640"/>
              <a:gd name="connsiteY10" fmla="*/ 311537 h 920956"/>
              <a:gd name="connsiteX11" fmla="*/ 1045780 w 2512640"/>
              <a:gd name="connsiteY11" fmla="*/ 256089 h 920956"/>
              <a:gd name="connsiteX12" fmla="*/ 871118 w 2512640"/>
              <a:gd name="connsiteY12" fmla="*/ 256089 h 920956"/>
              <a:gd name="connsiteX13" fmla="*/ 460478 w 2512640"/>
              <a:gd name="connsiteY13" fmla="*/ 0 h 920956"/>
              <a:gd name="connsiteX14" fmla="*/ 367676 w 2512640"/>
              <a:gd name="connsiteY14" fmla="*/ 9355 h 920956"/>
              <a:gd name="connsiteX15" fmla="*/ 0 w 2512640"/>
              <a:gd name="connsiteY15" fmla="*/ 460478 h 920956"/>
              <a:gd name="connsiteX16" fmla="*/ 460478 w 2512640"/>
              <a:gd name="connsiteY16" fmla="*/ 920956 h 920956"/>
              <a:gd name="connsiteX17" fmla="*/ 852227 w 2512640"/>
              <a:gd name="connsiteY17" fmla="*/ 699671 h 920956"/>
              <a:gd name="connsiteX18" fmla="*/ 1045780 w 2512640"/>
              <a:gd name="connsiteY18" fmla="*/ 699671 h 920956"/>
              <a:gd name="connsiteX19" fmla="*/ 1111181 w 2512640"/>
              <a:gd name="connsiteY19" fmla="*/ 644224 h 920956"/>
              <a:gd name="connsiteX20" fmla="*/ 1155264 w 2512640"/>
              <a:gd name="connsiteY20" fmla="*/ 644224 h 920956"/>
              <a:gd name="connsiteX21" fmla="*/ 1155264 w 2512640"/>
              <a:gd name="connsiteY21" fmla="*/ 645853 h 920956"/>
              <a:gd name="connsiteX22" fmla="*/ 1209081 w 2512640"/>
              <a:gd name="connsiteY22" fmla="*/ 699671 h 920956"/>
              <a:gd name="connsiteX23" fmla="*/ 1253771 w 2512640"/>
              <a:gd name="connsiteY23" fmla="*/ 699671 h 920956"/>
              <a:gd name="connsiteX24" fmla="*/ 1307589 w 2512640"/>
              <a:gd name="connsiteY24" fmla="*/ 645853 h 920956"/>
              <a:gd name="connsiteX25" fmla="*/ 1307589 w 2512640"/>
              <a:gd name="connsiteY25" fmla="*/ 644224 h 920956"/>
              <a:gd name="connsiteX26" fmla="*/ 1632914 w 2512640"/>
              <a:gd name="connsiteY26" fmla="*/ 644224 h 920956"/>
              <a:gd name="connsiteX27" fmla="*/ 1632914 w 2512640"/>
              <a:gd name="connsiteY27" fmla="*/ 909402 h 920956"/>
              <a:gd name="connsiteX28" fmla="*/ 1882429 w 2512640"/>
              <a:gd name="connsiteY28" fmla="*/ 909402 h 920956"/>
              <a:gd name="connsiteX29" fmla="*/ 1882429 w 2512640"/>
              <a:gd name="connsiteY29" fmla="*/ 644224 h 920956"/>
              <a:gd name="connsiteX30" fmla="*/ 1948019 w 2512640"/>
              <a:gd name="connsiteY30" fmla="*/ 644224 h 920956"/>
              <a:gd name="connsiteX31" fmla="*/ 1948019 w 2512640"/>
              <a:gd name="connsiteY31" fmla="*/ 909402 h 920956"/>
              <a:gd name="connsiteX32" fmla="*/ 2197534 w 2512640"/>
              <a:gd name="connsiteY32" fmla="*/ 909402 h 920956"/>
              <a:gd name="connsiteX33" fmla="*/ 2197534 w 2512640"/>
              <a:gd name="connsiteY33" fmla="*/ 644224 h 920956"/>
              <a:gd name="connsiteX34" fmla="*/ 2263124 w 2512640"/>
              <a:gd name="connsiteY34" fmla="*/ 644224 h 920956"/>
              <a:gd name="connsiteX35" fmla="*/ 2263124 w 2512640"/>
              <a:gd name="connsiteY35" fmla="*/ 909402 h 920956"/>
              <a:gd name="connsiteX36" fmla="*/ 2512639 w 2512640"/>
              <a:gd name="connsiteY36" fmla="*/ 909402 h 920956"/>
              <a:gd name="connsiteX37" fmla="*/ 2512639 w 2512640"/>
              <a:gd name="connsiteY37" fmla="*/ 611502 h 92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512640" h="920956">
                <a:moveTo>
                  <a:pt x="2512640" y="611501"/>
                </a:moveTo>
                <a:lnTo>
                  <a:pt x="2512640" y="344260"/>
                </a:lnTo>
                <a:cubicBezTo>
                  <a:pt x="2512639" y="326188"/>
                  <a:pt x="2497988" y="311537"/>
                  <a:pt x="2479916" y="311537"/>
                </a:cubicBezTo>
                <a:lnTo>
                  <a:pt x="1307590" y="311537"/>
                </a:lnTo>
                <a:lnTo>
                  <a:pt x="1307589" y="309907"/>
                </a:lnTo>
                <a:cubicBezTo>
                  <a:pt x="1307589" y="280184"/>
                  <a:pt x="1283495" y="256089"/>
                  <a:pt x="1253772" y="256089"/>
                </a:cubicBezTo>
                <a:lnTo>
                  <a:pt x="1209081" y="256089"/>
                </a:lnTo>
                <a:cubicBezTo>
                  <a:pt x="1201651" y="256089"/>
                  <a:pt x="1194572" y="257595"/>
                  <a:pt x="1188133" y="260318"/>
                </a:cubicBezTo>
                <a:cubicBezTo>
                  <a:pt x="1168817" y="268488"/>
                  <a:pt x="1155263" y="287615"/>
                  <a:pt x="1155264" y="309907"/>
                </a:cubicBezTo>
                <a:lnTo>
                  <a:pt x="1155264" y="311537"/>
                </a:lnTo>
                <a:lnTo>
                  <a:pt x="1111181" y="311537"/>
                </a:lnTo>
                <a:cubicBezTo>
                  <a:pt x="1106554" y="279855"/>
                  <a:pt x="1078943" y="256089"/>
                  <a:pt x="1045780" y="256089"/>
                </a:cubicBezTo>
                <a:lnTo>
                  <a:pt x="871118" y="256089"/>
                </a:lnTo>
                <a:cubicBezTo>
                  <a:pt x="797347" y="103936"/>
                  <a:pt x="641050" y="0"/>
                  <a:pt x="460478" y="0"/>
                </a:cubicBezTo>
                <a:cubicBezTo>
                  <a:pt x="428689" y="0"/>
                  <a:pt x="397652" y="3221"/>
                  <a:pt x="367676" y="9355"/>
                </a:cubicBezTo>
                <a:cubicBezTo>
                  <a:pt x="157843" y="52293"/>
                  <a:pt x="0" y="237952"/>
                  <a:pt x="0" y="460478"/>
                </a:cubicBezTo>
                <a:cubicBezTo>
                  <a:pt x="0" y="714793"/>
                  <a:pt x="206163" y="920956"/>
                  <a:pt x="460478" y="920956"/>
                </a:cubicBezTo>
                <a:cubicBezTo>
                  <a:pt x="626859" y="920956"/>
                  <a:pt x="772630" y="832714"/>
                  <a:pt x="852227" y="699671"/>
                </a:cubicBezTo>
                <a:lnTo>
                  <a:pt x="1045780" y="699671"/>
                </a:lnTo>
                <a:cubicBezTo>
                  <a:pt x="1078943" y="699671"/>
                  <a:pt x="1106554" y="675905"/>
                  <a:pt x="1111181" y="644224"/>
                </a:cubicBezTo>
                <a:lnTo>
                  <a:pt x="1155264" y="644224"/>
                </a:lnTo>
                <a:lnTo>
                  <a:pt x="1155264" y="645853"/>
                </a:lnTo>
                <a:cubicBezTo>
                  <a:pt x="1155263" y="675576"/>
                  <a:pt x="1179358" y="699671"/>
                  <a:pt x="1209081" y="699671"/>
                </a:cubicBezTo>
                <a:lnTo>
                  <a:pt x="1253771" y="699671"/>
                </a:lnTo>
                <a:cubicBezTo>
                  <a:pt x="1283495" y="699671"/>
                  <a:pt x="1307590" y="675576"/>
                  <a:pt x="1307589" y="645853"/>
                </a:cubicBezTo>
                <a:lnTo>
                  <a:pt x="1307589" y="644224"/>
                </a:lnTo>
                <a:lnTo>
                  <a:pt x="1632914" y="644224"/>
                </a:lnTo>
                <a:lnTo>
                  <a:pt x="1632914" y="909402"/>
                </a:lnTo>
                <a:lnTo>
                  <a:pt x="1882429" y="909402"/>
                </a:lnTo>
                <a:lnTo>
                  <a:pt x="1882429" y="644224"/>
                </a:lnTo>
                <a:lnTo>
                  <a:pt x="1948019" y="644224"/>
                </a:lnTo>
                <a:lnTo>
                  <a:pt x="1948019" y="909402"/>
                </a:lnTo>
                <a:lnTo>
                  <a:pt x="2197534" y="909402"/>
                </a:lnTo>
                <a:lnTo>
                  <a:pt x="2197534" y="644224"/>
                </a:lnTo>
                <a:lnTo>
                  <a:pt x="2263124" y="644224"/>
                </a:lnTo>
                <a:lnTo>
                  <a:pt x="2263124" y="909402"/>
                </a:lnTo>
                <a:lnTo>
                  <a:pt x="2512639" y="909402"/>
                </a:lnTo>
                <a:lnTo>
                  <a:pt x="2512639" y="611502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6" name="Isosceles Triangle 23">
            <a:extLst>
              <a:ext uri="{FF2B5EF4-FFF2-40B4-BE49-F238E27FC236}">
                <a16:creationId xmlns:a16="http://schemas.microsoft.com/office/drawing/2014/main" id="{7C985E0A-DC14-4F94-868E-B76CFC59A781}"/>
              </a:ext>
            </a:extLst>
          </p:cNvPr>
          <p:cNvSpPr>
            <a:spLocks noChangeAspect="1"/>
          </p:cNvSpPr>
          <p:nvPr/>
        </p:nvSpPr>
        <p:spPr>
          <a:xfrm rot="10800000">
            <a:off x="3999603" y="5166517"/>
            <a:ext cx="459835" cy="512125"/>
          </a:xfrm>
          <a:custGeom>
            <a:avLst/>
            <a:gdLst/>
            <a:ahLst/>
            <a:cxnLst/>
            <a:rect l="l" t="t" r="r" b="b"/>
            <a:pathLst>
              <a:path w="3369757" h="3752953">
                <a:moveTo>
                  <a:pt x="3369757" y="3752953"/>
                </a:moveTo>
                <a:lnTo>
                  <a:pt x="2458436" y="3752953"/>
                </a:lnTo>
                <a:lnTo>
                  <a:pt x="1684879" y="2471479"/>
                </a:lnTo>
                <a:lnTo>
                  <a:pt x="911321" y="3752953"/>
                </a:lnTo>
                <a:lnTo>
                  <a:pt x="0" y="3752953"/>
                </a:lnTo>
                <a:lnTo>
                  <a:pt x="962779" y="2158018"/>
                </a:lnTo>
                <a:lnTo>
                  <a:pt x="164866" y="2158018"/>
                </a:lnTo>
                <a:lnTo>
                  <a:pt x="164866" y="1449998"/>
                </a:lnTo>
                <a:lnTo>
                  <a:pt x="1199503" y="1449998"/>
                </a:lnTo>
                <a:lnTo>
                  <a:pt x="1199503" y="1349401"/>
                </a:lnTo>
                <a:lnTo>
                  <a:pt x="164862" y="1349401"/>
                </a:lnTo>
                <a:lnTo>
                  <a:pt x="164862" y="641379"/>
                </a:lnTo>
                <a:lnTo>
                  <a:pt x="1199503" y="641379"/>
                </a:lnTo>
                <a:lnTo>
                  <a:pt x="1199503" y="0"/>
                </a:lnTo>
                <a:lnTo>
                  <a:pt x="2170259" y="0"/>
                </a:lnTo>
                <a:lnTo>
                  <a:pt x="2170259" y="641379"/>
                </a:lnTo>
                <a:lnTo>
                  <a:pt x="3204902" y="641379"/>
                </a:lnTo>
                <a:lnTo>
                  <a:pt x="3204902" y="1349401"/>
                </a:lnTo>
                <a:lnTo>
                  <a:pt x="2170259" y="1349401"/>
                </a:lnTo>
                <a:lnTo>
                  <a:pt x="2170259" y="1449998"/>
                </a:lnTo>
                <a:lnTo>
                  <a:pt x="3204906" y="1449998"/>
                </a:lnTo>
                <a:lnTo>
                  <a:pt x="3204906" y="2158018"/>
                </a:lnTo>
                <a:lnTo>
                  <a:pt x="2406979" y="21580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7" name="Block Arc 19">
            <a:extLst>
              <a:ext uri="{FF2B5EF4-FFF2-40B4-BE49-F238E27FC236}">
                <a16:creationId xmlns:a16="http://schemas.microsoft.com/office/drawing/2014/main" id="{B92D824D-38EF-4277-A886-8F540BB9E8F5}"/>
              </a:ext>
            </a:extLst>
          </p:cNvPr>
          <p:cNvSpPr>
            <a:spLocks noChangeAspect="1"/>
          </p:cNvSpPr>
          <p:nvPr/>
        </p:nvSpPr>
        <p:spPr>
          <a:xfrm rot="16200000">
            <a:off x="6177706" y="5012739"/>
            <a:ext cx="634182" cy="642656"/>
          </a:xfrm>
          <a:custGeom>
            <a:avLst/>
            <a:gdLst/>
            <a:ahLst/>
            <a:cxnLst/>
            <a:rect l="l" t="t" r="r" b="b"/>
            <a:pathLst>
              <a:path w="3888432" h="3940389">
                <a:moveTo>
                  <a:pt x="3886477" y="2596624"/>
                </a:moveTo>
                <a:cubicBezTo>
                  <a:pt x="3863903" y="3099396"/>
                  <a:pt x="3646450" y="3585439"/>
                  <a:pt x="3260784" y="3940389"/>
                </a:cubicBezTo>
                <a:lnTo>
                  <a:pt x="2740134" y="3374682"/>
                </a:lnTo>
                <a:cubicBezTo>
                  <a:pt x="3095411" y="3047701"/>
                  <a:pt x="3214561" y="2536699"/>
                  <a:pt x="3040544" y="2086301"/>
                </a:cubicBezTo>
                <a:cubicBezTo>
                  <a:pt x="2946224" y="1842179"/>
                  <a:pt x="2776177" y="1642784"/>
                  <a:pt x="2561820" y="1513267"/>
                </a:cubicBezTo>
                <a:lnTo>
                  <a:pt x="2561820" y="2502838"/>
                </a:lnTo>
                <a:lnTo>
                  <a:pt x="1956545" y="2502838"/>
                </a:lnTo>
                <a:lnTo>
                  <a:pt x="1956545" y="1334980"/>
                </a:lnTo>
                <a:cubicBezTo>
                  <a:pt x="1955005" y="1334620"/>
                  <a:pt x="1953461" y="1334606"/>
                  <a:pt x="1951918" y="1334596"/>
                </a:cubicBezTo>
                <a:cubicBezTo>
                  <a:pt x="1865937" y="1334033"/>
                  <a:pt x="1781451" y="1342845"/>
                  <a:pt x="1700312" y="1363399"/>
                </a:cubicBezTo>
                <a:lnTo>
                  <a:pt x="1700312" y="2502838"/>
                </a:lnTo>
                <a:lnTo>
                  <a:pt x="1095037" y="2502838"/>
                </a:lnTo>
                <a:lnTo>
                  <a:pt x="1095037" y="1701931"/>
                </a:lnTo>
                <a:cubicBezTo>
                  <a:pt x="992004" y="1805496"/>
                  <a:pt x="910118" y="1931035"/>
                  <a:pt x="853532" y="2071968"/>
                </a:cubicBezTo>
                <a:cubicBezTo>
                  <a:pt x="673626" y="2520045"/>
                  <a:pt x="786067" y="3032565"/>
                  <a:pt x="1137028" y="3364176"/>
                </a:cubicBezTo>
                <a:lnTo>
                  <a:pt x="609006" y="3923009"/>
                </a:lnTo>
                <a:cubicBezTo>
                  <a:pt x="28464" y="3374477"/>
                  <a:pt x="-157531" y="2526691"/>
                  <a:pt x="140060" y="1785506"/>
                </a:cubicBezTo>
                <a:cubicBezTo>
                  <a:pt x="323894" y="1327647"/>
                  <a:pt x="669158" y="968018"/>
                  <a:pt x="1095037" y="762253"/>
                </a:cubicBezTo>
                <a:lnTo>
                  <a:pt x="1095037" y="0"/>
                </a:lnTo>
                <a:lnTo>
                  <a:pt x="1700312" y="0"/>
                </a:lnTo>
                <a:lnTo>
                  <a:pt x="1700312" y="583614"/>
                </a:lnTo>
                <a:lnTo>
                  <a:pt x="1956545" y="565812"/>
                </a:lnTo>
                <a:lnTo>
                  <a:pt x="1956545" y="0"/>
                </a:lnTo>
                <a:lnTo>
                  <a:pt x="2561820" y="0"/>
                </a:lnTo>
                <a:lnTo>
                  <a:pt x="2561820" y="668400"/>
                </a:lnTo>
                <a:cubicBezTo>
                  <a:pt x="3101312" y="847375"/>
                  <a:pt x="3545438" y="1259818"/>
                  <a:pt x="3757706" y="1809216"/>
                </a:cubicBezTo>
                <a:cubicBezTo>
                  <a:pt x="3829668" y="1995473"/>
                  <a:pt x="3871323" y="2187994"/>
                  <a:pt x="3884141" y="2380458"/>
                </a:cubicBezTo>
                <a:cubicBezTo>
                  <a:pt x="3888948" y="2452632"/>
                  <a:pt x="3889701" y="2524800"/>
                  <a:pt x="3886477" y="25966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8" name="Rectangle 44">
            <a:extLst>
              <a:ext uri="{FF2B5EF4-FFF2-40B4-BE49-F238E27FC236}">
                <a16:creationId xmlns:a16="http://schemas.microsoft.com/office/drawing/2014/main" id="{79ED1147-2401-4E97-B45D-44384DB27CAB}"/>
              </a:ext>
            </a:extLst>
          </p:cNvPr>
          <p:cNvSpPr>
            <a:spLocks noChangeAspect="1"/>
          </p:cNvSpPr>
          <p:nvPr/>
        </p:nvSpPr>
        <p:spPr>
          <a:xfrm>
            <a:off x="5112675" y="5113847"/>
            <a:ext cx="450067" cy="537311"/>
          </a:xfrm>
          <a:custGeom>
            <a:avLst/>
            <a:gdLst/>
            <a:ahLst/>
            <a:cxnLst/>
            <a:rect l="l" t="t" r="r" b="b"/>
            <a:pathLst>
              <a:path w="1930109" h="2304256">
                <a:moveTo>
                  <a:pt x="499032" y="360040"/>
                </a:moveTo>
                <a:lnTo>
                  <a:pt x="499032" y="1016070"/>
                </a:lnTo>
                <a:lnTo>
                  <a:pt x="1258521" y="1016070"/>
                </a:lnTo>
                <a:cubicBezTo>
                  <a:pt x="1368910" y="1012801"/>
                  <a:pt x="1469808" y="952440"/>
                  <a:pt x="1526552" y="856603"/>
                </a:cubicBezTo>
                <a:cubicBezTo>
                  <a:pt x="1587011" y="754492"/>
                  <a:pt x="1588055" y="627797"/>
                  <a:pt x="1529286" y="524704"/>
                </a:cubicBezTo>
                <a:cubicBezTo>
                  <a:pt x="1473114" y="426166"/>
                  <a:pt x="1370550" y="363662"/>
                  <a:pt x="1257894" y="360040"/>
                </a:cubicBezTo>
                <a:close/>
                <a:moveTo>
                  <a:pt x="138992" y="0"/>
                </a:moveTo>
                <a:lnTo>
                  <a:pt x="180856" y="0"/>
                </a:lnTo>
                <a:lnTo>
                  <a:pt x="499032" y="0"/>
                </a:lnTo>
                <a:lnTo>
                  <a:pt x="1260856" y="0"/>
                </a:lnTo>
                <a:lnTo>
                  <a:pt x="1260856" y="1730"/>
                </a:lnTo>
                <a:cubicBezTo>
                  <a:pt x="1500773" y="7202"/>
                  <a:pt x="1720550" y="138412"/>
                  <a:pt x="1839840" y="347673"/>
                </a:cubicBezTo>
                <a:cubicBezTo>
                  <a:pt x="1962203" y="562326"/>
                  <a:pt x="1960030" y="826119"/>
                  <a:pt x="1834148" y="1038727"/>
                </a:cubicBezTo>
                <a:cubicBezTo>
                  <a:pt x="1717086" y="1236437"/>
                  <a:pt x="1509773" y="1361631"/>
                  <a:pt x="1282539" y="1373428"/>
                </a:cubicBezTo>
                <a:lnTo>
                  <a:pt x="1282539" y="1376110"/>
                </a:lnTo>
                <a:lnTo>
                  <a:pt x="499032" y="1376110"/>
                </a:lnTo>
                <a:lnTo>
                  <a:pt x="499032" y="1533934"/>
                </a:lnTo>
                <a:lnTo>
                  <a:pt x="1296144" y="1533934"/>
                </a:lnTo>
                <a:lnTo>
                  <a:pt x="1296144" y="1821966"/>
                </a:lnTo>
                <a:lnTo>
                  <a:pt x="499032" y="1821966"/>
                </a:lnTo>
                <a:lnTo>
                  <a:pt x="499032" y="2304256"/>
                </a:lnTo>
                <a:lnTo>
                  <a:pt x="138992" y="2304256"/>
                </a:lnTo>
                <a:lnTo>
                  <a:pt x="138992" y="1821966"/>
                </a:lnTo>
                <a:lnTo>
                  <a:pt x="0" y="1821966"/>
                </a:lnTo>
                <a:lnTo>
                  <a:pt x="0" y="1533934"/>
                </a:lnTo>
                <a:lnTo>
                  <a:pt x="138992" y="1533934"/>
                </a:lnTo>
                <a:lnTo>
                  <a:pt x="138992" y="1376110"/>
                </a:lnTo>
                <a:lnTo>
                  <a:pt x="0" y="1376110"/>
                </a:lnTo>
                <a:lnTo>
                  <a:pt x="0" y="1016070"/>
                </a:lnTo>
                <a:lnTo>
                  <a:pt x="138992" y="10160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9" name="Group 74">
            <a:extLst>
              <a:ext uri="{FF2B5EF4-FFF2-40B4-BE49-F238E27FC236}">
                <a16:creationId xmlns:a16="http://schemas.microsoft.com/office/drawing/2014/main" id="{507BE7DB-F84F-42B1-855A-55D016B494C3}"/>
              </a:ext>
            </a:extLst>
          </p:cNvPr>
          <p:cNvGrpSpPr/>
          <p:nvPr/>
        </p:nvGrpSpPr>
        <p:grpSpPr>
          <a:xfrm>
            <a:off x="8658182" y="3496318"/>
            <a:ext cx="3096000" cy="1053360"/>
            <a:chOff x="910640" y="2975795"/>
            <a:chExt cx="1527408" cy="2634625"/>
          </a:xfrm>
        </p:grpSpPr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C995AB61-E6F4-426A-9E50-8D278131D3F2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F0F82A70-F242-4D94-91E9-1F822EADEA89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2" name="Group 77">
            <a:extLst>
              <a:ext uri="{FF2B5EF4-FFF2-40B4-BE49-F238E27FC236}">
                <a16:creationId xmlns:a16="http://schemas.microsoft.com/office/drawing/2014/main" id="{60509A28-5182-4B52-B3D7-4862DC791192}"/>
              </a:ext>
            </a:extLst>
          </p:cNvPr>
          <p:cNvGrpSpPr/>
          <p:nvPr/>
        </p:nvGrpSpPr>
        <p:grpSpPr>
          <a:xfrm>
            <a:off x="8658182" y="5151053"/>
            <a:ext cx="3096000" cy="1068749"/>
            <a:chOff x="910640" y="2937304"/>
            <a:chExt cx="1527408" cy="2673117"/>
          </a:xfrm>
        </p:grpSpPr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115A8AEC-2208-4AC4-B377-A46386241200}"/>
                </a:ext>
              </a:extLst>
            </p:cNvPr>
            <p:cNvSpPr txBox="1"/>
            <p:nvPr/>
          </p:nvSpPr>
          <p:spPr>
            <a:xfrm>
              <a:off x="910640" y="2937304"/>
              <a:ext cx="1527408" cy="84677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7B4E92AF-D378-46DB-9698-044C5A10669B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5" name="Group 83">
            <a:extLst>
              <a:ext uri="{FF2B5EF4-FFF2-40B4-BE49-F238E27FC236}">
                <a16:creationId xmlns:a16="http://schemas.microsoft.com/office/drawing/2014/main" id="{1ED2DB55-5502-44D9-8947-E649C256D859}"/>
              </a:ext>
            </a:extLst>
          </p:cNvPr>
          <p:cNvGrpSpPr/>
          <p:nvPr/>
        </p:nvGrpSpPr>
        <p:grpSpPr>
          <a:xfrm>
            <a:off x="441493" y="3504013"/>
            <a:ext cx="3096000" cy="1053360"/>
            <a:chOff x="910640" y="2975795"/>
            <a:chExt cx="1527408" cy="2634625"/>
          </a:xfrm>
        </p:grpSpPr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27FB6327-79DF-4B65-858F-35EC560D1B11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7" name="TextBox 406">
              <a:extLst>
                <a:ext uri="{FF2B5EF4-FFF2-40B4-BE49-F238E27FC236}">
                  <a16:creationId xmlns:a16="http://schemas.microsoft.com/office/drawing/2014/main" id="{BB2860FD-FA34-4046-9C2D-371AF75E5CFB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8" name="Group 86">
            <a:extLst>
              <a:ext uri="{FF2B5EF4-FFF2-40B4-BE49-F238E27FC236}">
                <a16:creationId xmlns:a16="http://schemas.microsoft.com/office/drawing/2014/main" id="{B37FD336-95C1-499C-9C21-A43F2613E8BE}"/>
              </a:ext>
            </a:extLst>
          </p:cNvPr>
          <p:cNvGrpSpPr/>
          <p:nvPr/>
        </p:nvGrpSpPr>
        <p:grpSpPr>
          <a:xfrm>
            <a:off x="441493" y="5166442"/>
            <a:ext cx="3096000" cy="1053360"/>
            <a:chOff x="910640" y="2975795"/>
            <a:chExt cx="1527408" cy="2634625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7EC93F22-3919-41FA-833E-21B92AAA4957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B8F7CED4-8966-4F15-9B1E-5BA0FA398EAB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1" name="TextBox 410">
            <a:extLst>
              <a:ext uri="{FF2B5EF4-FFF2-40B4-BE49-F238E27FC236}">
                <a16:creationId xmlns:a16="http://schemas.microsoft.com/office/drawing/2014/main" id="{8815485C-11F7-4351-A21F-E277D58F6724}"/>
              </a:ext>
            </a:extLst>
          </p:cNvPr>
          <p:cNvSpPr txBox="1"/>
          <p:nvPr/>
        </p:nvSpPr>
        <p:spPr>
          <a:xfrm>
            <a:off x="519835" y="2321470"/>
            <a:ext cx="3479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73ED3217-8E85-42F6-9020-3F5EFBF56285}"/>
              </a:ext>
            </a:extLst>
          </p:cNvPr>
          <p:cNvSpPr txBox="1"/>
          <p:nvPr/>
        </p:nvSpPr>
        <p:spPr>
          <a:xfrm>
            <a:off x="519835" y="1577205"/>
            <a:ext cx="3479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11297</TotalTime>
  <Words>179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2019-04-29T04:06:44Z</dcterms:modified>
</cp:coreProperties>
</file>