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3.4135992058230091E-2"/>
          <c:y val="7.760356820737116E-2"/>
          <c:w val="0.94310667990294983"/>
          <c:h val="0.92239643179262887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1-5FAB-4CDE-9E22-55CA2CD6F42D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3-5FAB-4CDE-9E22-55CA2CD6F42D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5FAB-4CDE-9E22-55CA2CD6F42D}"/>
              </c:ext>
            </c:extLst>
          </c:dPt>
          <c:cat>
            <c:strRef>
              <c:f>Sheet1!$A$2:$A$4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7</c:v>
                </c:pt>
                <c:pt idx="1">
                  <c:v>6</c:v>
                </c:pt>
                <c:pt idx="2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FAB-4CDE-9E22-55CA2CD6F42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rgbClr val="B0B0B0"/>
              </a:solidFill>
            </c:spPr>
            <c:extLst>
              <c:ext xmlns:c16="http://schemas.microsoft.com/office/drawing/2014/chart" uri="{C3380CC4-5D6E-409C-BE32-E72D297353CC}">
                <c16:uniqueId val="{00000007-5FAB-4CDE-9E22-55CA2CD6F42D}"/>
              </c:ext>
            </c:extLst>
          </c:dPt>
          <c:dPt>
            <c:idx val="1"/>
            <c:invertIfNegative val="0"/>
            <c:bubble3D val="0"/>
            <c:spPr>
              <a:solidFill>
                <a:srgbClr val="B0B0B0"/>
              </a:solidFill>
            </c:spPr>
            <c:extLst>
              <c:ext xmlns:c16="http://schemas.microsoft.com/office/drawing/2014/chart" uri="{C3380CC4-5D6E-409C-BE32-E72D297353CC}">
                <c16:uniqueId val="{00000009-5FAB-4CDE-9E22-55CA2CD6F42D}"/>
              </c:ext>
            </c:extLst>
          </c:dPt>
          <c:dPt>
            <c:idx val="2"/>
            <c:invertIfNegative val="0"/>
            <c:bubble3D val="0"/>
            <c:spPr>
              <a:solidFill>
                <a:srgbClr val="B0B0B0"/>
              </a:solidFill>
            </c:spPr>
            <c:extLst>
              <c:ext xmlns:c16="http://schemas.microsoft.com/office/drawing/2014/chart" uri="{C3380CC4-5D6E-409C-BE32-E72D297353CC}">
                <c16:uniqueId val="{0000000B-5FAB-4CDE-9E22-55CA2CD6F42D}"/>
              </c:ext>
            </c:extLst>
          </c:dPt>
          <c:cat>
            <c:strRef>
              <c:f>Sheet1!$A$2:$A$4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3</c:v>
                </c:pt>
                <c:pt idx="1">
                  <c:v>4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5FAB-4CDE-9E22-55CA2CD6F42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94412288"/>
        <c:axId val="294413824"/>
      </c:barChart>
      <c:catAx>
        <c:axId val="294412288"/>
        <c:scaling>
          <c:orientation val="minMax"/>
        </c:scaling>
        <c:delete val="1"/>
        <c:axPos val="l"/>
        <c:numFmt formatCode="General" sourceLinked="0"/>
        <c:majorTickMark val="out"/>
        <c:minorTickMark val="none"/>
        <c:tickLblPos val="nextTo"/>
        <c:crossAx val="294413824"/>
        <c:crosses val="autoZero"/>
        <c:auto val="1"/>
        <c:lblAlgn val="ctr"/>
        <c:lblOffset val="100"/>
        <c:noMultiLvlLbl val="0"/>
      </c:catAx>
      <c:valAx>
        <c:axId val="294413824"/>
        <c:scaling>
          <c:orientation val="minMax"/>
        </c:scaling>
        <c:delete val="1"/>
        <c:axPos val="b"/>
        <c:majorGridlines>
          <c:spPr>
            <a:ln>
              <a:noFill/>
            </a:ln>
          </c:spPr>
        </c:majorGridlines>
        <c:numFmt formatCode="0%" sourceLinked="1"/>
        <c:majorTickMark val="out"/>
        <c:minorTickMark val="none"/>
        <c:tickLblPos val="nextTo"/>
        <c:crossAx val="29441228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0.03675</cdr:x>
      <cdr:y>0.02546</cdr:y>
    </cdr:from>
    <cdr:to>
      <cdr:x>0.34588</cdr:x>
      <cdr:y>0.1663</cdr:y>
    </cdr:to>
    <cdr:sp macro="" textlink="">
      <cdr:nvSpPr>
        <cdr:cNvPr id="2" name="TextBox 7"/>
        <cdr:cNvSpPr txBox="1"/>
      </cdr:nvSpPr>
      <cdr:spPr>
        <a:xfrm xmlns:a="http://schemas.openxmlformats.org/drawingml/2006/main">
          <a:off x="151024" y="55546"/>
          <a:ext cx="1270372" cy="30733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 anchor="ctr">
          <a:spAutoFit/>
        </a:bodyPr>
        <a:lstStyle xmlns:a="http://schemas.openxmlformats.org/drawingml/2006/main">
          <a:defPPr>
            <a:defRPr lang="ko-KR"/>
          </a:defPPr>
          <a:lvl1pPr marL="0" algn="l" defTabSz="914400" rtl="0" eaLnBrk="1" latinLnBrk="1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1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1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1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1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1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1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1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1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en-US" altLang="ko-KR" sz="1400" dirty="0">
              <a:solidFill>
                <a:srgbClr val="262626"/>
              </a:solidFill>
            </a:rPr>
            <a:t>Content A</a:t>
          </a:r>
          <a:endParaRPr lang="ko-KR" altLang="en-US" sz="1400" dirty="0">
            <a:solidFill>
              <a:srgbClr val="262626"/>
            </a:solidFill>
          </a:endParaRPr>
        </a:p>
      </cdr:txBody>
    </cdr:sp>
  </cdr:relSizeAnchor>
  <cdr:relSizeAnchor xmlns:cdr="http://schemas.openxmlformats.org/drawingml/2006/chartDrawing">
    <cdr:from>
      <cdr:x>0.04025</cdr:x>
      <cdr:y>0.33635</cdr:y>
    </cdr:from>
    <cdr:to>
      <cdr:x>0.37174</cdr:x>
      <cdr:y>0.47719</cdr:y>
    </cdr:to>
    <cdr:sp macro="" textlink="">
      <cdr:nvSpPr>
        <cdr:cNvPr id="3" name="TextBox 7"/>
        <cdr:cNvSpPr txBox="1"/>
      </cdr:nvSpPr>
      <cdr:spPr>
        <a:xfrm xmlns:a="http://schemas.openxmlformats.org/drawingml/2006/main">
          <a:off x="165408" y="733944"/>
          <a:ext cx="1362260" cy="30733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 anchor="ctr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en-US" altLang="ko-KR" sz="1400" dirty="0">
              <a:solidFill>
                <a:srgbClr val="262626"/>
              </a:solidFill>
            </a:rPr>
            <a:t>Content B</a:t>
          </a:r>
          <a:endParaRPr lang="ko-KR" altLang="en-US" sz="1400" dirty="0">
            <a:solidFill>
              <a:srgbClr val="262626"/>
            </a:solidFill>
          </a:endParaRPr>
        </a:p>
      </cdr:txBody>
    </cdr:sp>
  </cdr:relSizeAnchor>
  <cdr:relSizeAnchor xmlns:cdr="http://schemas.openxmlformats.org/drawingml/2006/chartDrawing">
    <cdr:from>
      <cdr:x>0.04025</cdr:x>
      <cdr:y>0.65708</cdr:y>
    </cdr:from>
    <cdr:to>
      <cdr:x>0.39535</cdr:x>
      <cdr:y>0.79792</cdr:y>
    </cdr:to>
    <cdr:sp macro="" textlink="">
      <cdr:nvSpPr>
        <cdr:cNvPr id="4" name="TextBox 7"/>
        <cdr:cNvSpPr txBox="1"/>
      </cdr:nvSpPr>
      <cdr:spPr>
        <a:xfrm xmlns:a="http://schemas.openxmlformats.org/drawingml/2006/main">
          <a:off x="165407" y="1433825"/>
          <a:ext cx="1459289" cy="307329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 anchor="ctr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en-US" altLang="ko-KR" sz="1400" dirty="0">
              <a:solidFill>
                <a:srgbClr val="262626"/>
              </a:solidFill>
            </a:rPr>
            <a:t>Content C</a:t>
          </a:r>
          <a:endParaRPr lang="ko-KR" altLang="en-US" sz="1400" dirty="0">
            <a:solidFill>
              <a:srgbClr val="262626"/>
            </a:solidFill>
          </a:endParaRP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642" name="Group 641">
            <a:extLst>
              <a:ext uri="{FF2B5EF4-FFF2-40B4-BE49-F238E27FC236}">
                <a16:creationId xmlns:a16="http://schemas.microsoft.com/office/drawing/2014/main" id="{A1AA139F-7539-4119-8B4E-055DBC6B4CF8}"/>
              </a:ext>
            </a:extLst>
          </p:cNvPr>
          <p:cNvGrpSpPr/>
          <p:nvPr/>
        </p:nvGrpSpPr>
        <p:grpSpPr>
          <a:xfrm>
            <a:off x="965613" y="1615861"/>
            <a:ext cx="5122909" cy="881675"/>
            <a:chOff x="4889913" y="1200946"/>
            <a:chExt cx="4051728" cy="881675"/>
          </a:xfrm>
        </p:grpSpPr>
        <p:sp>
          <p:nvSpPr>
            <p:cNvPr id="643" name="Text Placeholder 22">
              <a:extLst>
                <a:ext uri="{FF2B5EF4-FFF2-40B4-BE49-F238E27FC236}">
                  <a16:creationId xmlns:a16="http://schemas.microsoft.com/office/drawing/2014/main" id="{1EF98F33-8DAC-4263-A15F-B860DD129705}"/>
                </a:ext>
              </a:extLst>
            </p:cNvPr>
            <p:cNvSpPr txBox="1">
              <a:spLocks/>
            </p:cNvSpPr>
            <p:nvPr/>
          </p:nvSpPr>
          <p:spPr>
            <a:xfrm>
              <a:off x="4905691" y="1200946"/>
              <a:ext cx="4035950" cy="432048"/>
            </a:xfrm>
            <a:prstGeom prst="rect">
              <a:avLst/>
            </a:prstGeom>
          </p:spPr>
          <p:txBody>
            <a:bodyPr anchor="ctr"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altLang="ko-KR" b="1" dirty="0">
                  <a:solidFill>
                    <a:schemeClr val="accent4"/>
                  </a:solidFill>
                  <a:cs typeface="Arial" pitchFamily="34" charset="0"/>
                </a:rPr>
                <a:t>Success Business</a:t>
              </a:r>
              <a:endParaRPr lang="ko-KR" altLang="en-US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  <p:sp>
          <p:nvSpPr>
            <p:cNvPr id="644" name="Text Placeholder 20">
              <a:extLst>
                <a:ext uri="{FF2B5EF4-FFF2-40B4-BE49-F238E27FC236}">
                  <a16:creationId xmlns:a16="http://schemas.microsoft.com/office/drawing/2014/main" id="{568A4972-9CEA-41C4-B7E4-B46CFADF8B99}"/>
                </a:ext>
              </a:extLst>
            </p:cNvPr>
            <p:cNvSpPr txBox="1">
              <a:spLocks/>
            </p:cNvSpPr>
            <p:nvPr/>
          </p:nvSpPr>
          <p:spPr>
            <a:xfrm>
              <a:off x="4889913" y="1628801"/>
              <a:ext cx="4051728" cy="453820"/>
            </a:xfrm>
            <a:prstGeom prst="rect">
              <a:avLst/>
            </a:prstGeom>
          </p:spPr>
          <p:txBody>
            <a:bodyPr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rgbClr val="262626"/>
                </a:solidFill>
                <a:cs typeface="Arial" pitchFamily="34" charset="0"/>
              </a:endParaRPr>
            </a:p>
          </p:txBody>
        </p:sp>
      </p:grpSp>
      <p:sp>
        <p:nvSpPr>
          <p:cNvPr id="645" name="TextBox 644">
            <a:extLst>
              <a:ext uri="{FF2B5EF4-FFF2-40B4-BE49-F238E27FC236}">
                <a16:creationId xmlns:a16="http://schemas.microsoft.com/office/drawing/2014/main" id="{7564B104-319A-4002-A3BF-47B99E14078A}"/>
              </a:ext>
            </a:extLst>
          </p:cNvPr>
          <p:cNvSpPr txBox="1"/>
          <p:nvPr/>
        </p:nvSpPr>
        <p:spPr>
          <a:xfrm>
            <a:off x="1360022" y="3970076"/>
            <a:ext cx="1874740" cy="5078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2700" b="1" dirty="0">
                <a:solidFill>
                  <a:srgbClr val="262626"/>
                </a:solidFill>
                <a:cs typeface="Arial" pitchFamily="34" charset="0"/>
              </a:rPr>
              <a:t>Chart </a:t>
            </a:r>
            <a:r>
              <a:rPr lang="en-US" altLang="ko-KR" sz="2700" b="1" dirty="0">
                <a:solidFill>
                  <a:schemeClr val="accent4"/>
                </a:solidFill>
                <a:cs typeface="Arial" pitchFamily="34" charset="0"/>
              </a:rPr>
              <a:t>Title</a:t>
            </a:r>
            <a:endParaRPr lang="ko-KR" altLang="en-US" sz="2700" b="1" dirty="0">
              <a:solidFill>
                <a:schemeClr val="accent4"/>
              </a:solidFill>
              <a:cs typeface="Arial" pitchFamily="34" charset="0"/>
            </a:endParaRPr>
          </a:p>
        </p:txBody>
      </p:sp>
      <p:graphicFrame>
        <p:nvGraphicFramePr>
          <p:cNvPr id="646" name="Chart 645">
            <a:extLst>
              <a:ext uri="{FF2B5EF4-FFF2-40B4-BE49-F238E27FC236}">
                <a16:creationId xmlns:a16="http://schemas.microsoft.com/office/drawing/2014/main" id="{8A73295F-2944-4A04-9896-C17A1E6C3C9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42950903"/>
              </p:ext>
            </p:extLst>
          </p:nvPr>
        </p:nvGraphicFramePr>
        <p:xfrm>
          <a:off x="922018" y="4401515"/>
          <a:ext cx="5122909" cy="18971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47" name="Rectangular Callout 22">
            <a:extLst>
              <a:ext uri="{FF2B5EF4-FFF2-40B4-BE49-F238E27FC236}">
                <a16:creationId xmlns:a16="http://schemas.microsoft.com/office/drawing/2014/main" id="{BA621CBB-A971-42FC-AB49-4FA61A17BFD7}"/>
              </a:ext>
            </a:extLst>
          </p:cNvPr>
          <p:cNvSpPr/>
          <p:nvPr/>
        </p:nvSpPr>
        <p:spPr>
          <a:xfrm>
            <a:off x="3804626" y="4979613"/>
            <a:ext cx="720080" cy="267597"/>
          </a:xfrm>
          <a:prstGeom prst="wedgeRectCallout">
            <a:avLst>
              <a:gd name="adj1" fmla="val -23479"/>
              <a:gd name="adj2" fmla="val 81094"/>
            </a:avLst>
          </a:prstGeom>
          <a:solidFill>
            <a:schemeClr val="accent2"/>
          </a:solidFill>
          <a:ln w="889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cs typeface="Arial" pitchFamily="34" charset="0"/>
            </a:endParaRPr>
          </a:p>
        </p:txBody>
      </p:sp>
      <p:sp>
        <p:nvSpPr>
          <p:cNvPr id="648" name="Rectangular Callout 23">
            <a:extLst>
              <a:ext uri="{FF2B5EF4-FFF2-40B4-BE49-F238E27FC236}">
                <a16:creationId xmlns:a16="http://schemas.microsoft.com/office/drawing/2014/main" id="{297EB036-30D0-47ED-AAD4-49BCBB519239}"/>
              </a:ext>
            </a:extLst>
          </p:cNvPr>
          <p:cNvSpPr/>
          <p:nvPr/>
        </p:nvSpPr>
        <p:spPr>
          <a:xfrm>
            <a:off x="4775227" y="4365685"/>
            <a:ext cx="720080" cy="267597"/>
          </a:xfrm>
          <a:prstGeom prst="wedgeRectCallout">
            <a:avLst>
              <a:gd name="adj1" fmla="val -23479"/>
              <a:gd name="adj2" fmla="val 81094"/>
            </a:avLst>
          </a:prstGeom>
          <a:solidFill>
            <a:schemeClr val="accent1"/>
          </a:solidFill>
          <a:ln w="889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cs typeface="Arial" pitchFamily="34" charset="0"/>
            </a:endParaRPr>
          </a:p>
        </p:txBody>
      </p:sp>
      <p:sp>
        <p:nvSpPr>
          <p:cNvPr id="649" name="Rectangular Callout 24">
            <a:extLst>
              <a:ext uri="{FF2B5EF4-FFF2-40B4-BE49-F238E27FC236}">
                <a16:creationId xmlns:a16="http://schemas.microsoft.com/office/drawing/2014/main" id="{25983E60-0E49-419D-9661-11F817EFC140}"/>
              </a:ext>
            </a:extLst>
          </p:cNvPr>
          <p:cNvSpPr/>
          <p:nvPr/>
        </p:nvSpPr>
        <p:spPr>
          <a:xfrm>
            <a:off x="4302129" y="5557933"/>
            <a:ext cx="720080" cy="267597"/>
          </a:xfrm>
          <a:prstGeom prst="wedgeRectCallout">
            <a:avLst>
              <a:gd name="adj1" fmla="val -23479"/>
              <a:gd name="adj2" fmla="val 81094"/>
            </a:avLst>
          </a:prstGeom>
          <a:solidFill>
            <a:schemeClr val="accent3"/>
          </a:solidFill>
          <a:ln w="889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cs typeface="Arial" pitchFamily="34" charset="0"/>
            </a:endParaRPr>
          </a:p>
        </p:txBody>
      </p:sp>
      <p:grpSp>
        <p:nvGrpSpPr>
          <p:cNvPr id="650" name="Group 649">
            <a:extLst>
              <a:ext uri="{FF2B5EF4-FFF2-40B4-BE49-F238E27FC236}">
                <a16:creationId xmlns:a16="http://schemas.microsoft.com/office/drawing/2014/main" id="{F3DF8855-8342-4D0F-8AE4-C32E0C6A17A9}"/>
              </a:ext>
            </a:extLst>
          </p:cNvPr>
          <p:cNvGrpSpPr/>
          <p:nvPr/>
        </p:nvGrpSpPr>
        <p:grpSpPr>
          <a:xfrm rot="5400000">
            <a:off x="1036744" y="4073390"/>
            <a:ext cx="301202" cy="301202"/>
            <a:chOff x="4972700" y="3925047"/>
            <a:chExt cx="391388" cy="391388"/>
          </a:xfrm>
        </p:grpSpPr>
        <p:sp>
          <p:nvSpPr>
            <p:cNvPr id="651" name="Oval 650">
              <a:extLst>
                <a:ext uri="{FF2B5EF4-FFF2-40B4-BE49-F238E27FC236}">
                  <a16:creationId xmlns:a16="http://schemas.microsoft.com/office/drawing/2014/main" id="{CD2B45D4-D5AC-44C1-9908-C9BC1D7217F1}"/>
                </a:ext>
              </a:extLst>
            </p:cNvPr>
            <p:cNvSpPr/>
            <p:nvPr/>
          </p:nvSpPr>
          <p:spPr>
            <a:xfrm>
              <a:off x="4972700" y="3925047"/>
              <a:ext cx="391388" cy="391388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cs typeface="Arial" pitchFamily="34" charset="0"/>
              </a:endParaRPr>
            </a:p>
          </p:txBody>
        </p:sp>
        <p:sp>
          <p:nvSpPr>
            <p:cNvPr id="652" name="Chevron 27">
              <a:extLst>
                <a:ext uri="{FF2B5EF4-FFF2-40B4-BE49-F238E27FC236}">
                  <a16:creationId xmlns:a16="http://schemas.microsoft.com/office/drawing/2014/main" id="{FE703CD2-B36E-4350-B83A-918C640E0DB3}"/>
                </a:ext>
              </a:extLst>
            </p:cNvPr>
            <p:cNvSpPr/>
            <p:nvPr/>
          </p:nvSpPr>
          <p:spPr>
            <a:xfrm>
              <a:off x="5096925" y="4011172"/>
              <a:ext cx="157394" cy="215077"/>
            </a:xfrm>
            <a:prstGeom prst="chevron">
              <a:avLst>
                <a:gd name="adj" fmla="val 59907"/>
              </a:avLst>
            </a:prstGeom>
            <a:solidFill>
              <a:schemeClr val="bg1">
                <a:alpha val="9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653" name="TextBox 652">
            <a:extLst>
              <a:ext uri="{FF2B5EF4-FFF2-40B4-BE49-F238E27FC236}">
                <a16:creationId xmlns:a16="http://schemas.microsoft.com/office/drawing/2014/main" id="{7D618391-99B6-4D82-B1BE-0778C2063635}"/>
              </a:ext>
            </a:extLst>
          </p:cNvPr>
          <p:cNvSpPr txBox="1"/>
          <p:nvPr/>
        </p:nvSpPr>
        <p:spPr>
          <a:xfrm>
            <a:off x="4878476" y="4362389"/>
            <a:ext cx="513582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80%</a:t>
            </a:r>
          </a:p>
        </p:txBody>
      </p:sp>
      <p:sp>
        <p:nvSpPr>
          <p:cNvPr id="654" name="TextBox 653">
            <a:extLst>
              <a:ext uri="{FF2B5EF4-FFF2-40B4-BE49-F238E27FC236}">
                <a16:creationId xmlns:a16="http://schemas.microsoft.com/office/drawing/2014/main" id="{087EDA65-180F-4E20-B28F-CE5A714BF1A6}"/>
              </a:ext>
            </a:extLst>
          </p:cNvPr>
          <p:cNvSpPr txBox="1"/>
          <p:nvPr/>
        </p:nvSpPr>
        <p:spPr>
          <a:xfrm>
            <a:off x="3915196" y="4964978"/>
            <a:ext cx="513582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60%</a:t>
            </a:r>
          </a:p>
        </p:txBody>
      </p:sp>
      <p:sp>
        <p:nvSpPr>
          <p:cNvPr id="655" name="TextBox 654">
            <a:extLst>
              <a:ext uri="{FF2B5EF4-FFF2-40B4-BE49-F238E27FC236}">
                <a16:creationId xmlns:a16="http://schemas.microsoft.com/office/drawing/2014/main" id="{21FD12DE-C309-49B2-85DE-BD3B963356C2}"/>
              </a:ext>
            </a:extLst>
          </p:cNvPr>
          <p:cNvSpPr txBox="1"/>
          <p:nvPr/>
        </p:nvSpPr>
        <p:spPr>
          <a:xfrm>
            <a:off x="4405378" y="5554638"/>
            <a:ext cx="513582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70%</a:t>
            </a:r>
          </a:p>
        </p:txBody>
      </p:sp>
      <p:sp>
        <p:nvSpPr>
          <p:cNvPr id="656" name="Rectangle 655">
            <a:extLst>
              <a:ext uri="{FF2B5EF4-FFF2-40B4-BE49-F238E27FC236}">
                <a16:creationId xmlns:a16="http://schemas.microsoft.com/office/drawing/2014/main" id="{B9296C6D-63DE-456F-8088-6373C8BE9AAA}"/>
              </a:ext>
            </a:extLst>
          </p:cNvPr>
          <p:cNvSpPr/>
          <p:nvPr/>
        </p:nvSpPr>
        <p:spPr>
          <a:xfrm>
            <a:off x="1040183" y="2555066"/>
            <a:ext cx="596943" cy="597009"/>
          </a:xfrm>
          <a:prstGeom prst="rect">
            <a:avLst/>
          </a:prstGeom>
          <a:solidFill>
            <a:schemeClr val="accent1"/>
          </a:solidFill>
          <a:ln w="889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cs typeface="Arial" pitchFamily="34" charset="0"/>
            </a:endParaRPr>
          </a:p>
        </p:txBody>
      </p:sp>
      <p:sp>
        <p:nvSpPr>
          <p:cNvPr id="657" name="Rectangle 656">
            <a:extLst>
              <a:ext uri="{FF2B5EF4-FFF2-40B4-BE49-F238E27FC236}">
                <a16:creationId xmlns:a16="http://schemas.microsoft.com/office/drawing/2014/main" id="{5E935CB0-07C4-49AA-972A-DCFF7ABF6A65}"/>
              </a:ext>
            </a:extLst>
          </p:cNvPr>
          <p:cNvSpPr/>
          <p:nvPr/>
        </p:nvSpPr>
        <p:spPr>
          <a:xfrm>
            <a:off x="1040183" y="3268003"/>
            <a:ext cx="596943" cy="597009"/>
          </a:xfrm>
          <a:prstGeom prst="rect">
            <a:avLst/>
          </a:prstGeom>
          <a:solidFill>
            <a:schemeClr val="accent4"/>
          </a:solidFill>
          <a:ln w="889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cs typeface="Arial" pitchFamily="34" charset="0"/>
            </a:endParaRPr>
          </a:p>
        </p:txBody>
      </p:sp>
      <p:sp>
        <p:nvSpPr>
          <p:cNvPr id="658" name="Rectangle 657">
            <a:extLst>
              <a:ext uri="{FF2B5EF4-FFF2-40B4-BE49-F238E27FC236}">
                <a16:creationId xmlns:a16="http://schemas.microsoft.com/office/drawing/2014/main" id="{F0ABA505-A176-4A11-BC17-8EC4797FAB4C}"/>
              </a:ext>
            </a:extLst>
          </p:cNvPr>
          <p:cNvSpPr/>
          <p:nvPr/>
        </p:nvSpPr>
        <p:spPr>
          <a:xfrm>
            <a:off x="3749701" y="2555066"/>
            <a:ext cx="596943" cy="597009"/>
          </a:xfrm>
          <a:prstGeom prst="rect">
            <a:avLst/>
          </a:prstGeom>
          <a:solidFill>
            <a:schemeClr val="accent2"/>
          </a:solidFill>
          <a:ln w="889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cs typeface="Arial" pitchFamily="34" charset="0"/>
            </a:endParaRPr>
          </a:p>
        </p:txBody>
      </p:sp>
      <p:sp>
        <p:nvSpPr>
          <p:cNvPr id="659" name="Rectangle 658">
            <a:extLst>
              <a:ext uri="{FF2B5EF4-FFF2-40B4-BE49-F238E27FC236}">
                <a16:creationId xmlns:a16="http://schemas.microsoft.com/office/drawing/2014/main" id="{3D7BC1C8-4868-41F9-8569-4FD0556BAD22}"/>
              </a:ext>
            </a:extLst>
          </p:cNvPr>
          <p:cNvSpPr/>
          <p:nvPr/>
        </p:nvSpPr>
        <p:spPr>
          <a:xfrm>
            <a:off x="3749701" y="3268003"/>
            <a:ext cx="596943" cy="597009"/>
          </a:xfrm>
          <a:prstGeom prst="rect">
            <a:avLst/>
          </a:prstGeom>
          <a:solidFill>
            <a:schemeClr val="accent3"/>
          </a:solidFill>
          <a:ln w="889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cs typeface="Arial" pitchFamily="34" charset="0"/>
            </a:endParaRPr>
          </a:p>
        </p:txBody>
      </p:sp>
      <p:sp>
        <p:nvSpPr>
          <p:cNvPr id="660" name="TextBox 659">
            <a:extLst>
              <a:ext uri="{FF2B5EF4-FFF2-40B4-BE49-F238E27FC236}">
                <a16:creationId xmlns:a16="http://schemas.microsoft.com/office/drawing/2014/main" id="{B5C35C35-C695-486D-AEF6-2ABB3B24D7C5}"/>
              </a:ext>
            </a:extLst>
          </p:cNvPr>
          <p:cNvSpPr txBox="1"/>
          <p:nvPr/>
        </p:nvSpPr>
        <p:spPr>
          <a:xfrm>
            <a:off x="1835060" y="2699684"/>
            <a:ext cx="1422294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rgbClr val="262626"/>
                </a:solidFill>
                <a:cs typeface="Arial" pitchFamily="34" charset="0"/>
              </a:rPr>
              <a:t>Content Here</a:t>
            </a:r>
            <a:endParaRPr lang="ko-KR" altLang="en-US" sz="1400" b="1" dirty="0">
              <a:solidFill>
                <a:srgbClr val="262626"/>
              </a:solidFill>
              <a:cs typeface="Arial" pitchFamily="34" charset="0"/>
            </a:endParaRPr>
          </a:p>
        </p:txBody>
      </p:sp>
      <p:sp>
        <p:nvSpPr>
          <p:cNvPr id="661" name="TextBox 660">
            <a:extLst>
              <a:ext uri="{FF2B5EF4-FFF2-40B4-BE49-F238E27FC236}">
                <a16:creationId xmlns:a16="http://schemas.microsoft.com/office/drawing/2014/main" id="{89745546-CCB0-4164-8E43-FF0879AF52C0}"/>
              </a:ext>
            </a:extLst>
          </p:cNvPr>
          <p:cNvSpPr txBox="1"/>
          <p:nvPr/>
        </p:nvSpPr>
        <p:spPr>
          <a:xfrm>
            <a:off x="4610603" y="2724019"/>
            <a:ext cx="1422294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rgbClr val="262626"/>
                </a:solidFill>
                <a:cs typeface="Arial" pitchFamily="34" charset="0"/>
              </a:rPr>
              <a:t>Content Here</a:t>
            </a:r>
            <a:endParaRPr lang="ko-KR" altLang="en-US" sz="1400" b="1" dirty="0">
              <a:solidFill>
                <a:srgbClr val="262626"/>
              </a:solidFill>
              <a:cs typeface="Arial" pitchFamily="34" charset="0"/>
            </a:endParaRPr>
          </a:p>
        </p:txBody>
      </p:sp>
      <p:sp>
        <p:nvSpPr>
          <p:cNvPr id="662" name="TextBox 661">
            <a:extLst>
              <a:ext uri="{FF2B5EF4-FFF2-40B4-BE49-F238E27FC236}">
                <a16:creationId xmlns:a16="http://schemas.microsoft.com/office/drawing/2014/main" id="{6032E4AC-A8C6-480F-B202-C2508E50690F}"/>
              </a:ext>
            </a:extLst>
          </p:cNvPr>
          <p:cNvSpPr txBox="1"/>
          <p:nvPr/>
        </p:nvSpPr>
        <p:spPr>
          <a:xfrm>
            <a:off x="1835060" y="3409801"/>
            <a:ext cx="1422294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rgbClr val="262626"/>
                </a:solidFill>
                <a:cs typeface="Arial" pitchFamily="34" charset="0"/>
              </a:rPr>
              <a:t>Content Here</a:t>
            </a:r>
            <a:endParaRPr lang="ko-KR" altLang="en-US" sz="1400" b="1" dirty="0">
              <a:solidFill>
                <a:srgbClr val="262626"/>
              </a:solidFill>
              <a:cs typeface="Arial" pitchFamily="34" charset="0"/>
            </a:endParaRPr>
          </a:p>
        </p:txBody>
      </p:sp>
      <p:sp>
        <p:nvSpPr>
          <p:cNvPr id="663" name="TextBox 662">
            <a:extLst>
              <a:ext uri="{FF2B5EF4-FFF2-40B4-BE49-F238E27FC236}">
                <a16:creationId xmlns:a16="http://schemas.microsoft.com/office/drawing/2014/main" id="{CBEA650B-FD2D-4C02-9DCB-72F97C1FFB11}"/>
              </a:ext>
            </a:extLst>
          </p:cNvPr>
          <p:cNvSpPr txBox="1"/>
          <p:nvPr/>
        </p:nvSpPr>
        <p:spPr>
          <a:xfrm>
            <a:off x="4610603" y="3421783"/>
            <a:ext cx="1422294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rgbClr val="262626"/>
                </a:solidFill>
                <a:cs typeface="Arial" pitchFamily="34" charset="0"/>
              </a:rPr>
              <a:t>Content Here</a:t>
            </a:r>
            <a:endParaRPr lang="ko-KR" altLang="en-US" sz="1400" b="1" dirty="0">
              <a:solidFill>
                <a:srgbClr val="262626"/>
              </a:solidFill>
              <a:cs typeface="Arial" pitchFamily="34" charset="0"/>
            </a:endParaRPr>
          </a:p>
        </p:txBody>
      </p:sp>
      <p:sp>
        <p:nvSpPr>
          <p:cNvPr id="664" name="Rounded Rectangle 27">
            <a:extLst>
              <a:ext uri="{FF2B5EF4-FFF2-40B4-BE49-F238E27FC236}">
                <a16:creationId xmlns:a16="http://schemas.microsoft.com/office/drawing/2014/main" id="{1C4C4DE1-4F52-4651-9E66-4A4DAF96DF08}"/>
              </a:ext>
            </a:extLst>
          </p:cNvPr>
          <p:cNvSpPr/>
          <p:nvPr/>
        </p:nvSpPr>
        <p:spPr>
          <a:xfrm>
            <a:off x="1200841" y="3472425"/>
            <a:ext cx="290700" cy="223297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665" name="Rounded Rectangle 7">
            <a:extLst>
              <a:ext uri="{FF2B5EF4-FFF2-40B4-BE49-F238E27FC236}">
                <a16:creationId xmlns:a16="http://schemas.microsoft.com/office/drawing/2014/main" id="{2ED3EC95-59A3-4C0E-99D3-139DE506FB20}"/>
              </a:ext>
            </a:extLst>
          </p:cNvPr>
          <p:cNvSpPr/>
          <p:nvPr/>
        </p:nvSpPr>
        <p:spPr>
          <a:xfrm>
            <a:off x="1185047" y="2710362"/>
            <a:ext cx="295551" cy="255058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666" name="Rectangle 16">
            <a:extLst>
              <a:ext uri="{FF2B5EF4-FFF2-40B4-BE49-F238E27FC236}">
                <a16:creationId xmlns:a16="http://schemas.microsoft.com/office/drawing/2014/main" id="{ECB451AB-4FA6-47BE-A74D-73FB588725BE}"/>
              </a:ext>
            </a:extLst>
          </p:cNvPr>
          <p:cNvSpPr/>
          <p:nvPr/>
        </p:nvSpPr>
        <p:spPr>
          <a:xfrm rot="2700000">
            <a:off x="3970106" y="3389908"/>
            <a:ext cx="207627" cy="372238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667" name="Rectangle 9">
            <a:extLst>
              <a:ext uri="{FF2B5EF4-FFF2-40B4-BE49-F238E27FC236}">
                <a16:creationId xmlns:a16="http://schemas.microsoft.com/office/drawing/2014/main" id="{AB254F07-100A-4766-9282-3F2D7D7FC142}"/>
              </a:ext>
            </a:extLst>
          </p:cNvPr>
          <p:cNvSpPr/>
          <p:nvPr/>
        </p:nvSpPr>
        <p:spPr>
          <a:xfrm>
            <a:off x="3899690" y="2691086"/>
            <a:ext cx="281182" cy="263212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668" name="TextBox 667">
            <a:extLst>
              <a:ext uri="{FF2B5EF4-FFF2-40B4-BE49-F238E27FC236}">
                <a16:creationId xmlns:a16="http://schemas.microsoft.com/office/drawing/2014/main" id="{FF04EBB2-71BB-49F4-8132-EB612FAE0C53}"/>
              </a:ext>
            </a:extLst>
          </p:cNvPr>
          <p:cNvSpPr txBox="1"/>
          <p:nvPr/>
        </p:nvSpPr>
        <p:spPr>
          <a:xfrm>
            <a:off x="8385236" y="1899899"/>
            <a:ext cx="885866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1"/>
                </a:solidFill>
                <a:cs typeface="Arial" pitchFamily="34" charset="0"/>
              </a:rPr>
              <a:t>60%</a:t>
            </a:r>
            <a:endParaRPr lang="ko-KR" altLang="en-US" sz="2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grpSp>
        <p:nvGrpSpPr>
          <p:cNvPr id="669" name="Group 668">
            <a:extLst>
              <a:ext uri="{FF2B5EF4-FFF2-40B4-BE49-F238E27FC236}">
                <a16:creationId xmlns:a16="http://schemas.microsoft.com/office/drawing/2014/main" id="{93B8B89B-7797-4FD4-9AEA-E650C6F6C6E5}"/>
              </a:ext>
            </a:extLst>
          </p:cNvPr>
          <p:cNvGrpSpPr/>
          <p:nvPr/>
        </p:nvGrpSpPr>
        <p:grpSpPr>
          <a:xfrm>
            <a:off x="8385236" y="2319264"/>
            <a:ext cx="3428602" cy="760839"/>
            <a:chOff x="6565695" y="2005884"/>
            <a:chExt cx="2055606" cy="760839"/>
          </a:xfrm>
        </p:grpSpPr>
        <p:sp>
          <p:nvSpPr>
            <p:cNvPr id="670" name="TextBox 669">
              <a:extLst>
                <a:ext uri="{FF2B5EF4-FFF2-40B4-BE49-F238E27FC236}">
                  <a16:creationId xmlns:a16="http://schemas.microsoft.com/office/drawing/2014/main" id="{21183ACF-AD50-4BD8-A59C-28BC67C7AA21}"/>
                </a:ext>
              </a:extLst>
            </p:cNvPr>
            <p:cNvSpPr txBox="1"/>
            <p:nvPr/>
          </p:nvSpPr>
          <p:spPr>
            <a:xfrm>
              <a:off x="6565695" y="2305058"/>
              <a:ext cx="203799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671" name="TextBox 670">
              <a:extLst>
                <a:ext uri="{FF2B5EF4-FFF2-40B4-BE49-F238E27FC236}">
                  <a16:creationId xmlns:a16="http://schemas.microsoft.com/office/drawing/2014/main" id="{91A4444C-A5B9-41F0-9EAC-6664571A1958}"/>
                </a:ext>
              </a:extLst>
            </p:cNvPr>
            <p:cNvSpPr txBox="1"/>
            <p:nvPr/>
          </p:nvSpPr>
          <p:spPr>
            <a:xfrm>
              <a:off x="6583306" y="2005884"/>
              <a:ext cx="203799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672" name="TextBox 671">
            <a:extLst>
              <a:ext uri="{FF2B5EF4-FFF2-40B4-BE49-F238E27FC236}">
                <a16:creationId xmlns:a16="http://schemas.microsoft.com/office/drawing/2014/main" id="{87A0DE79-34B9-4384-8F3A-4DF6A6F3E1AD}"/>
              </a:ext>
            </a:extLst>
          </p:cNvPr>
          <p:cNvSpPr txBox="1"/>
          <p:nvPr/>
        </p:nvSpPr>
        <p:spPr>
          <a:xfrm>
            <a:off x="8385236" y="3406452"/>
            <a:ext cx="885866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2"/>
                </a:solidFill>
                <a:cs typeface="Arial" pitchFamily="34" charset="0"/>
              </a:rPr>
              <a:t>45%</a:t>
            </a:r>
            <a:endParaRPr lang="ko-KR" altLang="en-US" sz="2400" b="1" dirty="0">
              <a:solidFill>
                <a:schemeClr val="accent2"/>
              </a:solidFill>
              <a:cs typeface="Arial" pitchFamily="34" charset="0"/>
            </a:endParaRPr>
          </a:p>
        </p:txBody>
      </p:sp>
      <p:grpSp>
        <p:nvGrpSpPr>
          <p:cNvPr id="673" name="Group 672">
            <a:extLst>
              <a:ext uri="{FF2B5EF4-FFF2-40B4-BE49-F238E27FC236}">
                <a16:creationId xmlns:a16="http://schemas.microsoft.com/office/drawing/2014/main" id="{76FE7574-C050-4038-9CEC-EA175CA8F2B8}"/>
              </a:ext>
            </a:extLst>
          </p:cNvPr>
          <p:cNvGrpSpPr/>
          <p:nvPr/>
        </p:nvGrpSpPr>
        <p:grpSpPr>
          <a:xfrm>
            <a:off x="8385236" y="3825818"/>
            <a:ext cx="3428602" cy="760839"/>
            <a:chOff x="6565695" y="2005884"/>
            <a:chExt cx="2055606" cy="760839"/>
          </a:xfrm>
        </p:grpSpPr>
        <p:sp>
          <p:nvSpPr>
            <p:cNvPr id="674" name="TextBox 673">
              <a:extLst>
                <a:ext uri="{FF2B5EF4-FFF2-40B4-BE49-F238E27FC236}">
                  <a16:creationId xmlns:a16="http://schemas.microsoft.com/office/drawing/2014/main" id="{CFDC937D-5AAE-4A65-AFF2-62EA8EF6762F}"/>
                </a:ext>
              </a:extLst>
            </p:cNvPr>
            <p:cNvSpPr txBox="1"/>
            <p:nvPr/>
          </p:nvSpPr>
          <p:spPr>
            <a:xfrm>
              <a:off x="6565695" y="2305058"/>
              <a:ext cx="203799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675" name="TextBox 674">
              <a:extLst>
                <a:ext uri="{FF2B5EF4-FFF2-40B4-BE49-F238E27FC236}">
                  <a16:creationId xmlns:a16="http://schemas.microsoft.com/office/drawing/2014/main" id="{187244A8-5FEA-427A-B3EB-485D8C969D70}"/>
                </a:ext>
              </a:extLst>
            </p:cNvPr>
            <p:cNvSpPr txBox="1"/>
            <p:nvPr/>
          </p:nvSpPr>
          <p:spPr>
            <a:xfrm>
              <a:off x="6583306" y="2005884"/>
              <a:ext cx="203799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676" name="TextBox 675">
            <a:extLst>
              <a:ext uri="{FF2B5EF4-FFF2-40B4-BE49-F238E27FC236}">
                <a16:creationId xmlns:a16="http://schemas.microsoft.com/office/drawing/2014/main" id="{08B7A7B7-9F70-476F-9D8A-D9C0D56D2005}"/>
              </a:ext>
            </a:extLst>
          </p:cNvPr>
          <p:cNvSpPr txBox="1"/>
          <p:nvPr/>
        </p:nvSpPr>
        <p:spPr>
          <a:xfrm>
            <a:off x="8385236" y="4913006"/>
            <a:ext cx="885866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3"/>
                </a:solidFill>
                <a:cs typeface="Arial" pitchFamily="34" charset="0"/>
              </a:rPr>
              <a:t>75%</a:t>
            </a:r>
            <a:endParaRPr lang="ko-KR" altLang="en-US" sz="2400" b="1" dirty="0">
              <a:solidFill>
                <a:schemeClr val="accent3"/>
              </a:solidFill>
              <a:cs typeface="Arial" pitchFamily="34" charset="0"/>
            </a:endParaRPr>
          </a:p>
        </p:txBody>
      </p:sp>
      <p:grpSp>
        <p:nvGrpSpPr>
          <p:cNvPr id="677" name="Group 676">
            <a:extLst>
              <a:ext uri="{FF2B5EF4-FFF2-40B4-BE49-F238E27FC236}">
                <a16:creationId xmlns:a16="http://schemas.microsoft.com/office/drawing/2014/main" id="{AEDE7664-0DAC-4E47-A75B-5C95DB610EBD}"/>
              </a:ext>
            </a:extLst>
          </p:cNvPr>
          <p:cNvGrpSpPr/>
          <p:nvPr/>
        </p:nvGrpSpPr>
        <p:grpSpPr>
          <a:xfrm>
            <a:off x="8385236" y="5332371"/>
            <a:ext cx="3428602" cy="760839"/>
            <a:chOff x="6565695" y="2005884"/>
            <a:chExt cx="2055606" cy="760839"/>
          </a:xfrm>
        </p:grpSpPr>
        <p:sp>
          <p:nvSpPr>
            <p:cNvPr id="678" name="TextBox 677">
              <a:extLst>
                <a:ext uri="{FF2B5EF4-FFF2-40B4-BE49-F238E27FC236}">
                  <a16:creationId xmlns:a16="http://schemas.microsoft.com/office/drawing/2014/main" id="{DE6BD20B-C4FC-48D0-82A0-E6BD2471E3AE}"/>
                </a:ext>
              </a:extLst>
            </p:cNvPr>
            <p:cNvSpPr txBox="1"/>
            <p:nvPr/>
          </p:nvSpPr>
          <p:spPr>
            <a:xfrm>
              <a:off x="6565695" y="2305058"/>
              <a:ext cx="203799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679" name="TextBox 678">
              <a:extLst>
                <a:ext uri="{FF2B5EF4-FFF2-40B4-BE49-F238E27FC236}">
                  <a16:creationId xmlns:a16="http://schemas.microsoft.com/office/drawing/2014/main" id="{14608C98-0DE9-4928-8054-47E68880D406}"/>
                </a:ext>
              </a:extLst>
            </p:cNvPr>
            <p:cNvSpPr txBox="1"/>
            <p:nvPr/>
          </p:nvSpPr>
          <p:spPr>
            <a:xfrm>
              <a:off x="6583306" y="2005884"/>
              <a:ext cx="203799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680" name="Freeform: Shape 679">
            <a:extLst>
              <a:ext uri="{FF2B5EF4-FFF2-40B4-BE49-F238E27FC236}">
                <a16:creationId xmlns:a16="http://schemas.microsoft.com/office/drawing/2014/main" id="{9BB5D6A0-BDE9-4CF7-8AD5-384E6AF77203}"/>
              </a:ext>
            </a:extLst>
          </p:cNvPr>
          <p:cNvSpPr/>
          <p:nvPr/>
        </p:nvSpPr>
        <p:spPr>
          <a:xfrm>
            <a:off x="6682611" y="5291078"/>
            <a:ext cx="1417917" cy="682036"/>
          </a:xfrm>
          <a:custGeom>
            <a:avLst/>
            <a:gdLst>
              <a:gd name="connsiteX0" fmla="*/ 1330868 w 1417917"/>
              <a:gd name="connsiteY0" fmla="*/ 154 h 682036"/>
              <a:gd name="connsiteX1" fmla="*/ 1351060 w 1417917"/>
              <a:gd name="connsiteY1" fmla="*/ 11372 h 682036"/>
              <a:gd name="connsiteX2" fmla="*/ 1345227 w 1417917"/>
              <a:gd name="connsiteY2" fmla="*/ 44576 h 682036"/>
              <a:gd name="connsiteX3" fmla="*/ 1317855 w 1417917"/>
              <a:gd name="connsiteY3" fmla="*/ 76434 h 682036"/>
              <a:gd name="connsiteX4" fmla="*/ 1283754 w 1417917"/>
              <a:gd name="connsiteY4" fmla="*/ 73742 h 682036"/>
              <a:gd name="connsiteX5" fmla="*/ 1288689 w 1417917"/>
              <a:gd name="connsiteY5" fmla="*/ 47268 h 682036"/>
              <a:gd name="connsiteX6" fmla="*/ 1307535 w 1417917"/>
              <a:gd name="connsiteY6" fmla="*/ 29320 h 682036"/>
              <a:gd name="connsiteX7" fmla="*/ 1316061 w 1417917"/>
              <a:gd name="connsiteY7" fmla="*/ 603 h 682036"/>
              <a:gd name="connsiteX8" fmla="*/ 1211511 w 1417917"/>
              <a:gd name="connsiteY8" fmla="*/ 20346 h 682036"/>
              <a:gd name="connsiteX9" fmla="*/ 925236 w 1417917"/>
              <a:gd name="connsiteY9" fmla="*/ 167073 h 682036"/>
              <a:gd name="connsiteX10" fmla="*/ 897416 w 1417917"/>
              <a:gd name="connsiteY10" fmla="*/ 174253 h 682036"/>
              <a:gd name="connsiteX11" fmla="*/ 828315 w 1417917"/>
              <a:gd name="connsiteY11" fmla="*/ 163484 h 682036"/>
              <a:gd name="connsiteX12" fmla="*/ 795559 w 1417917"/>
              <a:gd name="connsiteY12" fmla="*/ 133869 h 682036"/>
              <a:gd name="connsiteX13" fmla="*/ 768637 w 1417917"/>
              <a:gd name="connsiteY13" fmla="*/ 146433 h 682036"/>
              <a:gd name="connsiteX14" fmla="*/ 749791 w 1417917"/>
              <a:gd name="connsiteY14" fmla="*/ 150920 h 682036"/>
              <a:gd name="connsiteX15" fmla="*/ 527232 w 1417917"/>
              <a:gd name="connsiteY15" fmla="*/ 115023 h 682036"/>
              <a:gd name="connsiteX16" fmla="*/ 518258 w 1417917"/>
              <a:gd name="connsiteY16" fmla="*/ 83614 h 682036"/>
              <a:gd name="connsiteX17" fmla="*/ 485053 w 1417917"/>
              <a:gd name="connsiteY17" fmla="*/ 87652 h 682036"/>
              <a:gd name="connsiteX18" fmla="*/ 471143 w 1417917"/>
              <a:gd name="connsiteY18" fmla="*/ 95280 h 682036"/>
              <a:gd name="connsiteX19" fmla="*/ 439734 w 1417917"/>
              <a:gd name="connsiteY19" fmla="*/ 100665 h 682036"/>
              <a:gd name="connsiteX20" fmla="*/ 187111 w 1417917"/>
              <a:gd name="connsiteY20" fmla="*/ 61178 h 682036"/>
              <a:gd name="connsiteX21" fmla="*/ 168265 w 1417917"/>
              <a:gd name="connsiteY21" fmla="*/ 64768 h 682036"/>
              <a:gd name="connsiteX22" fmla="*/ 120703 w 1417917"/>
              <a:gd name="connsiteY22" fmla="*/ 95729 h 682036"/>
              <a:gd name="connsiteX23" fmla="*/ 680690 w 1417917"/>
              <a:gd name="connsiteY23" fmla="*/ 280148 h 682036"/>
              <a:gd name="connsiteX24" fmla="*/ 676203 w 1417917"/>
              <a:gd name="connsiteY24" fmla="*/ 285084 h 682036"/>
              <a:gd name="connsiteX25" fmla="*/ 431657 w 1417917"/>
              <a:gd name="connsiteY25" fmla="*/ 412517 h 682036"/>
              <a:gd name="connsiteX26" fmla="*/ 408773 w 1417917"/>
              <a:gd name="connsiteY26" fmla="*/ 409824 h 682036"/>
              <a:gd name="connsiteX27" fmla="*/ 268776 w 1417917"/>
              <a:gd name="connsiteY27" fmla="*/ 324570 h 682036"/>
              <a:gd name="connsiteX28" fmla="*/ 251276 w 1417917"/>
              <a:gd name="connsiteY28" fmla="*/ 319634 h 682036"/>
              <a:gd name="connsiteX29" fmla="*/ 188009 w 1417917"/>
              <a:gd name="connsiteY29" fmla="*/ 348800 h 682036"/>
              <a:gd name="connsiteX30" fmla="*/ 211342 w 1417917"/>
              <a:gd name="connsiteY30" fmla="*/ 451106 h 682036"/>
              <a:gd name="connsiteX31" fmla="*/ 0 w 1417917"/>
              <a:gd name="connsiteY31" fmla="*/ 428670 h 682036"/>
              <a:gd name="connsiteX32" fmla="*/ 7628 w 1417917"/>
              <a:gd name="connsiteY32" fmla="*/ 436298 h 682036"/>
              <a:gd name="connsiteX33" fmla="*/ 189804 w 1417917"/>
              <a:gd name="connsiteY33" fmla="*/ 527835 h 682036"/>
              <a:gd name="connsiteX34" fmla="*/ 206406 w 1417917"/>
              <a:gd name="connsiteY34" fmla="*/ 548924 h 682036"/>
              <a:gd name="connsiteX35" fmla="*/ 227495 w 1417917"/>
              <a:gd name="connsiteY35" fmla="*/ 564629 h 682036"/>
              <a:gd name="connsiteX36" fmla="*/ 300634 w 1417917"/>
              <a:gd name="connsiteY36" fmla="*/ 587961 h 682036"/>
              <a:gd name="connsiteX37" fmla="*/ 402491 w 1417917"/>
              <a:gd name="connsiteY37" fmla="*/ 655268 h 682036"/>
              <a:gd name="connsiteX38" fmla="*/ 422234 w 1417917"/>
              <a:gd name="connsiteY38" fmla="*/ 666037 h 682036"/>
              <a:gd name="connsiteX39" fmla="*/ 421785 w 1417917"/>
              <a:gd name="connsiteY39" fmla="*/ 550270 h 682036"/>
              <a:gd name="connsiteX40" fmla="*/ 438388 w 1417917"/>
              <a:gd name="connsiteY40" fmla="*/ 531424 h 682036"/>
              <a:gd name="connsiteX41" fmla="*/ 645691 w 1417917"/>
              <a:gd name="connsiteY41" fmla="*/ 481618 h 682036"/>
              <a:gd name="connsiteX42" fmla="*/ 861968 w 1417917"/>
              <a:gd name="connsiteY42" fmla="*/ 393222 h 682036"/>
              <a:gd name="connsiteX43" fmla="*/ 898762 w 1417917"/>
              <a:gd name="connsiteY43" fmla="*/ 396363 h 682036"/>
              <a:gd name="connsiteX44" fmla="*/ 1064335 w 1417917"/>
              <a:gd name="connsiteY44" fmla="*/ 557001 h 682036"/>
              <a:gd name="connsiteX45" fmla="*/ 1141065 w 1417917"/>
              <a:gd name="connsiteY45" fmla="*/ 685331 h 682036"/>
              <a:gd name="connsiteX46" fmla="*/ 1167538 w 1417917"/>
              <a:gd name="connsiteY46" fmla="*/ 667383 h 682036"/>
              <a:gd name="connsiteX47" fmla="*/ 1188627 w 1417917"/>
              <a:gd name="connsiteY47" fmla="*/ 619820 h 682036"/>
              <a:gd name="connsiteX48" fmla="*/ 1202089 w 1417917"/>
              <a:gd name="connsiteY48" fmla="*/ 598730 h 682036"/>
              <a:gd name="connsiteX49" fmla="*/ 1239331 w 1417917"/>
              <a:gd name="connsiteY49" fmla="*/ 584820 h 682036"/>
              <a:gd name="connsiteX50" fmla="*/ 1255934 w 1417917"/>
              <a:gd name="connsiteY50" fmla="*/ 544886 h 682036"/>
              <a:gd name="connsiteX51" fmla="*/ 1219588 w 1417917"/>
              <a:gd name="connsiteY51" fmla="*/ 533668 h 682036"/>
              <a:gd name="connsiteX52" fmla="*/ 1176961 w 1417917"/>
              <a:gd name="connsiteY52" fmla="*/ 547578 h 682036"/>
              <a:gd name="connsiteX53" fmla="*/ 1163948 w 1417917"/>
              <a:gd name="connsiteY53" fmla="*/ 469054 h 682036"/>
              <a:gd name="connsiteX54" fmla="*/ 1163051 w 1417917"/>
              <a:gd name="connsiteY54" fmla="*/ 454695 h 682036"/>
              <a:gd name="connsiteX55" fmla="*/ 1186384 w 1417917"/>
              <a:gd name="connsiteY55" fmla="*/ 447067 h 682036"/>
              <a:gd name="connsiteX56" fmla="*/ 1210614 w 1417917"/>
              <a:gd name="connsiteY56" fmla="*/ 438542 h 682036"/>
              <a:gd name="connsiteX57" fmla="*/ 1232601 w 1417917"/>
              <a:gd name="connsiteY57" fmla="*/ 390979 h 682036"/>
              <a:gd name="connsiteX58" fmla="*/ 1188627 w 1417917"/>
              <a:gd name="connsiteY58" fmla="*/ 379312 h 682036"/>
              <a:gd name="connsiteX59" fmla="*/ 1150936 w 1417917"/>
              <a:gd name="connsiteY59" fmla="*/ 390979 h 682036"/>
              <a:gd name="connsiteX60" fmla="*/ 1132539 w 1417917"/>
              <a:gd name="connsiteY60" fmla="*/ 283289 h 682036"/>
              <a:gd name="connsiteX61" fmla="*/ 1146449 w 1417917"/>
              <a:gd name="connsiteY61" fmla="*/ 250982 h 682036"/>
              <a:gd name="connsiteX62" fmla="*/ 1328175 w 1417917"/>
              <a:gd name="connsiteY62" fmla="*/ 133869 h 682036"/>
              <a:gd name="connsiteX63" fmla="*/ 1420609 w 1417917"/>
              <a:gd name="connsiteY63" fmla="*/ 29320 h 682036"/>
              <a:gd name="connsiteX64" fmla="*/ 1330868 w 1417917"/>
              <a:gd name="connsiteY64" fmla="*/ 154 h 682036"/>
              <a:gd name="connsiteX65" fmla="*/ 261148 w 1417917"/>
              <a:gd name="connsiteY65" fmla="*/ 546232 h 682036"/>
              <a:gd name="connsiteX66" fmla="*/ 253520 w 1417917"/>
              <a:gd name="connsiteY66" fmla="*/ 547578 h 682036"/>
              <a:gd name="connsiteX67" fmla="*/ 245443 w 1417917"/>
              <a:gd name="connsiteY67" fmla="*/ 513925 h 682036"/>
              <a:gd name="connsiteX68" fmla="*/ 215829 w 1417917"/>
              <a:gd name="connsiteY68" fmla="*/ 387838 h 682036"/>
              <a:gd name="connsiteX69" fmla="*/ 227944 w 1417917"/>
              <a:gd name="connsiteY69" fmla="*/ 361364 h 682036"/>
              <a:gd name="connsiteX70" fmla="*/ 260699 w 1417917"/>
              <a:gd name="connsiteY70" fmla="*/ 345210 h 682036"/>
              <a:gd name="connsiteX71" fmla="*/ 263840 w 1417917"/>
              <a:gd name="connsiteY71" fmla="*/ 350595 h 682036"/>
              <a:gd name="connsiteX72" fmla="*/ 223008 w 1417917"/>
              <a:gd name="connsiteY72" fmla="*/ 375274 h 682036"/>
              <a:gd name="connsiteX73" fmla="*/ 261148 w 1417917"/>
              <a:gd name="connsiteY73" fmla="*/ 546232 h 682036"/>
              <a:gd name="connsiteX74" fmla="*/ 717484 w 1417917"/>
              <a:gd name="connsiteY74" fmla="*/ 259956 h 682036"/>
              <a:gd name="connsiteX75" fmla="*/ 170060 w 1417917"/>
              <a:gd name="connsiteY75" fmla="*/ 93934 h 682036"/>
              <a:gd name="connsiteX76" fmla="*/ 172753 w 1417917"/>
              <a:gd name="connsiteY76" fmla="*/ 85857 h 682036"/>
              <a:gd name="connsiteX77" fmla="*/ 720176 w 1417917"/>
              <a:gd name="connsiteY77" fmla="*/ 251879 h 682036"/>
              <a:gd name="connsiteX78" fmla="*/ 717484 w 1417917"/>
              <a:gd name="connsiteY78" fmla="*/ 259956 h 682036"/>
              <a:gd name="connsiteX79" fmla="*/ 1132090 w 1417917"/>
              <a:gd name="connsiteY79" fmla="*/ 605461 h 682036"/>
              <a:gd name="connsiteX80" fmla="*/ 956645 w 1417917"/>
              <a:gd name="connsiteY80" fmla="*/ 354633 h 682036"/>
              <a:gd name="connsiteX81" fmla="*/ 1132090 w 1417917"/>
              <a:gd name="connsiteY81" fmla="*/ 605461 h 6820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</a:cxnLst>
            <a:rect l="l" t="t" r="r" b="b"/>
            <a:pathLst>
              <a:path w="1417917" h="682036">
                <a:moveTo>
                  <a:pt x="1330868" y="154"/>
                </a:moveTo>
                <a:cubicBezTo>
                  <a:pt x="1337150" y="3295"/>
                  <a:pt x="1350162" y="6436"/>
                  <a:pt x="1351060" y="11372"/>
                </a:cubicBezTo>
                <a:cubicBezTo>
                  <a:pt x="1352854" y="22141"/>
                  <a:pt x="1350611" y="35153"/>
                  <a:pt x="1345227" y="44576"/>
                </a:cubicBezTo>
                <a:cubicBezTo>
                  <a:pt x="1338496" y="56691"/>
                  <a:pt x="1327278" y="66114"/>
                  <a:pt x="1317855" y="76434"/>
                </a:cubicBezTo>
                <a:cubicBezTo>
                  <a:pt x="1305291" y="90344"/>
                  <a:pt x="1294522" y="83614"/>
                  <a:pt x="1283754" y="73742"/>
                </a:cubicBezTo>
                <a:cubicBezTo>
                  <a:pt x="1271190" y="62076"/>
                  <a:pt x="1277472" y="54896"/>
                  <a:pt x="1288689" y="47268"/>
                </a:cubicBezTo>
                <a:cubicBezTo>
                  <a:pt x="1295869" y="42333"/>
                  <a:pt x="1303497" y="36499"/>
                  <a:pt x="1307535" y="29320"/>
                </a:cubicBezTo>
                <a:cubicBezTo>
                  <a:pt x="1312022" y="21243"/>
                  <a:pt x="1313368" y="10923"/>
                  <a:pt x="1316061" y="603"/>
                </a:cubicBezTo>
                <a:cubicBezTo>
                  <a:pt x="1275228" y="-2089"/>
                  <a:pt x="1242921" y="4192"/>
                  <a:pt x="1211511" y="20346"/>
                </a:cubicBezTo>
                <a:cubicBezTo>
                  <a:pt x="1116386" y="69704"/>
                  <a:pt x="1020811" y="118613"/>
                  <a:pt x="925236" y="167073"/>
                </a:cubicBezTo>
                <a:cubicBezTo>
                  <a:pt x="916711" y="171560"/>
                  <a:pt x="906390" y="175150"/>
                  <a:pt x="897416" y="174253"/>
                </a:cubicBezTo>
                <a:cubicBezTo>
                  <a:pt x="874083" y="172009"/>
                  <a:pt x="851648" y="167073"/>
                  <a:pt x="828315" y="163484"/>
                </a:cubicBezTo>
                <a:cubicBezTo>
                  <a:pt x="832802" y="139254"/>
                  <a:pt x="818892" y="126690"/>
                  <a:pt x="795559" y="133869"/>
                </a:cubicBezTo>
                <a:cubicBezTo>
                  <a:pt x="786136" y="136561"/>
                  <a:pt x="777611" y="142843"/>
                  <a:pt x="768637" y="146433"/>
                </a:cubicBezTo>
                <a:cubicBezTo>
                  <a:pt x="762803" y="148676"/>
                  <a:pt x="756073" y="151817"/>
                  <a:pt x="749791" y="150920"/>
                </a:cubicBezTo>
                <a:cubicBezTo>
                  <a:pt x="673959" y="139254"/>
                  <a:pt x="598576" y="126690"/>
                  <a:pt x="527232" y="115023"/>
                </a:cubicBezTo>
                <a:cubicBezTo>
                  <a:pt x="524091" y="102459"/>
                  <a:pt x="524091" y="85857"/>
                  <a:pt x="518258" y="83614"/>
                </a:cubicBezTo>
                <a:cubicBezTo>
                  <a:pt x="509283" y="80024"/>
                  <a:pt x="496271" y="84960"/>
                  <a:pt x="485053" y="87652"/>
                </a:cubicBezTo>
                <a:cubicBezTo>
                  <a:pt x="480117" y="88998"/>
                  <a:pt x="476079" y="93934"/>
                  <a:pt x="471143" y="95280"/>
                </a:cubicBezTo>
                <a:cubicBezTo>
                  <a:pt x="460823" y="97972"/>
                  <a:pt x="449605" y="102011"/>
                  <a:pt x="439734" y="100665"/>
                </a:cubicBezTo>
                <a:cubicBezTo>
                  <a:pt x="355377" y="88101"/>
                  <a:pt x="271468" y="74191"/>
                  <a:pt x="187111" y="61178"/>
                </a:cubicBezTo>
                <a:cubicBezTo>
                  <a:pt x="181278" y="60281"/>
                  <a:pt x="173650" y="61627"/>
                  <a:pt x="168265" y="64768"/>
                </a:cubicBezTo>
                <a:cubicBezTo>
                  <a:pt x="153010" y="73742"/>
                  <a:pt x="138202" y="84062"/>
                  <a:pt x="120703" y="95729"/>
                </a:cubicBezTo>
                <a:cubicBezTo>
                  <a:pt x="308711" y="157651"/>
                  <a:pt x="494028" y="218675"/>
                  <a:pt x="680690" y="280148"/>
                </a:cubicBezTo>
                <a:cubicBezTo>
                  <a:pt x="677998" y="283289"/>
                  <a:pt x="677100" y="284186"/>
                  <a:pt x="676203" y="285084"/>
                </a:cubicBezTo>
                <a:cubicBezTo>
                  <a:pt x="594987" y="327711"/>
                  <a:pt x="513322" y="370787"/>
                  <a:pt x="431657" y="412517"/>
                </a:cubicBezTo>
                <a:cubicBezTo>
                  <a:pt x="425824" y="415658"/>
                  <a:pt x="415055" y="413414"/>
                  <a:pt x="408773" y="409824"/>
                </a:cubicBezTo>
                <a:cubicBezTo>
                  <a:pt x="361659" y="382004"/>
                  <a:pt x="315442" y="352838"/>
                  <a:pt x="268776" y="324570"/>
                </a:cubicBezTo>
                <a:cubicBezTo>
                  <a:pt x="263840" y="321429"/>
                  <a:pt x="255764" y="317839"/>
                  <a:pt x="251276" y="319634"/>
                </a:cubicBezTo>
                <a:cubicBezTo>
                  <a:pt x="229739" y="328160"/>
                  <a:pt x="209098" y="338929"/>
                  <a:pt x="188009" y="348800"/>
                </a:cubicBezTo>
                <a:cubicBezTo>
                  <a:pt x="195637" y="383351"/>
                  <a:pt x="203265" y="416106"/>
                  <a:pt x="211342" y="451106"/>
                </a:cubicBezTo>
                <a:cubicBezTo>
                  <a:pt x="139099" y="443478"/>
                  <a:pt x="69550" y="436298"/>
                  <a:pt x="0" y="428670"/>
                </a:cubicBezTo>
                <a:cubicBezTo>
                  <a:pt x="2244" y="433157"/>
                  <a:pt x="4487" y="434503"/>
                  <a:pt x="7628" y="436298"/>
                </a:cubicBezTo>
                <a:cubicBezTo>
                  <a:pt x="68204" y="466810"/>
                  <a:pt x="129228" y="496874"/>
                  <a:pt x="189804" y="527835"/>
                </a:cubicBezTo>
                <a:cubicBezTo>
                  <a:pt x="196983" y="531873"/>
                  <a:pt x="204162" y="540847"/>
                  <a:pt x="206406" y="548924"/>
                </a:cubicBezTo>
                <a:cubicBezTo>
                  <a:pt x="209996" y="561039"/>
                  <a:pt x="216277" y="567321"/>
                  <a:pt x="227495" y="564629"/>
                </a:cubicBezTo>
                <a:cubicBezTo>
                  <a:pt x="256661" y="558347"/>
                  <a:pt x="278199" y="573154"/>
                  <a:pt x="300634" y="587961"/>
                </a:cubicBezTo>
                <a:cubicBezTo>
                  <a:pt x="334287" y="610846"/>
                  <a:pt x="368389" y="632832"/>
                  <a:pt x="402491" y="655268"/>
                </a:cubicBezTo>
                <a:cubicBezTo>
                  <a:pt x="407427" y="658409"/>
                  <a:pt x="412363" y="660652"/>
                  <a:pt x="422234" y="666037"/>
                </a:cubicBezTo>
                <a:cubicBezTo>
                  <a:pt x="422234" y="624756"/>
                  <a:pt x="422683" y="587513"/>
                  <a:pt x="421785" y="550270"/>
                </a:cubicBezTo>
                <a:cubicBezTo>
                  <a:pt x="421785" y="537706"/>
                  <a:pt x="426273" y="533668"/>
                  <a:pt x="438388" y="531424"/>
                </a:cubicBezTo>
                <a:cubicBezTo>
                  <a:pt x="508386" y="519309"/>
                  <a:pt x="579282" y="509886"/>
                  <a:pt x="645691" y="481618"/>
                </a:cubicBezTo>
                <a:cubicBezTo>
                  <a:pt x="717484" y="451106"/>
                  <a:pt x="790175" y="423286"/>
                  <a:pt x="861968" y="393222"/>
                </a:cubicBezTo>
                <a:cubicBezTo>
                  <a:pt x="875878" y="387389"/>
                  <a:pt x="886198" y="388286"/>
                  <a:pt x="898762" y="396363"/>
                </a:cubicBezTo>
                <a:cubicBezTo>
                  <a:pt x="964722" y="438990"/>
                  <a:pt x="1020811" y="491938"/>
                  <a:pt x="1064335" y="557001"/>
                </a:cubicBezTo>
                <a:cubicBezTo>
                  <a:pt x="1092155" y="598282"/>
                  <a:pt x="1115488" y="642255"/>
                  <a:pt x="1141065" y="685331"/>
                </a:cubicBezTo>
                <a:cubicBezTo>
                  <a:pt x="1148692" y="679947"/>
                  <a:pt x="1157666" y="672319"/>
                  <a:pt x="1167538" y="667383"/>
                </a:cubicBezTo>
                <a:cubicBezTo>
                  <a:pt x="1188179" y="657062"/>
                  <a:pt x="1197602" y="643153"/>
                  <a:pt x="1188627" y="619820"/>
                </a:cubicBezTo>
                <a:cubicBezTo>
                  <a:pt x="1184140" y="608602"/>
                  <a:pt x="1189525" y="601423"/>
                  <a:pt x="1202089" y="598730"/>
                </a:cubicBezTo>
                <a:cubicBezTo>
                  <a:pt x="1215101" y="595590"/>
                  <a:pt x="1227665" y="590654"/>
                  <a:pt x="1239331" y="584820"/>
                </a:cubicBezTo>
                <a:cubicBezTo>
                  <a:pt x="1256831" y="576295"/>
                  <a:pt x="1262664" y="560590"/>
                  <a:pt x="1255934" y="544886"/>
                </a:cubicBezTo>
                <a:cubicBezTo>
                  <a:pt x="1248306" y="527386"/>
                  <a:pt x="1233050" y="530976"/>
                  <a:pt x="1219588" y="533668"/>
                </a:cubicBezTo>
                <a:cubicBezTo>
                  <a:pt x="1205678" y="536809"/>
                  <a:pt x="1192217" y="542642"/>
                  <a:pt x="1176961" y="547578"/>
                </a:cubicBezTo>
                <a:cubicBezTo>
                  <a:pt x="1172474" y="520207"/>
                  <a:pt x="1167987" y="494630"/>
                  <a:pt x="1163948" y="469054"/>
                </a:cubicBezTo>
                <a:cubicBezTo>
                  <a:pt x="1163051" y="464567"/>
                  <a:pt x="1163500" y="460080"/>
                  <a:pt x="1163051" y="454695"/>
                </a:cubicBezTo>
                <a:cubicBezTo>
                  <a:pt x="1171128" y="452003"/>
                  <a:pt x="1178756" y="449759"/>
                  <a:pt x="1186384" y="447067"/>
                </a:cubicBezTo>
                <a:cubicBezTo>
                  <a:pt x="1194461" y="444375"/>
                  <a:pt x="1202986" y="442131"/>
                  <a:pt x="1210614" y="438542"/>
                </a:cubicBezTo>
                <a:cubicBezTo>
                  <a:pt x="1230357" y="429568"/>
                  <a:pt x="1240229" y="408478"/>
                  <a:pt x="1232601" y="390979"/>
                </a:cubicBezTo>
                <a:cubicBezTo>
                  <a:pt x="1225422" y="373928"/>
                  <a:pt x="1213306" y="370787"/>
                  <a:pt x="1188627" y="379312"/>
                </a:cubicBezTo>
                <a:cubicBezTo>
                  <a:pt x="1176961" y="383351"/>
                  <a:pt x="1164846" y="386940"/>
                  <a:pt x="1150936" y="390979"/>
                </a:cubicBezTo>
                <a:cubicBezTo>
                  <a:pt x="1144654" y="353736"/>
                  <a:pt x="1139718" y="318288"/>
                  <a:pt x="1132539" y="283289"/>
                </a:cubicBezTo>
                <a:cubicBezTo>
                  <a:pt x="1129398" y="268033"/>
                  <a:pt x="1132539" y="259507"/>
                  <a:pt x="1146449" y="250982"/>
                </a:cubicBezTo>
                <a:cubicBezTo>
                  <a:pt x="1207473" y="212842"/>
                  <a:pt x="1268049" y="174253"/>
                  <a:pt x="1328175" y="133869"/>
                </a:cubicBezTo>
                <a:cubicBezTo>
                  <a:pt x="1367662" y="107395"/>
                  <a:pt x="1395482" y="70152"/>
                  <a:pt x="1420609" y="29320"/>
                </a:cubicBezTo>
                <a:cubicBezTo>
                  <a:pt x="1392790" y="5987"/>
                  <a:pt x="1361829" y="-295"/>
                  <a:pt x="1330868" y="154"/>
                </a:cubicBezTo>
                <a:close/>
                <a:moveTo>
                  <a:pt x="261148" y="546232"/>
                </a:moveTo>
                <a:cubicBezTo>
                  <a:pt x="258456" y="546680"/>
                  <a:pt x="256212" y="547129"/>
                  <a:pt x="253520" y="547578"/>
                </a:cubicBezTo>
                <a:cubicBezTo>
                  <a:pt x="250828" y="536360"/>
                  <a:pt x="248136" y="525142"/>
                  <a:pt x="245443" y="513925"/>
                </a:cubicBezTo>
                <a:cubicBezTo>
                  <a:pt x="235572" y="471746"/>
                  <a:pt x="226149" y="429568"/>
                  <a:pt x="215829" y="387838"/>
                </a:cubicBezTo>
                <a:cubicBezTo>
                  <a:pt x="212688" y="374825"/>
                  <a:pt x="214034" y="366748"/>
                  <a:pt x="227944" y="361364"/>
                </a:cubicBezTo>
                <a:cubicBezTo>
                  <a:pt x="239162" y="356877"/>
                  <a:pt x="249482" y="350595"/>
                  <a:pt x="260699" y="345210"/>
                </a:cubicBezTo>
                <a:cubicBezTo>
                  <a:pt x="261597" y="347005"/>
                  <a:pt x="262943" y="348800"/>
                  <a:pt x="263840" y="350595"/>
                </a:cubicBezTo>
                <a:cubicBezTo>
                  <a:pt x="250828" y="358223"/>
                  <a:pt x="237815" y="366300"/>
                  <a:pt x="223008" y="375274"/>
                </a:cubicBezTo>
                <a:cubicBezTo>
                  <a:pt x="235123" y="431811"/>
                  <a:pt x="248136" y="489246"/>
                  <a:pt x="261148" y="546232"/>
                </a:cubicBezTo>
                <a:close/>
                <a:moveTo>
                  <a:pt x="717484" y="259956"/>
                </a:moveTo>
                <a:cubicBezTo>
                  <a:pt x="534860" y="204765"/>
                  <a:pt x="352685" y="149125"/>
                  <a:pt x="170060" y="93934"/>
                </a:cubicBezTo>
                <a:cubicBezTo>
                  <a:pt x="170958" y="91242"/>
                  <a:pt x="171855" y="88550"/>
                  <a:pt x="172753" y="85857"/>
                </a:cubicBezTo>
                <a:cubicBezTo>
                  <a:pt x="355377" y="141048"/>
                  <a:pt x="537552" y="196688"/>
                  <a:pt x="720176" y="251879"/>
                </a:cubicBezTo>
                <a:cubicBezTo>
                  <a:pt x="718830" y="254571"/>
                  <a:pt x="718382" y="257264"/>
                  <a:pt x="717484" y="259956"/>
                </a:cubicBezTo>
                <a:close/>
                <a:moveTo>
                  <a:pt x="1132090" y="605461"/>
                </a:moveTo>
                <a:cubicBezTo>
                  <a:pt x="1088566" y="511232"/>
                  <a:pt x="1023503" y="432709"/>
                  <a:pt x="956645" y="354633"/>
                </a:cubicBezTo>
                <a:cubicBezTo>
                  <a:pt x="997478" y="370338"/>
                  <a:pt x="1130295" y="560142"/>
                  <a:pt x="1132090" y="605461"/>
                </a:cubicBezTo>
                <a:close/>
              </a:path>
            </a:pathLst>
          </a:custGeom>
          <a:solidFill>
            <a:schemeClr val="accent3"/>
          </a:solidFill>
          <a:ln w="448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grpSp>
        <p:nvGrpSpPr>
          <p:cNvPr id="681" name="Group 680">
            <a:extLst>
              <a:ext uri="{FF2B5EF4-FFF2-40B4-BE49-F238E27FC236}">
                <a16:creationId xmlns:a16="http://schemas.microsoft.com/office/drawing/2014/main" id="{E335AC1A-F521-4169-AAC0-A80E9831E885}"/>
              </a:ext>
            </a:extLst>
          </p:cNvPr>
          <p:cNvGrpSpPr/>
          <p:nvPr/>
        </p:nvGrpSpPr>
        <p:grpSpPr>
          <a:xfrm>
            <a:off x="6726116" y="2239820"/>
            <a:ext cx="1554498" cy="956161"/>
            <a:chOff x="6964855" y="3758531"/>
            <a:chExt cx="2272754" cy="1397955"/>
          </a:xfrm>
          <a:solidFill>
            <a:schemeClr val="accent1"/>
          </a:solidFill>
        </p:grpSpPr>
        <p:sp>
          <p:nvSpPr>
            <p:cNvPr id="682" name="Freeform: Shape 681">
              <a:extLst>
                <a:ext uri="{FF2B5EF4-FFF2-40B4-BE49-F238E27FC236}">
                  <a16:creationId xmlns:a16="http://schemas.microsoft.com/office/drawing/2014/main" id="{9DCAB787-317E-4667-8A68-349ADABC1776}"/>
                </a:ext>
              </a:extLst>
            </p:cNvPr>
            <p:cNvSpPr/>
            <p:nvPr/>
          </p:nvSpPr>
          <p:spPr>
            <a:xfrm>
              <a:off x="6964855" y="4245589"/>
              <a:ext cx="1226318" cy="910897"/>
            </a:xfrm>
            <a:custGeom>
              <a:avLst/>
              <a:gdLst>
                <a:gd name="connsiteX0" fmla="*/ 0 w 1226318"/>
                <a:gd name="connsiteY0" fmla="*/ 728111 h 910897"/>
                <a:gd name="connsiteX1" fmla="*/ 192047 w 1226318"/>
                <a:gd name="connsiteY1" fmla="*/ 854647 h 910897"/>
                <a:gd name="connsiteX2" fmla="*/ 231533 w 1226318"/>
                <a:gd name="connsiteY2" fmla="*/ 857339 h 910897"/>
                <a:gd name="connsiteX3" fmla="*/ 389479 w 1226318"/>
                <a:gd name="connsiteY3" fmla="*/ 780161 h 910897"/>
                <a:gd name="connsiteX4" fmla="*/ 378711 w 1226318"/>
                <a:gd name="connsiteY4" fmla="*/ 829070 h 910897"/>
                <a:gd name="connsiteX5" fmla="*/ 336981 w 1226318"/>
                <a:gd name="connsiteY5" fmla="*/ 843429 h 910897"/>
                <a:gd name="connsiteX6" fmla="*/ 310956 w 1226318"/>
                <a:gd name="connsiteY6" fmla="*/ 829070 h 910897"/>
                <a:gd name="connsiteX7" fmla="*/ 288071 w 1226318"/>
                <a:gd name="connsiteY7" fmla="*/ 839391 h 910897"/>
                <a:gd name="connsiteX8" fmla="*/ 250828 w 1226318"/>
                <a:gd name="connsiteY8" fmla="*/ 881120 h 910897"/>
                <a:gd name="connsiteX9" fmla="*/ 197880 w 1226318"/>
                <a:gd name="connsiteY9" fmla="*/ 893236 h 910897"/>
                <a:gd name="connsiteX10" fmla="*/ 170958 w 1226318"/>
                <a:gd name="connsiteY10" fmla="*/ 873044 h 910897"/>
                <a:gd name="connsiteX11" fmla="*/ 34999 w 1226318"/>
                <a:gd name="connsiteY11" fmla="*/ 780161 h 910897"/>
                <a:gd name="connsiteX12" fmla="*/ 0 w 1226318"/>
                <a:gd name="connsiteY12" fmla="*/ 737983 h 910897"/>
                <a:gd name="connsiteX13" fmla="*/ 0 w 1226318"/>
                <a:gd name="connsiteY13" fmla="*/ 728111 h 910897"/>
                <a:gd name="connsiteX14" fmla="*/ 26922 w 1226318"/>
                <a:gd name="connsiteY14" fmla="*/ 483566 h 910897"/>
                <a:gd name="connsiteX15" fmla="*/ 147624 w 1226318"/>
                <a:gd name="connsiteY15" fmla="*/ 561192 h 910897"/>
                <a:gd name="connsiteX16" fmla="*/ 201021 w 1226318"/>
                <a:gd name="connsiteY16" fmla="*/ 660358 h 910897"/>
                <a:gd name="connsiteX17" fmla="*/ 200123 w 1226318"/>
                <a:gd name="connsiteY17" fmla="*/ 806637 h 910897"/>
                <a:gd name="connsiteX18" fmla="*/ 34550 w 1226318"/>
                <a:gd name="connsiteY18" fmla="*/ 701190 h 910897"/>
                <a:gd name="connsiteX19" fmla="*/ 27371 w 1226318"/>
                <a:gd name="connsiteY19" fmla="*/ 687280 h 910897"/>
                <a:gd name="connsiteX20" fmla="*/ 26922 w 1226318"/>
                <a:gd name="connsiteY20" fmla="*/ 483566 h 910897"/>
                <a:gd name="connsiteX21" fmla="*/ 1196705 w 1226318"/>
                <a:gd name="connsiteY21" fmla="*/ 380363 h 910897"/>
                <a:gd name="connsiteX22" fmla="*/ 1200294 w 1226318"/>
                <a:gd name="connsiteY22" fmla="*/ 383055 h 910897"/>
                <a:gd name="connsiteX23" fmla="*/ 1185935 w 1226318"/>
                <a:gd name="connsiteY23" fmla="*/ 403247 h 910897"/>
                <a:gd name="connsiteX24" fmla="*/ 1141065 w 1226318"/>
                <a:gd name="connsiteY24" fmla="*/ 466964 h 910897"/>
                <a:gd name="connsiteX25" fmla="*/ 1085874 w 1226318"/>
                <a:gd name="connsiteY25" fmla="*/ 475489 h 910897"/>
                <a:gd name="connsiteX26" fmla="*/ 1051323 w 1226318"/>
                <a:gd name="connsiteY26" fmla="*/ 486259 h 910897"/>
                <a:gd name="connsiteX27" fmla="*/ 974145 w 1226318"/>
                <a:gd name="connsiteY27" fmla="*/ 516323 h 910897"/>
                <a:gd name="connsiteX28" fmla="*/ 947672 w 1226318"/>
                <a:gd name="connsiteY28" fmla="*/ 521707 h 910897"/>
                <a:gd name="connsiteX29" fmla="*/ 437939 w 1226318"/>
                <a:gd name="connsiteY29" fmla="*/ 763112 h 910897"/>
                <a:gd name="connsiteX30" fmla="*/ 407876 w 1226318"/>
                <a:gd name="connsiteY30" fmla="*/ 777022 h 910897"/>
                <a:gd name="connsiteX31" fmla="*/ 404735 w 1226318"/>
                <a:gd name="connsiteY31" fmla="*/ 772535 h 910897"/>
                <a:gd name="connsiteX32" fmla="*/ 1196705 w 1226318"/>
                <a:gd name="connsiteY32" fmla="*/ 380363 h 910897"/>
                <a:gd name="connsiteX33" fmla="*/ 662853 w 1226318"/>
                <a:gd name="connsiteY33" fmla="*/ 375259 h 910897"/>
                <a:gd name="connsiteX34" fmla="*/ 671715 w 1226318"/>
                <a:gd name="connsiteY34" fmla="*/ 375427 h 910897"/>
                <a:gd name="connsiteX35" fmla="*/ 671267 w 1226318"/>
                <a:gd name="connsiteY35" fmla="*/ 583629 h 910897"/>
                <a:gd name="connsiteX36" fmla="*/ 661844 w 1226318"/>
                <a:gd name="connsiteY36" fmla="*/ 597539 h 910897"/>
                <a:gd name="connsiteX37" fmla="*/ 214033 w 1226318"/>
                <a:gd name="connsiteY37" fmla="*/ 809329 h 910897"/>
                <a:gd name="connsiteX38" fmla="*/ 214033 w 1226318"/>
                <a:gd name="connsiteY38" fmla="*/ 766702 h 910897"/>
                <a:gd name="connsiteX39" fmla="*/ 214482 w 1226318"/>
                <a:gd name="connsiteY39" fmla="*/ 614141 h 910897"/>
                <a:gd name="connsiteX40" fmla="*/ 224802 w 1226318"/>
                <a:gd name="connsiteY40" fmla="*/ 593052 h 910897"/>
                <a:gd name="connsiteX41" fmla="*/ 660049 w 1226318"/>
                <a:gd name="connsiteY41" fmla="*/ 375427 h 910897"/>
                <a:gd name="connsiteX42" fmla="*/ 662853 w 1226318"/>
                <a:gd name="connsiteY42" fmla="*/ 375259 h 910897"/>
                <a:gd name="connsiteX43" fmla="*/ 1223177 w 1226318"/>
                <a:gd name="connsiteY43" fmla="*/ 340428 h 910897"/>
                <a:gd name="connsiteX44" fmla="*/ 1226318 w 1226318"/>
                <a:gd name="connsiteY44" fmla="*/ 348505 h 910897"/>
                <a:gd name="connsiteX45" fmla="*/ 800046 w 1226318"/>
                <a:gd name="connsiteY45" fmla="*/ 558501 h 910897"/>
                <a:gd name="connsiteX46" fmla="*/ 232879 w 1226318"/>
                <a:gd name="connsiteY46" fmla="*/ 838495 h 910897"/>
                <a:gd name="connsiteX47" fmla="*/ 195636 w 1226318"/>
                <a:gd name="connsiteY47" fmla="*/ 836700 h 910897"/>
                <a:gd name="connsiteX48" fmla="*/ 23332 w 1226318"/>
                <a:gd name="connsiteY48" fmla="*/ 723626 h 910897"/>
                <a:gd name="connsiteX49" fmla="*/ 8525 w 1226318"/>
                <a:gd name="connsiteY49" fmla="*/ 712408 h 910897"/>
                <a:gd name="connsiteX50" fmla="*/ 11217 w 1226318"/>
                <a:gd name="connsiteY50" fmla="*/ 707023 h 910897"/>
                <a:gd name="connsiteX51" fmla="*/ 34550 w 1226318"/>
                <a:gd name="connsiteY51" fmla="*/ 717792 h 910897"/>
                <a:gd name="connsiteX52" fmla="*/ 194739 w 1226318"/>
                <a:gd name="connsiteY52" fmla="*/ 822790 h 910897"/>
                <a:gd name="connsiteX53" fmla="*/ 233776 w 1226318"/>
                <a:gd name="connsiteY53" fmla="*/ 825034 h 910897"/>
                <a:gd name="connsiteX54" fmla="*/ 1192217 w 1226318"/>
                <a:gd name="connsiteY54" fmla="*/ 351646 h 910897"/>
                <a:gd name="connsiteX55" fmla="*/ 1223177 w 1226318"/>
                <a:gd name="connsiteY55" fmla="*/ 340428 h 910897"/>
                <a:gd name="connsiteX56" fmla="*/ 482305 w 1226318"/>
                <a:gd name="connsiteY56" fmla="*/ 264429 h 910897"/>
                <a:gd name="connsiteX57" fmla="*/ 504349 w 1226318"/>
                <a:gd name="connsiteY57" fmla="*/ 272225 h 910897"/>
                <a:gd name="connsiteX58" fmla="*/ 660050 w 1226318"/>
                <a:gd name="connsiteY58" fmla="*/ 359724 h 910897"/>
                <a:gd name="connsiteX59" fmla="*/ 221662 w 1226318"/>
                <a:gd name="connsiteY59" fmla="*/ 578244 h 910897"/>
                <a:gd name="connsiteX60" fmla="*/ 201919 w 1226318"/>
                <a:gd name="connsiteY60" fmla="*/ 581385 h 910897"/>
                <a:gd name="connsiteX61" fmla="*/ 35448 w 1226318"/>
                <a:gd name="connsiteY61" fmla="*/ 473247 h 910897"/>
                <a:gd name="connsiteX62" fmla="*/ 383645 w 1226318"/>
                <a:gd name="connsiteY62" fmla="*/ 307224 h 910897"/>
                <a:gd name="connsiteX63" fmla="*/ 459926 w 1226318"/>
                <a:gd name="connsiteY63" fmla="*/ 270430 h 910897"/>
                <a:gd name="connsiteX64" fmla="*/ 482305 w 1226318"/>
                <a:gd name="connsiteY64" fmla="*/ 264429 h 910897"/>
                <a:gd name="connsiteX65" fmla="*/ 559987 w 1226318"/>
                <a:gd name="connsiteY65" fmla="*/ 234533 h 910897"/>
                <a:gd name="connsiteX66" fmla="*/ 724214 w 1226318"/>
                <a:gd name="connsiteY66" fmla="*/ 337287 h 910897"/>
                <a:gd name="connsiteX67" fmla="*/ 733188 w 1226318"/>
                <a:gd name="connsiteY67" fmla="*/ 352094 h 910897"/>
                <a:gd name="connsiteX68" fmla="*/ 733637 w 1226318"/>
                <a:gd name="connsiteY68" fmla="*/ 541449 h 910897"/>
                <a:gd name="connsiteX69" fmla="*/ 691010 w 1226318"/>
                <a:gd name="connsiteY69" fmla="*/ 494335 h 910897"/>
                <a:gd name="connsiteX70" fmla="*/ 688766 w 1226318"/>
                <a:gd name="connsiteY70" fmla="*/ 375427 h 910897"/>
                <a:gd name="connsiteX71" fmla="*/ 673959 w 1226318"/>
                <a:gd name="connsiteY71" fmla="*/ 348954 h 910897"/>
                <a:gd name="connsiteX72" fmla="*/ 590948 w 1226318"/>
                <a:gd name="connsiteY72" fmla="*/ 294660 h 910897"/>
                <a:gd name="connsiteX73" fmla="*/ 559987 w 1226318"/>
                <a:gd name="connsiteY73" fmla="*/ 234533 h 910897"/>
                <a:gd name="connsiteX74" fmla="*/ 1198500 w 1226318"/>
                <a:gd name="connsiteY74" fmla="*/ 122356 h 910897"/>
                <a:gd name="connsiteX75" fmla="*/ 1198051 w 1226318"/>
                <a:gd name="connsiteY75" fmla="*/ 314853 h 910897"/>
                <a:gd name="connsiteX76" fmla="*/ 1185936 w 1226318"/>
                <a:gd name="connsiteY76" fmla="*/ 337288 h 910897"/>
                <a:gd name="connsiteX77" fmla="*/ 756521 w 1226318"/>
                <a:gd name="connsiteY77" fmla="*/ 550873 h 910897"/>
                <a:gd name="connsiteX78" fmla="*/ 747547 w 1226318"/>
                <a:gd name="connsiteY78" fmla="*/ 551770 h 910897"/>
                <a:gd name="connsiteX79" fmla="*/ 747547 w 1226318"/>
                <a:gd name="connsiteY79" fmla="*/ 521707 h 910897"/>
                <a:gd name="connsiteX80" fmla="*/ 747996 w 1226318"/>
                <a:gd name="connsiteY80" fmla="*/ 361518 h 910897"/>
                <a:gd name="connsiteX81" fmla="*/ 761008 w 1226318"/>
                <a:gd name="connsiteY81" fmla="*/ 337288 h 910897"/>
                <a:gd name="connsiteX82" fmla="*/ 1183692 w 1226318"/>
                <a:gd name="connsiteY82" fmla="*/ 126394 h 910897"/>
                <a:gd name="connsiteX83" fmla="*/ 1198500 w 1226318"/>
                <a:gd name="connsiteY83" fmla="*/ 122356 h 910897"/>
                <a:gd name="connsiteX84" fmla="*/ 1014249 w 1226318"/>
                <a:gd name="connsiteY84" fmla="*/ 700 h 910897"/>
                <a:gd name="connsiteX85" fmla="*/ 1025299 w 1226318"/>
                <a:gd name="connsiteY85" fmla="*/ 1205 h 910897"/>
                <a:gd name="connsiteX86" fmla="*/ 1188629 w 1226318"/>
                <a:gd name="connsiteY86" fmla="*/ 108895 h 910897"/>
                <a:gd name="connsiteX87" fmla="*/ 862867 w 1226318"/>
                <a:gd name="connsiteY87" fmla="*/ 270879 h 910897"/>
                <a:gd name="connsiteX88" fmla="*/ 756523 w 1226318"/>
                <a:gd name="connsiteY88" fmla="*/ 323378 h 910897"/>
                <a:gd name="connsiteX89" fmla="*/ 734985 w 1226318"/>
                <a:gd name="connsiteY89" fmla="*/ 326070 h 910897"/>
                <a:gd name="connsiteX90" fmla="*/ 570308 w 1226318"/>
                <a:gd name="connsiteY90" fmla="*/ 224213 h 910897"/>
                <a:gd name="connsiteX91" fmla="*/ 589154 w 1226318"/>
                <a:gd name="connsiteY91" fmla="*/ 213444 h 910897"/>
                <a:gd name="connsiteX92" fmla="*/ 1001517 w 1226318"/>
                <a:gd name="connsiteY92" fmla="*/ 5243 h 910897"/>
                <a:gd name="connsiteX93" fmla="*/ 1014249 w 1226318"/>
                <a:gd name="connsiteY93" fmla="*/ 700 h 9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</a:cxnLst>
              <a:rect l="l" t="t" r="r" b="b"/>
              <a:pathLst>
                <a:path w="1226318" h="910897">
                  <a:moveTo>
                    <a:pt x="0" y="728111"/>
                  </a:moveTo>
                  <a:cubicBezTo>
                    <a:pt x="64165" y="770290"/>
                    <a:pt x="128330" y="811571"/>
                    <a:pt x="192047" y="854647"/>
                  </a:cubicBezTo>
                  <a:cubicBezTo>
                    <a:pt x="205957" y="864070"/>
                    <a:pt x="216277" y="864967"/>
                    <a:pt x="231533" y="857339"/>
                  </a:cubicBezTo>
                  <a:cubicBezTo>
                    <a:pt x="283584" y="830865"/>
                    <a:pt x="336981" y="805738"/>
                    <a:pt x="389479" y="780161"/>
                  </a:cubicBezTo>
                  <a:cubicBezTo>
                    <a:pt x="393069" y="800353"/>
                    <a:pt x="384992" y="820994"/>
                    <a:pt x="378711" y="829070"/>
                  </a:cubicBezTo>
                  <a:cubicBezTo>
                    <a:pt x="369288" y="841185"/>
                    <a:pt x="351788" y="844775"/>
                    <a:pt x="336981" y="843429"/>
                  </a:cubicBezTo>
                  <a:cubicBezTo>
                    <a:pt x="330250" y="842980"/>
                    <a:pt x="325314" y="835352"/>
                    <a:pt x="310956" y="829070"/>
                  </a:cubicBezTo>
                  <a:cubicBezTo>
                    <a:pt x="306917" y="830865"/>
                    <a:pt x="297943" y="835801"/>
                    <a:pt x="288071" y="839391"/>
                  </a:cubicBezTo>
                  <a:cubicBezTo>
                    <a:pt x="267430" y="846570"/>
                    <a:pt x="256212" y="858685"/>
                    <a:pt x="250828" y="881120"/>
                  </a:cubicBezTo>
                  <a:cubicBezTo>
                    <a:pt x="241854" y="917017"/>
                    <a:pt x="223457" y="919709"/>
                    <a:pt x="197880" y="893236"/>
                  </a:cubicBezTo>
                  <a:cubicBezTo>
                    <a:pt x="190252" y="885159"/>
                    <a:pt x="180381" y="879326"/>
                    <a:pt x="170958" y="873044"/>
                  </a:cubicBezTo>
                  <a:cubicBezTo>
                    <a:pt x="125638" y="842083"/>
                    <a:pt x="80767" y="810673"/>
                    <a:pt x="34999" y="780161"/>
                  </a:cubicBezTo>
                  <a:cubicBezTo>
                    <a:pt x="19294" y="769392"/>
                    <a:pt x="3141" y="759072"/>
                    <a:pt x="0" y="737983"/>
                  </a:cubicBezTo>
                  <a:cubicBezTo>
                    <a:pt x="0" y="734393"/>
                    <a:pt x="0" y="731252"/>
                    <a:pt x="0" y="728111"/>
                  </a:cubicBezTo>
                  <a:close/>
                  <a:moveTo>
                    <a:pt x="26922" y="483566"/>
                  </a:moveTo>
                  <a:cubicBezTo>
                    <a:pt x="68203" y="510488"/>
                    <a:pt x="105895" y="539654"/>
                    <a:pt x="147624" y="561192"/>
                  </a:cubicBezTo>
                  <a:cubicBezTo>
                    <a:pt x="190252" y="583180"/>
                    <a:pt x="205956" y="612346"/>
                    <a:pt x="201021" y="660358"/>
                  </a:cubicBezTo>
                  <a:cubicBezTo>
                    <a:pt x="196534" y="707472"/>
                    <a:pt x="200123" y="755035"/>
                    <a:pt x="200123" y="806637"/>
                  </a:cubicBezTo>
                  <a:cubicBezTo>
                    <a:pt x="142689" y="770291"/>
                    <a:pt x="88395" y="736190"/>
                    <a:pt x="34550" y="701190"/>
                  </a:cubicBezTo>
                  <a:cubicBezTo>
                    <a:pt x="30512" y="698947"/>
                    <a:pt x="26922" y="692216"/>
                    <a:pt x="27371" y="687280"/>
                  </a:cubicBezTo>
                  <a:cubicBezTo>
                    <a:pt x="26922" y="620423"/>
                    <a:pt x="26922" y="554013"/>
                    <a:pt x="26922" y="483566"/>
                  </a:cubicBezTo>
                  <a:close/>
                  <a:moveTo>
                    <a:pt x="1196705" y="380363"/>
                  </a:moveTo>
                  <a:cubicBezTo>
                    <a:pt x="1198051" y="381260"/>
                    <a:pt x="1198948" y="382158"/>
                    <a:pt x="1200294" y="383055"/>
                  </a:cubicBezTo>
                  <a:cubicBezTo>
                    <a:pt x="1195358" y="389786"/>
                    <a:pt x="1193564" y="399657"/>
                    <a:pt x="1185935" y="403247"/>
                  </a:cubicBezTo>
                  <a:cubicBezTo>
                    <a:pt x="1142411" y="423439"/>
                    <a:pt x="1156769" y="446772"/>
                    <a:pt x="1141065" y="466964"/>
                  </a:cubicBezTo>
                  <a:cubicBezTo>
                    <a:pt x="1126706" y="485810"/>
                    <a:pt x="1099335" y="491644"/>
                    <a:pt x="1085874" y="475489"/>
                  </a:cubicBezTo>
                  <a:cubicBezTo>
                    <a:pt x="1068823" y="465169"/>
                    <a:pt x="1051323" y="468758"/>
                    <a:pt x="1051323" y="486259"/>
                  </a:cubicBezTo>
                  <a:cubicBezTo>
                    <a:pt x="1051323" y="529335"/>
                    <a:pt x="1001517" y="541899"/>
                    <a:pt x="974145" y="516323"/>
                  </a:cubicBezTo>
                  <a:cubicBezTo>
                    <a:pt x="966966" y="513630"/>
                    <a:pt x="955748" y="517669"/>
                    <a:pt x="947672" y="521707"/>
                  </a:cubicBezTo>
                  <a:cubicBezTo>
                    <a:pt x="777611" y="602026"/>
                    <a:pt x="608000" y="682344"/>
                    <a:pt x="437939" y="763112"/>
                  </a:cubicBezTo>
                  <a:cubicBezTo>
                    <a:pt x="428068" y="767599"/>
                    <a:pt x="417748" y="772535"/>
                    <a:pt x="407876" y="777022"/>
                  </a:cubicBezTo>
                  <a:cubicBezTo>
                    <a:pt x="406979" y="775676"/>
                    <a:pt x="405632" y="773881"/>
                    <a:pt x="404735" y="772535"/>
                  </a:cubicBezTo>
                  <a:cubicBezTo>
                    <a:pt x="669024" y="641961"/>
                    <a:pt x="932864" y="510938"/>
                    <a:pt x="1196705" y="380363"/>
                  </a:cubicBezTo>
                  <a:close/>
                  <a:moveTo>
                    <a:pt x="662853" y="375259"/>
                  </a:moveTo>
                  <a:cubicBezTo>
                    <a:pt x="664536" y="375315"/>
                    <a:pt x="667228" y="375427"/>
                    <a:pt x="671715" y="375427"/>
                  </a:cubicBezTo>
                  <a:cubicBezTo>
                    <a:pt x="671715" y="444977"/>
                    <a:pt x="671715" y="514528"/>
                    <a:pt x="671267" y="583629"/>
                  </a:cubicBezTo>
                  <a:cubicBezTo>
                    <a:pt x="671267" y="588116"/>
                    <a:pt x="666331" y="595295"/>
                    <a:pt x="661844" y="597539"/>
                  </a:cubicBezTo>
                  <a:cubicBezTo>
                    <a:pt x="514219" y="667986"/>
                    <a:pt x="366145" y="737536"/>
                    <a:pt x="214033" y="809329"/>
                  </a:cubicBezTo>
                  <a:cubicBezTo>
                    <a:pt x="214033" y="793175"/>
                    <a:pt x="214033" y="779714"/>
                    <a:pt x="214033" y="766702"/>
                  </a:cubicBezTo>
                  <a:cubicBezTo>
                    <a:pt x="214033" y="715998"/>
                    <a:pt x="213584" y="664845"/>
                    <a:pt x="214482" y="614141"/>
                  </a:cubicBezTo>
                  <a:cubicBezTo>
                    <a:pt x="214482" y="606962"/>
                    <a:pt x="218969" y="595744"/>
                    <a:pt x="224802" y="593052"/>
                  </a:cubicBezTo>
                  <a:cubicBezTo>
                    <a:pt x="369735" y="519912"/>
                    <a:pt x="515116" y="447669"/>
                    <a:pt x="660049" y="375427"/>
                  </a:cubicBezTo>
                  <a:cubicBezTo>
                    <a:pt x="660498" y="375203"/>
                    <a:pt x="661171" y="375203"/>
                    <a:pt x="662853" y="375259"/>
                  </a:cubicBezTo>
                  <a:close/>
                  <a:moveTo>
                    <a:pt x="1223177" y="340428"/>
                  </a:moveTo>
                  <a:cubicBezTo>
                    <a:pt x="1224075" y="343120"/>
                    <a:pt x="1225421" y="345813"/>
                    <a:pt x="1226318" y="348505"/>
                  </a:cubicBezTo>
                  <a:cubicBezTo>
                    <a:pt x="1084078" y="418503"/>
                    <a:pt x="942286" y="488503"/>
                    <a:pt x="800046" y="558501"/>
                  </a:cubicBezTo>
                  <a:cubicBezTo>
                    <a:pt x="611140" y="651832"/>
                    <a:pt x="421785" y="744715"/>
                    <a:pt x="232879" y="838495"/>
                  </a:cubicBezTo>
                  <a:cubicBezTo>
                    <a:pt x="219418" y="845225"/>
                    <a:pt x="209097" y="845674"/>
                    <a:pt x="195636" y="836700"/>
                  </a:cubicBezTo>
                  <a:cubicBezTo>
                    <a:pt x="138650" y="798560"/>
                    <a:pt x="80318" y="761766"/>
                    <a:pt x="23332" y="723626"/>
                  </a:cubicBezTo>
                  <a:cubicBezTo>
                    <a:pt x="17948" y="720036"/>
                    <a:pt x="13461" y="715998"/>
                    <a:pt x="8525" y="712408"/>
                  </a:cubicBezTo>
                  <a:cubicBezTo>
                    <a:pt x="9422" y="710613"/>
                    <a:pt x="10320" y="708818"/>
                    <a:pt x="11217" y="707023"/>
                  </a:cubicBezTo>
                  <a:cubicBezTo>
                    <a:pt x="18845" y="710613"/>
                    <a:pt x="27371" y="713305"/>
                    <a:pt x="34550" y="717792"/>
                  </a:cubicBezTo>
                  <a:cubicBezTo>
                    <a:pt x="87946" y="752343"/>
                    <a:pt x="141791" y="786893"/>
                    <a:pt x="194739" y="822790"/>
                  </a:cubicBezTo>
                  <a:cubicBezTo>
                    <a:pt x="208649" y="832213"/>
                    <a:pt x="218969" y="832213"/>
                    <a:pt x="233776" y="825034"/>
                  </a:cubicBezTo>
                  <a:cubicBezTo>
                    <a:pt x="552808" y="667088"/>
                    <a:pt x="872288" y="509143"/>
                    <a:pt x="1192217" y="351646"/>
                  </a:cubicBezTo>
                  <a:cubicBezTo>
                    <a:pt x="1202088" y="346710"/>
                    <a:pt x="1212857" y="344018"/>
                    <a:pt x="1223177" y="340428"/>
                  </a:cubicBezTo>
                  <a:close/>
                  <a:moveTo>
                    <a:pt x="482305" y="264429"/>
                  </a:moveTo>
                  <a:cubicBezTo>
                    <a:pt x="489429" y="264933"/>
                    <a:pt x="496496" y="267738"/>
                    <a:pt x="504349" y="272225"/>
                  </a:cubicBezTo>
                  <a:cubicBezTo>
                    <a:pt x="554604" y="301391"/>
                    <a:pt x="605308" y="329210"/>
                    <a:pt x="660050" y="359724"/>
                  </a:cubicBezTo>
                  <a:cubicBezTo>
                    <a:pt x="510631" y="434209"/>
                    <a:pt x="366146" y="506451"/>
                    <a:pt x="221662" y="578244"/>
                  </a:cubicBezTo>
                  <a:cubicBezTo>
                    <a:pt x="215829" y="581385"/>
                    <a:pt x="206406" y="584078"/>
                    <a:pt x="201919" y="581385"/>
                  </a:cubicBezTo>
                  <a:cubicBezTo>
                    <a:pt x="147176" y="546386"/>
                    <a:pt x="92434" y="510490"/>
                    <a:pt x="35448" y="473247"/>
                  </a:cubicBezTo>
                  <a:cubicBezTo>
                    <a:pt x="153907" y="416710"/>
                    <a:pt x="268776" y="361519"/>
                    <a:pt x="383645" y="307224"/>
                  </a:cubicBezTo>
                  <a:cubicBezTo>
                    <a:pt x="409222" y="295109"/>
                    <a:pt x="435247" y="284340"/>
                    <a:pt x="459926" y="270430"/>
                  </a:cubicBezTo>
                  <a:cubicBezTo>
                    <a:pt x="468003" y="265719"/>
                    <a:pt x="475182" y="263924"/>
                    <a:pt x="482305" y="264429"/>
                  </a:cubicBezTo>
                  <a:close/>
                  <a:moveTo>
                    <a:pt x="559987" y="234533"/>
                  </a:moveTo>
                  <a:cubicBezTo>
                    <a:pt x="616524" y="269532"/>
                    <a:pt x="670369" y="303185"/>
                    <a:pt x="724214" y="337287"/>
                  </a:cubicBezTo>
                  <a:cubicBezTo>
                    <a:pt x="728701" y="339979"/>
                    <a:pt x="733188" y="347159"/>
                    <a:pt x="733188" y="352094"/>
                  </a:cubicBezTo>
                  <a:cubicBezTo>
                    <a:pt x="733637" y="415362"/>
                    <a:pt x="733637" y="478181"/>
                    <a:pt x="733637" y="541449"/>
                  </a:cubicBezTo>
                  <a:cubicBezTo>
                    <a:pt x="691907" y="532026"/>
                    <a:pt x="691907" y="532026"/>
                    <a:pt x="691010" y="494335"/>
                  </a:cubicBezTo>
                  <a:cubicBezTo>
                    <a:pt x="690112" y="454400"/>
                    <a:pt x="691010" y="414914"/>
                    <a:pt x="688766" y="375427"/>
                  </a:cubicBezTo>
                  <a:cubicBezTo>
                    <a:pt x="688318" y="366453"/>
                    <a:pt x="681587" y="354338"/>
                    <a:pt x="673959" y="348954"/>
                  </a:cubicBezTo>
                  <a:cubicBezTo>
                    <a:pt x="647485" y="329659"/>
                    <a:pt x="619665" y="310813"/>
                    <a:pt x="590948" y="294660"/>
                  </a:cubicBezTo>
                  <a:cubicBezTo>
                    <a:pt x="568064" y="281647"/>
                    <a:pt x="557295" y="264596"/>
                    <a:pt x="559987" y="234533"/>
                  </a:cubicBezTo>
                  <a:close/>
                  <a:moveTo>
                    <a:pt x="1198500" y="122356"/>
                  </a:moveTo>
                  <a:cubicBezTo>
                    <a:pt x="1198500" y="188765"/>
                    <a:pt x="1198948" y="252034"/>
                    <a:pt x="1198051" y="314853"/>
                  </a:cubicBezTo>
                  <a:cubicBezTo>
                    <a:pt x="1198051" y="322481"/>
                    <a:pt x="1192218" y="334147"/>
                    <a:pt x="1185936" y="337288"/>
                  </a:cubicBezTo>
                  <a:cubicBezTo>
                    <a:pt x="1043247" y="409081"/>
                    <a:pt x="899660" y="479977"/>
                    <a:pt x="756521" y="550873"/>
                  </a:cubicBezTo>
                  <a:cubicBezTo>
                    <a:pt x="755175" y="551770"/>
                    <a:pt x="753380" y="551322"/>
                    <a:pt x="747547" y="551770"/>
                  </a:cubicBezTo>
                  <a:cubicBezTo>
                    <a:pt x="747547" y="541450"/>
                    <a:pt x="747547" y="531579"/>
                    <a:pt x="747547" y="521707"/>
                  </a:cubicBezTo>
                  <a:cubicBezTo>
                    <a:pt x="747547" y="468311"/>
                    <a:pt x="746650" y="414915"/>
                    <a:pt x="747996" y="361518"/>
                  </a:cubicBezTo>
                  <a:cubicBezTo>
                    <a:pt x="748444" y="352993"/>
                    <a:pt x="754278" y="340878"/>
                    <a:pt x="761008" y="337288"/>
                  </a:cubicBezTo>
                  <a:cubicBezTo>
                    <a:pt x="901904" y="266392"/>
                    <a:pt x="1042798" y="196841"/>
                    <a:pt x="1183692" y="126394"/>
                  </a:cubicBezTo>
                  <a:cubicBezTo>
                    <a:pt x="1185936" y="125497"/>
                    <a:pt x="1188179" y="125048"/>
                    <a:pt x="1198500" y="122356"/>
                  </a:cubicBezTo>
                  <a:close/>
                  <a:moveTo>
                    <a:pt x="1014249" y="700"/>
                  </a:moveTo>
                  <a:cubicBezTo>
                    <a:pt x="1018680" y="-254"/>
                    <a:pt x="1022831" y="-366"/>
                    <a:pt x="1025299" y="1205"/>
                  </a:cubicBezTo>
                  <a:cubicBezTo>
                    <a:pt x="1079593" y="35755"/>
                    <a:pt x="1132989" y="71652"/>
                    <a:pt x="1188629" y="108895"/>
                  </a:cubicBezTo>
                  <a:cubicBezTo>
                    <a:pt x="1078246" y="163637"/>
                    <a:pt x="970556" y="217482"/>
                    <a:pt x="862867" y="270879"/>
                  </a:cubicBezTo>
                  <a:cubicBezTo>
                    <a:pt x="827419" y="288379"/>
                    <a:pt x="792419" y="306327"/>
                    <a:pt x="756523" y="323378"/>
                  </a:cubicBezTo>
                  <a:cubicBezTo>
                    <a:pt x="750241" y="326519"/>
                    <a:pt x="739921" y="329660"/>
                    <a:pt x="734985" y="326070"/>
                  </a:cubicBezTo>
                  <a:cubicBezTo>
                    <a:pt x="680690" y="293315"/>
                    <a:pt x="626845" y="259661"/>
                    <a:pt x="570308" y="224213"/>
                  </a:cubicBezTo>
                  <a:cubicBezTo>
                    <a:pt x="578385" y="219725"/>
                    <a:pt x="583769" y="216136"/>
                    <a:pt x="589154" y="213444"/>
                  </a:cubicBezTo>
                  <a:cubicBezTo>
                    <a:pt x="726458" y="143894"/>
                    <a:pt x="863764" y="74344"/>
                    <a:pt x="1001517" y="5243"/>
                  </a:cubicBezTo>
                  <a:cubicBezTo>
                    <a:pt x="1005107" y="3448"/>
                    <a:pt x="1009818" y="1653"/>
                    <a:pt x="1014249" y="700"/>
                  </a:cubicBezTo>
                  <a:close/>
                </a:path>
              </a:pathLst>
            </a:custGeom>
            <a:grpFill/>
            <a:ln w="448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83" name="Freeform: Shape 682">
              <a:extLst>
                <a:ext uri="{FF2B5EF4-FFF2-40B4-BE49-F238E27FC236}">
                  <a16:creationId xmlns:a16="http://schemas.microsoft.com/office/drawing/2014/main" id="{CC83F7B3-2725-492C-B1DC-EE5CF5E29E9D}"/>
                </a:ext>
              </a:extLst>
            </p:cNvPr>
            <p:cNvSpPr/>
            <p:nvPr/>
          </p:nvSpPr>
          <p:spPr>
            <a:xfrm>
              <a:off x="8130498" y="3758531"/>
              <a:ext cx="1107111" cy="831076"/>
            </a:xfrm>
            <a:custGeom>
              <a:avLst/>
              <a:gdLst>
                <a:gd name="connsiteX0" fmla="*/ 112727 w 1107111"/>
                <a:gd name="connsiteY0" fmla="*/ 710822 h 831076"/>
                <a:gd name="connsiteX1" fmla="*/ 169265 w 1107111"/>
                <a:gd name="connsiteY1" fmla="*/ 721591 h 831076"/>
                <a:gd name="connsiteX2" fmla="*/ 169265 w 1107111"/>
                <a:gd name="connsiteY2" fmla="*/ 824795 h 831076"/>
                <a:gd name="connsiteX3" fmla="*/ 112727 w 1107111"/>
                <a:gd name="connsiteY3" fmla="*/ 824795 h 831076"/>
                <a:gd name="connsiteX4" fmla="*/ 112727 w 1107111"/>
                <a:gd name="connsiteY4" fmla="*/ 710822 h 831076"/>
                <a:gd name="connsiteX5" fmla="*/ 53946 w 1107111"/>
                <a:gd name="connsiteY5" fmla="*/ 679861 h 831076"/>
                <a:gd name="connsiteX6" fmla="*/ 89395 w 1107111"/>
                <a:gd name="connsiteY6" fmla="*/ 705437 h 831076"/>
                <a:gd name="connsiteX7" fmla="*/ 96574 w 1107111"/>
                <a:gd name="connsiteY7" fmla="*/ 718001 h 831076"/>
                <a:gd name="connsiteX8" fmla="*/ 97023 w 1107111"/>
                <a:gd name="connsiteY8" fmla="*/ 818063 h 831076"/>
                <a:gd name="connsiteX9" fmla="*/ 53946 w 1107111"/>
                <a:gd name="connsiteY9" fmla="*/ 679861 h 831076"/>
                <a:gd name="connsiteX10" fmla="*/ 5934 w 1107111"/>
                <a:gd name="connsiteY10" fmla="*/ 436661 h 831076"/>
                <a:gd name="connsiteX11" fmla="*/ 125739 w 1107111"/>
                <a:gd name="connsiteY11" fmla="*/ 516531 h 831076"/>
                <a:gd name="connsiteX12" fmla="*/ 131572 w 1107111"/>
                <a:gd name="connsiteY12" fmla="*/ 528646 h 831076"/>
                <a:gd name="connsiteX13" fmla="*/ 132021 w 1107111"/>
                <a:gd name="connsiteY13" fmla="*/ 697810 h 831076"/>
                <a:gd name="connsiteX14" fmla="*/ 124393 w 1107111"/>
                <a:gd name="connsiteY14" fmla="*/ 704989 h 831076"/>
                <a:gd name="connsiteX15" fmla="*/ 59330 w 1107111"/>
                <a:gd name="connsiteY15" fmla="*/ 663708 h 831076"/>
                <a:gd name="connsiteX16" fmla="*/ 50356 w 1107111"/>
                <a:gd name="connsiteY16" fmla="*/ 624221 h 831076"/>
                <a:gd name="connsiteX17" fmla="*/ 23434 w 1107111"/>
                <a:gd name="connsiteY17" fmla="*/ 576658 h 831076"/>
                <a:gd name="connsiteX18" fmla="*/ 550 w 1107111"/>
                <a:gd name="connsiteY18" fmla="*/ 532684 h 831076"/>
                <a:gd name="connsiteX19" fmla="*/ 5934 w 1107111"/>
                <a:gd name="connsiteY19" fmla="*/ 436661 h 831076"/>
                <a:gd name="connsiteX20" fmla="*/ 1102577 w 1107111"/>
                <a:gd name="connsiteY20" fmla="*/ 267947 h 831076"/>
                <a:gd name="connsiteX21" fmla="*/ 1102128 w 1107111"/>
                <a:gd name="connsiteY21" fmla="*/ 353650 h 831076"/>
                <a:gd name="connsiteX22" fmla="*/ 1093603 w 1107111"/>
                <a:gd name="connsiteY22" fmla="*/ 367111 h 831076"/>
                <a:gd name="connsiteX23" fmla="*/ 1037514 w 1107111"/>
                <a:gd name="connsiteY23" fmla="*/ 424995 h 831076"/>
                <a:gd name="connsiteX24" fmla="*/ 1007002 w 1107111"/>
                <a:gd name="connsiteY24" fmla="*/ 430379 h 831076"/>
                <a:gd name="connsiteX25" fmla="*/ 967067 w 1107111"/>
                <a:gd name="connsiteY25" fmla="*/ 456853 h 831076"/>
                <a:gd name="connsiteX26" fmla="*/ 938350 w 1107111"/>
                <a:gd name="connsiteY26" fmla="*/ 473904 h 831076"/>
                <a:gd name="connsiteX27" fmla="*/ 912325 w 1107111"/>
                <a:gd name="connsiteY27" fmla="*/ 468968 h 831076"/>
                <a:gd name="connsiteX28" fmla="*/ 890338 w 1107111"/>
                <a:gd name="connsiteY28" fmla="*/ 482878 h 831076"/>
                <a:gd name="connsiteX29" fmla="*/ 841429 w 1107111"/>
                <a:gd name="connsiteY29" fmla="*/ 504416 h 831076"/>
                <a:gd name="connsiteX30" fmla="*/ 796109 w 1107111"/>
                <a:gd name="connsiteY30" fmla="*/ 535377 h 831076"/>
                <a:gd name="connsiteX31" fmla="*/ 460924 w 1107111"/>
                <a:gd name="connsiteY31" fmla="*/ 698708 h 831076"/>
                <a:gd name="connsiteX32" fmla="*/ 434002 w 1107111"/>
                <a:gd name="connsiteY32" fmla="*/ 709925 h 831076"/>
                <a:gd name="connsiteX33" fmla="*/ 431758 w 1107111"/>
                <a:gd name="connsiteY33" fmla="*/ 666400 h 831076"/>
                <a:gd name="connsiteX34" fmla="*/ 425028 w 1107111"/>
                <a:gd name="connsiteY34" fmla="*/ 663259 h 831076"/>
                <a:gd name="connsiteX35" fmla="*/ 412913 w 1107111"/>
                <a:gd name="connsiteY35" fmla="*/ 683900 h 831076"/>
                <a:gd name="connsiteX36" fmla="*/ 407977 w 1107111"/>
                <a:gd name="connsiteY36" fmla="*/ 714861 h 831076"/>
                <a:gd name="connsiteX37" fmla="*/ 363555 w 1107111"/>
                <a:gd name="connsiteY37" fmla="*/ 739989 h 831076"/>
                <a:gd name="connsiteX38" fmla="*/ 335735 w 1107111"/>
                <a:gd name="connsiteY38" fmla="*/ 751655 h 831076"/>
                <a:gd name="connsiteX39" fmla="*/ 283685 w 1107111"/>
                <a:gd name="connsiteY39" fmla="*/ 778129 h 831076"/>
                <a:gd name="connsiteX40" fmla="*/ 250032 w 1107111"/>
                <a:gd name="connsiteY40" fmla="*/ 796077 h 831076"/>
                <a:gd name="connsiteX41" fmla="*/ 218173 w 1107111"/>
                <a:gd name="connsiteY41" fmla="*/ 827487 h 831076"/>
                <a:gd name="connsiteX42" fmla="*/ 202469 w 1107111"/>
                <a:gd name="connsiteY42" fmla="*/ 787103 h 831076"/>
                <a:gd name="connsiteX43" fmla="*/ 193943 w 1107111"/>
                <a:gd name="connsiteY43" fmla="*/ 831076 h 831076"/>
                <a:gd name="connsiteX44" fmla="*/ 186315 w 1107111"/>
                <a:gd name="connsiteY44" fmla="*/ 830179 h 831076"/>
                <a:gd name="connsiteX45" fmla="*/ 186764 w 1107111"/>
                <a:gd name="connsiteY45" fmla="*/ 721592 h 831076"/>
                <a:gd name="connsiteX46" fmla="*/ 199328 w 1107111"/>
                <a:gd name="connsiteY46" fmla="*/ 711720 h 831076"/>
                <a:gd name="connsiteX47" fmla="*/ 1090013 w 1107111"/>
                <a:gd name="connsiteY47" fmla="*/ 271088 h 831076"/>
                <a:gd name="connsiteX48" fmla="*/ 1102577 w 1107111"/>
                <a:gd name="connsiteY48" fmla="*/ 267947 h 831076"/>
                <a:gd name="connsiteX49" fmla="*/ 813609 w 1107111"/>
                <a:gd name="connsiteY49" fmla="*/ 195705 h 831076"/>
                <a:gd name="connsiteX50" fmla="*/ 813160 w 1107111"/>
                <a:gd name="connsiteY50" fmla="*/ 319100 h 831076"/>
                <a:gd name="connsiteX51" fmla="*/ 803737 w 1107111"/>
                <a:gd name="connsiteY51" fmla="*/ 333907 h 831076"/>
                <a:gd name="connsiteX52" fmla="*/ 568614 w 1107111"/>
                <a:gd name="connsiteY52" fmla="*/ 451918 h 831076"/>
                <a:gd name="connsiteX53" fmla="*/ 569063 w 1107111"/>
                <a:gd name="connsiteY53" fmla="*/ 328523 h 831076"/>
                <a:gd name="connsiteX54" fmla="*/ 578037 w 1107111"/>
                <a:gd name="connsiteY54" fmla="*/ 311472 h 831076"/>
                <a:gd name="connsiteX55" fmla="*/ 813609 w 1107111"/>
                <a:gd name="connsiteY55" fmla="*/ 195705 h 831076"/>
                <a:gd name="connsiteX56" fmla="*/ 992644 w 1107111"/>
                <a:gd name="connsiteY56" fmla="*/ 154424 h 831076"/>
                <a:gd name="connsiteX57" fmla="*/ 1001169 w 1107111"/>
                <a:gd name="connsiteY57" fmla="*/ 233845 h 831076"/>
                <a:gd name="connsiteX58" fmla="*/ 1031233 w 1107111"/>
                <a:gd name="connsiteY58" fmla="*/ 235640 h 831076"/>
                <a:gd name="connsiteX59" fmla="*/ 998477 w 1107111"/>
                <a:gd name="connsiteY59" fmla="*/ 297113 h 831076"/>
                <a:gd name="connsiteX60" fmla="*/ 193494 w 1107111"/>
                <a:gd name="connsiteY60" fmla="*/ 697362 h 831076"/>
                <a:gd name="connsiteX61" fmla="*/ 145482 w 1107111"/>
                <a:gd name="connsiteY61" fmla="*/ 709028 h 831076"/>
                <a:gd name="connsiteX62" fmla="*/ 145931 w 1107111"/>
                <a:gd name="connsiteY62" fmla="*/ 530890 h 831076"/>
                <a:gd name="connsiteX63" fmla="*/ 155802 w 1107111"/>
                <a:gd name="connsiteY63" fmla="*/ 516980 h 831076"/>
                <a:gd name="connsiteX64" fmla="*/ 550217 w 1107111"/>
                <a:gd name="connsiteY64" fmla="*/ 325382 h 831076"/>
                <a:gd name="connsiteX65" fmla="*/ 554704 w 1107111"/>
                <a:gd name="connsiteY65" fmla="*/ 326279 h 831076"/>
                <a:gd name="connsiteX66" fmla="*/ 554704 w 1107111"/>
                <a:gd name="connsiteY66" fmla="*/ 473455 h 831076"/>
                <a:gd name="connsiteX67" fmla="*/ 576242 w 1107111"/>
                <a:gd name="connsiteY67" fmla="*/ 463584 h 831076"/>
                <a:gd name="connsiteX68" fmla="*/ 808225 w 1107111"/>
                <a:gd name="connsiteY68" fmla="*/ 347817 h 831076"/>
                <a:gd name="connsiteX69" fmla="*/ 827071 w 1107111"/>
                <a:gd name="connsiteY69" fmla="*/ 319100 h 831076"/>
                <a:gd name="connsiteX70" fmla="*/ 834250 w 1107111"/>
                <a:gd name="connsiteY70" fmla="*/ 236538 h 831076"/>
                <a:gd name="connsiteX71" fmla="*/ 905146 w 1107111"/>
                <a:gd name="connsiteY71" fmla="*/ 197949 h 831076"/>
                <a:gd name="connsiteX72" fmla="*/ 992644 w 1107111"/>
                <a:gd name="connsiteY72" fmla="*/ 154424 h 831076"/>
                <a:gd name="connsiteX73" fmla="*/ 977669 w 1107111"/>
                <a:gd name="connsiteY73" fmla="*/ 100859 h 831076"/>
                <a:gd name="connsiteX74" fmla="*/ 986811 w 1107111"/>
                <a:gd name="connsiteY74" fmla="*/ 103720 h 831076"/>
                <a:gd name="connsiteX75" fmla="*/ 982324 w 1107111"/>
                <a:gd name="connsiteY75" fmla="*/ 141860 h 831076"/>
                <a:gd name="connsiteX76" fmla="*/ 831557 w 1107111"/>
                <a:gd name="connsiteY76" fmla="*/ 219935 h 831076"/>
                <a:gd name="connsiteX77" fmla="*/ 822583 w 1107111"/>
                <a:gd name="connsiteY77" fmla="*/ 162949 h 831076"/>
                <a:gd name="connsiteX78" fmla="*/ 896620 w 1107111"/>
                <a:gd name="connsiteY78" fmla="*/ 129745 h 831076"/>
                <a:gd name="connsiteX79" fmla="*/ 963478 w 1107111"/>
                <a:gd name="connsiteY79" fmla="*/ 101028 h 831076"/>
                <a:gd name="connsiteX80" fmla="*/ 977669 w 1107111"/>
                <a:gd name="connsiteY80" fmla="*/ 100859 h 831076"/>
                <a:gd name="connsiteX81" fmla="*/ 689933 w 1107111"/>
                <a:gd name="connsiteY81" fmla="*/ 95644 h 831076"/>
                <a:gd name="connsiteX82" fmla="*/ 709508 w 1107111"/>
                <a:gd name="connsiteY82" fmla="*/ 101925 h 831076"/>
                <a:gd name="connsiteX83" fmla="*/ 795211 w 1107111"/>
                <a:gd name="connsiteY83" fmla="*/ 157116 h 831076"/>
                <a:gd name="connsiteX84" fmla="*/ 793865 w 1107111"/>
                <a:gd name="connsiteY84" fmla="*/ 190769 h 831076"/>
                <a:gd name="connsiteX85" fmla="*/ 155803 w 1107111"/>
                <a:gd name="connsiteY85" fmla="*/ 501275 h 831076"/>
                <a:gd name="connsiteX86" fmla="*/ 131572 w 1107111"/>
                <a:gd name="connsiteY86" fmla="*/ 503519 h 831076"/>
                <a:gd name="connsiteX87" fmla="*/ 15357 w 1107111"/>
                <a:gd name="connsiteY87" fmla="*/ 426790 h 831076"/>
                <a:gd name="connsiteX88" fmla="*/ 531371 w 1107111"/>
                <a:gd name="connsiteY88" fmla="*/ 172372 h 831076"/>
                <a:gd name="connsiteX89" fmla="*/ 671368 w 1107111"/>
                <a:gd name="connsiteY89" fmla="*/ 101477 h 831076"/>
                <a:gd name="connsiteX90" fmla="*/ 689933 w 1107111"/>
                <a:gd name="connsiteY90" fmla="*/ 95644 h 831076"/>
                <a:gd name="connsiteX91" fmla="*/ 827407 w 1107111"/>
                <a:gd name="connsiteY91" fmla="*/ 237 h 831076"/>
                <a:gd name="connsiteX92" fmla="*/ 872390 w 1107111"/>
                <a:gd name="connsiteY92" fmla="*/ 18017 h 831076"/>
                <a:gd name="connsiteX93" fmla="*/ 963478 w 1107111"/>
                <a:gd name="connsiteY93" fmla="*/ 45837 h 831076"/>
                <a:gd name="connsiteX94" fmla="*/ 1017323 w 1107111"/>
                <a:gd name="connsiteY94" fmla="*/ 61542 h 831076"/>
                <a:gd name="connsiteX95" fmla="*/ 1062194 w 1107111"/>
                <a:gd name="connsiteY95" fmla="*/ 90259 h 831076"/>
                <a:gd name="connsiteX96" fmla="*/ 1107065 w 1107111"/>
                <a:gd name="connsiteY96" fmla="*/ 175515 h 831076"/>
                <a:gd name="connsiteX97" fmla="*/ 1103475 w 1107111"/>
                <a:gd name="connsiteY97" fmla="*/ 209168 h 831076"/>
                <a:gd name="connsiteX98" fmla="*/ 1044246 w 1107111"/>
                <a:gd name="connsiteY98" fmla="*/ 272436 h 831076"/>
                <a:gd name="connsiteX99" fmla="*/ 1049630 w 1107111"/>
                <a:gd name="connsiteY99" fmla="*/ 223078 h 831076"/>
                <a:gd name="connsiteX100" fmla="*/ 1016426 w 1107111"/>
                <a:gd name="connsiteY100" fmla="*/ 217693 h 831076"/>
                <a:gd name="connsiteX101" fmla="*/ 1006554 w 1107111"/>
                <a:gd name="connsiteY101" fmla="*/ 119425 h 831076"/>
                <a:gd name="connsiteX102" fmla="*/ 1011490 w 1107111"/>
                <a:gd name="connsiteY102" fmla="*/ 116733 h 831076"/>
                <a:gd name="connsiteX103" fmla="*/ 1020913 w 1107111"/>
                <a:gd name="connsiteY103" fmla="*/ 129745 h 831076"/>
                <a:gd name="connsiteX104" fmla="*/ 1090911 w 1107111"/>
                <a:gd name="connsiteY104" fmla="*/ 206476 h 831076"/>
                <a:gd name="connsiteX105" fmla="*/ 1048284 w 1107111"/>
                <a:gd name="connsiteY105" fmla="*/ 94298 h 831076"/>
                <a:gd name="connsiteX106" fmla="*/ 950017 w 1107111"/>
                <a:gd name="connsiteY106" fmla="*/ 54363 h 831076"/>
                <a:gd name="connsiteX107" fmla="*/ 932069 w 1107111"/>
                <a:gd name="connsiteY107" fmla="*/ 57503 h 831076"/>
                <a:gd name="connsiteX108" fmla="*/ 964824 w 1107111"/>
                <a:gd name="connsiteY108" fmla="*/ 84875 h 831076"/>
                <a:gd name="connsiteX109" fmla="*/ 819442 w 1107111"/>
                <a:gd name="connsiteY109" fmla="*/ 148591 h 831076"/>
                <a:gd name="connsiteX110" fmla="*/ 800148 w 1107111"/>
                <a:gd name="connsiteY110" fmla="*/ 143207 h 831076"/>
                <a:gd name="connsiteX111" fmla="*/ 720277 w 1107111"/>
                <a:gd name="connsiteY111" fmla="*/ 92503 h 831076"/>
                <a:gd name="connsiteX112" fmla="*/ 669125 w 1107111"/>
                <a:gd name="connsiteY112" fmla="*/ 88464 h 831076"/>
                <a:gd name="connsiteX113" fmla="*/ 664189 w 1107111"/>
                <a:gd name="connsiteY113" fmla="*/ 83977 h 831076"/>
                <a:gd name="connsiteX114" fmla="*/ 675855 w 1107111"/>
                <a:gd name="connsiteY114" fmla="*/ 65131 h 831076"/>
                <a:gd name="connsiteX115" fmla="*/ 780404 w 1107111"/>
                <a:gd name="connsiteY115" fmla="*/ 9043 h 831076"/>
                <a:gd name="connsiteX116" fmla="*/ 827407 w 1107111"/>
                <a:gd name="connsiteY116" fmla="*/ 237 h 8310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</a:cxnLst>
              <a:rect l="l" t="t" r="r" b="b"/>
              <a:pathLst>
                <a:path w="1107111" h="831076">
                  <a:moveTo>
                    <a:pt x="112727" y="710822"/>
                  </a:moveTo>
                  <a:cubicBezTo>
                    <a:pt x="132023" y="714412"/>
                    <a:pt x="150868" y="718001"/>
                    <a:pt x="169265" y="721591"/>
                  </a:cubicBezTo>
                  <a:cubicBezTo>
                    <a:pt x="169265" y="756143"/>
                    <a:pt x="169265" y="789796"/>
                    <a:pt x="169265" y="824795"/>
                  </a:cubicBezTo>
                  <a:cubicBezTo>
                    <a:pt x="149073" y="824795"/>
                    <a:pt x="131574" y="824795"/>
                    <a:pt x="112727" y="824795"/>
                  </a:cubicBezTo>
                  <a:cubicBezTo>
                    <a:pt x="112727" y="787103"/>
                    <a:pt x="112727" y="749861"/>
                    <a:pt x="112727" y="710822"/>
                  </a:cubicBezTo>
                  <a:close/>
                  <a:moveTo>
                    <a:pt x="53946" y="679861"/>
                  </a:moveTo>
                  <a:cubicBezTo>
                    <a:pt x="67408" y="689284"/>
                    <a:pt x="78626" y="696912"/>
                    <a:pt x="89395" y="705437"/>
                  </a:cubicBezTo>
                  <a:cubicBezTo>
                    <a:pt x="92984" y="708578"/>
                    <a:pt x="96574" y="713963"/>
                    <a:pt x="96574" y="718001"/>
                  </a:cubicBezTo>
                  <a:cubicBezTo>
                    <a:pt x="97471" y="751206"/>
                    <a:pt x="97023" y="783961"/>
                    <a:pt x="97023" y="818063"/>
                  </a:cubicBezTo>
                  <a:cubicBezTo>
                    <a:pt x="51702" y="791589"/>
                    <a:pt x="44972" y="769603"/>
                    <a:pt x="53946" y="679861"/>
                  </a:cubicBezTo>
                  <a:close/>
                  <a:moveTo>
                    <a:pt x="5934" y="436661"/>
                  </a:moveTo>
                  <a:cubicBezTo>
                    <a:pt x="47215" y="464032"/>
                    <a:pt x="86701" y="490057"/>
                    <a:pt x="125739" y="516531"/>
                  </a:cubicBezTo>
                  <a:cubicBezTo>
                    <a:pt x="128880" y="518775"/>
                    <a:pt x="131572" y="524608"/>
                    <a:pt x="131572" y="528646"/>
                  </a:cubicBezTo>
                  <a:cubicBezTo>
                    <a:pt x="132021" y="584735"/>
                    <a:pt x="132021" y="641273"/>
                    <a:pt x="132021" y="697810"/>
                  </a:cubicBezTo>
                  <a:cubicBezTo>
                    <a:pt x="129329" y="700054"/>
                    <a:pt x="127085" y="702746"/>
                    <a:pt x="124393" y="704989"/>
                  </a:cubicBezTo>
                  <a:cubicBezTo>
                    <a:pt x="102406" y="691528"/>
                    <a:pt x="78176" y="680310"/>
                    <a:pt x="59330" y="663708"/>
                  </a:cubicBezTo>
                  <a:cubicBezTo>
                    <a:pt x="50805" y="656529"/>
                    <a:pt x="49459" y="637683"/>
                    <a:pt x="50356" y="624221"/>
                  </a:cubicBezTo>
                  <a:cubicBezTo>
                    <a:pt x="51702" y="601337"/>
                    <a:pt x="45420" y="585183"/>
                    <a:pt x="23434" y="576658"/>
                  </a:cubicBezTo>
                  <a:cubicBezTo>
                    <a:pt x="2344" y="569030"/>
                    <a:pt x="-1694" y="553325"/>
                    <a:pt x="550" y="532684"/>
                  </a:cubicBezTo>
                  <a:cubicBezTo>
                    <a:pt x="3691" y="502172"/>
                    <a:pt x="4139" y="471660"/>
                    <a:pt x="5934" y="436661"/>
                  </a:cubicBezTo>
                  <a:close/>
                  <a:moveTo>
                    <a:pt x="1102577" y="267947"/>
                  </a:moveTo>
                  <a:cubicBezTo>
                    <a:pt x="1102577" y="297562"/>
                    <a:pt x="1103026" y="325830"/>
                    <a:pt x="1102128" y="353650"/>
                  </a:cubicBezTo>
                  <a:cubicBezTo>
                    <a:pt x="1102128" y="358137"/>
                    <a:pt x="1097192" y="363522"/>
                    <a:pt x="1093603" y="367111"/>
                  </a:cubicBezTo>
                  <a:cubicBezTo>
                    <a:pt x="1074308" y="385509"/>
                    <a:pt x="1047386" y="396277"/>
                    <a:pt x="1037514" y="424995"/>
                  </a:cubicBezTo>
                  <a:cubicBezTo>
                    <a:pt x="1035719" y="429931"/>
                    <a:pt x="1017322" y="431725"/>
                    <a:pt x="1007002" y="430379"/>
                  </a:cubicBezTo>
                  <a:cubicBezTo>
                    <a:pt x="978733" y="426790"/>
                    <a:pt x="973349" y="429482"/>
                    <a:pt x="967067" y="456853"/>
                  </a:cubicBezTo>
                  <a:cubicBezTo>
                    <a:pt x="963477" y="472558"/>
                    <a:pt x="953606" y="477942"/>
                    <a:pt x="938350" y="473904"/>
                  </a:cubicBezTo>
                  <a:cubicBezTo>
                    <a:pt x="929375" y="471660"/>
                    <a:pt x="920401" y="467622"/>
                    <a:pt x="912325" y="468968"/>
                  </a:cubicBezTo>
                  <a:cubicBezTo>
                    <a:pt x="904248" y="470314"/>
                    <a:pt x="893030" y="476148"/>
                    <a:pt x="890338" y="482878"/>
                  </a:cubicBezTo>
                  <a:cubicBezTo>
                    <a:pt x="873287" y="521916"/>
                    <a:pt x="874184" y="521916"/>
                    <a:pt x="841429" y="504416"/>
                  </a:cubicBezTo>
                  <a:cubicBezTo>
                    <a:pt x="824827" y="516083"/>
                    <a:pt x="811365" y="527749"/>
                    <a:pt x="796109" y="535377"/>
                  </a:cubicBezTo>
                  <a:cubicBezTo>
                    <a:pt x="684381" y="590119"/>
                    <a:pt x="572653" y="644413"/>
                    <a:pt x="460924" y="698708"/>
                  </a:cubicBezTo>
                  <a:cubicBezTo>
                    <a:pt x="452399" y="702746"/>
                    <a:pt x="443874" y="705887"/>
                    <a:pt x="434002" y="709925"/>
                  </a:cubicBezTo>
                  <a:cubicBezTo>
                    <a:pt x="433104" y="693323"/>
                    <a:pt x="432207" y="679862"/>
                    <a:pt x="431758" y="666400"/>
                  </a:cubicBezTo>
                  <a:cubicBezTo>
                    <a:pt x="429515" y="665502"/>
                    <a:pt x="427271" y="664156"/>
                    <a:pt x="425028" y="663259"/>
                  </a:cubicBezTo>
                  <a:cubicBezTo>
                    <a:pt x="420989" y="670438"/>
                    <a:pt x="415156" y="676720"/>
                    <a:pt x="412913" y="683900"/>
                  </a:cubicBezTo>
                  <a:cubicBezTo>
                    <a:pt x="409772" y="693772"/>
                    <a:pt x="410220" y="704541"/>
                    <a:pt x="407977" y="714861"/>
                  </a:cubicBezTo>
                  <a:cubicBezTo>
                    <a:pt x="402592" y="739091"/>
                    <a:pt x="385542" y="749860"/>
                    <a:pt x="363555" y="739989"/>
                  </a:cubicBezTo>
                  <a:cubicBezTo>
                    <a:pt x="347850" y="732809"/>
                    <a:pt x="340671" y="739091"/>
                    <a:pt x="335735" y="751655"/>
                  </a:cubicBezTo>
                  <a:cubicBezTo>
                    <a:pt x="325863" y="775885"/>
                    <a:pt x="308812" y="784860"/>
                    <a:pt x="283685" y="778129"/>
                  </a:cubicBezTo>
                  <a:cubicBezTo>
                    <a:pt x="267083" y="773642"/>
                    <a:pt x="258108" y="780372"/>
                    <a:pt x="250032" y="796077"/>
                  </a:cubicBezTo>
                  <a:cubicBezTo>
                    <a:pt x="244199" y="807295"/>
                    <a:pt x="231186" y="814923"/>
                    <a:pt x="218173" y="827487"/>
                  </a:cubicBezTo>
                  <a:cubicBezTo>
                    <a:pt x="211892" y="811333"/>
                    <a:pt x="208302" y="801910"/>
                    <a:pt x="202469" y="787103"/>
                  </a:cubicBezTo>
                  <a:cubicBezTo>
                    <a:pt x="198879" y="805051"/>
                    <a:pt x="196635" y="818064"/>
                    <a:pt x="193943" y="831076"/>
                  </a:cubicBezTo>
                  <a:cubicBezTo>
                    <a:pt x="191251" y="830628"/>
                    <a:pt x="189007" y="830628"/>
                    <a:pt x="186315" y="830179"/>
                  </a:cubicBezTo>
                  <a:cubicBezTo>
                    <a:pt x="186315" y="793834"/>
                    <a:pt x="185867" y="757937"/>
                    <a:pt x="186764" y="721592"/>
                  </a:cubicBezTo>
                  <a:cubicBezTo>
                    <a:pt x="186764" y="718451"/>
                    <a:pt x="194392" y="713964"/>
                    <a:pt x="199328" y="711720"/>
                  </a:cubicBezTo>
                  <a:cubicBezTo>
                    <a:pt x="495924" y="564543"/>
                    <a:pt x="792968" y="417815"/>
                    <a:pt x="1090013" y="271088"/>
                  </a:cubicBezTo>
                  <a:cubicBezTo>
                    <a:pt x="1092257" y="270191"/>
                    <a:pt x="1094500" y="270191"/>
                    <a:pt x="1102577" y="267947"/>
                  </a:cubicBezTo>
                  <a:close/>
                  <a:moveTo>
                    <a:pt x="813609" y="195705"/>
                  </a:moveTo>
                  <a:cubicBezTo>
                    <a:pt x="813609" y="238781"/>
                    <a:pt x="814057" y="279165"/>
                    <a:pt x="813160" y="319100"/>
                  </a:cubicBezTo>
                  <a:cubicBezTo>
                    <a:pt x="813160" y="324484"/>
                    <a:pt x="808224" y="331664"/>
                    <a:pt x="803737" y="333907"/>
                  </a:cubicBezTo>
                  <a:cubicBezTo>
                    <a:pt x="727008" y="372946"/>
                    <a:pt x="649830" y="411535"/>
                    <a:pt x="568614" y="451918"/>
                  </a:cubicBezTo>
                  <a:cubicBezTo>
                    <a:pt x="568614" y="407496"/>
                    <a:pt x="568165" y="368010"/>
                    <a:pt x="569063" y="328523"/>
                  </a:cubicBezTo>
                  <a:cubicBezTo>
                    <a:pt x="569063" y="322689"/>
                    <a:pt x="573101" y="313715"/>
                    <a:pt x="578037" y="311472"/>
                  </a:cubicBezTo>
                  <a:cubicBezTo>
                    <a:pt x="655663" y="272883"/>
                    <a:pt x="734187" y="235191"/>
                    <a:pt x="813609" y="195705"/>
                  </a:cubicBezTo>
                  <a:close/>
                  <a:moveTo>
                    <a:pt x="992644" y="154424"/>
                  </a:moveTo>
                  <a:cubicBezTo>
                    <a:pt x="995785" y="181795"/>
                    <a:pt x="998477" y="206923"/>
                    <a:pt x="1001169" y="233845"/>
                  </a:cubicBezTo>
                  <a:cubicBezTo>
                    <a:pt x="1011490" y="234294"/>
                    <a:pt x="1021361" y="235191"/>
                    <a:pt x="1031233" y="235640"/>
                  </a:cubicBezTo>
                  <a:cubicBezTo>
                    <a:pt x="1035720" y="278716"/>
                    <a:pt x="1035720" y="278716"/>
                    <a:pt x="998477" y="297113"/>
                  </a:cubicBezTo>
                  <a:cubicBezTo>
                    <a:pt x="730150" y="430828"/>
                    <a:pt x="461821" y="564095"/>
                    <a:pt x="193494" y="697362"/>
                  </a:cubicBezTo>
                  <a:cubicBezTo>
                    <a:pt x="180033" y="703644"/>
                    <a:pt x="164328" y="704541"/>
                    <a:pt x="145482" y="709028"/>
                  </a:cubicBezTo>
                  <a:cubicBezTo>
                    <a:pt x="145482" y="645311"/>
                    <a:pt x="145033" y="588326"/>
                    <a:pt x="145931" y="530890"/>
                  </a:cubicBezTo>
                  <a:cubicBezTo>
                    <a:pt x="145931" y="525954"/>
                    <a:pt x="151315" y="519224"/>
                    <a:pt x="155802" y="516980"/>
                  </a:cubicBezTo>
                  <a:cubicBezTo>
                    <a:pt x="287274" y="452815"/>
                    <a:pt x="418745" y="389098"/>
                    <a:pt x="550217" y="325382"/>
                  </a:cubicBezTo>
                  <a:cubicBezTo>
                    <a:pt x="551114" y="324933"/>
                    <a:pt x="552011" y="325382"/>
                    <a:pt x="554704" y="326279"/>
                  </a:cubicBezTo>
                  <a:cubicBezTo>
                    <a:pt x="554704" y="373842"/>
                    <a:pt x="554704" y="422303"/>
                    <a:pt x="554704" y="473455"/>
                  </a:cubicBezTo>
                  <a:cubicBezTo>
                    <a:pt x="563678" y="469417"/>
                    <a:pt x="569960" y="466725"/>
                    <a:pt x="576242" y="463584"/>
                  </a:cubicBezTo>
                  <a:cubicBezTo>
                    <a:pt x="653420" y="424995"/>
                    <a:pt x="730598" y="385957"/>
                    <a:pt x="808225" y="347817"/>
                  </a:cubicBezTo>
                  <a:cubicBezTo>
                    <a:pt x="821686" y="341086"/>
                    <a:pt x="827071" y="333458"/>
                    <a:pt x="827071" y="319100"/>
                  </a:cubicBezTo>
                  <a:cubicBezTo>
                    <a:pt x="827071" y="290831"/>
                    <a:pt x="821237" y="257178"/>
                    <a:pt x="834250" y="236538"/>
                  </a:cubicBezTo>
                  <a:cubicBezTo>
                    <a:pt x="846814" y="216794"/>
                    <a:pt x="880467" y="210064"/>
                    <a:pt x="905146" y="197949"/>
                  </a:cubicBezTo>
                  <a:cubicBezTo>
                    <a:pt x="933414" y="184039"/>
                    <a:pt x="961234" y="170129"/>
                    <a:pt x="992644" y="154424"/>
                  </a:cubicBezTo>
                  <a:close/>
                  <a:moveTo>
                    <a:pt x="977669" y="100859"/>
                  </a:moveTo>
                  <a:cubicBezTo>
                    <a:pt x="982660" y="101701"/>
                    <a:pt x="986811" y="103047"/>
                    <a:pt x="986811" y="103720"/>
                  </a:cubicBezTo>
                  <a:cubicBezTo>
                    <a:pt x="986811" y="116732"/>
                    <a:pt x="989055" y="137822"/>
                    <a:pt x="982324" y="141860"/>
                  </a:cubicBezTo>
                  <a:cubicBezTo>
                    <a:pt x="933415" y="169680"/>
                    <a:pt x="882710" y="193910"/>
                    <a:pt x="831557" y="219935"/>
                  </a:cubicBezTo>
                  <a:cubicBezTo>
                    <a:pt x="828865" y="201090"/>
                    <a:pt x="826173" y="184039"/>
                    <a:pt x="822583" y="162949"/>
                  </a:cubicBezTo>
                  <a:cubicBezTo>
                    <a:pt x="845916" y="152629"/>
                    <a:pt x="871043" y="140963"/>
                    <a:pt x="896620" y="129745"/>
                  </a:cubicBezTo>
                  <a:cubicBezTo>
                    <a:pt x="919056" y="119873"/>
                    <a:pt x="940594" y="109553"/>
                    <a:pt x="963478" y="101028"/>
                  </a:cubicBezTo>
                  <a:cubicBezTo>
                    <a:pt x="966843" y="99681"/>
                    <a:pt x="972677" y="100018"/>
                    <a:pt x="977669" y="100859"/>
                  </a:cubicBezTo>
                  <a:close/>
                  <a:moveTo>
                    <a:pt x="689933" y="95644"/>
                  </a:moveTo>
                  <a:cubicBezTo>
                    <a:pt x="696159" y="95307"/>
                    <a:pt x="702553" y="96989"/>
                    <a:pt x="709508" y="101925"/>
                  </a:cubicBezTo>
                  <a:cubicBezTo>
                    <a:pt x="737328" y="121668"/>
                    <a:pt x="766943" y="138719"/>
                    <a:pt x="795211" y="157116"/>
                  </a:cubicBezTo>
                  <a:cubicBezTo>
                    <a:pt x="815852" y="170578"/>
                    <a:pt x="815403" y="180449"/>
                    <a:pt x="793865" y="190769"/>
                  </a:cubicBezTo>
                  <a:cubicBezTo>
                    <a:pt x="581178" y="294421"/>
                    <a:pt x="368490" y="398073"/>
                    <a:pt x="155803" y="501275"/>
                  </a:cubicBezTo>
                  <a:cubicBezTo>
                    <a:pt x="149072" y="504416"/>
                    <a:pt x="137405" y="506660"/>
                    <a:pt x="131572" y="503519"/>
                  </a:cubicBezTo>
                  <a:cubicBezTo>
                    <a:pt x="93432" y="479289"/>
                    <a:pt x="56189" y="453712"/>
                    <a:pt x="15357" y="426790"/>
                  </a:cubicBezTo>
                  <a:cubicBezTo>
                    <a:pt x="189904" y="340638"/>
                    <a:pt x="360862" y="256730"/>
                    <a:pt x="531371" y="172372"/>
                  </a:cubicBezTo>
                  <a:cubicBezTo>
                    <a:pt x="578037" y="149488"/>
                    <a:pt x="624702" y="124809"/>
                    <a:pt x="671368" y="101477"/>
                  </a:cubicBezTo>
                  <a:cubicBezTo>
                    <a:pt x="677650" y="98336"/>
                    <a:pt x="683707" y="95980"/>
                    <a:pt x="689933" y="95644"/>
                  </a:cubicBezTo>
                  <a:close/>
                  <a:moveTo>
                    <a:pt x="827407" y="237"/>
                  </a:moveTo>
                  <a:cubicBezTo>
                    <a:pt x="843112" y="1415"/>
                    <a:pt x="858480" y="7023"/>
                    <a:pt x="872390" y="18017"/>
                  </a:cubicBezTo>
                  <a:cubicBezTo>
                    <a:pt x="899762" y="39555"/>
                    <a:pt x="928030" y="48529"/>
                    <a:pt x="963478" y="45837"/>
                  </a:cubicBezTo>
                  <a:cubicBezTo>
                    <a:pt x="980978" y="44491"/>
                    <a:pt x="1000272" y="53914"/>
                    <a:pt x="1017323" y="61542"/>
                  </a:cubicBezTo>
                  <a:cubicBezTo>
                    <a:pt x="1033477" y="68721"/>
                    <a:pt x="1046938" y="81734"/>
                    <a:pt x="1062194" y="90259"/>
                  </a:cubicBezTo>
                  <a:cubicBezTo>
                    <a:pt x="1095847" y="109105"/>
                    <a:pt x="1107962" y="138720"/>
                    <a:pt x="1107065" y="175515"/>
                  </a:cubicBezTo>
                  <a:cubicBezTo>
                    <a:pt x="1106616" y="186732"/>
                    <a:pt x="1104821" y="197950"/>
                    <a:pt x="1103475" y="209168"/>
                  </a:cubicBezTo>
                  <a:cubicBezTo>
                    <a:pt x="1097193" y="258974"/>
                    <a:pt x="1097193" y="258974"/>
                    <a:pt x="1044246" y="272436"/>
                  </a:cubicBezTo>
                  <a:cubicBezTo>
                    <a:pt x="1046040" y="256282"/>
                    <a:pt x="1047835" y="240577"/>
                    <a:pt x="1049630" y="223078"/>
                  </a:cubicBezTo>
                  <a:cubicBezTo>
                    <a:pt x="1038413" y="221283"/>
                    <a:pt x="1028541" y="219488"/>
                    <a:pt x="1016426" y="217693"/>
                  </a:cubicBezTo>
                  <a:cubicBezTo>
                    <a:pt x="1013285" y="184489"/>
                    <a:pt x="1009695" y="152181"/>
                    <a:pt x="1006554" y="119425"/>
                  </a:cubicBezTo>
                  <a:cubicBezTo>
                    <a:pt x="1008349" y="118528"/>
                    <a:pt x="1009695" y="117630"/>
                    <a:pt x="1011490" y="116733"/>
                  </a:cubicBezTo>
                  <a:cubicBezTo>
                    <a:pt x="1014631" y="120771"/>
                    <a:pt x="1019567" y="124810"/>
                    <a:pt x="1020913" y="129745"/>
                  </a:cubicBezTo>
                  <a:cubicBezTo>
                    <a:pt x="1035720" y="182694"/>
                    <a:pt x="1035720" y="182694"/>
                    <a:pt x="1090911" y="206476"/>
                  </a:cubicBezTo>
                  <a:cubicBezTo>
                    <a:pt x="1104373" y="148142"/>
                    <a:pt x="1095847" y="125258"/>
                    <a:pt x="1048284" y="94298"/>
                  </a:cubicBezTo>
                  <a:cubicBezTo>
                    <a:pt x="1018221" y="75003"/>
                    <a:pt x="990849" y="48081"/>
                    <a:pt x="950017" y="54363"/>
                  </a:cubicBezTo>
                  <a:cubicBezTo>
                    <a:pt x="945530" y="55260"/>
                    <a:pt x="941043" y="56157"/>
                    <a:pt x="932069" y="57503"/>
                  </a:cubicBezTo>
                  <a:cubicBezTo>
                    <a:pt x="944184" y="67824"/>
                    <a:pt x="953158" y="75003"/>
                    <a:pt x="964824" y="84875"/>
                  </a:cubicBezTo>
                  <a:cubicBezTo>
                    <a:pt x="915018" y="106861"/>
                    <a:pt x="867454" y="128399"/>
                    <a:pt x="819442" y="148591"/>
                  </a:cubicBezTo>
                  <a:cubicBezTo>
                    <a:pt x="814506" y="150835"/>
                    <a:pt x="805532" y="146796"/>
                    <a:pt x="800148" y="143207"/>
                  </a:cubicBezTo>
                  <a:cubicBezTo>
                    <a:pt x="773225" y="127053"/>
                    <a:pt x="745854" y="110900"/>
                    <a:pt x="720277" y="92503"/>
                  </a:cubicBezTo>
                  <a:cubicBezTo>
                    <a:pt x="703227" y="80836"/>
                    <a:pt x="687971" y="75900"/>
                    <a:pt x="669125" y="88464"/>
                  </a:cubicBezTo>
                  <a:cubicBezTo>
                    <a:pt x="667330" y="86669"/>
                    <a:pt x="665984" y="85323"/>
                    <a:pt x="664189" y="83977"/>
                  </a:cubicBezTo>
                  <a:cubicBezTo>
                    <a:pt x="667779" y="77695"/>
                    <a:pt x="670022" y="68272"/>
                    <a:pt x="675855" y="65131"/>
                  </a:cubicBezTo>
                  <a:cubicBezTo>
                    <a:pt x="710406" y="45388"/>
                    <a:pt x="744508" y="25196"/>
                    <a:pt x="780404" y="9043"/>
                  </a:cubicBezTo>
                  <a:cubicBezTo>
                    <a:pt x="795661" y="2312"/>
                    <a:pt x="811702" y="-941"/>
                    <a:pt x="827407" y="237"/>
                  </a:cubicBezTo>
                  <a:close/>
                </a:path>
              </a:pathLst>
            </a:custGeom>
            <a:grpFill/>
            <a:ln w="448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684" name="Group 683">
            <a:extLst>
              <a:ext uri="{FF2B5EF4-FFF2-40B4-BE49-F238E27FC236}">
                <a16:creationId xmlns:a16="http://schemas.microsoft.com/office/drawing/2014/main" id="{4E487CDA-B9FE-4850-9F5F-C8AB5BABDCDB}"/>
              </a:ext>
            </a:extLst>
          </p:cNvPr>
          <p:cNvGrpSpPr/>
          <p:nvPr/>
        </p:nvGrpSpPr>
        <p:grpSpPr>
          <a:xfrm rot="245361">
            <a:off x="6829334" y="3619743"/>
            <a:ext cx="1388096" cy="1042473"/>
            <a:chOff x="9649631" y="5226031"/>
            <a:chExt cx="1850764" cy="1389940"/>
          </a:xfrm>
          <a:solidFill>
            <a:schemeClr val="accent2"/>
          </a:solidFill>
        </p:grpSpPr>
        <p:sp>
          <p:nvSpPr>
            <p:cNvPr id="685" name="Freeform: Shape 684">
              <a:extLst>
                <a:ext uri="{FF2B5EF4-FFF2-40B4-BE49-F238E27FC236}">
                  <a16:creationId xmlns:a16="http://schemas.microsoft.com/office/drawing/2014/main" id="{2342CD42-EE29-4E84-91DE-A7E0948094BC}"/>
                </a:ext>
              </a:extLst>
            </p:cNvPr>
            <p:cNvSpPr/>
            <p:nvPr/>
          </p:nvSpPr>
          <p:spPr>
            <a:xfrm>
              <a:off x="10015172" y="5226031"/>
              <a:ext cx="1485223" cy="1373046"/>
            </a:xfrm>
            <a:custGeom>
              <a:avLst/>
              <a:gdLst>
                <a:gd name="connsiteX0" fmla="*/ 1477595 w 1485223"/>
                <a:gd name="connsiteY0" fmla="*/ 38433 h 1373046"/>
                <a:gd name="connsiteX1" fmla="*/ 1433622 w 1485223"/>
                <a:gd name="connsiteY1" fmla="*/ 1190 h 1373046"/>
                <a:gd name="connsiteX2" fmla="*/ 1261767 w 1485223"/>
                <a:gd name="connsiteY2" fmla="*/ 29459 h 1373046"/>
                <a:gd name="connsiteX3" fmla="*/ 1363175 w 1485223"/>
                <a:gd name="connsiteY3" fmla="*/ 29907 h 1373046"/>
                <a:gd name="connsiteX4" fmla="*/ 1451122 w 1485223"/>
                <a:gd name="connsiteY4" fmla="*/ 96765 h 1373046"/>
                <a:gd name="connsiteX5" fmla="*/ 1478942 w 1485223"/>
                <a:gd name="connsiteY5" fmla="*/ 196378 h 1373046"/>
                <a:gd name="connsiteX6" fmla="*/ 1464583 w 1485223"/>
                <a:gd name="connsiteY6" fmla="*/ 231826 h 1373046"/>
                <a:gd name="connsiteX7" fmla="*/ 616973 w 1485223"/>
                <a:gd name="connsiteY7" fmla="*/ 823671 h 1373046"/>
                <a:gd name="connsiteX8" fmla="*/ 15256 w 1485223"/>
                <a:gd name="connsiteY8" fmla="*/ 1244560 h 1373046"/>
                <a:gd name="connsiteX9" fmla="*/ 0 w 1485223"/>
                <a:gd name="connsiteY9" fmla="*/ 1262059 h 1373046"/>
                <a:gd name="connsiteX10" fmla="*/ 3141 w 1485223"/>
                <a:gd name="connsiteY10" fmla="*/ 1376480 h 1373046"/>
                <a:gd name="connsiteX11" fmla="*/ 26922 w 1485223"/>
                <a:gd name="connsiteY11" fmla="*/ 1360775 h 1373046"/>
                <a:gd name="connsiteX12" fmla="*/ 652870 w 1485223"/>
                <a:gd name="connsiteY12" fmla="*/ 920593 h 1373046"/>
                <a:gd name="connsiteX13" fmla="*/ 1441250 w 1485223"/>
                <a:gd name="connsiteY13" fmla="*/ 361054 h 1373046"/>
                <a:gd name="connsiteX14" fmla="*/ 1485223 w 1485223"/>
                <a:gd name="connsiteY14" fmla="*/ 284773 h 1373046"/>
                <a:gd name="connsiteX15" fmla="*/ 1477595 w 1485223"/>
                <a:gd name="connsiteY15" fmla="*/ 38433 h 13730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485223" h="1373046">
                  <a:moveTo>
                    <a:pt x="1477595" y="38433"/>
                  </a:moveTo>
                  <a:cubicBezTo>
                    <a:pt x="1476698" y="16895"/>
                    <a:pt x="1457852" y="3882"/>
                    <a:pt x="1433622" y="1190"/>
                  </a:cubicBezTo>
                  <a:cubicBezTo>
                    <a:pt x="1373944" y="-4643"/>
                    <a:pt x="1317407" y="11959"/>
                    <a:pt x="1261767" y="29459"/>
                  </a:cubicBezTo>
                  <a:cubicBezTo>
                    <a:pt x="1295868" y="29459"/>
                    <a:pt x="1329970" y="26766"/>
                    <a:pt x="1363175" y="29907"/>
                  </a:cubicBezTo>
                  <a:cubicBezTo>
                    <a:pt x="1404905" y="33946"/>
                    <a:pt x="1436314" y="57278"/>
                    <a:pt x="1451122" y="96765"/>
                  </a:cubicBezTo>
                  <a:cubicBezTo>
                    <a:pt x="1463237" y="129072"/>
                    <a:pt x="1469518" y="163173"/>
                    <a:pt x="1478942" y="196378"/>
                  </a:cubicBezTo>
                  <a:cubicBezTo>
                    <a:pt x="1483877" y="212980"/>
                    <a:pt x="1478493" y="221954"/>
                    <a:pt x="1464583" y="231826"/>
                  </a:cubicBezTo>
                  <a:cubicBezTo>
                    <a:pt x="1181897" y="428809"/>
                    <a:pt x="899659" y="626240"/>
                    <a:pt x="616973" y="823671"/>
                  </a:cubicBezTo>
                  <a:cubicBezTo>
                    <a:pt x="416401" y="963668"/>
                    <a:pt x="215829" y="1104114"/>
                    <a:pt x="15256" y="1244560"/>
                  </a:cubicBezTo>
                  <a:cubicBezTo>
                    <a:pt x="8974" y="1249047"/>
                    <a:pt x="449" y="1256226"/>
                    <a:pt x="0" y="1262059"/>
                  </a:cubicBezTo>
                  <a:cubicBezTo>
                    <a:pt x="0" y="1299302"/>
                    <a:pt x="1795" y="1336096"/>
                    <a:pt x="3141" y="1376480"/>
                  </a:cubicBezTo>
                  <a:cubicBezTo>
                    <a:pt x="13461" y="1369749"/>
                    <a:pt x="20192" y="1365262"/>
                    <a:pt x="26922" y="1360775"/>
                  </a:cubicBezTo>
                  <a:cubicBezTo>
                    <a:pt x="235572" y="1214047"/>
                    <a:pt x="444670" y="1068217"/>
                    <a:pt x="652870" y="920593"/>
                  </a:cubicBezTo>
                  <a:cubicBezTo>
                    <a:pt x="915813" y="734379"/>
                    <a:pt x="1178307" y="547267"/>
                    <a:pt x="1441250" y="361054"/>
                  </a:cubicBezTo>
                  <a:cubicBezTo>
                    <a:pt x="1468621" y="341759"/>
                    <a:pt x="1485223" y="316183"/>
                    <a:pt x="1485223" y="284773"/>
                  </a:cubicBezTo>
                  <a:cubicBezTo>
                    <a:pt x="1485672" y="203108"/>
                    <a:pt x="1482082" y="120546"/>
                    <a:pt x="1477595" y="38433"/>
                  </a:cubicBezTo>
                  <a:close/>
                </a:path>
              </a:pathLst>
            </a:custGeom>
            <a:grpFill/>
            <a:ln w="448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86" name="Freeform: Shape 685">
              <a:extLst>
                <a:ext uri="{FF2B5EF4-FFF2-40B4-BE49-F238E27FC236}">
                  <a16:creationId xmlns:a16="http://schemas.microsoft.com/office/drawing/2014/main" id="{7FC8BC71-F475-4EB4-8171-D2FA411C22F4}"/>
                </a:ext>
              </a:extLst>
            </p:cNvPr>
            <p:cNvSpPr/>
            <p:nvPr/>
          </p:nvSpPr>
          <p:spPr>
            <a:xfrm>
              <a:off x="9777357" y="6050775"/>
              <a:ext cx="480117" cy="278199"/>
            </a:xfrm>
            <a:custGeom>
              <a:avLst/>
              <a:gdLst>
                <a:gd name="connsiteX0" fmla="*/ 239610 w 480117"/>
                <a:gd name="connsiteY0" fmla="*/ 275780 h 278198"/>
                <a:gd name="connsiteX1" fmla="*/ 429414 w 480117"/>
                <a:gd name="connsiteY1" fmla="*/ 155975 h 278198"/>
                <a:gd name="connsiteX2" fmla="*/ 484156 w 480117"/>
                <a:gd name="connsiteY2" fmla="*/ 121425 h 278198"/>
                <a:gd name="connsiteX3" fmla="*/ 474733 w 480117"/>
                <a:gd name="connsiteY3" fmla="*/ 114245 h 278198"/>
                <a:gd name="connsiteX4" fmla="*/ 271020 w 480117"/>
                <a:gd name="connsiteY4" fmla="*/ 1620 h 278198"/>
                <a:gd name="connsiteX5" fmla="*/ 247687 w 480117"/>
                <a:gd name="connsiteY5" fmla="*/ 3863 h 278198"/>
                <a:gd name="connsiteX6" fmla="*/ 100062 w 480117"/>
                <a:gd name="connsiteY6" fmla="*/ 97194 h 278198"/>
                <a:gd name="connsiteX7" fmla="*/ 0 w 480117"/>
                <a:gd name="connsiteY7" fmla="*/ 160911 h 278198"/>
                <a:gd name="connsiteX8" fmla="*/ 219418 w 480117"/>
                <a:gd name="connsiteY8" fmla="*/ 279819 h 278198"/>
                <a:gd name="connsiteX9" fmla="*/ 239610 w 480117"/>
                <a:gd name="connsiteY9" fmla="*/ 275780 h 2781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80117" h="278198">
                  <a:moveTo>
                    <a:pt x="239610" y="275780"/>
                  </a:moveTo>
                  <a:cubicBezTo>
                    <a:pt x="303327" y="236294"/>
                    <a:pt x="366146" y="195910"/>
                    <a:pt x="429414" y="155975"/>
                  </a:cubicBezTo>
                  <a:cubicBezTo>
                    <a:pt x="446913" y="144757"/>
                    <a:pt x="464413" y="133989"/>
                    <a:pt x="484156" y="121425"/>
                  </a:cubicBezTo>
                  <a:cubicBezTo>
                    <a:pt x="479220" y="117386"/>
                    <a:pt x="476976" y="115591"/>
                    <a:pt x="474733" y="114245"/>
                  </a:cubicBezTo>
                  <a:cubicBezTo>
                    <a:pt x="406978" y="76554"/>
                    <a:pt x="339223" y="38414"/>
                    <a:pt x="271020" y="1620"/>
                  </a:cubicBezTo>
                  <a:cubicBezTo>
                    <a:pt x="265187" y="-1521"/>
                    <a:pt x="253520" y="274"/>
                    <a:pt x="247687" y="3863"/>
                  </a:cubicBezTo>
                  <a:cubicBezTo>
                    <a:pt x="197880" y="34375"/>
                    <a:pt x="148971" y="65785"/>
                    <a:pt x="100062" y="97194"/>
                  </a:cubicBezTo>
                  <a:cubicBezTo>
                    <a:pt x="67306" y="117835"/>
                    <a:pt x="34999" y="138924"/>
                    <a:pt x="0" y="160911"/>
                  </a:cubicBezTo>
                  <a:cubicBezTo>
                    <a:pt x="74486" y="201743"/>
                    <a:pt x="146728" y="241230"/>
                    <a:pt x="219418" y="279819"/>
                  </a:cubicBezTo>
                  <a:cubicBezTo>
                    <a:pt x="224803" y="282062"/>
                    <a:pt x="234226" y="278921"/>
                    <a:pt x="239610" y="275780"/>
                  </a:cubicBezTo>
                  <a:close/>
                </a:path>
              </a:pathLst>
            </a:custGeom>
            <a:grpFill/>
            <a:ln w="448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87" name="Freeform: Shape 686">
              <a:extLst>
                <a:ext uri="{FF2B5EF4-FFF2-40B4-BE49-F238E27FC236}">
                  <a16:creationId xmlns:a16="http://schemas.microsoft.com/office/drawing/2014/main" id="{4351C4E4-11CC-46A7-A14B-4915C8EA07C9}"/>
                </a:ext>
              </a:extLst>
            </p:cNvPr>
            <p:cNvSpPr/>
            <p:nvPr/>
          </p:nvSpPr>
          <p:spPr>
            <a:xfrm>
              <a:off x="9649631" y="6357067"/>
              <a:ext cx="264738" cy="255764"/>
            </a:xfrm>
            <a:custGeom>
              <a:avLst/>
              <a:gdLst>
                <a:gd name="connsiteX0" fmla="*/ 249326 w 264737"/>
                <a:gd name="connsiteY0" fmla="*/ 125638 h 255763"/>
                <a:gd name="connsiteX1" fmla="*/ 16895 w 264737"/>
                <a:gd name="connsiteY1" fmla="*/ 6731 h 255763"/>
                <a:gd name="connsiteX2" fmla="*/ 293 w 264737"/>
                <a:gd name="connsiteY2" fmla="*/ 0 h 255763"/>
                <a:gd name="connsiteX3" fmla="*/ 742 w 264737"/>
                <a:gd name="connsiteY3" fmla="*/ 72242 h 255763"/>
                <a:gd name="connsiteX4" fmla="*/ 46061 w 264737"/>
                <a:gd name="connsiteY4" fmla="*/ 145830 h 255763"/>
                <a:gd name="connsiteX5" fmla="*/ 239454 w 264737"/>
                <a:gd name="connsiteY5" fmla="*/ 245443 h 255763"/>
                <a:gd name="connsiteX6" fmla="*/ 265928 w 264737"/>
                <a:gd name="connsiteY6" fmla="*/ 258905 h 255763"/>
                <a:gd name="connsiteX7" fmla="*/ 266377 w 264737"/>
                <a:gd name="connsiteY7" fmla="*/ 153458 h 255763"/>
                <a:gd name="connsiteX8" fmla="*/ 249326 w 264737"/>
                <a:gd name="connsiteY8" fmla="*/ 125638 h 2557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64737" h="255763">
                  <a:moveTo>
                    <a:pt x="249326" y="125638"/>
                  </a:moveTo>
                  <a:cubicBezTo>
                    <a:pt x="171699" y="86601"/>
                    <a:pt x="94073" y="46217"/>
                    <a:pt x="16895" y="6731"/>
                  </a:cubicBezTo>
                  <a:cubicBezTo>
                    <a:pt x="11959" y="4487"/>
                    <a:pt x="7024" y="2692"/>
                    <a:pt x="293" y="0"/>
                  </a:cubicBezTo>
                  <a:cubicBezTo>
                    <a:pt x="293" y="25576"/>
                    <a:pt x="-604" y="48909"/>
                    <a:pt x="742" y="72242"/>
                  </a:cubicBezTo>
                  <a:cubicBezTo>
                    <a:pt x="2537" y="104549"/>
                    <a:pt x="17793" y="130574"/>
                    <a:pt x="46061" y="145830"/>
                  </a:cubicBezTo>
                  <a:cubicBezTo>
                    <a:pt x="109778" y="179932"/>
                    <a:pt x="174840" y="212239"/>
                    <a:pt x="239454" y="245443"/>
                  </a:cubicBezTo>
                  <a:cubicBezTo>
                    <a:pt x="247980" y="249930"/>
                    <a:pt x="256505" y="253969"/>
                    <a:pt x="265928" y="258905"/>
                  </a:cubicBezTo>
                  <a:cubicBezTo>
                    <a:pt x="265928" y="222110"/>
                    <a:pt x="265479" y="187560"/>
                    <a:pt x="266377" y="153458"/>
                  </a:cubicBezTo>
                  <a:cubicBezTo>
                    <a:pt x="266377" y="139099"/>
                    <a:pt x="261890" y="131920"/>
                    <a:pt x="249326" y="125638"/>
                  </a:cubicBezTo>
                  <a:close/>
                </a:path>
              </a:pathLst>
            </a:custGeom>
            <a:grpFill/>
            <a:ln w="448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88" name="Freeform: Shape 687">
              <a:extLst>
                <a:ext uri="{FF2B5EF4-FFF2-40B4-BE49-F238E27FC236}">
                  <a16:creationId xmlns:a16="http://schemas.microsoft.com/office/drawing/2014/main" id="{52E9A8F8-A060-45B1-9AB6-04EAADC259B3}"/>
                </a:ext>
              </a:extLst>
            </p:cNvPr>
            <p:cNvSpPr/>
            <p:nvPr/>
          </p:nvSpPr>
          <p:spPr>
            <a:xfrm>
              <a:off x="11175531" y="5268115"/>
              <a:ext cx="305121" cy="224354"/>
            </a:xfrm>
            <a:custGeom>
              <a:avLst/>
              <a:gdLst>
                <a:gd name="connsiteX0" fmla="*/ 231533 w 305121"/>
                <a:gd name="connsiteY0" fmla="*/ 226985 h 224353"/>
                <a:gd name="connsiteX1" fmla="*/ 303326 w 305121"/>
                <a:gd name="connsiteY1" fmla="*/ 176281 h 224353"/>
                <a:gd name="connsiteX2" fmla="*/ 308711 w 305121"/>
                <a:gd name="connsiteY2" fmla="*/ 162371 h 224353"/>
                <a:gd name="connsiteX3" fmla="*/ 280442 w 305121"/>
                <a:gd name="connsiteY3" fmla="*/ 58270 h 224353"/>
                <a:gd name="connsiteX4" fmla="*/ 207752 w 305121"/>
                <a:gd name="connsiteY4" fmla="*/ 836 h 224353"/>
                <a:gd name="connsiteX5" fmla="*/ 39935 w 305121"/>
                <a:gd name="connsiteY5" fmla="*/ 3977 h 224353"/>
                <a:gd name="connsiteX6" fmla="*/ 0 w 305121"/>
                <a:gd name="connsiteY6" fmla="*/ 21028 h 224353"/>
                <a:gd name="connsiteX7" fmla="*/ 223008 w 305121"/>
                <a:gd name="connsiteY7" fmla="*/ 124679 h 224353"/>
                <a:gd name="connsiteX8" fmla="*/ 231533 w 305121"/>
                <a:gd name="connsiteY8" fmla="*/ 226985 h 2243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05121" h="224353">
                  <a:moveTo>
                    <a:pt x="231533" y="226985"/>
                  </a:moveTo>
                  <a:cubicBezTo>
                    <a:pt x="257558" y="209036"/>
                    <a:pt x="280891" y="192883"/>
                    <a:pt x="303326" y="176281"/>
                  </a:cubicBezTo>
                  <a:cubicBezTo>
                    <a:pt x="306916" y="173588"/>
                    <a:pt x="309608" y="166409"/>
                    <a:pt x="308711" y="162371"/>
                  </a:cubicBezTo>
                  <a:cubicBezTo>
                    <a:pt x="300185" y="127371"/>
                    <a:pt x="292557" y="91923"/>
                    <a:pt x="280442" y="58270"/>
                  </a:cubicBezTo>
                  <a:cubicBezTo>
                    <a:pt x="268776" y="25515"/>
                    <a:pt x="242751" y="2182"/>
                    <a:pt x="207752" y="836"/>
                  </a:cubicBezTo>
                  <a:cubicBezTo>
                    <a:pt x="152112" y="-1408"/>
                    <a:pt x="96023" y="1284"/>
                    <a:pt x="39935" y="3977"/>
                  </a:cubicBezTo>
                  <a:cubicBezTo>
                    <a:pt x="27820" y="4425"/>
                    <a:pt x="16153" y="13848"/>
                    <a:pt x="0" y="21028"/>
                  </a:cubicBezTo>
                  <a:cubicBezTo>
                    <a:pt x="77626" y="56924"/>
                    <a:pt x="149420" y="90577"/>
                    <a:pt x="223008" y="124679"/>
                  </a:cubicBezTo>
                  <a:cubicBezTo>
                    <a:pt x="225700" y="156537"/>
                    <a:pt x="228392" y="189742"/>
                    <a:pt x="231533" y="226985"/>
                  </a:cubicBezTo>
                  <a:close/>
                </a:path>
              </a:pathLst>
            </a:custGeom>
            <a:grpFill/>
            <a:ln w="448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89" name="Freeform: Shape 688">
              <a:extLst>
                <a:ext uri="{FF2B5EF4-FFF2-40B4-BE49-F238E27FC236}">
                  <a16:creationId xmlns:a16="http://schemas.microsoft.com/office/drawing/2014/main" id="{9C03F814-BA5F-4147-BA06-4EF1A37D89ED}"/>
                </a:ext>
              </a:extLst>
            </p:cNvPr>
            <p:cNvSpPr/>
            <p:nvPr/>
          </p:nvSpPr>
          <p:spPr>
            <a:xfrm>
              <a:off x="9762071" y="6189699"/>
              <a:ext cx="493579" cy="210893"/>
            </a:xfrm>
            <a:custGeom>
              <a:avLst/>
              <a:gdLst>
                <a:gd name="connsiteX0" fmla="*/ 23812 w 493578"/>
                <a:gd name="connsiteY0" fmla="*/ 90639 h 210892"/>
                <a:gd name="connsiteX1" fmla="*/ 236499 w 493578"/>
                <a:gd name="connsiteY1" fmla="*/ 208201 h 210892"/>
                <a:gd name="connsiteX2" fmla="*/ 267909 w 493578"/>
                <a:gd name="connsiteY2" fmla="*/ 206855 h 210892"/>
                <a:gd name="connsiteX3" fmla="*/ 468032 w 493578"/>
                <a:gd name="connsiteY3" fmla="*/ 69101 h 210892"/>
                <a:gd name="connsiteX4" fmla="*/ 494955 w 493578"/>
                <a:gd name="connsiteY4" fmla="*/ 0 h 210892"/>
                <a:gd name="connsiteX5" fmla="*/ 476558 w 493578"/>
                <a:gd name="connsiteY5" fmla="*/ 11218 h 210892"/>
                <a:gd name="connsiteX6" fmla="*/ 260729 w 493578"/>
                <a:gd name="connsiteY6" fmla="*/ 148074 h 210892"/>
                <a:gd name="connsiteX7" fmla="*/ 225281 w 493578"/>
                <a:gd name="connsiteY7" fmla="*/ 149420 h 210892"/>
                <a:gd name="connsiteX8" fmla="*/ 72272 w 493578"/>
                <a:gd name="connsiteY8" fmla="*/ 65512 h 210892"/>
                <a:gd name="connsiteX9" fmla="*/ 6312 w 493578"/>
                <a:gd name="connsiteY9" fmla="*/ 30063 h 210892"/>
                <a:gd name="connsiteX10" fmla="*/ 3620 w 493578"/>
                <a:gd name="connsiteY10" fmla="*/ 45768 h 210892"/>
                <a:gd name="connsiteX11" fmla="*/ 23812 w 493578"/>
                <a:gd name="connsiteY11" fmla="*/ 90639 h 210892"/>
                <a:gd name="connsiteX12" fmla="*/ 431687 w 493578"/>
                <a:gd name="connsiteY12" fmla="*/ 52947 h 210892"/>
                <a:gd name="connsiteX13" fmla="*/ 415085 w 493578"/>
                <a:gd name="connsiteY13" fmla="*/ 88844 h 210892"/>
                <a:gd name="connsiteX14" fmla="*/ 431687 w 493578"/>
                <a:gd name="connsiteY14" fmla="*/ 52947 h 210892"/>
                <a:gd name="connsiteX15" fmla="*/ 380983 w 493578"/>
                <a:gd name="connsiteY15" fmla="*/ 89293 h 210892"/>
                <a:gd name="connsiteX16" fmla="*/ 359445 w 493578"/>
                <a:gd name="connsiteY16" fmla="*/ 130574 h 210892"/>
                <a:gd name="connsiteX17" fmla="*/ 380983 w 493578"/>
                <a:gd name="connsiteY17" fmla="*/ 89293 h 210892"/>
                <a:gd name="connsiteX18" fmla="*/ 321305 w 493578"/>
                <a:gd name="connsiteY18" fmla="*/ 124741 h 210892"/>
                <a:gd name="connsiteX19" fmla="*/ 300216 w 493578"/>
                <a:gd name="connsiteY19" fmla="*/ 169612 h 210892"/>
                <a:gd name="connsiteX20" fmla="*/ 321305 w 493578"/>
                <a:gd name="connsiteY20" fmla="*/ 124741 h 2108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493578" h="210892">
                  <a:moveTo>
                    <a:pt x="23812" y="90639"/>
                  </a:moveTo>
                  <a:cubicBezTo>
                    <a:pt x="95605" y="128331"/>
                    <a:pt x="166052" y="168265"/>
                    <a:pt x="236499" y="208201"/>
                  </a:cubicBezTo>
                  <a:cubicBezTo>
                    <a:pt x="248614" y="214931"/>
                    <a:pt x="256691" y="214482"/>
                    <a:pt x="267909" y="206855"/>
                  </a:cubicBezTo>
                  <a:cubicBezTo>
                    <a:pt x="334318" y="160189"/>
                    <a:pt x="399829" y="112626"/>
                    <a:pt x="468032" y="69101"/>
                  </a:cubicBezTo>
                  <a:cubicBezTo>
                    <a:pt x="496301" y="51153"/>
                    <a:pt x="499442" y="30063"/>
                    <a:pt x="494955" y="0"/>
                  </a:cubicBezTo>
                  <a:cubicBezTo>
                    <a:pt x="488224" y="4038"/>
                    <a:pt x="482391" y="7628"/>
                    <a:pt x="476558" y="11218"/>
                  </a:cubicBezTo>
                  <a:cubicBezTo>
                    <a:pt x="404764" y="56537"/>
                    <a:pt x="332523" y="101857"/>
                    <a:pt x="260729" y="148074"/>
                  </a:cubicBezTo>
                  <a:cubicBezTo>
                    <a:pt x="248166" y="156150"/>
                    <a:pt x="238742" y="157497"/>
                    <a:pt x="225281" y="149420"/>
                  </a:cubicBezTo>
                  <a:cubicBezTo>
                    <a:pt x="174577" y="120703"/>
                    <a:pt x="123425" y="93331"/>
                    <a:pt x="72272" y="65512"/>
                  </a:cubicBezTo>
                  <a:cubicBezTo>
                    <a:pt x="51183" y="53845"/>
                    <a:pt x="30093" y="42627"/>
                    <a:pt x="6312" y="30063"/>
                  </a:cubicBezTo>
                  <a:cubicBezTo>
                    <a:pt x="4966" y="37692"/>
                    <a:pt x="4966" y="42179"/>
                    <a:pt x="3620" y="45768"/>
                  </a:cubicBezTo>
                  <a:cubicBezTo>
                    <a:pt x="-5354" y="67755"/>
                    <a:pt x="2722" y="79870"/>
                    <a:pt x="23812" y="90639"/>
                  </a:cubicBezTo>
                  <a:close/>
                  <a:moveTo>
                    <a:pt x="431687" y="52947"/>
                  </a:moveTo>
                  <a:cubicBezTo>
                    <a:pt x="442007" y="75832"/>
                    <a:pt x="440661" y="78524"/>
                    <a:pt x="415085" y="88844"/>
                  </a:cubicBezTo>
                  <a:cubicBezTo>
                    <a:pt x="407008" y="70447"/>
                    <a:pt x="414636" y="59678"/>
                    <a:pt x="431687" y="52947"/>
                  </a:cubicBezTo>
                  <a:close/>
                  <a:moveTo>
                    <a:pt x="380983" y="89293"/>
                  </a:moveTo>
                  <a:cubicBezTo>
                    <a:pt x="389060" y="111280"/>
                    <a:pt x="375150" y="121600"/>
                    <a:pt x="359445" y="130574"/>
                  </a:cubicBezTo>
                  <a:cubicBezTo>
                    <a:pt x="351368" y="102754"/>
                    <a:pt x="352714" y="100511"/>
                    <a:pt x="380983" y="89293"/>
                  </a:cubicBezTo>
                  <a:close/>
                  <a:moveTo>
                    <a:pt x="321305" y="124741"/>
                  </a:moveTo>
                  <a:cubicBezTo>
                    <a:pt x="329382" y="152561"/>
                    <a:pt x="329382" y="152561"/>
                    <a:pt x="300216" y="169612"/>
                  </a:cubicBezTo>
                  <a:cubicBezTo>
                    <a:pt x="291241" y="137305"/>
                    <a:pt x="292587" y="134612"/>
                    <a:pt x="321305" y="124741"/>
                  </a:cubicBezTo>
                  <a:close/>
                </a:path>
              </a:pathLst>
            </a:custGeom>
            <a:grpFill/>
            <a:ln w="448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90" name="Freeform: Shape 689">
              <a:extLst>
                <a:ext uri="{FF2B5EF4-FFF2-40B4-BE49-F238E27FC236}">
                  <a16:creationId xmlns:a16="http://schemas.microsoft.com/office/drawing/2014/main" id="{8B0F712E-DFE5-4278-B3F8-93D3253C7CF0}"/>
                </a:ext>
              </a:extLst>
            </p:cNvPr>
            <p:cNvSpPr/>
            <p:nvPr/>
          </p:nvSpPr>
          <p:spPr>
            <a:xfrm>
              <a:off x="10277433" y="5925410"/>
              <a:ext cx="260251" cy="228841"/>
            </a:xfrm>
            <a:custGeom>
              <a:avLst/>
              <a:gdLst>
                <a:gd name="connsiteX0" fmla="*/ 42412 w 260250"/>
                <a:gd name="connsiteY0" fmla="*/ 231982 h 228841"/>
                <a:gd name="connsiteX1" fmla="*/ 255099 w 260250"/>
                <a:gd name="connsiteY1" fmla="*/ 79870 h 228841"/>
                <a:gd name="connsiteX2" fmla="*/ 263176 w 260250"/>
                <a:gd name="connsiteY2" fmla="*/ 67306 h 228841"/>
                <a:gd name="connsiteX3" fmla="*/ 257792 w 260250"/>
                <a:gd name="connsiteY3" fmla="*/ 0 h 228841"/>
                <a:gd name="connsiteX4" fmla="*/ 92218 w 260250"/>
                <a:gd name="connsiteY4" fmla="*/ 113523 h 228841"/>
                <a:gd name="connsiteX5" fmla="*/ 12348 w 260250"/>
                <a:gd name="connsiteY5" fmla="*/ 119356 h 228841"/>
                <a:gd name="connsiteX6" fmla="*/ 1579 w 260250"/>
                <a:gd name="connsiteY6" fmla="*/ 116215 h 228841"/>
                <a:gd name="connsiteX7" fmla="*/ 1131 w 260250"/>
                <a:gd name="connsiteY7" fmla="*/ 172304 h 228841"/>
                <a:gd name="connsiteX8" fmla="*/ 42412 w 260250"/>
                <a:gd name="connsiteY8" fmla="*/ 231982 h 228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60250" h="228841">
                  <a:moveTo>
                    <a:pt x="42412" y="231982"/>
                  </a:moveTo>
                  <a:cubicBezTo>
                    <a:pt x="111962" y="182175"/>
                    <a:pt x="183755" y="131022"/>
                    <a:pt x="255099" y="79870"/>
                  </a:cubicBezTo>
                  <a:cubicBezTo>
                    <a:pt x="259138" y="77178"/>
                    <a:pt x="263625" y="71344"/>
                    <a:pt x="263176" y="67306"/>
                  </a:cubicBezTo>
                  <a:cubicBezTo>
                    <a:pt x="262279" y="45768"/>
                    <a:pt x="259586" y="24230"/>
                    <a:pt x="257792" y="0"/>
                  </a:cubicBezTo>
                  <a:cubicBezTo>
                    <a:pt x="200357" y="39037"/>
                    <a:pt x="145166" y="74485"/>
                    <a:pt x="92218" y="113523"/>
                  </a:cubicBezTo>
                  <a:cubicBezTo>
                    <a:pt x="64847" y="133715"/>
                    <a:pt x="41066" y="144035"/>
                    <a:pt x="12348" y="119356"/>
                  </a:cubicBezTo>
                  <a:cubicBezTo>
                    <a:pt x="11002" y="118010"/>
                    <a:pt x="8310" y="118010"/>
                    <a:pt x="1579" y="116215"/>
                  </a:cubicBezTo>
                  <a:cubicBezTo>
                    <a:pt x="1579" y="136856"/>
                    <a:pt x="3823" y="154804"/>
                    <a:pt x="1131" y="172304"/>
                  </a:cubicBezTo>
                  <a:cubicBezTo>
                    <a:pt x="-3805" y="205059"/>
                    <a:pt x="6964" y="225700"/>
                    <a:pt x="42412" y="231982"/>
                  </a:cubicBezTo>
                  <a:close/>
                </a:path>
              </a:pathLst>
            </a:custGeom>
            <a:grpFill/>
            <a:ln w="448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91" name="Freeform: Shape 690">
              <a:extLst>
                <a:ext uri="{FF2B5EF4-FFF2-40B4-BE49-F238E27FC236}">
                  <a16:creationId xmlns:a16="http://schemas.microsoft.com/office/drawing/2014/main" id="{1617F697-F70D-427D-BDA0-E5A387626714}"/>
                </a:ext>
              </a:extLst>
            </p:cNvPr>
            <p:cNvSpPr/>
            <p:nvPr/>
          </p:nvSpPr>
          <p:spPr>
            <a:xfrm>
              <a:off x="10497533" y="5497770"/>
              <a:ext cx="260251" cy="161535"/>
            </a:xfrm>
            <a:custGeom>
              <a:avLst/>
              <a:gdLst>
                <a:gd name="connsiteX0" fmla="*/ 69999 w 260250"/>
                <a:gd name="connsiteY0" fmla="*/ 163799 h 161534"/>
                <a:gd name="connsiteX1" fmla="*/ 260699 w 260250"/>
                <a:gd name="connsiteY1" fmla="*/ 34571 h 161534"/>
                <a:gd name="connsiteX2" fmla="*/ 213136 w 260250"/>
                <a:gd name="connsiteY2" fmla="*/ 4957 h 161534"/>
                <a:gd name="connsiteX3" fmla="*/ 185765 w 260250"/>
                <a:gd name="connsiteY3" fmla="*/ 5854 h 161534"/>
                <a:gd name="connsiteX4" fmla="*/ 80767 w 260250"/>
                <a:gd name="connsiteY4" fmla="*/ 80340 h 161534"/>
                <a:gd name="connsiteX5" fmla="*/ 0 w 260250"/>
                <a:gd name="connsiteY5" fmla="*/ 137326 h 161534"/>
                <a:gd name="connsiteX6" fmla="*/ 54742 w 260250"/>
                <a:gd name="connsiteY6" fmla="*/ 164248 h 161534"/>
                <a:gd name="connsiteX7" fmla="*/ 69999 w 260250"/>
                <a:gd name="connsiteY7" fmla="*/ 163799 h 1615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60250" h="161534">
                  <a:moveTo>
                    <a:pt x="69999" y="163799"/>
                  </a:moveTo>
                  <a:cubicBezTo>
                    <a:pt x="133266" y="121621"/>
                    <a:pt x="196085" y="78545"/>
                    <a:pt x="260699" y="34571"/>
                  </a:cubicBezTo>
                  <a:cubicBezTo>
                    <a:pt x="243648" y="23802"/>
                    <a:pt x="227944" y="15277"/>
                    <a:pt x="213136" y="4957"/>
                  </a:cubicBezTo>
                  <a:cubicBezTo>
                    <a:pt x="203265" y="-2223"/>
                    <a:pt x="195637" y="-1325"/>
                    <a:pt x="185765" y="5854"/>
                  </a:cubicBezTo>
                  <a:cubicBezTo>
                    <a:pt x="151215" y="30982"/>
                    <a:pt x="115767" y="55661"/>
                    <a:pt x="80767" y="80340"/>
                  </a:cubicBezTo>
                  <a:cubicBezTo>
                    <a:pt x="54742" y="98737"/>
                    <a:pt x="28269" y="117134"/>
                    <a:pt x="0" y="137326"/>
                  </a:cubicBezTo>
                  <a:cubicBezTo>
                    <a:pt x="20192" y="147197"/>
                    <a:pt x="37243" y="156171"/>
                    <a:pt x="54742" y="164248"/>
                  </a:cubicBezTo>
                  <a:cubicBezTo>
                    <a:pt x="59230" y="166043"/>
                    <a:pt x="66409" y="166492"/>
                    <a:pt x="69999" y="163799"/>
                  </a:cubicBezTo>
                  <a:close/>
                </a:path>
              </a:pathLst>
            </a:custGeom>
            <a:grpFill/>
            <a:ln w="448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92" name="Freeform: Shape 691">
              <a:extLst>
                <a:ext uri="{FF2B5EF4-FFF2-40B4-BE49-F238E27FC236}">
                  <a16:creationId xmlns:a16="http://schemas.microsoft.com/office/drawing/2014/main" id="{C1F7B5C6-2B54-43CD-A313-00F41B037F39}"/>
                </a:ext>
              </a:extLst>
            </p:cNvPr>
            <p:cNvSpPr/>
            <p:nvPr/>
          </p:nvSpPr>
          <p:spPr>
            <a:xfrm>
              <a:off x="10548237" y="5778234"/>
              <a:ext cx="210893" cy="210893"/>
            </a:xfrm>
            <a:custGeom>
              <a:avLst/>
              <a:gdLst>
                <a:gd name="connsiteX0" fmla="*/ 5385 w 210892"/>
                <a:gd name="connsiteY0" fmla="*/ 212239 h 210892"/>
                <a:gd name="connsiteX1" fmla="*/ 202816 w 210892"/>
                <a:gd name="connsiteY1" fmla="*/ 70896 h 210892"/>
                <a:gd name="connsiteX2" fmla="*/ 211342 w 210892"/>
                <a:gd name="connsiteY2" fmla="*/ 58332 h 210892"/>
                <a:gd name="connsiteX3" fmla="*/ 203265 w 210892"/>
                <a:gd name="connsiteY3" fmla="*/ 0 h 210892"/>
                <a:gd name="connsiteX4" fmla="*/ 6731 w 210892"/>
                <a:gd name="connsiteY4" fmla="*/ 134164 h 210892"/>
                <a:gd name="connsiteX5" fmla="*/ 0 w 210892"/>
                <a:gd name="connsiteY5" fmla="*/ 149420 h 210892"/>
                <a:gd name="connsiteX6" fmla="*/ 5385 w 210892"/>
                <a:gd name="connsiteY6" fmla="*/ 212239 h 2108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10892" h="210892">
                  <a:moveTo>
                    <a:pt x="5385" y="212239"/>
                  </a:moveTo>
                  <a:cubicBezTo>
                    <a:pt x="73588" y="163330"/>
                    <a:pt x="138202" y="117561"/>
                    <a:pt x="202816" y="70896"/>
                  </a:cubicBezTo>
                  <a:cubicBezTo>
                    <a:pt x="206855" y="68204"/>
                    <a:pt x="211790" y="62370"/>
                    <a:pt x="211342" y="58332"/>
                  </a:cubicBezTo>
                  <a:cubicBezTo>
                    <a:pt x="209547" y="39486"/>
                    <a:pt x="206406" y="21089"/>
                    <a:pt x="203265" y="0"/>
                  </a:cubicBezTo>
                  <a:cubicBezTo>
                    <a:pt x="135510" y="45768"/>
                    <a:pt x="70896" y="89742"/>
                    <a:pt x="6731" y="134164"/>
                  </a:cubicBezTo>
                  <a:cubicBezTo>
                    <a:pt x="2692" y="136856"/>
                    <a:pt x="0" y="144484"/>
                    <a:pt x="0" y="149420"/>
                  </a:cubicBezTo>
                  <a:cubicBezTo>
                    <a:pt x="897" y="169163"/>
                    <a:pt x="3141" y="189355"/>
                    <a:pt x="5385" y="212239"/>
                  </a:cubicBezTo>
                  <a:close/>
                </a:path>
              </a:pathLst>
            </a:custGeom>
            <a:grpFill/>
            <a:ln w="448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93" name="Freeform: Shape 692">
              <a:extLst>
                <a:ext uri="{FF2B5EF4-FFF2-40B4-BE49-F238E27FC236}">
                  <a16:creationId xmlns:a16="http://schemas.microsoft.com/office/drawing/2014/main" id="{D6B310F7-4386-480B-9E9C-D0574DA25A31}"/>
                </a:ext>
              </a:extLst>
            </p:cNvPr>
            <p:cNvSpPr/>
            <p:nvPr/>
          </p:nvSpPr>
          <p:spPr>
            <a:xfrm>
              <a:off x="10281705" y="5649392"/>
              <a:ext cx="264738" cy="161535"/>
            </a:xfrm>
            <a:custGeom>
              <a:avLst/>
              <a:gdLst>
                <a:gd name="connsiteX0" fmla="*/ 80319 w 264737"/>
                <a:gd name="connsiteY0" fmla="*/ 153072 h 161534"/>
                <a:gd name="connsiteX1" fmla="*/ 190252 w 264737"/>
                <a:gd name="connsiteY1" fmla="*/ 78138 h 161534"/>
                <a:gd name="connsiteX2" fmla="*/ 267430 w 264737"/>
                <a:gd name="connsiteY2" fmla="*/ 25639 h 161534"/>
                <a:gd name="connsiteX3" fmla="*/ 156150 w 264737"/>
                <a:gd name="connsiteY3" fmla="*/ 27883 h 161534"/>
                <a:gd name="connsiteX4" fmla="*/ 137305 w 264737"/>
                <a:gd name="connsiteY4" fmla="*/ 40895 h 161534"/>
                <a:gd name="connsiteX5" fmla="*/ 0 w 264737"/>
                <a:gd name="connsiteY5" fmla="*/ 137816 h 161534"/>
                <a:gd name="connsiteX6" fmla="*/ 39486 w 264737"/>
                <a:gd name="connsiteY6" fmla="*/ 156662 h 161534"/>
                <a:gd name="connsiteX7" fmla="*/ 80319 w 264737"/>
                <a:gd name="connsiteY7" fmla="*/ 153072 h 1615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64737" h="161534">
                  <a:moveTo>
                    <a:pt x="80319" y="153072"/>
                  </a:moveTo>
                  <a:cubicBezTo>
                    <a:pt x="116215" y="127047"/>
                    <a:pt x="153458" y="102817"/>
                    <a:pt x="190252" y="78138"/>
                  </a:cubicBezTo>
                  <a:cubicBezTo>
                    <a:pt x="215828" y="60638"/>
                    <a:pt x="241405" y="43587"/>
                    <a:pt x="267430" y="25639"/>
                  </a:cubicBezTo>
                  <a:cubicBezTo>
                    <a:pt x="208649" y="-8911"/>
                    <a:pt x="208649" y="-8911"/>
                    <a:pt x="156150" y="27883"/>
                  </a:cubicBezTo>
                  <a:cubicBezTo>
                    <a:pt x="149868" y="32370"/>
                    <a:pt x="143587" y="36408"/>
                    <a:pt x="137305" y="40895"/>
                  </a:cubicBezTo>
                  <a:cubicBezTo>
                    <a:pt x="91985" y="72753"/>
                    <a:pt x="47114" y="104612"/>
                    <a:pt x="0" y="137816"/>
                  </a:cubicBezTo>
                  <a:cubicBezTo>
                    <a:pt x="14807" y="144995"/>
                    <a:pt x="27820" y="149483"/>
                    <a:pt x="39486" y="156662"/>
                  </a:cubicBezTo>
                  <a:cubicBezTo>
                    <a:pt x="54742" y="166533"/>
                    <a:pt x="66409" y="163392"/>
                    <a:pt x="80319" y="153072"/>
                  </a:cubicBezTo>
                  <a:close/>
                </a:path>
              </a:pathLst>
            </a:custGeom>
            <a:grpFill/>
            <a:ln w="448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94" name="Freeform: Shape 693">
              <a:extLst>
                <a:ext uri="{FF2B5EF4-FFF2-40B4-BE49-F238E27FC236}">
                  <a16:creationId xmlns:a16="http://schemas.microsoft.com/office/drawing/2014/main" id="{3639D216-C22F-4534-8A7B-7D523837F60E}"/>
                </a:ext>
              </a:extLst>
            </p:cNvPr>
            <p:cNvSpPr/>
            <p:nvPr/>
          </p:nvSpPr>
          <p:spPr>
            <a:xfrm>
              <a:off x="10152477" y="5831869"/>
              <a:ext cx="246789" cy="152561"/>
            </a:xfrm>
            <a:custGeom>
              <a:avLst/>
              <a:gdLst>
                <a:gd name="connsiteX0" fmla="*/ 69998 w 246789"/>
                <a:gd name="connsiteY0" fmla="*/ 151873 h 152560"/>
                <a:gd name="connsiteX1" fmla="*/ 248584 w 246789"/>
                <a:gd name="connsiteY1" fmla="*/ 23992 h 152560"/>
                <a:gd name="connsiteX2" fmla="*/ 198778 w 246789"/>
                <a:gd name="connsiteY2" fmla="*/ 1107 h 152560"/>
                <a:gd name="connsiteX3" fmla="*/ 183970 w 246789"/>
                <a:gd name="connsiteY3" fmla="*/ 2005 h 152560"/>
                <a:gd name="connsiteX4" fmla="*/ 0 w 246789"/>
                <a:gd name="connsiteY4" fmla="*/ 126297 h 152560"/>
                <a:gd name="connsiteX5" fmla="*/ 53396 w 246789"/>
                <a:gd name="connsiteY5" fmla="*/ 154117 h 152560"/>
                <a:gd name="connsiteX6" fmla="*/ 69998 w 246789"/>
                <a:gd name="connsiteY6" fmla="*/ 151873 h 1525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6789" h="152560">
                  <a:moveTo>
                    <a:pt x="69998" y="151873"/>
                  </a:moveTo>
                  <a:cubicBezTo>
                    <a:pt x="128779" y="110143"/>
                    <a:pt x="187560" y="68414"/>
                    <a:pt x="248584" y="23992"/>
                  </a:cubicBezTo>
                  <a:cubicBezTo>
                    <a:pt x="230187" y="15466"/>
                    <a:pt x="214482" y="7389"/>
                    <a:pt x="198778" y="1107"/>
                  </a:cubicBezTo>
                  <a:cubicBezTo>
                    <a:pt x="194739" y="-687"/>
                    <a:pt x="187560" y="-239"/>
                    <a:pt x="183970" y="2005"/>
                  </a:cubicBezTo>
                  <a:cubicBezTo>
                    <a:pt x="122946" y="42837"/>
                    <a:pt x="62819" y="84118"/>
                    <a:pt x="0" y="126297"/>
                  </a:cubicBezTo>
                  <a:cubicBezTo>
                    <a:pt x="19294" y="136617"/>
                    <a:pt x="35897" y="146040"/>
                    <a:pt x="53396" y="154117"/>
                  </a:cubicBezTo>
                  <a:cubicBezTo>
                    <a:pt x="57883" y="156361"/>
                    <a:pt x="65960" y="155014"/>
                    <a:pt x="69998" y="151873"/>
                  </a:cubicBezTo>
                  <a:close/>
                </a:path>
              </a:pathLst>
            </a:custGeom>
            <a:grpFill/>
            <a:ln w="448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95" name="Freeform: Shape 694">
              <a:extLst>
                <a:ext uri="{FF2B5EF4-FFF2-40B4-BE49-F238E27FC236}">
                  <a16:creationId xmlns:a16="http://schemas.microsoft.com/office/drawing/2014/main" id="{577BF9EC-F03F-4079-8C55-C71A3B1C1CB9}"/>
                </a:ext>
              </a:extLst>
            </p:cNvPr>
            <p:cNvSpPr/>
            <p:nvPr/>
          </p:nvSpPr>
          <p:spPr>
            <a:xfrm>
              <a:off x="10354844" y="5683826"/>
              <a:ext cx="255764" cy="161535"/>
            </a:xfrm>
            <a:custGeom>
              <a:avLst/>
              <a:gdLst>
                <a:gd name="connsiteX0" fmla="*/ 200124 w 255763"/>
                <a:gd name="connsiteY0" fmla="*/ 2423 h 161534"/>
                <a:gd name="connsiteX1" fmla="*/ 0 w 255763"/>
                <a:gd name="connsiteY1" fmla="*/ 137484 h 161534"/>
                <a:gd name="connsiteX2" fmla="*/ 40832 w 255763"/>
                <a:gd name="connsiteY2" fmla="*/ 157227 h 161534"/>
                <a:gd name="connsiteX3" fmla="*/ 72242 w 255763"/>
                <a:gd name="connsiteY3" fmla="*/ 154086 h 161534"/>
                <a:gd name="connsiteX4" fmla="*/ 171855 w 255763"/>
                <a:gd name="connsiteY4" fmla="*/ 82293 h 161534"/>
                <a:gd name="connsiteX5" fmla="*/ 257558 w 255763"/>
                <a:gd name="connsiteY5" fmla="*/ 20820 h 161534"/>
                <a:gd name="connsiteX6" fmla="*/ 216277 w 255763"/>
                <a:gd name="connsiteY6" fmla="*/ 1077 h 161534"/>
                <a:gd name="connsiteX7" fmla="*/ 200124 w 255763"/>
                <a:gd name="connsiteY7" fmla="*/ 2423 h 1615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55763" h="161534">
                  <a:moveTo>
                    <a:pt x="200124" y="2423"/>
                  </a:moveTo>
                  <a:cubicBezTo>
                    <a:pt x="134164" y="46845"/>
                    <a:pt x="68204" y="91267"/>
                    <a:pt x="0" y="137484"/>
                  </a:cubicBezTo>
                  <a:cubicBezTo>
                    <a:pt x="15256" y="144663"/>
                    <a:pt x="28717" y="150048"/>
                    <a:pt x="40832" y="157227"/>
                  </a:cubicBezTo>
                  <a:cubicBezTo>
                    <a:pt x="52947" y="164407"/>
                    <a:pt x="61473" y="162163"/>
                    <a:pt x="72242" y="154086"/>
                  </a:cubicBezTo>
                  <a:cubicBezTo>
                    <a:pt x="104998" y="129407"/>
                    <a:pt x="138651" y="106075"/>
                    <a:pt x="171855" y="82293"/>
                  </a:cubicBezTo>
                  <a:cubicBezTo>
                    <a:pt x="199675" y="62101"/>
                    <a:pt x="227944" y="42358"/>
                    <a:pt x="257558" y="20820"/>
                  </a:cubicBezTo>
                  <a:cubicBezTo>
                    <a:pt x="242302" y="13192"/>
                    <a:pt x="229739" y="6013"/>
                    <a:pt x="216277" y="1077"/>
                  </a:cubicBezTo>
                  <a:cubicBezTo>
                    <a:pt x="211790" y="-718"/>
                    <a:pt x="204162" y="-269"/>
                    <a:pt x="200124" y="2423"/>
                  </a:cubicBezTo>
                  <a:close/>
                </a:path>
              </a:pathLst>
            </a:custGeom>
            <a:grpFill/>
            <a:ln w="448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96" name="Freeform: Shape 695">
              <a:extLst>
                <a:ext uri="{FF2B5EF4-FFF2-40B4-BE49-F238E27FC236}">
                  <a16:creationId xmlns:a16="http://schemas.microsoft.com/office/drawing/2014/main" id="{D9082AB3-0DBC-46AD-AE6C-D7AFE70E5EB9}"/>
                </a:ext>
              </a:extLst>
            </p:cNvPr>
            <p:cNvSpPr/>
            <p:nvPr/>
          </p:nvSpPr>
          <p:spPr>
            <a:xfrm>
              <a:off x="10488559" y="5745299"/>
              <a:ext cx="251276" cy="152561"/>
            </a:xfrm>
            <a:custGeom>
              <a:avLst/>
              <a:gdLst>
                <a:gd name="connsiteX0" fmla="*/ 254417 w 251276"/>
                <a:gd name="connsiteY0" fmla="*/ 23961 h 152560"/>
                <a:gd name="connsiteX1" fmla="*/ 207303 w 251276"/>
                <a:gd name="connsiteY1" fmla="*/ 1077 h 152560"/>
                <a:gd name="connsiteX2" fmla="*/ 190701 w 251276"/>
                <a:gd name="connsiteY2" fmla="*/ 2423 h 152560"/>
                <a:gd name="connsiteX3" fmla="*/ 0 w 251276"/>
                <a:gd name="connsiteY3" fmla="*/ 135689 h 152560"/>
                <a:gd name="connsiteX4" fmla="*/ 91537 w 251276"/>
                <a:gd name="connsiteY4" fmla="*/ 135689 h 152560"/>
                <a:gd name="connsiteX5" fmla="*/ 254417 w 251276"/>
                <a:gd name="connsiteY5" fmla="*/ 23961 h 1525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51276" h="152560">
                  <a:moveTo>
                    <a:pt x="254417" y="23961"/>
                  </a:moveTo>
                  <a:cubicBezTo>
                    <a:pt x="237367" y="15436"/>
                    <a:pt x="222559" y="7359"/>
                    <a:pt x="207303" y="1077"/>
                  </a:cubicBezTo>
                  <a:cubicBezTo>
                    <a:pt x="202816" y="-718"/>
                    <a:pt x="194739" y="-269"/>
                    <a:pt x="190701" y="2423"/>
                  </a:cubicBezTo>
                  <a:cubicBezTo>
                    <a:pt x="126984" y="46396"/>
                    <a:pt x="63717" y="90818"/>
                    <a:pt x="0" y="135689"/>
                  </a:cubicBezTo>
                  <a:cubicBezTo>
                    <a:pt x="31858" y="163509"/>
                    <a:pt x="58781" y="161266"/>
                    <a:pt x="91537" y="135689"/>
                  </a:cubicBezTo>
                  <a:cubicBezTo>
                    <a:pt x="143138" y="96203"/>
                    <a:pt x="198778" y="62101"/>
                    <a:pt x="254417" y="23961"/>
                  </a:cubicBezTo>
                  <a:close/>
                </a:path>
              </a:pathLst>
            </a:custGeom>
            <a:grpFill/>
            <a:ln w="448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97" name="Freeform: Shape 696">
              <a:extLst>
                <a:ext uri="{FF2B5EF4-FFF2-40B4-BE49-F238E27FC236}">
                  <a16:creationId xmlns:a16="http://schemas.microsoft.com/office/drawing/2014/main" id="{1FAFF3ED-DA92-45BA-8F2E-5605A34A7361}"/>
                </a:ext>
              </a:extLst>
            </p:cNvPr>
            <p:cNvSpPr/>
            <p:nvPr/>
          </p:nvSpPr>
          <p:spPr>
            <a:xfrm>
              <a:off x="10088312" y="5798155"/>
              <a:ext cx="242302" cy="148074"/>
            </a:xfrm>
            <a:custGeom>
              <a:avLst/>
              <a:gdLst>
                <a:gd name="connsiteX0" fmla="*/ 61922 w 242302"/>
                <a:gd name="connsiteY0" fmla="*/ 147447 h 148073"/>
                <a:gd name="connsiteX1" fmla="*/ 242302 w 242302"/>
                <a:gd name="connsiteY1" fmla="*/ 25399 h 148073"/>
                <a:gd name="connsiteX2" fmla="*/ 198778 w 242302"/>
                <a:gd name="connsiteY2" fmla="*/ 4309 h 148073"/>
                <a:gd name="connsiteX3" fmla="*/ 166919 w 242302"/>
                <a:gd name="connsiteY3" fmla="*/ 7002 h 148073"/>
                <a:gd name="connsiteX4" fmla="*/ 12564 w 242302"/>
                <a:gd name="connsiteY4" fmla="*/ 116038 h 148073"/>
                <a:gd name="connsiteX5" fmla="*/ 0 w 242302"/>
                <a:gd name="connsiteY5" fmla="*/ 126358 h 148073"/>
                <a:gd name="connsiteX6" fmla="*/ 42179 w 242302"/>
                <a:gd name="connsiteY6" fmla="*/ 148345 h 148073"/>
                <a:gd name="connsiteX7" fmla="*/ 61922 w 242302"/>
                <a:gd name="connsiteY7" fmla="*/ 147447 h 1480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42302" h="148073">
                  <a:moveTo>
                    <a:pt x="61922" y="147447"/>
                  </a:moveTo>
                  <a:cubicBezTo>
                    <a:pt x="121151" y="107961"/>
                    <a:pt x="179932" y="67577"/>
                    <a:pt x="242302" y="25399"/>
                  </a:cubicBezTo>
                  <a:cubicBezTo>
                    <a:pt x="225700" y="17771"/>
                    <a:pt x="211790" y="11938"/>
                    <a:pt x="198778" y="4309"/>
                  </a:cubicBezTo>
                  <a:cubicBezTo>
                    <a:pt x="187111" y="-2421"/>
                    <a:pt x="178137" y="-1075"/>
                    <a:pt x="166919" y="7002"/>
                  </a:cubicBezTo>
                  <a:cubicBezTo>
                    <a:pt x="115767" y="43796"/>
                    <a:pt x="64165" y="79692"/>
                    <a:pt x="12564" y="116038"/>
                  </a:cubicBezTo>
                  <a:cubicBezTo>
                    <a:pt x="8526" y="118730"/>
                    <a:pt x="4936" y="122320"/>
                    <a:pt x="0" y="126358"/>
                  </a:cubicBezTo>
                  <a:cubicBezTo>
                    <a:pt x="15256" y="134435"/>
                    <a:pt x="28269" y="142511"/>
                    <a:pt x="42179" y="148345"/>
                  </a:cubicBezTo>
                  <a:cubicBezTo>
                    <a:pt x="47563" y="151037"/>
                    <a:pt x="56986" y="150588"/>
                    <a:pt x="61922" y="147447"/>
                  </a:cubicBezTo>
                  <a:close/>
                </a:path>
              </a:pathLst>
            </a:custGeom>
            <a:grpFill/>
            <a:ln w="448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98" name="Freeform: Shape 697">
              <a:extLst>
                <a:ext uri="{FF2B5EF4-FFF2-40B4-BE49-F238E27FC236}">
                  <a16:creationId xmlns:a16="http://schemas.microsoft.com/office/drawing/2014/main" id="{71B4A345-B751-477C-8E28-48BEF3475CE9}"/>
                </a:ext>
              </a:extLst>
            </p:cNvPr>
            <p:cNvSpPr/>
            <p:nvPr/>
          </p:nvSpPr>
          <p:spPr>
            <a:xfrm>
              <a:off x="10424843" y="5714996"/>
              <a:ext cx="246789" cy="157048"/>
            </a:xfrm>
            <a:custGeom>
              <a:avLst/>
              <a:gdLst>
                <a:gd name="connsiteX0" fmla="*/ 223457 w 246789"/>
                <a:gd name="connsiteY0" fmla="*/ 7149 h 157047"/>
                <a:gd name="connsiteX1" fmla="*/ 179483 w 246789"/>
                <a:gd name="connsiteY1" fmla="*/ 10290 h 157047"/>
                <a:gd name="connsiteX2" fmla="*/ 30961 w 246789"/>
                <a:gd name="connsiteY2" fmla="*/ 117083 h 157047"/>
                <a:gd name="connsiteX3" fmla="*/ 0 w 246789"/>
                <a:gd name="connsiteY3" fmla="*/ 139518 h 157047"/>
                <a:gd name="connsiteX4" fmla="*/ 38589 w 246789"/>
                <a:gd name="connsiteY4" fmla="*/ 157018 h 157047"/>
                <a:gd name="connsiteX5" fmla="*/ 58781 w 246789"/>
                <a:gd name="connsiteY5" fmla="*/ 154774 h 157047"/>
                <a:gd name="connsiteX6" fmla="*/ 249930 w 246789"/>
                <a:gd name="connsiteY6" fmla="*/ 20610 h 157047"/>
                <a:gd name="connsiteX7" fmla="*/ 223457 w 246789"/>
                <a:gd name="connsiteY7" fmla="*/ 7149 h 1570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46789" h="157047">
                  <a:moveTo>
                    <a:pt x="223457" y="7149"/>
                  </a:moveTo>
                  <a:cubicBezTo>
                    <a:pt x="207752" y="-4068"/>
                    <a:pt x="195188" y="-1376"/>
                    <a:pt x="179483" y="10290"/>
                  </a:cubicBezTo>
                  <a:cubicBezTo>
                    <a:pt x="130574" y="47084"/>
                    <a:pt x="80767" y="81635"/>
                    <a:pt x="30961" y="117083"/>
                  </a:cubicBezTo>
                  <a:cubicBezTo>
                    <a:pt x="21089" y="123813"/>
                    <a:pt x="11667" y="130993"/>
                    <a:pt x="0" y="139518"/>
                  </a:cubicBezTo>
                  <a:cubicBezTo>
                    <a:pt x="14808" y="146249"/>
                    <a:pt x="26474" y="152979"/>
                    <a:pt x="38589" y="157018"/>
                  </a:cubicBezTo>
                  <a:cubicBezTo>
                    <a:pt x="44422" y="158812"/>
                    <a:pt x="53845" y="158364"/>
                    <a:pt x="58781" y="154774"/>
                  </a:cubicBezTo>
                  <a:cubicBezTo>
                    <a:pt x="122049" y="111249"/>
                    <a:pt x="184868" y="66827"/>
                    <a:pt x="249930" y="20610"/>
                  </a:cubicBezTo>
                  <a:cubicBezTo>
                    <a:pt x="239162" y="15226"/>
                    <a:pt x="230636" y="12085"/>
                    <a:pt x="223457" y="7149"/>
                  </a:cubicBezTo>
                  <a:close/>
                </a:path>
              </a:pathLst>
            </a:custGeom>
            <a:grpFill/>
            <a:ln w="448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99" name="Freeform: Shape 698">
              <a:extLst>
                <a:ext uri="{FF2B5EF4-FFF2-40B4-BE49-F238E27FC236}">
                  <a16:creationId xmlns:a16="http://schemas.microsoft.com/office/drawing/2014/main" id="{7A67C887-D248-4A47-994D-CC940F1174C3}"/>
                </a:ext>
              </a:extLst>
            </p:cNvPr>
            <p:cNvSpPr/>
            <p:nvPr/>
          </p:nvSpPr>
          <p:spPr>
            <a:xfrm>
              <a:off x="10281705" y="5896324"/>
              <a:ext cx="242302" cy="148074"/>
            </a:xfrm>
            <a:custGeom>
              <a:avLst/>
              <a:gdLst>
                <a:gd name="connsiteX0" fmla="*/ 106792 w 242302"/>
                <a:gd name="connsiteY0" fmla="*/ 55111 h 148073"/>
                <a:gd name="connsiteX1" fmla="*/ 0 w 242302"/>
                <a:gd name="connsiteY1" fmla="*/ 130046 h 148073"/>
                <a:gd name="connsiteX2" fmla="*/ 27371 w 242302"/>
                <a:gd name="connsiteY2" fmla="*/ 145301 h 148073"/>
                <a:gd name="connsiteX3" fmla="*/ 65960 w 242302"/>
                <a:gd name="connsiteY3" fmla="*/ 143058 h 148073"/>
                <a:gd name="connsiteX4" fmla="*/ 197880 w 242302"/>
                <a:gd name="connsiteY4" fmla="*/ 52419 h 148073"/>
                <a:gd name="connsiteX5" fmla="*/ 243648 w 242302"/>
                <a:gd name="connsiteY5" fmla="*/ 21009 h 148073"/>
                <a:gd name="connsiteX6" fmla="*/ 152561 w 242302"/>
                <a:gd name="connsiteY6" fmla="*/ 22804 h 148073"/>
                <a:gd name="connsiteX7" fmla="*/ 106792 w 242302"/>
                <a:gd name="connsiteY7" fmla="*/ 55111 h 1480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42302" h="148073">
                  <a:moveTo>
                    <a:pt x="106792" y="55111"/>
                  </a:moveTo>
                  <a:cubicBezTo>
                    <a:pt x="71793" y="79790"/>
                    <a:pt x="36794" y="104020"/>
                    <a:pt x="0" y="130046"/>
                  </a:cubicBezTo>
                  <a:cubicBezTo>
                    <a:pt x="10769" y="135879"/>
                    <a:pt x="19743" y="139917"/>
                    <a:pt x="27371" y="145301"/>
                  </a:cubicBezTo>
                  <a:cubicBezTo>
                    <a:pt x="41281" y="155173"/>
                    <a:pt x="52050" y="152930"/>
                    <a:pt x="65960" y="143058"/>
                  </a:cubicBezTo>
                  <a:cubicBezTo>
                    <a:pt x="109485" y="112097"/>
                    <a:pt x="153907" y="82482"/>
                    <a:pt x="197880" y="52419"/>
                  </a:cubicBezTo>
                  <a:cubicBezTo>
                    <a:pt x="213585" y="41650"/>
                    <a:pt x="228841" y="30881"/>
                    <a:pt x="243648" y="21009"/>
                  </a:cubicBezTo>
                  <a:cubicBezTo>
                    <a:pt x="211790" y="-8605"/>
                    <a:pt x="182175" y="-5913"/>
                    <a:pt x="152561" y="22804"/>
                  </a:cubicBezTo>
                  <a:cubicBezTo>
                    <a:pt x="139099" y="35368"/>
                    <a:pt x="122049" y="44342"/>
                    <a:pt x="106792" y="55111"/>
                  </a:cubicBezTo>
                  <a:close/>
                </a:path>
              </a:pathLst>
            </a:custGeom>
            <a:grpFill/>
            <a:ln w="448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00" name="Freeform: Shape 699">
              <a:extLst>
                <a:ext uri="{FF2B5EF4-FFF2-40B4-BE49-F238E27FC236}">
                  <a16:creationId xmlns:a16="http://schemas.microsoft.com/office/drawing/2014/main" id="{5509B15E-CEA5-4D50-B207-00B9CAFDBCB4}"/>
                </a:ext>
              </a:extLst>
            </p:cNvPr>
            <p:cNvSpPr/>
            <p:nvPr/>
          </p:nvSpPr>
          <p:spPr>
            <a:xfrm>
              <a:off x="10225168" y="5864882"/>
              <a:ext cx="233328" cy="152561"/>
            </a:xfrm>
            <a:custGeom>
              <a:avLst/>
              <a:gdLst>
                <a:gd name="connsiteX0" fmla="*/ 235572 w 233328"/>
                <a:gd name="connsiteY0" fmla="*/ 21491 h 152560"/>
                <a:gd name="connsiteX1" fmla="*/ 157945 w 233328"/>
                <a:gd name="connsiteY1" fmla="*/ 19247 h 152560"/>
                <a:gd name="connsiteX2" fmla="*/ 0 w 233328"/>
                <a:gd name="connsiteY2" fmla="*/ 131873 h 152560"/>
                <a:gd name="connsiteX3" fmla="*/ 38589 w 233328"/>
                <a:gd name="connsiteY3" fmla="*/ 152065 h 152560"/>
                <a:gd name="connsiteX4" fmla="*/ 53396 w 233328"/>
                <a:gd name="connsiteY4" fmla="*/ 149372 h 152560"/>
                <a:gd name="connsiteX5" fmla="*/ 235572 w 233328"/>
                <a:gd name="connsiteY5" fmla="*/ 21491 h 1525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33328" h="152560">
                  <a:moveTo>
                    <a:pt x="235572" y="21491"/>
                  </a:moveTo>
                  <a:cubicBezTo>
                    <a:pt x="195188" y="-6778"/>
                    <a:pt x="193842" y="-6778"/>
                    <a:pt x="157945" y="19247"/>
                  </a:cubicBezTo>
                  <a:cubicBezTo>
                    <a:pt x="106344" y="56041"/>
                    <a:pt x="54294" y="93284"/>
                    <a:pt x="0" y="131873"/>
                  </a:cubicBezTo>
                  <a:cubicBezTo>
                    <a:pt x="14359" y="139501"/>
                    <a:pt x="26474" y="146680"/>
                    <a:pt x="38589" y="152065"/>
                  </a:cubicBezTo>
                  <a:cubicBezTo>
                    <a:pt x="42627" y="153859"/>
                    <a:pt x="49358" y="152065"/>
                    <a:pt x="53396" y="149372"/>
                  </a:cubicBezTo>
                  <a:cubicBezTo>
                    <a:pt x="113972" y="107194"/>
                    <a:pt x="174547" y="64567"/>
                    <a:pt x="235572" y="21491"/>
                  </a:cubicBezTo>
                  <a:close/>
                </a:path>
              </a:pathLst>
            </a:custGeom>
            <a:grpFill/>
            <a:ln w="448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01" name="Freeform: Shape 700">
              <a:extLst>
                <a:ext uri="{FF2B5EF4-FFF2-40B4-BE49-F238E27FC236}">
                  <a16:creationId xmlns:a16="http://schemas.microsoft.com/office/drawing/2014/main" id="{0F8FA4B9-A2CF-4C2E-87D0-6F2864F2BC76}"/>
                </a:ext>
              </a:extLst>
            </p:cNvPr>
            <p:cNvSpPr/>
            <p:nvPr/>
          </p:nvSpPr>
          <p:spPr>
            <a:xfrm>
              <a:off x="9929020" y="6485846"/>
              <a:ext cx="76280" cy="130125"/>
            </a:xfrm>
            <a:custGeom>
              <a:avLst/>
              <a:gdLst>
                <a:gd name="connsiteX0" fmla="*/ 0 w 76280"/>
                <a:gd name="connsiteY0" fmla="*/ 6731 h 130125"/>
                <a:gd name="connsiteX1" fmla="*/ 0 w 76280"/>
                <a:gd name="connsiteY1" fmla="*/ 133266 h 130125"/>
                <a:gd name="connsiteX2" fmla="*/ 78973 w 76280"/>
                <a:gd name="connsiteY2" fmla="*/ 124741 h 130125"/>
                <a:gd name="connsiteX3" fmla="*/ 73588 w 76280"/>
                <a:gd name="connsiteY3" fmla="*/ 0 h 130125"/>
                <a:gd name="connsiteX4" fmla="*/ 0 w 76280"/>
                <a:gd name="connsiteY4" fmla="*/ 6731 h 13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6280" h="130125">
                  <a:moveTo>
                    <a:pt x="0" y="6731"/>
                  </a:moveTo>
                  <a:cubicBezTo>
                    <a:pt x="0" y="49807"/>
                    <a:pt x="0" y="90639"/>
                    <a:pt x="0" y="133266"/>
                  </a:cubicBezTo>
                  <a:cubicBezTo>
                    <a:pt x="27820" y="130125"/>
                    <a:pt x="52948" y="127433"/>
                    <a:pt x="78973" y="124741"/>
                  </a:cubicBezTo>
                  <a:cubicBezTo>
                    <a:pt x="77178" y="82113"/>
                    <a:pt x="75383" y="41730"/>
                    <a:pt x="73588" y="0"/>
                  </a:cubicBezTo>
                  <a:cubicBezTo>
                    <a:pt x="47563" y="2244"/>
                    <a:pt x="23782" y="4487"/>
                    <a:pt x="0" y="6731"/>
                  </a:cubicBezTo>
                  <a:close/>
                </a:path>
              </a:pathLst>
            </a:custGeom>
            <a:grpFill/>
            <a:ln w="448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02" name="Freeform: Shape 701">
              <a:extLst>
                <a:ext uri="{FF2B5EF4-FFF2-40B4-BE49-F238E27FC236}">
                  <a16:creationId xmlns:a16="http://schemas.microsoft.com/office/drawing/2014/main" id="{08839589-4719-4527-8D42-A7E9EBD4FF13}"/>
                </a:ext>
              </a:extLst>
            </p:cNvPr>
            <p:cNvSpPr/>
            <p:nvPr/>
          </p:nvSpPr>
          <p:spPr>
            <a:xfrm>
              <a:off x="11061111" y="5422170"/>
              <a:ext cx="148074" cy="89742"/>
            </a:xfrm>
            <a:custGeom>
              <a:avLst/>
              <a:gdLst>
                <a:gd name="connsiteX0" fmla="*/ 62819 w 148073"/>
                <a:gd name="connsiteY0" fmla="*/ 88185 h 89741"/>
                <a:gd name="connsiteX1" fmla="*/ 152112 w 148073"/>
                <a:gd name="connsiteY1" fmla="*/ 23571 h 89741"/>
                <a:gd name="connsiteX2" fmla="*/ 105446 w 148073"/>
                <a:gd name="connsiteY2" fmla="*/ 1585 h 89741"/>
                <a:gd name="connsiteX3" fmla="*/ 87049 w 148073"/>
                <a:gd name="connsiteY3" fmla="*/ 2482 h 89741"/>
                <a:gd name="connsiteX4" fmla="*/ 0 w 148073"/>
                <a:gd name="connsiteY4" fmla="*/ 65301 h 89741"/>
                <a:gd name="connsiteX5" fmla="*/ 48460 w 148073"/>
                <a:gd name="connsiteY5" fmla="*/ 88185 h 89741"/>
                <a:gd name="connsiteX6" fmla="*/ 62819 w 148073"/>
                <a:gd name="connsiteY6" fmla="*/ 88185 h 897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8073" h="89741">
                  <a:moveTo>
                    <a:pt x="62819" y="88185"/>
                  </a:moveTo>
                  <a:cubicBezTo>
                    <a:pt x="91985" y="67545"/>
                    <a:pt x="120702" y="46455"/>
                    <a:pt x="152112" y="23571"/>
                  </a:cubicBezTo>
                  <a:cubicBezTo>
                    <a:pt x="134164" y="15046"/>
                    <a:pt x="120254" y="7418"/>
                    <a:pt x="105446" y="1585"/>
                  </a:cubicBezTo>
                  <a:cubicBezTo>
                    <a:pt x="100062" y="-659"/>
                    <a:pt x="91536" y="-659"/>
                    <a:pt x="87049" y="2482"/>
                  </a:cubicBezTo>
                  <a:cubicBezTo>
                    <a:pt x="57883" y="22225"/>
                    <a:pt x="30063" y="43314"/>
                    <a:pt x="0" y="65301"/>
                  </a:cubicBezTo>
                  <a:cubicBezTo>
                    <a:pt x="17499" y="73827"/>
                    <a:pt x="32756" y="81455"/>
                    <a:pt x="48460" y="88185"/>
                  </a:cubicBezTo>
                  <a:cubicBezTo>
                    <a:pt x="52050" y="90429"/>
                    <a:pt x="59229" y="90877"/>
                    <a:pt x="62819" y="88185"/>
                  </a:cubicBezTo>
                  <a:close/>
                </a:path>
              </a:pathLst>
            </a:custGeom>
            <a:grpFill/>
            <a:ln w="448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03" name="Freeform: Shape 702">
              <a:extLst>
                <a:ext uri="{FF2B5EF4-FFF2-40B4-BE49-F238E27FC236}">
                  <a16:creationId xmlns:a16="http://schemas.microsoft.com/office/drawing/2014/main" id="{D4BD67A0-3877-4CFB-B442-CAA8FFA0244D}"/>
                </a:ext>
              </a:extLst>
            </p:cNvPr>
            <p:cNvSpPr/>
            <p:nvPr/>
          </p:nvSpPr>
          <p:spPr>
            <a:xfrm>
              <a:off x="11166108" y="5344897"/>
              <a:ext cx="148074" cy="89742"/>
            </a:xfrm>
            <a:custGeom>
              <a:avLst/>
              <a:gdLst>
                <a:gd name="connsiteX0" fmla="*/ 64165 w 148073"/>
                <a:gd name="connsiteY0" fmla="*/ 88281 h 89741"/>
                <a:gd name="connsiteX1" fmla="*/ 151663 w 148073"/>
                <a:gd name="connsiteY1" fmla="*/ 24564 h 89741"/>
                <a:gd name="connsiteX2" fmla="*/ 100959 w 148073"/>
                <a:gd name="connsiteY2" fmla="*/ 783 h 89741"/>
                <a:gd name="connsiteX3" fmla="*/ 89742 w 148073"/>
                <a:gd name="connsiteY3" fmla="*/ 1680 h 89741"/>
                <a:gd name="connsiteX4" fmla="*/ 0 w 148073"/>
                <a:gd name="connsiteY4" fmla="*/ 66294 h 89741"/>
                <a:gd name="connsiteX5" fmla="*/ 51153 w 148073"/>
                <a:gd name="connsiteY5" fmla="*/ 90076 h 89741"/>
                <a:gd name="connsiteX6" fmla="*/ 64165 w 148073"/>
                <a:gd name="connsiteY6" fmla="*/ 88281 h 897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8073" h="89741">
                  <a:moveTo>
                    <a:pt x="64165" y="88281"/>
                  </a:moveTo>
                  <a:cubicBezTo>
                    <a:pt x="92883" y="68089"/>
                    <a:pt x="121151" y="47000"/>
                    <a:pt x="151663" y="24564"/>
                  </a:cubicBezTo>
                  <a:cubicBezTo>
                    <a:pt x="133266" y="15590"/>
                    <a:pt x="117113" y="7962"/>
                    <a:pt x="100959" y="783"/>
                  </a:cubicBezTo>
                  <a:cubicBezTo>
                    <a:pt x="97818" y="-563"/>
                    <a:pt x="92434" y="-115"/>
                    <a:pt x="89742" y="1680"/>
                  </a:cubicBezTo>
                  <a:cubicBezTo>
                    <a:pt x="60576" y="22321"/>
                    <a:pt x="31410" y="43410"/>
                    <a:pt x="0" y="66294"/>
                  </a:cubicBezTo>
                  <a:cubicBezTo>
                    <a:pt x="18846" y="75268"/>
                    <a:pt x="34551" y="82896"/>
                    <a:pt x="51153" y="90076"/>
                  </a:cubicBezTo>
                  <a:cubicBezTo>
                    <a:pt x="54742" y="91422"/>
                    <a:pt x="61024" y="90524"/>
                    <a:pt x="64165" y="88281"/>
                  </a:cubicBezTo>
                  <a:close/>
                </a:path>
              </a:pathLst>
            </a:custGeom>
            <a:grpFill/>
            <a:ln w="448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04" name="Freeform: Shape 703">
              <a:extLst>
                <a:ext uri="{FF2B5EF4-FFF2-40B4-BE49-F238E27FC236}">
                  <a16:creationId xmlns:a16="http://schemas.microsoft.com/office/drawing/2014/main" id="{955FECB3-8E15-4B64-962C-B697C3BFF98B}"/>
                </a:ext>
              </a:extLst>
            </p:cNvPr>
            <p:cNvSpPr/>
            <p:nvPr/>
          </p:nvSpPr>
          <p:spPr>
            <a:xfrm>
              <a:off x="10991561" y="5389891"/>
              <a:ext cx="148074" cy="89742"/>
            </a:xfrm>
            <a:custGeom>
              <a:avLst/>
              <a:gdLst>
                <a:gd name="connsiteX0" fmla="*/ 89742 w 148073"/>
                <a:gd name="connsiteY0" fmla="*/ 2005 h 89741"/>
                <a:gd name="connsiteX1" fmla="*/ 0 w 148073"/>
                <a:gd name="connsiteY1" fmla="*/ 64824 h 89741"/>
                <a:gd name="connsiteX2" fmla="*/ 49806 w 148073"/>
                <a:gd name="connsiteY2" fmla="*/ 88606 h 89741"/>
                <a:gd name="connsiteX3" fmla="*/ 62819 w 148073"/>
                <a:gd name="connsiteY3" fmla="*/ 88606 h 89741"/>
                <a:gd name="connsiteX4" fmla="*/ 152112 w 148073"/>
                <a:gd name="connsiteY4" fmla="*/ 23992 h 89741"/>
                <a:gd name="connsiteX5" fmla="*/ 103203 w 148073"/>
                <a:gd name="connsiteY5" fmla="*/ 1107 h 89741"/>
                <a:gd name="connsiteX6" fmla="*/ 89742 w 148073"/>
                <a:gd name="connsiteY6" fmla="*/ 2005 h 897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8073" h="89741">
                  <a:moveTo>
                    <a:pt x="89742" y="2005"/>
                  </a:moveTo>
                  <a:cubicBezTo>
                    <a:pt x="60576" y="22197"/>
                    <a:pt x="31410" y="42389"/>
                    <a:pt x="0" y="64824"/>
                  </a:cubicBezTo>
                  <a:cubicBezTo>
                    <a:pt x="18846" y="73798"/>
                    <a:pt x="34102" y="81875"/>
                    <a:pt x="49806" y="88606"/>
                  </a:cubicBezTo>
                  <a:cubicBezTo>
                    <a:pt x="53396" y="90400"/>
                    <a:pt x="60127" y="90400"/>
                    <a:pt x="62819" y="88606"/>
                  </a:cubicBezTo>
                  <a:cubicBezTo>
                    <a:pt x="91985" y="67965"/>
                    <a:pt x="120702" y="46876"/>
                    <a:pt x="152112" y="23992"/>
                  </a:cubicBezTo>
                  <a:cubicBezTo>
                    <a:pt x="133715" y="15466"/>
                    <a:pt x="118459" y="7389"/>
                    <a:pt x="103203" y="1107"/>
                  </a:cubicBezTo>
                  <a:cubicBezTo>
                    <a:pt x="99164" y="-687"/>
                    <a:pt x="92882" y="-239"/>
                    <a:pt x="89742" y="2005"/>
                  </a:cubicBezTo>
                  <a:close/>
                </a:path>
              </a:pathLst>
            </a:custGeom>
            <a:grpFill/>
            <a:ln w="448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05" name="Freeform: Shape 704">
              <a:extLst>
                <a:ext uri="{FF2B5EF4-FFF2-40B4-BE49-F238E27FC236}">
                  <a16:creationId xmlns:a16="http://schemas.microsoft.com/office/drawing/2014/main" id="{E31F4D06-6ED1-49EA-ADAF-9FD7D5D4C9E0}"/>
                </a:ext>
              </a:extLst>
            </p:cNvPr>
            <p:cNvSpPr/>
            <p:nvPr/>
          </p:nvSpPr>
          <p:spPr>
            <a:xfrm>
              <a:off x="11098802" y="5311578"/>
              <a:ext cx="148074" cy="89742"/>
            </a:xfrm>
            <a:custGeom>
              <a:avLst/>
              <a:gdLst>
                <a:gd name="connsiteX0" fmla="*/ 0 w 148073"/>
                <a:gd name="connsiteY0" fmla="*/ 67755 h 89741"/>
                <a:gd name="connsiteX1" fmla="*/ 46217 w 148073"/>
                <a:gd name="connsiteY1" fmla="*/ 89293 h 89741"/>
                <a:gd name="connsiteX2" fmla="*/ 62819 w 148073"/>
                <a:gd name="connsiteY2" fmla="*/ 88844 h 89741"/>
                <a:gd name="connsiteX3" fmla="*/ 149869 w 148073"/>
                <a:gd name="connsiteY3" fmla="*/ 25576 h 89741"/>
                <a:gd name="connsiteX4" fmla="*/ 95575 w 148073"/>
                <a:gd name="connsiteY4" fmla="*/ 0 h 89741"/>
                <a:gd name="connsiteX5" fmla="*/ 0 w 148073"/>
                <a:gd name="connsiteY5" fmla="*/ 67755 h 897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8073" h="89741">
                  <a:moveTo>
                    <a:pt x="0" y="67755"/>
                  </a:moveTo>
                  <a:cubicBezTo>
                    <a:pt x="17051" y="75832"/>
                    <a:pt x="31410" y="83460"/>
                    <a:pt x="46217" y="89293"/>
                  </a:cubicBezTo>
                  <a:cubicBezTo>
                    <a:pt x="51153" y="91088"/>
                    <a:pt x="58781" y="91536"/>
                    <a:pt x="62819" y="88844"/>
                  </a:cubicBezTo>
                  <a:cubicBezTo>
                    <a:pt x="91537" y="68652"/>
                    <a:pt x="119805" y="47563"/>
                    <a:pt x="149869" y="25576"/>
                  </a:cubicBezTo>
                  <a:cubicBezTo>
                    <a:pt x="130125" y="16154"/>
                    <a:pt x="112177" y="7628"/>
                    <a:pt x="95575" y="0"/>
                  </a:cubicBezTo>
                  <a:cubicBezTo>
                    <a:pt x="63717" y="22435"/>
                    <a:pt x="32756" y="44422"/>
                    <a:pt x="0" y="67755"/>
                  </a:cubicBezTo>
                  <a:close/>
                </a:path>
              </a:pathLst>
            </a:custGeom>
            <a:grpFill/>
            <a:ln w="448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06" name="Freeform: Shape 705">
              <a:extLst>
                <a:ext uri="{FF2B5EF4-FFF2-40B4-BE49-F238E27FC236}">
                  <a16:creationId xmlns:a16="http://schemas.microsoft.com/office/drawing/2014/main" id="{FAB85738-5C55-4959-9B44-92E32B75CA44}"/>
                </a:ext>
              </a:extLst>
            </p:cNvPr>
            <p:cNvSpPr/>
            <p:nvPr/>
          </p:nvSpPr>
          <p:spPr>
            <a:xfrm>
              <a:off x="10925601" y="5359236"/>
              <a:ext cx="148074" cy="85255"/>
            </a:xfrm>
            <a:custGeom>
              <a:avLst/>
              <a:gdLst>
                <a:gd name="connsiteX0" fmla="*/ 61024 w 148073"/>
                <a:gd name="connsiteY0" fmla="*/ 85159 h 85254"/>
                <a:gd name="connsiteX1" fmla="*/ 149868 w 148073"/>
                <a:gd name="connsiteY1" fmla="*/ 22340 h 85254"/>
                <a:gd name="connsiteX2" fmla="*/ 104100 w 148073"/>
                <a:gd name="connsiteY2" fmla="*/ 1251 h 85254"/>
                <a:gd name="connsiteX3" fmla="*/ 87498 w 148073"/>
                <a:gd name="connsiteY3" fmla="*/ 2148 h 85254"/>
                <a:gd name="connsiteX4" fmla="*/ 0 w 148073"/>
                <a:gd name="connsiteY4" fmla="*/ 63173 h 85254"/>
                <a:gd name="connsiteX5" fmla="*/ 45768 w 148073"/>
                <a:gd name="connsiteY5" fmla="*/ 85159 h 85254"/>
                <a:gd name="connsiteX6" fmla="*/ 61024 w 148073"/>
                <a:gd name="connsiteY6" fmla="*/ 85159 h 852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8073" h="85254">
                  <a:moveTo>
                    <a:pt x="61024" y="85159"/>
                  </a:moveTo>
                  <a:cubicBezTo>
                    <a:pt x="90190" y="65416"/>
                    <a:pt x="118908" y="44776"/>
                    <a:pt x="149868" y="22340"/>
                  </a:cubicBezTo>
                  <a:cubicBezTo>
                    <a:pt x="132369" y="14263"/>
                    <a:pt x="118459" y="7084"/>
                    <a:pt x="104100" y="1251"/>
                  </a:cubicBezTo>
                  <a:cubicBezTo>
                    <a:pt x="99164" y="-544"/>
                    <a:pt x="91536" y="-544"/>
                    <a:pt x="87498" y="2148"/>
                  </a:cubicBezTo>
                  <a:cubicBezTo>
                    <a:pt x="59230" y="21443"/>
                    <a:pt x="30961" y="41635"/>
                    <a:pt x="0" y="63173"/>
                  </a:cubicBezTo>
                  <a:cubicBezTo>
                    <a:pt x="17499" y="71698"/>
                    <a:pt x="31410" y="78877"/>
                    <a:pt x="45768" y="85159"/>
                  </a:cubicBezTo>
                  <a:cubicBezTo>
                    <a:pt x="50255" y="87403"/>
                    <a:pt x="57435" y="87403"/>
                    <a:pt x="61024" y="85159"/>
                  </a:cubicBezTo>
                  <a:close/>
                </a:path>
              </a:pathLst>
            </a:custGeom>
            <a:grpFill/>
            <a:ln w="448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07" name="Freeform: Shape 706">
              <a:extLst>
                <a:ext uri="{FF2B5EF4-FFF2-40B4-BE49-F238E27FC236}">
                  <a16:creationId xmlns:a16="http://schemas.microsoft.com/office/drawing/2014/main" id="{57AD1ECE-D705-42E2-928E-41A4AB354A53}"/>
                </a:ext>
              </a:extLst>
            </p:cNvPr>
            <p:cNvSpPr/>
            <p:nvPr/>
          </p:nvSpPr>
          <p:spPr>
            <a:xfrm>
              <a:off x="11032393" y="5283585"/>
              <a:ext cx="148074" cy="85255"/>
            </a:xfrm>
            <a:custGeom>
              <a:avLst/>
              <a:gdLst>
                <a:gd name="connsiteX0" fmla="*/ 61922 w 148073"/>
                <a:gd name="connsiteY0" fmla="*/ 84530 h 85254"/>
                <a:gd name="connsiteX1" fmla="*/ 150317 w 148073"/>
                <a:gd name="connsiteY1" fmla="*/ 22160 h 85254"/>
                <a:gd name="connsiteX2" fmla="*/ 105446 w 148073"/>
                <a:gd name="connsiteY2" fmla="*/ 1519 h 85254"/>
                <a:gd name="connsiteX3" fmla="*/ 90639 w 148073"/>
                <a:gd name="connsiteY3" fmla="*/ 1519 h 85254"/>
                <a:gd name="connsiteX4" fmla="*/ 0 w 148073"/>
                <a:gd name="connsiteY4" fmla="*/ 64787 h 85254"/>
                <a:gd name="connsiteX5" fmla="*/ 47563 w 148073"/>
                <a:gd name="connsiteY5" fmla="*/ 86774 h 85254"/>
                <a:gd name="connsiteX6" fmla="*/ 61922 w 148073"/>
                <a:gd name="connsiteY6" fmla="*/ 84530 h 852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8073" h="85254">
                  <a:moveTo>
                    <a:pt x="61922" y="84530"/>
                  </a:moveTo>
                  <a:cubicBezTo>
                    <a:pt x="90639" y="64787"/>
                    <a:pt x="118908" y="44146"/>
                    <a:pt x="150317" y="22160"/>
                  </a:cubicBezTo>
                  <a:cubicBezTo>
                    <a:pt x="132817" y="14083"/>
                    <a:pt x="119356" y="7352"/>
                    <a:pt x="105446" y="1519"/>
                  </a:cubicBezTo>
                  <a:cubicBezTo>
                    <a:pt x="100959" y="-276"/>
                    <a:pt x="94229" y="-724"/>
                    <a:pt x="90639" y="1519"/>
                  </a:cubicBezTo>
                  <a:cubicBezTo>
                    <a:pt x="61024" y="21262"/>
                    <a:pt x="32307" y="41903"/>
                    <a:pt x="0" y="64787"/>
                  </a:cubicBezTo>
                  <a:cubicBezTo>
                    <a:pt x="17948" y="73312"/>
                    <a:pt x="32307" y="80940"/>
                    <a:pt x="47563" y="86774"/>
                  </a:cubicBezTo>
                  <a:cubicBezTo>
                    <a:pt x="51153" y="88120"/>
                    <a:pt x="58332" y="87222"/>
                    <a:pt x="61922" y="84530"/>
                  </a:cubicBezTo>
                  <a:close/>
                </a:path>
              </a:pathLst>
            </a:custGeom>
            <a:grpFill/>
            <a:ln w="448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08" name="Freeform: Shape 707">
              <a:extLst>
                <a:ext uri="{FF2B5EF4-FFF2-40B4-BE49-F238E27FC236}">
                  <a16:creationId xmlns:a16="http://schemas.microsoft.com/office/drawing/2014/main" id="{27296989-D2F2-4BE6-A63A-B0ABFED6B365}"/>
                </a:ext>
              </a:extLst>
            </p:cNvPr>
            <p:cNvSpPr/>
            <p:nvPr/>
          </p:nvSpPr>
          <p:spPr>
            <a:xfrm>
              <a:off x="10144288" y="5968037"/>
              <a:ext cx="58332" cy="130125"/>
            </a:xfrm>
            <a:custGeom>
              <a:avLst/>
              <a:gdLst>
                <a:gd name="connsiteX0" fmla="*/ 57098 w 58332"/>
                <a:gd name="connsiteY0" fmla="*/ 30063 h 130125"/>
                <a:gd name="connsiteX1" fmla="*/ 112 w 58332"/>
                <a:gd name="connsiteY1" fmla="*/ 0 h 130125"/>
                <a:gd name="connsiteX2" fmla="*/ 561 w 58332"/>
                <a:gd name="connsiteY2" fmla="*/ 87498 h 130125"/>
                <a:gd name="connsiteX3" fmla="*/ 8638 w 58332"/>
                <a:gd name="connsiteY3" fmla="*/ 101856 h 130125"/>
                <a:gd name="connsiteX4" fmla="*/ 62034 w 58332"/>
                <a:gd name="connsiteY4" fmla="*/ 131471 h 130125"/>
                <a:gd name="connsiteX5" fmla="*/ 62034 w 58332"/>
                <a:gd name="connsiteY5" fmla="*/ 43076 h 130125"/>
                <a:gd name="connsiteX6" fmla="*/ 57098 w 58332"/>
                <a:gd name="connsiteY6" fmla="*/ 30063 h 13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8332" h="130125">
                  <a:moveTo>
                    <a:pt x="57098" y="30063"/>
                  </a:moveTo>
                  <a:cubicBezTo>
                    <a:pt x="39599" y="20192"/>
                    <a:pt x="21650" y="11218"/>
                    <a:pt x="112" y="0"/>
                  </a:cubicBezTo>
                  <a:cubicBezTo>
                    <a:pt x="112" y="32307"/>
                    <a:pt x="-336" y="59678"/>
                    <a:pt x="561" y="87498"/>
                  </a:cubicBezTo>
                  <a:cubicBezTo>
                    <a:pt x="561" y="92434"/>
                    <a:pt x="4599" y="99164"/>
                    <a:pt x="8638" y="101856"/>
                  </a:cubicBezTo>
                  <a:cubicBezTo>
                    <a:pt x="24791" y="111728"/>
                    <a:pt x="42291" y="120254"/>
                    <a:pt x="62034" y="131471"/>
                  </a:cubicBezTo>
                  <a:cubicBezTo>
                    <a:pt x="62034" y="99164"/>
                    <a:pt x="62034" y="70896"/>
                    <a:pt x="62034" y="43076"/>
                  </a:cubicBezTo>
                  <a:cubicBezTo>
                    <a:pt x="62034" y="38140"/>
                    <a:pt x="60239" y="31858"/>
                    <a:pt x="57098" y="30063"/>
                  </a:cubicBezTo>
                  <a:close/>
                </a:path>
              </a:pathLst>
            </a:custGeom>
            <a:grpFill/>
            <a:ln w="448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09" name="Freeform: Shape 708">
              <a:extLst>
                <a:ext uri="{FF2B5EF4-FFF2-40B4-BE49-F238E27FC236}">
                  <a16:creationId xmlns:a16="http://schemas.microsoft.com/office/drawing/2014/main" id="{F3108534-2859-4FD6-9E77-F7B971770781}"/>
                </a:ext>
              </a:extLst>
            </p:cNvPr>
            <p:cNvSpPr/>
            <p:nvPr/>
          </p:nvSpPr>
          <p:spPr>
            <a:xfrm>
              <a:off x="11236107" y="5377422"/>
              <a:ext cx="143587" cy="85255"/>
            </a:xfrm>
            <a:custGeom>
              <a:avLst/>
              <a:gdLst>
                <a:gd name="connsiteX0" fmla="*/ 56537 w 143586"/>
                <a:gd name="connsiteY0" fmla="*/ 84472 h 85254"/>
                <a:gd name="connsiteX1" fmla="*/ 145381 w 143586"/>
                <a:gd name="connsiteY1" fmla="*/ 21204 h 85254"/>
                <a:gd name="connsiteX2" fmla="*/ 111280 w 143586"/>
                <a:gd name="connsiteY2" fmla="*/ 4602 h 85254"/>
                <a:gd name="connsiteX3" fmla="*/ 79870 w 143586"/>
                <a:gd name="connsiteY3" fmla="*/ 7294 h 85254"/>
                <a:gd name="connsiteX4" fmla="*/ 0 w 143586"/>
                <a:gd name="connsiteY4" fmla="*/ 66075 h 85254"/>
                <a:gd name="connsiteX5" fmla="*/ 41730 w 143586"/>
                <a:gd name="connsiteY5" fmla="*/ 85818 h 85254"/>
                <a:gd name="connsiteX6" fmla="*/ 56537 w 143586"/>
                <a:gd name="connsiteY6" fmla="*/ 84472 h 852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3586" h="85254">
                  <a:moveTo>
                    <a:pt x="56537" y="84472"/>
                  </a:moveTo>
                  <a:cubicBezTo>
                    <a:pt x="85703" y="64280"/>
                    <a:pt x="114421" y="43191"/>
                    <a:pt x="145381" y="21204"/>
                  </a:cubicBezTo>
                  <a:cubicBezTo>
                    <a:pt x="132369" y="14923"/>
                    <a:pt x="121151" y="10436"/>
                    <a:pt x="111280" y="4602"/>
                  </a:cubicBezTo>
                  <a:cubicBezTo>
                    <a:pt x="99613" y="-2128"/>
                    <a:pt x="91088" y="-1680"/>
                    <a:pt x="79870" y="7294"/>
                  </a:cubicBezTo>
                  <a:cubicBezTo>
                    <a:pt x="55191" y="27038"/>
                    <a:pt x="28717" y="44986"/>
                    <a:pt x="0" y="66075"/>
                  </a:cubicBezTo>
                  <a:cubicBezTo>
                    <a:pt x="15705" y="73703"/>
                    <a:pt x="28717" y="80434"/>
                    <a:pt x="41730" y="85818"/>
                  </a:cubicBezTo>
                  <a:cubicBezTo>
                    <a:pt x="45768" y="87165"/>
                    <a:pt x="52947" y="87165"/>
                    <a:pt x="56537" y="84472"/>
                  </a:cubicBezTo>
                  <a:close/>
                </a:path>
              </a:pathLst>
            </a:custGeom>
            <a:grpFill/>
            <a:ln w="448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10" name="Freeform: Shape 709">
              <a:extLst>
                <a:ext uri="{FF2B5EF4-FFF2-40B4-BE49-F238E27FC236}">
                  <a16:creationId xmlns:a16="http://schemas.microsoft.com/office/drawing/2014/main" id="{24823A91-7FC5-4691-8FA3-2C77919462F1}"/>
                </a:ext>
              </a:extLst>
            </p:cNvPr>
            <p:cNvSpPr/>
            <p:nvPr/>
          </p:nvSpPr>
          <p:spPr>
            <a:xfrm>
              <a:off x="11129314" y="5454542"/>
              <a:ext cx="143587" cy="85255"/>
            </a:xfrm>
            <a:custGeom>
              <a:avLst/>
              <a:gdLst>
                <a:gd name="connsiteX0" fmla="*/ 55640 w 143586"/>
                <a:gd name="connsiteY0" fmla="*/ 84530 h 85254"/>
                <a:gd name="connsiteX1" fmla="*/ 145830 w 143586"/>
                <a:gd name="connsiteY1" fmla="*/ 20365 h 85254"/>
                <a:gd name="connsiteX2" fmla="*/ 105446 w 143586"/>
                <a:gd name="connsiteY2" fmla="*/ 1519 h 85254"/>
                <a:gd name="connsiteX3" fmla="*/ 88844 w 143586"/>
                <a:gd name="connsiteY3" fmla="*/ 1519 h 85254"/>
                <a:gd name="connsiteX4" fmla="*/ 0 w 143586"/>
                <a:gd name="connsiteY4" fmla="*/ 65684 h 85254"/>
                <a:gd name="connsiteX5" fmla="*/ 41281 w 143586"/>
                <a:gd name="connsiteY5" fmla="*/ 85427 h 85254"/>
                <a:gd name="connsiteX6" fmla="*/ 55640 w 143586"/>
                <a:gd name="connsiteY6" fmla="*/ 84530 h 852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3586" h="85254">
                  <a:moveTo>
                    <a:pt x="55640" y="84530"/>
                  </a:moveTo>
                  <a:cubicBezTo>
                    <a:pt x="85255" y="64338"/>
                    <a:pt x="113972" y="43249"/>
                    <a:pt x="145830" y="20365"/>
                  </a:cubicBezTo>
                  <a:cubicBezTo>
                    <a:pt x="130574" y="13185"/>
                    <a:pt x="118010" y="6455"/>
                    <a:pt x="105446" y="1519"/>
                  </a:cubicBezTo>
                  <a:cubicBezTo>
                    <a:pt x="100511" y="-276"/>
                    <a:pt x="92883" y="-725"/>
                    <a:pt x="88844" y="1519"/>
                  </a:cubicBezTo>
                  <a:cubicBezTo>
                    <a:pt x="59678" y="21711"/>
                    <a:pt x="30961" y="43249"/>
                    <a:pt x="0" y="65684"/>
                  </a:cubicBezTo>
                  <a:cubicBezTo>
                    <a:pt x="15256" y="72864"/>
                    <a:pt x="27820" y="80043"/>
                    <a:pt x="41281" y="85427"/>
                  </a:cubicBezTo>
                  <a:cubicBezTo>
                    <a:pt x="45320" y="87222"/>
                    <a:pt x="52050" y="86774"/>
                    <a:pt x="55640" y="84530"/>
                  </a:cubicBezTo>
                  <a:close/>
                </a:path>
              </a:pathLst>
            </a:custGeom>
            <a:grpFill/>
            <a:ln w="448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11" name="Freeform: Shape 710">
              <a:extLst>
                <a:ext uri="{FF2B5EF4-FFF2-40B4-BE49-F238E27FC236}">
                  <a16:creationId xmlns:a16="http://schemas.microsoft.com/office/drawing/2014/main" id="{EBB013D2-620B-4479-8A46-4BA3852883FC}"/>
                </a:ext>
              </a:extLst>
            </p:cNvPr>
            <p:cNvSpPr/>
            <p:nvPr/>
          </p:nvSpPr>
          <p:spPr>
            <a:xfrm>
              <a:off x="10216467" y="6006626"/>
              <a:ext cx="49358" cy="121151"/>
            </a:xfrm>
            <a:custGeom>
              <a:avLst/>
              <a:gdLst>
                <a:gd name="connsiteX0" fmla="*/ 53123 w 49357"/>
                <a:gd name="connsiteY0" fmla="*/ 123843 h 121151"/>
                <a:gd name="connsiteX1" fmla="*/ 53123 w 49357"/>
                <a:gd name="connsiteY1" fmla="*/ 37243 h 121151"/>
                <a:gd name="connsiteX2" fmla="*/ 48636 w 49357"/>
                <a:gd name="connsiteY2" fmla="*/ 24679 h 121151"/>
                <a:gd name="connsiteX3" fmla="*/ 1970 w 49357"/>
                <a:gd name="connsiteY3" fmla="*/ 0 h 121151"/>
                <a:gd name="connsiteX4" fmla="*/ 1521 w 49357"/>
                <a:gd name="connsiteY4" fmla="*/ 53845 h 121151"/>
                <a:gd name="connsiteX5" fmla="*/ 53123 w 49357"/>
                <a:gd name="connsiteY5" fmla="*/ 123843 h 121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9357" h="121151">
                  <a:moveTo>
                    <a:pt x="53123" y="123843"/>
                  </a:moveTo>
                  <a:cubicBezTo>
                    <a:pt x="53123" y="93780"/>
                    <a:pt x="53123" y="65511"/>
                    <a:pt x="53123" y="37243"/>
                  </a:cubicBezTo>
                  <a:cubicBezTo>
                    <a:pt x="53123" y="33204"/>
                    <a:pt x="51328" y="26474"/>
                    <a:pt x="48636" y="24679"/>
                  </a:cubicBezTo>
                  <a:cubicBezTo>
                    <a:pt x="34277" y="16153"/>
                    <a:pt x="19470" y="8974"/>
                    <a:pt x="1970" y="0"/>
                  </a:cubicBezTo>
                  <a:cubicBezTo>
                    <a:pt x="1970" y="21089"/>
                    <a:pt x="4214" y="38140"/>
                    <a:pt x="1521" y="53845"/>
                  </a:cubicBezTo>
                  <a:cubicBezTo>
                    <a:pt x="-5658" y="92883"/>
                    <a:pt x="12739" y="112626"/>
                    <a:pt x="53123" y="123843"/>
                  </a:cubicBezTo>
                  <a:close/>
                </a:path>
              </a:pathLst>
            </a:custGeom>
            <a:grpFill/>
            <a:ln w="448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12" name="Freeform: Shape 711">
              <a:extLst>
                <a:ext uri="{FF2B5EF4-FFF2-40B4-BE49-F238E27FC236}">
                  <a16:creationId xmlns:a16="http://schemas.microsoft.com/office/drawing/2014/main" id="{072AE1F3-E749-4C96-B2EB-DCA663440558}"/>
                </a:ext>
              </a:extLst>
            </p:cNvPr>
            <p:cNvSpPr/>
            <p:nvPr/>
          </p:nvSpPr>
          <p:spPr>
            <a:xfrm>
              <a:off x="10574263" y="5539072"/>
              <a:ext cx="358966" cy="215380"/>
            </a:xfrm>
            <a:custGeom>
              <a:avLst/>
              <a:gdLst>
                <a:gd name="connsiteX0" fmla="*/ 65063 w 358966"/>
                <a:gd name="connsiteY0" fmla="*/ 89293 h 215379"/>
                <a:gd name="connsiteX1" fmla="*/ 0 w 358966"/>
                <a:gd name="connsiteY1" fmla="*/ 133715 h 215379"/>
                <a:gd name="connsiteX2" fmla="*/ 24230 w 358966"/>
                <a:gd name="connsiteY2" fmla="*/ 146279 h 215379"/>
                <a:gd name="connsiteX3" fmla="*/ 71344 w 358966"/>
                <a:gd name="connsiteY3" fmla="*/ 142240 h 215379"/>
                <a:gd name="connsiteX4" fmla="*/ 218072 w 358966"/>
                <a:gd name="connsiteY4" fmla="*/ 36794 h 215379"/>
                <a:gd name="connsiteX5" fmla="*/ 236918 w 358966"/>
                <a:gd name="connsiteY5" fmla="*/ 30063 h 215379"/>
                <a:gd name="connsiteX6" fmla="*/ 239610 w 358966"/>
                <a:gd name="connsiteY6" fmla="*/ 36345 h 215379"/>
                <a:gd name="connsiteX7" fmla="*/ 61024 w 358966"/>
                <a:gd name="connsiteY7" fmla="*/ 163778 h 215379"/>
                <a:gd name="connsiteX8" fmla="*/ 87049 w 358966"/>
                <a:gd name="connsiteY8" fmla="*/ 177240 h 215379"/>
                <a:gd name="connsiteX9" fmla="*/ 132817 w 358966"/>
                <a:gd name="connsiteY9" fmla="*/ 174099 h 215379"/>
                <a:gd name="connsiteX10" fmla="*/ 275507 w 358966"/>
                <a:gd name="connsiteY10" fmla="*/ 73588 h 215379"/>
                <a:gd name="connsiteX11" fmla="*/ 293455 w 358966"/>
                <a:gd name="connsiteY11" fmla="*/ 67755 h 215379"/>
                <a:gd name="connsiteX12" fmla="*/ 295698 w 358966"/>
                <a:gd name="connsiteY12" fmla="*/ 74486 h 215379"/>
                <a:gd name="connsiteX13" fmla="*/ 123395 w 358966"/>
                <a:gd name="connsiteY13" fmla="*/ 195637 h 215379"/>
                <a:gd name="connsiteX14" fmla="*/ 157945 w 358966"/>
                <a:gd name="connsiteY14" fmla="*/ 213136 h 215379"/>
                <a:gd name="connsiteX15" fmla="*/ 198778 w 358966"/>
                <a:gd name="connsiteY15" fmla="*/ 209995 h 215379"/>
                <a:gd name="connsiteX16" fmla="*/ 346402 w 358966"/>
                <a:gd name="connsiteY16" fmla="*/ 109036 h 215379"/>
                <a:gd name="connsiteX17" fmla="*/ 363005 w 358966"/>
                <a:gd name="connsiteY17" fmla="*/ 104100 h 215379"/>
                <a:gd name="connsiteX18" fmla="*/ 193842 w 358966"/>
                <a:gd name="connsiteY18" fmla="*/ 0 h 215379"/>
                <a:gd name="connsiteX19" fmla="*/ 180829 w 358966"/>
                <a:gd name="connsiteY19" fmla="*/ 9423 h 215379"/>
                <a:gd name="connsiteX20" fmla="*/ 65063 w 358966"/>
                <a:gd name="connsiteY20" fmla="*/ 89293 h 215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358966" h="215379">
                  <a:moveTo>
                    <a:pt x="65063" y="89293"/>
                  </a:moveTo>
                  <a:cubicBezTo>
                    <a:pt x="43973" y="103652"/>
                    <a:pt x="23333" y="118010"/>
                    <a:pt x="0" y="133715"/>
                  </a:cubicBezTo>
                  <a:cubicBezTo>
                    <a:pt x="10320" y="139099"/>
                    <a:pt x="17948" y="141792"/>
                    <a:pt x="24230" y="146279"/>
                  </a:cubicBezTo>
                  <a:cubicBezTo>
                    <a:pt x="41730" y="158843"/>
                    <a:pt x="55191" y="154804"/>
                    <a:pt x="71344" y="142240"/>
                  </a:cubicBezTo>
                  <a:cubicBezTo>
                    <a:pt x="119356" y="105895"/>
                    <a:pt x="169163" y="71345"/>
                    <a:pt x="218072" y="36794"/>
                  </a:cubicBezTo>
                  <a:cubicBezTo>
                    <a:pt x="223456" y="33204"/>
                    <a:pt x="230636" y="32307"/>
                    <a:pt x="236918" y="30063"/>
                  </a:cubicBezTo>
                  <a:cubicBezTo>
                    <a:pt x="237815" y="32307"/>
                    <a:pt x="238712" y="34102"/>
                    <a:pt x="239610" y="36345"/>
                  </a:cubicBezTo>
                  <a:cubicBezTo>
                    <a:pt x="180380" y="78524"/>
                    <a:pt x="121600" y="120703"/>
                    <a:pt x="61024" y="163778"/>
                  </a:cubicBezTo>
                  <a:cubicBezTo>
                    <a:pt x="70896" y="168714"/>
                    <a:pt x="79870" y="171855"/>
                    <a:pt x="87049" y="177240"/>
                  </a:cubicBezTo>
                  <a:cubicBezTo>
                    <a:pt x="103651" y="188906"/>
                    <a:pt x="116664" y="186214"/>
                    <a:pt x="132817" y="174099"/>
                  </a:cubicBezTo>
                  <a:cubicBezTo>
                    <a:pt x="179483" y="139548"/>
                    <a:pt x="227495" y="106344"/>
                    <a:pt x="275507" y="73588"/>
                  </a:cubicBezTo>
                  <a:cubicBezTo>
                    <a:pt x="280442" y="69998"/>
                    <a:pt x="287622" y="69550"/>
                    <a:pt x="293455" y="67755"/>
                  </a:cubicBezTo>
                  <a:cubicBezTo>
                    <a:pt x="294352" y="69998"/>
                    <a:pt x="295250" y="72242"/>
                    <a:pt x="295698" y="74486"/>
                  </a:cubicBezTo>
                  <a:cubicBezTo>
                    <a:pt x="239161" y="114421"/>
                    <a:pt x="182175" y="154356"/>
                    <a:pt x="123395" y="195637"/>
                  </a:cubicBezTo>
                  <a:cubicBezTo>
                    <a:pt x="137305" y="202367"/>
                    <a:pt x="148074" y="206854"/>
                    <a:pt x="157945" y="213136"/>
                  </a:cubicBezTo>
                  <a:cubicBezTo>
                    <a:pt x="172753" y="223008"/>
                    <a:pt x="184419" y="220316"/>
                    <a:pt x="198778" y="209995"/>
                  </a:cubicBezTo>
                  <a:cubicBezTo>
                    <a:pt x="247238" y="175445"/>
                    <a:pt x="297044" y="142240"/>
                    <a:pt x="346402" y="109036"/>
                  </a:cubicBezTo>
                  <a:cubicBezTo>
                    <a:pt x="350889" y="105895"/>
                    <a:pt x="357171" y="105446"/>
                    <a:pt x="363005" y="104100"/>
                  </a:cubicBezTo>
                  <a:lnTo>
                    <a:pt x="193842" y="0"/>
                  </a:lnTo>
                  <a:cubicBezTo>
                    <a:pt x="189355" y="3141"/>
                    <a:pt x="184867" y="6282"/>
                    <a:pt x="180829" y="9423"/>
                  </a:cubicBezTo>
                  <a:cubicBezTo>
                    <a:pt x="143587" y="37243"/>
                    <a:pt x="104100" y="62819"/>
                    <a:pt x="65063" y="89293"/>
                  </a:cubicBezTo>
                  <a:close/>
                </a:path>
              </a:pathLst>
            </a:custGeom>
            <a:grpFill/>
            <a:ln w="448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13" name="Freeform: Shape 712">
              <a:extLst>
                <a:ext uri="{FF2B5EF4-FFF2-40B4-BE49-F238E27FC236}">
                  <a16:creationId xmlns:a16="http://schemas.microsoft.com/office/drawing/2014/main" id="{8BDB7B6E-45A0-4461-BEEF-B200B9E8DACA}"/>
                </a:ext>
              </a:extLst>
            </p:cNvPr>
            <p:cNvSpPr/>
            <p:nvPr/>
          </p:nvSpPr>
          <p:spPr>
            <a:xfrm>
              <a:off x="10779771" y="5434527"/>
              <a:ext cx="385889" cy="233328"/>
            </a:xfrm>
            <a:custGeom>
              <a:avLst/>
              <a:gdLst>
                <a:gd name="connsiteX0" fmla="*/ 386786 w 385888"/>
                <a:gd name="connsiteY0" fmla="*/ 118007 h 233328"/>
                <a:gd name="connsiteX1" fmla="*/ 363005 w 385888"/>
                <a:gd name="connsiteY1" fmla="*/ 105443 h 233328"/>
                <a:gd name="connsiteX2" fmla="*/ 316788 w 385888"/>
                <a:gd name="connsiteY2" fmla="*/ 108584 h 233328"/>
                <a:gd name="connsiteX3" fmla="*/ 207752 w 385888"/>
                <a:gd name="connsiteY3" fmla="*/ 188454 h 233328"/>
                <a:gd name="connsiteX4" fmla="*/ 189803 w 385888"/>
                <a:gd name="connsiteY4" fmla="*/ 196980 h 233328"/>
                <a:gd name="connsiteX5" fmla="*/ 186662 w 385888"/>
                <a:gd name="connsiteY5" fmla="*/ 191595 h 233328"/>
                <a:gd name="connsiteX6" fmla="*/ 327108 w 385888"/>
                <a:gd name="connsiteY6" fmla="*/ 88841 h 233328"/>
                <a:gd name="connsiteX7" fmla="*/ 288519 w 385888"/>
                <a:gd name="connsiteY7" fmla="*/ 69995 h 233328"/>
                <a:gd name="connsiteX8" fmla="*/ 253520 w 385888"/>
                <a:gd name="connsiteY8" fmla="*/ 72688 h 233328"/>
                <a:gd name="connsiteX9" fmla="*/ 150766 w 385888"/>
                <a:gd name="connsiteY9" fmla="*/ 147173 h 233328"/>
                <a:gd name="connsiteX10" fmla="*/ 132369 w 385888"/>
                <a:gd name="connsiteY10" fmla="*/ 156147 h 233328"/>
                <a:gd name="connsiteX11" fmla="*/ 129228 w 385888"/>
                <a:gd name="connsiteY11" fmla="*/ 150763 h 233328"/>
                <a:gd name="connsiteX12" fmla="*/ 258456 w 385888"/>
                <a:gd name="connsiteY12" fmla="*/ 56085 h 233328"/>
                <a:gd name="connsiteX13" fmla="*/ 217174 w 385888"/>
                <a:gd name="connsiteY13" fmla="*/ 35445 h 233328"/>
                <a:gd name="connsiteX14" fmla="*/ 185316 w 385888"/>
                <a:gd name="connsiteY14" fmla="*/ 38586 h 233328"/>
                <a:gd name="connsiteX15" fmla="*/ 81665 w 385888"/>
                <a:gd name="connsiteY15" fmla="*/ 111725 h 233328"/>
                <a:gd name="connsiteX16" fmla="*/ 64165 w 385888"/>
                <a:gd name="connsiteY16" fmla="*/ 118456 h 233328"/>
                <a:gd name="connsiteX17" fmla="*/ 61922 w 385888"/>
                <a:gd name="connsiteY17" fmla="*/ 113520 h 233328"/>
                <a:gd name="connsiteX18" fmla="*/ 188906 w 385888"/>
                <a:gd name="connsiteY18" fmla="*/ 22881 h 233328"/>
                <a:gd name="connsiteX19" fmla="*/ 156599 w 385888"/>
                <a:gd name="connsiteY19" fmla="*/ 6279 h 233328"/>
                <a:gd name="connsiteX20" fmla="*/ 114421 w 385888"/>
                <a:gd name="connsiteY20" fmla="*/ 10317 h 233328"/>
                <a:gd name="connsiteX21" fmla="*/ 0 w 385888"/>
                <a:gd name="connsiteY21" fmla="*/ 96918 h 233328"/>
                <a:gd name="connsiteX22" fmla="*/ 223905 w 385888"/>
                <a:gd name="connsiteY22" fmla="*/ 234671 h 233328"/>
                <a:gd name="connsiteX23" fmla="*/ 386786 w 385888"/>
                <a:gd name="connsiteY23" fmla="*/ 118007 h 2333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5888" h="233328">
                  <a:moveTo>
                    <a:pt x="386786" y="118007"/>
                  </a:moveTo>
                  <a:cubicBezTo>
                    <a:pt x="377363" y="113071"/>
                    <a:pt x="369735" y="109930"/>
                    <a:pt x="363005" y="105443"/>
                  </a:cubicBezTo>
                  <a:cubicBezTo>
                    <a:pt x="346403" y="94226"/>
                    <a:pt x="332941" y="96020"/>
                    <a:pt x="316788" y="108584"/>
                  </a:cubicBezTo>
                  <a:cubicBezTo>
                    <a:pt x="281340" y="136404"/>
                    <a:pt x="244546" y="161981"/>
                    <a:pt x="207752" y="188454"/>
                  </a:cubicBezTo>
                  <a:cubicBezTo>
                    <a:pt x="202367" y="192044"/>
                    <a:pt x="195637" y="194287"/>
                    <a:pt x="189803" y="196980"/>
                  </a:cubicBezTo>
                  <a:cubicBezTo>
                    <a:pt x="188906" y="195185"/>
                    <a:pt x="187560" y="193390"/>
                    <a:pt x="186662" y="191595"/>
                  </a:cubicBezTo>
                  <a:cubicBezTo>
                    <a:pt x="232879" y="157942"/>
                    <a:pt x="278648" y="124289"/>
                    <a:pt x="327108" y="88841"/>
                  </a:cubicBezTo>
                  <a:cubicBezTo>
                    <a:pt x="313198" y="82110"/>
                    <a:pt x="300185" y="77175"/>
                    <a:pt x="288519" y="69995"/>
                  </a:cubicBezTo>
                  <a:cubicBezTo>
                    <a:pt x="275507" y="61919"/>
                    <a:pt x="265635" y="63265"/>
                    <a:pt x="253520" y="72688"/>
                  </a:cubicBezTo>
                  <a:cubicBezTo>
                    <a:pt x="219867" y="98264"/>
                    <a:pt x="185316" y="122943"/>
                    <a:pt x="150766" y="147173"/>
                  </a:cubicBezTo>
                  <a:cubicBezTo>
                    <a:pt x="145381" y="151212"/>
                    <a:pt x="138651" y="153006"/>
                    <a:pt x="132369" y="156147"/>
                  </a:cubicBezTo>
                  <a:cubicBezTo>
                    <a:pt x="131471" y="154352"/>
                    <a:pt x="130125" y="152558"/>
                    <a:pt x="129228" y="150763"/>
                  </a:cubicBezTo>
                  <a:cubicBezTo>
                    <a:pt x="171855" y="119802"/>
                    <a:pt x="214034" y="88393"/>
                    <a:pt x="258456" y="56085"/>
                  </a:cubicBezTo>
                  <a:cubicBezTo>
                    <a:pt x="242751" y="48457"/>
                    <a:pt x="229290" y="43073"/>
                    <a:pt x="217174" y="35445"/>
                  </a:cubicBezTo>
                  <a:cubicBezTo>
                    <a:pt x="205060" y="28266"/>
                    <a:pt x="196534" y="30509"/>
                    <a:pt x="185316" y="38586"/>
                  </a:cubicBezTo>
                  <a:cubicBezTo>
                    <a:pt x="151215" y="63714"/>
                    <a:pt x="116664" y="87944"/>
                    <a:pt x="81665" y="111725"/>
                  </a:cubicBezTo>
                  <a:cubicBezTo>
                    <a:pt x="76729" y="115315"/>
                    <a:pt x="69998" y="116212"/>
                    <a:pt x="64165" y="118456"/>
                  </a:cubicBezTo>
                  <a:cubicBezTo>
                    <a:pt x="63268" y="116661"/>
                    <a:pt x="62819" y="114866"/>
                    <a:pt x="61922" y="113520"/>
                  </a:cubicBezTo>
                  <a:cubicBezTo>
                    <a:pt x="103651" y="83905"/>
                    <a:pt x="145381" y="54291"/>
                    <a:pt x="188906" y="22881"/>
                  </a:cubicBezTo>
                  <a:cubicBezTo>
                    <a:pt x="175894" y="16599"/>
                    <a:pt x="165573" y="12561"/>
                    <a:pt x="156599" y="6279"/>
                  </a:cubicBezTo>
                  <a:cubicBezTo>
                    <a:pt x="140894" y="-4041"/>
                    <a:pt x="128779" y="-900"/>
                    <a:pt x="114421" y="10317"/>
                  </a:cubicBezTo>
                  <a:cubicBezTo>
                    <a:pt x="76729" y="39932"/>
                    <a:pt x="38589" y="68649"/>
                    <a:pt x="0" y="96918"/>
                  </a:cubicBezTo>
                  <a:lnTo>
                    <a:pt x="223905" y="234671"/>
                  </a:lnTo>
                  <a:cubicBezTo>
                    <a:pt x="278199" y="195634"/>
                    <a:pt x="332044" y="157045"/>
                    <a:pt x="386786" y="118007"/>
                  </a:cubicBezTo>
                  <a:close/>
                </a:path>
              </a:pathLst>
            </a:custGeom>
            <a:grpFill/>
            <a:ln w="448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14" name="Freeform: Shape 713">
              <a:extLst>
                <a:ext uri="{FF2B5EF4-FFF2-40B4-BE49-F238E27FC236}">
                  <a16:creationId xmlns:a16="http://schemas.microsoft.com/office/drawing/2014/main" id="{3190B33D-7999-4A8F-B140-EA47D956A314}"/>
                </a:ext>
              </a:extLst>
            </p:cNvPr>
            <p:cNvSpPr/>
            <p:nvPr/>
          </p:nvSpPr>
          <p:spPr>
            <a:xfrm>
              <a:off x="10764515" y="5644519"/>
              <a:ext cx="224354" cy="188457"/>
            </a:xfrm>
            <a:custGeom>
              <a:avLst/>
              <a:gdLst>
                <a:gd name="connsiteX0" fmla="*/ 0 w 224353"/>
                <a:gd name="connsiteY0" fmla="*/ 135959 h 188457"/>
                <a:gd name="connsiteX1" fmla="*/ 7179 w 224353"/>
                <a:gd name="connsiteY1" fmla="*/ 190252 h 188457"/>
                <a:gd name="connsiteX2" fmla="*/ 228392 w 224353"/>
                <a:gd name="connsiteY2" fmla="*/ 31858 h 188457"/>
                <a:gd name="connsiteX3" fmla="*/ 176791 w 224353"/>
                <a:gd name="connsiteY3" fmla="*/ 0 h 188457"/>
                <a:gd name="connsiteX4" fmla="*/ 177689 w 224353"/>
                <a:gd name="connsiteY4" fmla="*/ 3590 h 188457"/>
                <a:gd name="connsiteX5" fmla="*/ 11218 w 224353"/>
                <a:gd name="connsiteY5" fmla="*/ 117113 h 188457"/>
                <a:gd name="connsiteX6" fmla="*/ 0 w 224353"/>
                <a:gd name="connsiteY6" fmla="*/ 135959 h 1884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4353" h="188457">
                  <a:moveTo>
                    <a:pt x="0" y="135959"/>
                  </a:moveTo>
                  <a:cubicBezTo>
                    <a:pt x="449" y="153009"/>
                    <a:pt x="4038" y="170060"/>
                    <a:pt x="7179" y="190252"/>
                  </a:cubicBezTo>
                  <a:cubicBezTo>
                    <a:pt x="81665" y="136856"/>
                    <a:pt x="155253" y="84357"/>
                    <a:pt x="228392" y="31858"/>
                  </a:cubicBezTo>
                  <a:lnTo>
                    <a:pt x="176791" y="0"/>
                  </a:lnTo>
                  <a:cubicBezTo>
                    <a:pt x="177240" y="1346"/>
                    <a:pt x="177240" y="2244"/>
                    <a:pt x="177689" y="3590"/>
                  </a:cubicBezTo>
                  <a:cubicBezTo>
                    <a:pt x="122049" y="41281"/>
                    <a:pt x="66409" y="78973"/>
                    <a:pt x="11218" y="117113"/>
                  </a:cubicBezTo>
                  <a:cubicBezTo>
                    <a:pt x="6282" y="121151"/>
                    <a:pt x="0" y="129677"/>
                    <a:pt x="0" y="135959"/>
                  </a:cubicBezTo>
                  <a:close/>
                </a:path>
              </a:pathLst>
            </a:custGeom>
            <a:grpFill/>
            <a:ln w="448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15" name="Freeform: Shape 714">
              <a:extLst>
                <a:ext uri="{FF2B5EF4-FFF2-40B4-BE49-F238E27FC236}">
                  <a16:creationId xmlns:a16="http://schemas.microsoft.com/office/drawing/2014/main" id="{09523B60-A173-42C2-B0DC-B9F6ECE8A5D8}"/>
                </a:ext>
              </a:extLst>
            </p:cNvPr>
            <p:cNvSpPr/>
            <p:nvPr/>
          </p:nvSpPr>
          <p:spPr>
            <a:xfrm>
              <a:off x="9653514" y="5408499"/>
              <a:ext cx="1736500" cy="1072412"/>
            </a:xfrm>
            <a:custGeom>
              <a:avLst/>
              <a:gdLst>
                <a:gd name="connsiteX0" fmla="*/ 369735 w 1736499"/>
                <a:gd name="connsiteY0" fmla="*/ 1052220 h 1072411"/>
                <a:gd name="connsiteX1" fmla="*/ 1058951 w 1736499"/>
                <a:gd name="connsiteY1" fmla="*/ 571654 h 1072411"/>
                <a:gd name="connsiteX2" fmla="*/ 1725282 w 1736499"/>
                <a:gd name="connsiteY2" fmla="*/ 105446 h 1072411"/>
                <a:gd name="connsiteX3" fmla="*/ 1740089 w 1736499"/>
                <a:gd name="connsiteY3" fmla="*/ 90190 h 1072411"/>
                <a:gd name="connsiteX4" fmla="*/ 1734705 w 1736499"/>
                <a:gd name="connsiteY4" fmla="*/ 0 h 1072411"/>
                <a:gd name="connsiteX5" fmla="*/ 1656630 w 1736499"/>
                <a:gd name="connsiteY5" fmla="*/ 55191 h 1072411"/>
                <a:gd name="connsiteX6" fmla="*/ 1646309 w 1736499"/>
                <a:gd name="connsiteY6" fmla="*/ 82562 h 1072411"/>
                <a:gd name="connsiteX7" fmla="*/ 1646758 w 1736499"/>
                <a:gd name="connsiteY7" fmla="*/ 104549 h 1072411"/>
                <a:gd name="connsiteX8" fmla="*/ 1640476 w 1736499"/>
                <a:gd name="connsiteY8" fmla="*/ 104549 h 1072411"/>
                <a:gd name="connsiteX9" fmla="*/ 1631502 w 1736499"/>
                <a:gd name="connsiteY9" fmla="*/ 73139 h 1072411"/>
                <a:gd name="connsiteX10" fmla="*/ 1547593 w 1736499"/>
                <a:gd name="connsiteY10" fmla="*/ 132817 h 1072411"/>
                <a:gd name="connsiteX11" fmla="*/ 1538171 w 1736499"/>
                <a:gd name="connsiteY11" fmla="*/ 157048 h 1072411"/>
                <a:gd name="connsiteX12" fmla="*/ 1538619 w 1736499"/>
                <a:gd name="connsiteY12" fmla="*/ 179932 h 1072411"/>
                <a:gd name="connsiteX13" fmla="*/ 1532338 w 1736499"/>
                <a:gd name="connsiteY13" fmla="*/ 180381 h 1072411"/>
                <a:gd name="connsiteX14" fmla="*/ 1524261 w 1736499"/>
                <a:gd name="connsiteY14" fmla="*/ 151214 h 1072411"/>
                <a:gd name="connsiteX15" fmla="*/ 1517979 w 1736499"/>
                <a:gd name="connsiteY15" fmla="*/ 154804 h 1072411"/>
                <a:gd name="connsiteX16" fmla="*/ 1353303 w 1736499"/>
                <a:gd name="connsiteY16" fmla="*/ 272366 h 1072411"/>
                <a:gd name="connsiteX17" fmla="*/ 1353752 w 1736499"/>
                <a:gd name="connsiteY17" fmla="*/ 310506 h 1072411"/>
                <a:gd name="connsiteX18" fmla="*/ 1341637 w 1736499"/>
                <a:gd name="connsiteY18" fmla="*/ 310506 h 1072411"/>
                <a:gd name="connsiteX19" fmla="*/ 1341188 w 1736499"/>
                <a:gd name="connsiteY19" fmla="*/ 280891 h 1072411"/>
                <a:gd name="connsiteX20" fmla="*/ 1131641 w 1736499"/>
                <a:gd name="connsiteY20" fmla="*/ 429862 h 1072411"/>
                <a:gd name="connsiteX21" fmla="*/ 1122667 w 1736499"/>
                <a:gd name="connsiteY21" fmla="*/ 458579 h 1072411"/>
                <a:gd name="connsiteX22" fmla="*/ 1120872 w 1736499"/>
                <a:gd name="connsiteY22" fmla="*/ 481912 h 1072411"/>
                <a:gd name="connsiteX23" fmla="*/ 1114590 w 1736499"/>
                <a:gd name="connsiteY23" fmla="*/ 481015 h 1072411"/>
                <a:gd name="connsiteX24" fmla="*/ 1108309 w 1736499"/>
                <a:gd name="connsiteY24" fmla="*/ 446913 h 1072411"/>
                <a:gd name="connsiteX25" fmla="*/ 920300 w 1736499"/>
                <a:gd name="connsiteY25" fmla="*/ 581077 h 1072411"/>
                <a:gd name="connsiteX26" fmla="*/ 902352 w 1736499"/>
                <a:gd name="connsiteY26" fmla="*/ 613832 h 1072411"/>
                <a:gd name="connsiteX27" fmla="*/ 896518 w 1736499"/>
                <a:gd name="connsiteY27" fmla="*/ 626396 h 1072411"/>
                <a:gd name="connsiteX28" fmla="*/ 892480 w 1736499"/>
                <a:gd name="connsiteY28" fmla="*/ 625050 h 1072411"/>
                <a:gd name="connsiteX29" fmla="*/ 888890 w 1736499"/>
                <a:gd name="connsiteY29" fmla="*/ 603961 h 1072411"/>
                <a:gd name="connsiteX30" fmla="*/ 869147 w 1736499"/>
                <a:gd name="connsiteY30" fmla="*/ 617422 h 1072411"/>
                <a:gd name="connsiteX31" fmla="*/ 677998 w 1736499"/>
                <a:gd name="connsiteY31" fmla="*/ 754278 h 1072411"/>
                <a:gd name="connsiteX32" fmla="*/ 652421 w 1736499"/>
                <a:gd name="connsiteY32" fmla="*/ 757419 h 1072411"/>
                <a:gd name="connsiteX33" fmla="*/ 492233 w 1736499"/>
                <a:gd name="connsiteY33" fmla="*/ 669472 h 1072411"/>
                <a:gd name="connsiteX34" fmla="*/ 479669 w 1736499"/>
                <a:gd name="connsiteY34" fmla="*/ 647486 h 1072411"/>
                <a:gd name="connsiteX35" fmla="*/ 480117 w 1736499"/>
                <a:gd name="connsiteY35" fmla="*/ 566269 h 1072411"/>
                <a:gd name="connsiteX36" fmla="*/ 474284 w 1736499"/>
                <a:gd name="connsiteY36" fmla="*/ 550565 h 1072411"/>
                <a:gd name="connsiteX37" fmla="*/ 429414 w 1736499"/>
                <a:gd name="connsiteY37" fmla="*/ 526783 h 1072411"/>
                <a:gd name="connsiteX38" fmla="*/ 395312 w 1736499"/>
                <a:gd name="connsiteY38" fmla="*/ 628640 h 1072411"/>
                <a:gd name="connsiteX39" fmla="*/ 564475 w 1736499"/>
                <a:gd name="connsiteY39" fmla="*/ 721522 h 1072411"/>
                <a:gd name="connsiteX40" fmla="*/ 616973 w 1736499"/>
                <a:gd name="connsiteY40" fmla="*/ 815302 h 1072411"/>
                <a:gd name="connsiteX41" fmla="*/ 600820 w 1736499"/>
                <a:gd name="connsiteY41" fmla="*/ 845814 h 1072411"/>
                <a:gd name="connsiteX42" fmla="*/ 376915 w 1736499"/>
                <a:gd name="connsiteY42" fmla="*/ 1001067 h 1072411"/>
                <a:gd name="connsiteX43" fmla="*/ 345505 w 1736499"/>
                <a:gd name="connsiteY43" fmla="*/ 1002862 h 1072411"/>
                <a:gd name="connsiteX44" fmla="*/ 116664 w 1736499"/>
                <a:gd name="connsiteY44" fmla="*/ 875429 h 1072411"/>
                <a:gd name="connsiteX45" fmla="*/ 98267 w 1736499"/>
                <a:gd name="connsiteY45" fmla="*/ 870493 h 1072411"/>
                <a:gd name="connsiteX46" fmla="*/ 0 w 1736499"/>
                <a:gd name="connsiteY46" fmla="*/ 934659 h 1072411"/>
                <a:gd name="connsiteX47" fmla="*/ 246340 w 1736499"/>
                <a:gd name="connsiteY47" fmla="*/ 1060297 h 1072411"/>
                <a:gd name="connsiteX48" fmla="*/ 369735 w 1736499"/>
                <a:gd name="connsiteY48" fmla="*/ 1052220 h 10724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</a:cxnLst>
              <a:rect l="l" t="t" r="r" b="b"/>
              <a:pathLst>
                <a:path w="1736499" h="1072411">
                  <a:moveTo>
                    <a:pt x="369735" y="1052220"/>
                  </a:moveTo>
                  <a:cubicBezTo>
                    <a:pt x="600371" y="893377"/>
                    <a:pt x="829212" y="732291"/>
                    <a:pt x="1058951" y="571654"/>
                  </a:cubicBezTo>
                  <a:cubicBezTo>
                    <a:pt x="1281061" y="416401"/>
                    <a:pt x="1503172" y="261148"/>
                    <a:pt x="1725282" y="105446"/>
                  </a:cubicBezTo>
                  <a:cubicBezTo>
                    <a:pt x="1731115" y="101408"/>
                    <a:pt x="1740089" y="95126"/>
                    <a:pt x="1740089" y="90190"/>
                  </a:cubicBezTo>
                  <a:cubicBezTo>
                    <a:pt x="1739641" y="61024"/>
                    <a:pt x="1736948" y="31858"/>
                    <a:pt x="1734705" y="0"/>
                  </a:cubicBezTo>
                  <a:cubicBezTo>
                    <a:pt x="1706436" y="20192"/>
                    <a:pt x="1682206" y="38140"/>
                    <a:pt x="1656630" y="55191"/>
                  </a:cubicBezTo>
                  <a:cubicBezTo>
                    <a:pt x="1645861" y="62370"/>
                    <a:pt x="1641822" y="69550"/>
                    <a:pt x="1646309" y="82562"/>
                  </a:cubicBezTo>
                  <a:cubicBezTo>
                    <a:pt x="1648553" y="89293"/>
                    <a:pt x="1646758" y="97370"/>
                    <a:pt x="1646758" y="104549"/>
                  </a:cubicBezTo>
                  <a:cubicBezTo>
                    <a:pt x="1644515" y="104549"/>
                    <a:pt x="1642720" y="104549"/>
                    <a:pt x="1640476" y="104549"/>
                  </a:cubicBezTo>
                  <a:cubicBezTo>
                    <a:pt x="1637784" y="94677"/>
                    <a:pt x="1634643" y="85255"/>
                    <a:pt x="1631502" y="73139"/>
                  </a:cubicBezTo>
                  <a:cubicBezTo>
                    <a:pt x="1602785" y="93780"/>
                    <a:pt x="1575413" y="113972"/>
                    <a:pt x="1547593" y="132817"/>
                  </a:cubicBezTo>
                  <a:cubicBezTo>
                    <a:pt x="1538171" y="139099"/>
                    <a:pt x="1535030" y="145830"/>
                    <a:pt x="1538171" y="157048"/>
                  </a:cubicBezTo>
                  <a:cubicBezTo>
                    <a:pt x="1539966" y="164227"/>
                    <a:pt x="1538619" y="172304"/>
                    <a:pt x="1538619" y="179932"/>
                  </a:cubicBezTo>
                  <a:cubicBezTo>
                    <a:pt x="1536376" y="179932"/>
                    <a:pt x="1534581" y="180381"/>
                    <a:pt x="1532338" y="180381"/>
                  </a:cubicBezTo>
                  <a:cubicBezTo>
                    <a:pt x="1529645" y="170958"/>
                    <a:pt x="1526953" y="161535"/>
                    <a:pt x="1524261" y="151214"/>
                  </a:cubicBezTo>
                  <a:cubicBezTo>
                    <a:pt x="1521120" y="153009"/>
                    <a:pt x="1519325" y="153458"/>
                    <a:pt x="1517979" y="154804"/>
                  </a:cubicBezTo>
                  <a:cubicBezTo>
                    <a:pt x="1463236" y="193842"/>
                    <a:pt x="1408045" y="233328"/>
                    <a:pt x="1353303" y="272366"/>
                  </a:cubicBezTo>
                  <a:lnTo>
                    <a:pt x="1353752" y="310506"/>
                  </a:lnTo>
                  <a:lnTo>
                    <a:pt x="1341637" y="310506"/>
                  </a:lnTo>
                  <a:lnTo>
                    <a:pt x="1341188" y="280891"/>
                  </a:lnTo>
                  <a:cubicBezTo>
                    <a:pt x="1271190" y="330698"/>
                    <a:pt x="1201640" y="380504"/>
                    <a:pt x="1131641" y="429862"/>
                  </a:cubicBezTo>
                  <a:cubicBezTo>
                    <a:pt x="1119975" y="438388"/>
                    <a:pt x="1120872" y="446913"/>
                    <a:pt x="1122667" y="458579"/>
                  </a:cubicBezTo>
                  <a:cubicBezTo>
                    <a:pt x="1123565" y="466208"/>
                    <a:pt x="1121770" y="474284"/>
                    <a:pt x="1120872" y="481912"/>
                  </a:cubicBezTo>
                  <a:cubicBezTo>
                    <a:pt x="1118629" y="481464"/>
                    <a:pt x="1116834" y="481464"/>
                    <a:pt x="1114590" y="481015"/>
                  </a:cubicBezTo>
                  <a:cubicBezTo>
                    <a:pt x="1112796" y="470246"/>
                    <a:pt x="1111001" y="459926"/>
                    <a:pt x="1108309" y="446913"/>
                  </a:cubicBezTo>
                  <a:cubicBezTo>
                    <a:pt x="1044143" y="492681"/>
                    <a:pt x="982221" y="537103"/>
                    <a:pt x="920300" y="581077"/>
                  </a:cubicBezTo>
                  <a:cubicBezTo>
                    <a:pt x="908634" y="589153"/>
                    <a:pt x="896967" y="595884"/>
                    <a:pt x="902352" y="613832"/>
                  </a:cubicBezTo>
                  <a:cubicBezTo>
                    <a:pt x="903249" y="616973"/>
                    <a:pt x="898762" y="622358"/>
                    <a:pt x="896518" y="626396"/>
                  </a:cubicBezTo>
                  <a:cubicBezTo>
                    <a:pt x="895172" y="625948"/>
                    <a:pt x="893826" y="625499"/>
                    <a:pt x="892480" y="625050"/>
                  </a:cubicBezTo>
                  <a:cubicBezTo>
                    <a:pt x="891583" y="618768"/>
                    <a:pt x="890236" y="612486"/>
                    <a:pt x="888890" y="603961"/>
                  </a:cubicBezTo>
                  <a:cubicBezTo>
                    <a:pt x="881262" y="608897"/>
                    <a:pt x="874980" y="612935"/>
                    <a:pt x="869147" y="617422"/>
                  </a:cubicBezTo>
                  <a:cubicBezTo>
                    <a:pt x="805431" y="663190"/>
                    <a:pt x="741714" y="708510"/>
                    <a:pt x="677998" y="754278"/>
                  </a:cubicBezTo>
                  <a:cubicBezTo>
                    <a:pt x="669472" y="760111"/>
                    <a:pt x="663190" y="763701"/>
                    <a:pt x="652421" y="757419"/>
                  </a:cubicBezTo>
                  <a:cubicBezTo>
                    <a:pt x="599025" y="727804"/>
                    <a:pt x="545180" y="699536"/>
                    <a:pt x="492233" y="669472"/>
                  </a:cubicBezTo>
                  <a:cubicBezTo>
                    <a:pt x="485951" y="665882"/>
                    <a:pt x="480117" y="655114"/>
                    <a:pt x="479669" y="647486"/>
                  </a:cubicBezTo>
                  <a:cubicBezTo>
                    <a:pt x="478323" y="620563"/>
                    <a:pt x="480117" y="593192"/>
                    <a:pt x="480117" y="566269"/>
                  </a:cubicBezTo>
                  <a:cubicBezTo>
                    <a:pt x="480117" y="560885"/>
                    <a:pt x="478323" y="552808"/>
                    <a:pt x="474284" y="550565"/>
                  </a:cubicBezTo>
                  <a:cubicBezTo>
                    <a:pt x="459477" y="541142"/>
                    <a:pt x="443323" y="533962"/>
                    <a:pt x="429414" y="526783"/>
                  </a:cubicBezTo>
                  <a:cubicBezTo>
                    <a:pt x="413709" y="560436"/>
                    <a:pt x="447810" y="605307"/>
                    <a:pt x="395312" y="628640"/>
                  </a:cubicBezTo>
                  <a:cubicBezTo>
                    <a:pt x="454092" y="661395"/>
                    <a:pt x="507489" y="695497"/>
                    <a:pt x="564475" y="721522"/>
                  </a:cubicBezTo>
                  <a:cubicBezTo>
                    <a:pt x="608897" y="741714"/>
                    <a:pt x="625499" y="768637"/>
                    <a:pt x="616973" y="815302"/>
                  </a:cubicBezTo>
                  <a:cubicBezTo>
                    <a:pt x="614730" y="828315"/>
                    <a:pt x="612486" y="837738"/>
                    <a:pt x="600820" y="845814"/>
                  </a:cubicBezTo>
                  <a:cubicBezTo>
                    <a:pt x="525886" y="896967"/>
                    <a:pt x="450951" y="948568"/>
                    <a:pt x="376915" y="1001067"/>
                  </a:cubicBezTo>
                  <a:cubicBezTo>
                    <a:pt x="365697" y="1009144"/>
                    <a:pt x="357620" y="1009593"/>
                    <a:pt x="345505" y="1002862"/>
                  </a:cubicBezTo>
                  <a:cubicBezTo>
                    <a:pt x="269673" y="959786"/>
                    <a:pt x="192944" y="917608"/>
                    <a:pt x="116664" y="875429"/>
                  </a:cubicBezTo>
                  <a:cubicBezTo>
                    <a:pt x="111280" y="872288"/>
                    <a:pt x="102305" y="868250"/>
                    <a:pt x="98267" y="870493"/>
                  </a:cubicBezTo>
                  <a:cubicBezTo>
                    <a:pt x="65960" y="890685"/>
                    <a:pt x="34102" y="912223"/>
                    <a:pt x="0" y="934659"/>
                  </a:cubicBezTo>
                  <a:cubicBezTo>
                    <a:pt x="84357" y="978183"/>
                    <a:pt x="164676" y="1020811"/>
                    <a:pt x="246340" y="1060297"/>
                  </a:cubicBezTo>
                  <a:cubicBezTo>
                    <a:pt x="287622" y="1081386"/>
                    <a:pt x="332941" y="1077797"/>
                    <a:pt x="369735" y="1052220"/>
                  </a:cubicBezTo>
                  <a:close/>
                </a:path>
              </a:pathLst>
            </a:custGeom>
            <a:grpFill/>
            <a:ln w="448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11161</TotalTime>
  <Words>127</Words>
  <Application>Microsoft Office PowerPoint</Application>
  <PresentationFormat>Widescreen</PresentationFormat>
  <Paragraphs>25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21</cp:revision>
  <dcterms:created xsi:type="dcterms:W3CDTF">2018-02-18T19:39:47Z</dcterms:created>
  <dcterms:modified xsi:type="dcterms:W3CDTF">2019-04-25T02:34:48Z</dcterms:modified>
</cp:coreProperties>
</file>