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4333-4521-8784-E538A2303850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4333-4521-8784-E538A230385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33-4521-8784-E538A2303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FA06-4837-A8D6-FC12957B9144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FA06-4837-A8D6-FC12957B914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06-4837-A8D6-FC12957B9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27CF-46AD-A8FE-D33A0AE0BAB1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27CF-46AD-A8FE-D33A0AE0BAB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CF-46AD-A8FE-D33A0AE0BA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7A51-4490-ABDC-ED7581D12E69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7A51-4490-ABDC-ED7581D12E6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51-4490-ABDC-ED7581D12E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376" name="Chart 2">
            <a:extLst>
              <a:ext uri="{FF2B5EF4-FFF2-40B4-BE49-F238E27FC236}">
                <a16:creationId xmlns:a16="http://schemas.microsoft.com/office/drawing/2014/main" id="{CC858C17-CE17-4AA7-9A10-B4EE42CA6D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1349451"/>
              </p:ext>
            </p:extLst>
          </p:nvPr>
        </p:nvGraphicFramePr>
        <p:xfrm>
          <a:off x="3988051" y="4013781"/>
          <a:ext cx="1414800" cy="127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77" name="Chart 2">
            <a:extLst>
              <a:ext uri="{FF2B5EF4-FFF2-40B4-BE49-F238E27FC236}">
                <a16:creationId xmlns:a16="http://schemas.microsoft.com/office/drawing/2014/main" id="{88F83871-3E5A-4A95-A368-8A6DDC2F05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0574294"/>
              </p:ext>
            </p:extLst>
          </p:nvPr>
        </p:nvGraphicFramePr>
        <p:xfrm>
          <a:off x="1341448" y="4013781"/>
          <a:ext cx="1414800" cy="127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78" name="Chart 2">
            <a:extLst>
              <a:ext uri="{FF2B5EF4-FFF2-40B4-BE49-F238E27FC236}">
                <a16:creationId xmlns:a16="http://schemas.microsoft.com/office/drawing/2014/main" id="{1DEA51F8-24E9-4AD4-AC56-C2C1120A1B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5531912"/>
              </p:ext>
            </p:extLst>
          </p:nvPr>
        </p:nvGraphicFramePr>
        <p:xfrm>
          <a:off x="3988051" y="1803143"/>
          <a:ext cx="1414800" cy="127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79" name="Oval 2378">
            <a:extLst>
              <a:ext uri="{FF2B5EF4-FFF2-40B4-BE49-F238E27FC236}">
                <a16:creationId xmlns:a16="http://schemas.microsoft.com/office/drawing/2014/main" id="{04B00329-3B27-4D60-921D-2E04C30886E3}"/>
              </a:ext>
            </a:extLst>
          </p:cNvPr>
          <p:cNvSpPr/>
          <p:nvPr/>
        </p:nvSpPr>
        <p:spPr>
          <a:xfrm>
            <a:off x="1690236" y="4294704"/>
            <a:ext cx="717227" cy="717227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80" name="Donut 25">
            <a:extLst>
              <a:ext uri="{FF2B5EF4-FFF2-40B4-BE49-F238E27FC236}">
                <a16:creationId xmlns:a16="http://schemas.microsoft.com/office/drawing/2014/main" id="{936A16DB-0F16-4291-943A-267888DD9949}"/>
              </a:ext>
            </a:extLst>
          </p:cNvPr>
          <p:cNvSpPr/>
          <p:nvPr/>
        </p:nvSpPr>
        <p:spPr>
          <a:xfrm>
            <a:off x="2292734" y="4933756"/>
            <a:ext cx="264284" cy="264284"/>
          </a:xfrm>
          <a:prstGeom prst="don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81" name="Oval 2380">
            <a:extLst>
              <a:ext uri="{FF2B5EF4-FFF2-40B4-BE49-F238E27FC236}">
                <a16:creationId xmlns:a16="http://schemas.microsoft.com/office/drawing/2014/main" id="{82A13457-D917-4D4F-B254-95052FDD2678}"/>
              </a:ext>
            </a:extLst>
          </p:cNvPr>
          <p:cNvSpPr/>
          <p:nvPr/>
        </p:nvSpPr>
        <p:spPr>
          <a:xfrm>
            <a:off x="4336382" y="4294704"/>
            <a:ext cx="717227" cy="717227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82" name="Donut 54">
            <a:extLst>
              <a:ext uri="{FF2B5EF4-FFF2-40B4-BE49-F238E27FC236}">
                <a16:creationId xmlns:a16="http://schemas.microsoft.com/office/drawing/2014/main" id="{FFF5EF16-7D12-4F27-9886-D06525A19F4F}"/>
              </a:ext>
            </a:extLst>
          </p:cNvPr>
          <p:cNvSpPr/>
          <p:nvPr/>
        </p:nvSpPr>
        <p:spPr>
          <a:xfrm>
            <a:off x="3972899" y="4628540"/>
            <a:ext cx="264284" cy="252077"/>
          </a:xfrm>
          <a:prstGeom prst="don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83" name="Oval 2382">
            <a:extLst>
              <a:ext uri="{FF2B5EF4-FFF2-40B4-BE49-F238E27FC236}">
                <a16:creationId xmlns:a16="http://schemas.microsoft.com/office/drawing/2014/main" id="{B361F0FB-CBBC-46C4-9283-1739426071A5}"/>
              </a:ext>
            </a:extLst>
          </p:cNvPr>
          <p:cNvSpPr/>
          <p:nvPr/>
        </p:nvSpPr>
        <p:spPr>
          <a:xfrm>
            <a:off x="4336382" y="2084066"/>
            <a:ext cx="717227" cy="717227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84" name="Donut 24">
            <a:extLst>
              <a:ext uri="{FF2B5EF4-FFF2-40B4-BE49-F238E27FC236}">
                <a16:creationId xmlns:a16="http://schemas.microsoft.com/office/drawing/2014/main" id="{6F3CA587-3753-4AC1-8DBF-D10F0B8F5A02}"/>
              </a:ext>
            </a:extLst>
          </p:cNvPr>
          <p:cNvSpPr/>
          <p:nvPr/>
        </p:nvSpPr>
        <p:spPr>
          <a:xfrm>
            <a:off x="4225913" y="2761780"/>
            <a:ext cx="264284" cy="264284"/>
          </a:xfrm>
          <a:prstGeom prst="don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385" name="Chart 2384">
            <a:extLst>
              <a:ext uri="{FF2B5EF4-FFF2-40B4-BE49-F238E27FC236}">
                <a16:creationId xmlns:a16="http://schemas.microsoft.com/office/drawing/2014/main" id="{809DEF4F-6B84-4263-9461-AED18B9892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9059079"/>
              </p:ext>
            </p:extLst>
          </p:nvPr>
        </p:nvGraphicFramePr>
        <p:xfrm>
          <a:off x="1341448" y="1803143"/>
          <a:ext cx="1414800" cy="127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86" name="Oval 2385">
            <a:extLst>
              <a:ext uri="{FF2B5EF4-FFF2-40B4-BE49-F238E27FC236}">
                <a16:creationId xmlns:a16="http://schemas.microsoft.com/office/drawing/2014/main" id="{E3CCC354-852D-49A9-AC76-D7AB50024295}"/>
              </a:ext>
            </a:extLst>
          </p:cNvPr>
          <p:cNvSpPr/>
          <p:nvPr/>
        </p:nvSpPr>
        <p:spPr>
          <a:xfrm>
            <a:off x="1690466" y="2083830"/>
            <a:ext cx="716764" cy="71662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87" name="Donut 23">
            <a:extLst>
              <a:ext uri="{FF2B5EF4-FFF2-40B4-BE49-F238E27FC236}">
                <a16:creationId xmlns:a16="http://schemas.microsoft.com/office/drawing/2014/main" id="{E5E87914-104B-4037-AEB8-0C9966AB3E68}"/>
              </a:ext>
            </a:extLst>
          </p:cNvPr>
          <p:cNvSpPr/>
          <p:nvPr/>
        </p:nvSpPr>
        <p:spPr>
          <a:xfrm>
            <a:off x="1402544" y="2598388"/>
            <a:ext cx="264113" cy="264063"/>
          </a:xfrm>
          <a:prstGeom prst="don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88" name="Group 2387">
            <a:extLst>
              <a:ext uri="{FF2B5EF4-FFF2-40B4-BE49-F238E27FC236}">
                <a16:creationId xmlns:a16="http://schemas.microsoft.com/office/drawing/2014/main" id="{7687D747-B506-44DB-B733-52D8203432DC}"/>
              </a:ext>
            </a:extLst>
          </p:cNvPr>
          <p:cNvGrpSpPr/>
          <p:nvPr/>
        </p:nvGrpSpPr>
        <p:grpSpPr>
          <a:xfrm>
            <a:off x="3560994" y="3157377"/>
            <a:ext cx="2268000" cy="757190"/>
            <a:chOff x="611560" y="2912718"/>
            <a:chExt cx="1766226" cy="757190"/>
          </a:xfrm>
        </p:grpSpPr>
        <p:sp>
          <p:nvSpPr>
            <p:cNvPr id="2389" name="TextBox 2388">
              <a:extLst>
                <a:ext uri="{FF2B5EF4-FFF2-40B4-BE49-F238E27FC236}">
                  <a16:creationId xmlns:a16="http://schemas.microsoft.com/office/drawing/2014/main" id="{AE688662-51B0-43BA-A856-962F50DD8E18}"/>
                </a:ext>
              </a:extLst>
            </p:cNvPr>
            <p:cNvSpPr txBox="1"/>
            <p:nvPr/>
          </p:nvSpPr>
          <p:spPr>
            <a:xfrm>
              <a:off x="611560" y="2912718"/>
              <a:ext cx="1766226" cy="276999"/>
            </a:xfrm>
            <a:prstGeom prst="rect">
              <a:avLst/>
            </a:prstGeom>
            <a:noFill/>
            <a:ln w="25400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90" name="TextBox 2389">
              <a:extLst>
                <a:ext uri="{FF2B5EF4-FFF2-40B4-BE49-F238E27FC236}">
                  <a16:creationId xmlns:a16="http://schemas.microsoft.com/office/drawing/2014/main" id="{B6D5E091-50BC-4555-A5AB-A03ADBB20745}"/>
                </a:ext>
              </a:extLst>
            </p:cNvPr>
            <p:cNvSpPr txBox="1"/>
            <p:nvPr/>
          </p:nvSpPr>
          <p:spPr>
            <a:xfrm>
              <a:off x="633929" y="3208243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</p:grpSp>
      <p:grpSp>
        <p:nvGrpSpPr>
          <p:cNvPr id="2391" name="Group 2390">
            <a:extLst>
              <a:ext uri="{FF2B5EF4-FFF2-40B4-BE49-F238E27FC236}">
                <a16:creationId xmlns:a16="http://schemas.microsoft.com/office/drawing/2014/main" id="{64E4CC52-9808-46FC-88E1-4CA737DB6B68}"/>
              </a:ext>
            </a:extLst>
          </p:cNvPr>
          <p:cNvGrpSpPr/>
          <p:nvPr/>
        </p:nvGrpSpPr>
        <p:grpSpPr>
          <a:xfrm>
            <a:off x="6481678" y="3952316"/>
            <a:ext cx="2296698" cy="638986"/>
            <a:chOff x="2079598" y="4324401"/>
            <a:chExt cx="3303211" cy="638986"/>
          </a:xfrm>
        </p:grpSpPr>
        <p:sp>
          <p:nvSpPr>
            <p:cNvPr id="2392" name="TextBox 2391">
              <a:extLst>
                <a:ext uri="{FF2B5EF4-FFF2-40B4-BE49-F238E27FC236}">
                  <a16:creationId xmlns:a16="http://schemas.microsoft.com/office/drawing/2014/main" id="{CEFACBA2-964B-4A2B-B624-717D4FCE2729}"/>
                </a:ext>
              </a:extLst>
            </p:cNvPr>
            <p:cNvSpPr txBox="1"/>
            <p:nvPr/>
          </p:nvSpPr>
          <p:spPr>
            <a:xfrm>
              <a:off x="2098435" y="4501722"/>
              <a:ext cx="3255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2393" name="TextBox 2392">
              <a:extLst>
                <a:ext uri="{FF2B5EF4-FFF2-40B4-BE49-F238E27FC236}">
                  <a16:creationId xmlns:a16="http://schemas.microsoft.com/office/drawing/2014/main" id="{4E571D32-D264-4A73-8BE2-761A40AE52D8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94" name="Group 2393">
            <a:extLst>
              <a:ext uri="{FF2B5EF4-FFF2-40B4-BE49-F238E27FC236}">
                <a16:creationId xmlns:a16="http://schemas.microsoft.com/office/drawing/2014/main" id="{3ECB9E3B-06F1-4DB0-9353-ECC0CB9472F8}"/>
              </a:ext>
            </a:extLst>
          </p:cNvPr>
          <p:cNvGrpSpPr/>
          <p:nvPr/>
        </p:nvGrpSpPr>
        <p:grpSpPr>
          <a:xfrm>
            <a:off x="9060662" y="5439628"/>
            <a:ext cx="2296698" cy="638986"/>
            <a:chOff x="2079598" y="4324401"/>
            <a:chExt cx="3303211" cy="638986"/>
          </a:xfrm>
        </p:grpSpPr>
        <p:sp>
          <p:nvSpPr>
            <p:cNvPr id="2395" name="TextBox 2394">
              <a:extLst>
                <a:ext uri="{FF2B5EF4-FFF2-40B4-BE49-F238E27FC236}">
                  <a16:creationId xmlns:a16="http://schemas.microsoft.com/office/drawing/2014/main" id="{38B0C34C-52C4-411B-92D2-C740DDC973F1}"/>
                </a:ext>
              </a:extLst>
            </p:cNvPr>
            <p:cNvSpPr txBox="1"/>
            <p:nvPr/>
          </p:nvSpPr>
          <p:spPr>
            <a:xfrm>
              <a:off x="2098435" y="4501722"/>
              <a:ext cx="3255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2396" name="TextBox 2395">
              <a:extLst>
                <a:ext uri="{FF2B5EF4-FFF2-40B4-BE49-F238E27FC236}">
                  <a16:creationId xmlns:a16="http://schemas.microsoft.com/office/drawing/2014/main" id="{E9A8DEEA-51FB-4CE3-8676-73FCC3C430C7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97" name="Group 2396">
            <a:extLst>
              <a:ext uri="{FF2B5EF4-FFF2-40B4-BE49-F238E27FC236}">
                <a16:creationId xmlns:a16="http://schemas.microsoft.com/office/drawing/2014/main" id="{1DEE7B82-8974-4094-AF42-743FE5B54A8A}"/>
              </a:ext>
            </a:extLst>
          </p:cNvPr>
          <p:cNvGrpSpPr/>
          <p:nvPr/>
        </p:nvGrpSpPr>
        <p:grpSpPr>
          <a:xfrm>
            <a:off x="6481678" y="5439628"/>
            <a:ext cx="2296698" cy="638986"/>
            <a:chOff x="2079598" y="4324401"/>
            <a:chExt cx="3303211" cy="638986"/>
          </a:xfrm>
        </p:grpSpPr>
        <p:sp>
          <p:nvSpPr>
            <p:cNvPr id="2398" name="TextBox 2397">
              <a:extLst>
                <a:ext uri="{FF2B5EF4-FFF2-40B4-BE49-F238E27FC236}">
                  <a16:creationId xmlns:a16="http://schemas.microsoft.com/office/drawing/2014/main" id="{5B8D7467-3620-406E-94A9-1DBCEEAF3A6A}"/>
                </a:ext>
              </a:extLst>
            </p:cNvPr>
            <p:cNvSpPr txBox="1"/>
            <p:nvPr/>
          </p:nvSpPr>
          <p:spPr>
            <a:xfrm>
              <a:off x="2098435" y="4501722"/>
              <a:ext cx="3255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2399" name="TextBox 2398">
              <a:extLst>
                <a:ext uri="{FF2B5EF4-FFF2-40B4-BE49-F238E27FC236}">
                  <a16:creationId xmlns:a16="http://schemas.microsoft.com/office/drawing/2014/main" id="{EF1EE41E-A0DD-4F37-96F2-60285B6277BC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00" name="Group 2399">
            <a:extLst>
              <a:ext uri="{FF2B5EF4-FFF2-40B4-BE49-F238E27FC236}">
                <a16:creationId xmlns:a16="http://schemas.microsoft.com/office/drawing/2014/main" id="{E31F7463-6CC7-4076-B8D1-A94E1404BC0D}"/>
              </a:ext>
            </a:extLst>
          </p:cNvPr>
          <p:cNvGrpSpPr/>
          <p:nvPr/>
        </p:nvGrpSpPr>
        <p:grpSpPr>
          <a:xfrm>
            <a:off x="9060662" y="3952316"/>
            <a:ext cx="2296698" cy="638986"/>
            <a:chOff x="2079598" y="4324401"/>
            <a:chExt cx="3303211" cy="638986"/>
          </a:xfrm>
        </p:grpSpPr>
        <p:sp>
          <p:nvSpPr>
            <p:cNvPr id="2401" name="TextBox 2400">
              <a:extLst>
                <a:ext uri="{FF2B5EF4-FFF2-40B4-BE49-F238E27FC236}">
                  <a16:creationId xmlns:a16="http://schemas.microsoft.com/office/drawing/2014/main" id="{E17F0F6D-7657-4BB2-96C1-C9565A91EF0F}"/>
                </a:ext>
              </a:extLst>
            </p:cNvPr>
            <p:cNvSpPr txBox="1"/>
            <p:nvPr/>
          </p:nvSpPr>
          <p:spPr>
            <a:xfrm>
              <a:off x="2098435" y="4501722"/>
              <a:ext cx="3255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2402" name="TextBox 2401">
              <a:extLst>
                <a:ext uri="{FF2B5EF4-FFF2-40B4-BE49-F238E27FC236}">
                  <a16:creationId xmlns:a16="http://schemas.microsoft.com/office/drawing/2014/main" id="{E01465BC-4726-4280-91BD-8EBBC30242E7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03" name="TextBox 2402">
            <a:extLst>
              <a:ext uri="{FF2B5EF4-FFF2-40B4-BE49-F238E27FC236}">
                <a16:creationId xmlns:a16="http://schemas.microsoft.com/office/drawing/2014/main" id="{B2FF25DE-AD52-4C22-9A34-C4E9F5FA75CD}"/>
              </a:ext>
            </a:extLst>
          </p:cNvPr>
          <p:cNvSpPr txBox="1"/>
          <p:nvPr/>
        </p:nvSpPr>
        <p:spPr>
          <a:xfrm>
            <a:off x="1661346" y="2211847"/>
            <a:ext cx="77500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04" name="TextBox 2403">
            <a:extLst>
              <a:ext uri="{FF2B5EF4-FFF2-40B4-BE49-F238E27FC236}">
                <a16:creationId xmlns:a16="http://schemas.microsoft.com/office/drawing/2014/main" id="{B00860D5-AF7C-41C9-885C-7D6D80616ED3}"/>
              </a:ext>
            </a:extLst>
          </p:cNvPr>
          <p:cNvSpPr txBox="1"/>
          <p:nvPr/>
        </p:nvSpPr>
        <p:spPr>
          <a:xfrm>
            <a:off x="4307492" y="2211847"/>
            <a:ext cx="77500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05" name="TextBox 2404">
            <a:extLst>
              <a:ext uri="{FF2B5EF4-FFF2-40B4-BE49-F238E27FC236}">
                <a16:creationId xmlns:a16="http://schemas.microsoft.com/office/drawing/2014/main" id="{CFDC8CD8-8797-4ECD-A145-212562159156}"/>
              </a:ext>
            </a:extLst>
          </p:cNvPr>
          <p:cNvSpPr txBox="1"/>
          <p:nvPr/>
        </p:nvSpPr>
        <p:spPr>
          <a:xfrm>
            <a:off x="1661346" y="4422485"/>
            <a:ext cx="77500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35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06" name="TextBox 2405">
            <a:extLst>
              <a:ext uri="{FF2B5EF4-FFF2-40B4-BE49-F238E27FC236}">
                <a16:creationId xmlns:a16="http://schemas.microsoft.com/office/drawing/2014/main" id="{F417AFCA-0560-4706-A61D-05DF0630A0E9}"/>
              </a:ext>
            </a:extLst>
          </p:cNvPr>
          <p:cNvSpPr txBox="1"/>
          <p:nvPr/>
        </p:nvSpPr>
        <p:spPr>
          <a:xfrm>
            <a:off x="4307492" y="4422485"/>
            <a:ext cx="77500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70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407" name="Group 2406">
            <a:extLst>
              <a:ext uri="{FF2B5EF4-FFF2-40B4-BE49-F238E27FC236}">
                <a16:creationId xmlns:a16="http://schemas.microsoft.com/office/drawing/2014/main" id="{BEBC5B77-59CB-4868-B886-4EE720AC7A2A}"/>
              </a:ext>
            </a:extLst>
          </p:cNvPr>
          <p:cNvGrpSpPr/>
          <p:nvPr/>
        </p:nvGrpSpPr>
        <p:grpSpPr>
          <a:xfrm>
            <a:off x="914848" y="3157377"/>
            <a:ext cx="2268000" cy="757190"/>
            <a:chOff x="611560" y="2912718"/>
            <a:chExt cx="1766226" cy="757190"/>
          </a:xfrm>
        </p:grpSpPr>
        <p:sp>
          <p:nvSpPr>
            <p:cNvPr id="2408" name="TextBox 2407">
              <a:extLst>
                <a:ext uri="{FF2B5EF4-FFF2-40B4-BE49-F238E27FC236}">
                  <a16:creationId xmlns:a16="http://schemas.microsoft.com/office/drawing/2014/main" id="{CF82EF1C-9C3D-4102-A05D-AB5CD3ABD243}"/>
                </a:ext>
              </a:extLst>
            </p:cNvPr>
            <p:cNvSpPr txBox="1"/>
            <p:nvPr/>
          </p:nvSpPr>
          <p:spPr>
            <a:xfrm>
              <a:off x="611560" y="2912718"/>
              <a:ext cx="1766226" cy="276999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09" name="TextBox 2408">
              <a:extLst>
                <a:ext uri="{FF2B5EF4-FFF2-40B4-BE49-F238E27FC236}">
                  <a16:creationId xmlns:a16="http://schemas.microsoft.com/office/drawing/2014/main" id="{C0A30FDF-CA48-46A0-B7D3-9F84B1459A34}"/>
                </a:ext>
              </a:extLst>
            </p:cNvPr>
            <p:cNvSpPr txBox="1"/>
            <p:nvPr/>
          </p:nvSpPr>
          <p:spPr>
            <a:xfrm>
              <a:off x="633929" y="3208243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</p:grpSp>
      <p:grpSp>
        <p:nvGrpSpPr>
          <p:cNvPr id="2410" name="Group 2409">
            <a:extLst>
              <a:ext uri="{FF2B5EF4-FFF2-40B4-BE49-F238E27FC236}">
                <a16:creationId xmlns:a16="http://schemas.microsoft.com/office/drawing/2014/main" id="{B31404A9-64C7-4D0F-B8DA-A068B86520E1}"/>
              </a:ext>
            </a:extLst>
          </p:cNvPr>
          <p:cNvGrpSpPr/>
          <p:nvPr/>
        </p:nvGrpSpPr>
        <p:grpSpPr>
          <a:xfrm>
            <a:off x="3560994" y="5360809"/>
            <a:ext cx="2268000" cy="757190"/>
            <a:chOff x="611560" y="2912718"/>
            <a:chExt cx="1766226" cy="757190"/>
          </a:xfrm>
        </p:grpSpPr>
        <p:sp>
          <p:nvSpPr>
            <p:cNvPr id="2411" name="TextBox 2410">
              <a:extLst>
                <a:ext uri="{FF2B5EF4-FFF2-40B4-BE49-F238E27FC236}">
                  <a16:creationId xmlns:a16="http://schemas.microsoft.com/office/drawing/2014/main" id="{4B78C316-2BC6-47CE-98FA-8FB50E6790EA}"/>
                </a:ext>
              </a:extLst>
            </p:cNvPr>
            <p:cNvSpPr txBox="1"/>
            <p:nvPr/>
          </p:nvSpPr>
          <p:spPr>
            <a:xfrm>
              <a:off x="611560" y="2912718"/>
              <a:ext cx="1766226" cy="276999"/>
            </a:xfrm>
            <a:prstGeom prst="rect">
              <a:avLst/>
            </a:prstGeom>
            <a:noFill/>
            <a:ln w="25400"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12" name="TextBox 2411">
              <a:extLst>
                <a:ext uri="{FF2B5EF4-FFF2-40B4-BE49-F238E27FC236}">
                  <a16:creationId xmlns:a16="http://schemas.microsoft.com/office/drawing/2014/main" id="{F6BBA898-A7D6-48F6-9558-0868BFF5906D}"/>
                </a:ext>
              </a:extLst>
            </p:cNvPr>
            <p:cNvSpPr txBox="1"/>
            <p:nvPr/>
          </p:nvSpPr>
          <p:spPr>
            <a:xfrm>
              <a:off x="633929" y="3208243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</p:grpSp>
      <p:grpSp>
        <p:nvGrpSpPr>
          <p:cNvPr id="2413" name="Group 2412">
            <a:extLst>
              <a:ext uri="{FF2B5EF4-FFF2-40B4-BE49-F238E27FC236}">
                <a16:creationId xmlns:a16="http://schemas.microsoft.com/office/drawing/2014/main" id="{4049B79C-AC39-42F6-9595-444C53751DFC}"/>
              </a:ext>
            </a:extLst>
          </p:cNvPr>
          <p:cNvGrpSpPr/>
          <p:nvPr/>
        </p:nvGrpSpPr>
        <p:grpSpPr>
          <a:xfrm>
            <a:off x="914848" y="5360809"/>
            <a:ext cx="2268000" cy="757190"/>
            <a:chOff x="611560" y="2912718"/>
            <a:chExt cx="1766226" cy="757190"/>
          </a:xfrm>
        </p:grpSpPr>
        <p:sp>
          <p:nvSpPr>
            <p:cNvPr id="2414" name="TextBox 2413">
              <a:extLst>
                <a:ext uri="{FF2B5EF4-FFF2-40B4-BE49-F238E27FC236}">
                  <a16:creationId xmlns:a16="http://schemas.microsoft.com/office/drawing/2014/main" id="{51E76733-CFF8-4F99-8A4C-2019BAB8E323}"/>
                </a:ext>
              </a:extLst>
            </p:cNvPr>
            <p:cNvSpPr txBox="1"/>
            <p:nvPr/>
          </p:nvSpPr>
          <p:spPr>
            <a:xfrm>
              <a:off x="611560" y="2912718"/>
              <a:ext cx="1766226" cy="276999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15" name="TextBox 2414">
              <a:extLst>
                <a:ext uri="{FF2B5EF4-FFF2-40B4-BE49-F238E27FC236}">
                  <a16:creationId xmlns:a16="http://schemas.microsoft.com/office/drawing/2014/main" id="{AF12E2E1-3E2B-438C-B423-0962292B7B2A}"/>
                </a:ext>
              </a:extLst>
            </p:cNvPr>
            <p:cNvSpPr txBox="1"/>
            <p:nvPr/>
          </p:nvSpPr>
          <p:spPr>
            <a:xfrm>
              <a:off x="633929" y="3208243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</p:grpSp>
      <p:grpSp>
        <p:nvGrpSpPr>
          <p:cNvPr id="2416" name="그룹 22">
            <a:extLst>
              <a:ext uri="{FF2B5EF4-FFF2-40B4-BE49-F238E27FC236}">
                <a16:creationId xmlns:a16="http://schemas.microsoft.com/office/drawing/2014/main" id="{13E56216-DDC4-429D-B1EF-217340FFD216}"/>
              </a:ext>
            </a:extLst>
          </p:cNvPr>
          <p:cNvGrpSpPr/>
          <p:nvPr/>
        </p:nvGrpSpPr>
        <p:grpSpPr>
          <a:xfrm>
            <a:off x="6481678" y="1726235"/>
            <a:ext cx="4875683" cy="1533662"/>
            <a:chOff x="6481678" y="1726233"/>
            <a:chExt cx="3815976" cy="1533662"/>
          </a:xfrm>
        </p:grpSpPr>
        <p:sp>
          <p:nvSpPr>
            <p:cNvPr id="2417" name="TextBox 2416">
              <a:extLst>
                <a:ext uri="{FF2B5EF4-FFF2-40B4-BE49-F238E27FC236}">
                  <a16:creationId xmlns:a16="http://schemas.microsoft.com/office/drawing/2014/main" id="{3D28D46E-CE5C-47F4-81EE-495DB8AB741D}"/>
                </a:ext>
              </a:extLst>
            </p:cNvPr>
            <p:cNvSpPr txBox="1"/>
            <p:nvPr/>
          </p:nvSpPr>
          <p:spPr>
            <a:xfrm>
              <a:off x="6481678" y="2059566"/>
              <a:ext cx="381597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418" name="TextBox 2417">
              <a:extLst>
                <a:ext uri="{FF2B5EF4-FFF2-40B4-BE49-F238E27FC236}">
                  <a16:creationId xmlns:a16="http://schemas.microsoft.com/office/drawing/2014/main" id="{7B93BFB2-B3BD-4905-BF64-A8E60F021E8C}"/>
                </a:ext>
              </a:extLst>
            </p:cNvPr>
            <p:cNvSpPr txBox="1"/>
            <p:nvPr/>
          </p:nvSpPr>
          <p:spPr>
            <a:xfrm>
              <a:off x="6481678" y="1726233"/>
              <a:ext cx="38159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19" name="Round Same Side Corner Rectangle 36">
            <a:extLst>
              <a:ext uri="{FF2B5EF4-FFF2-40B4-BE49-F238E27FC236}">
                <a16:creationId xmlns:a16="http://schemas.microsoft.com/office/drawing/2014/main" id="{F9EE6178-EE12-4E5E-A3BD-A969E0A83A0F}"/>
              </a:ext>
            </a:extLst>
          </p:cNvPr>
          <p:cNvSpPr/>
          <p:nvPr/>
        </p:nvSpPr>
        <p:spPr>
          <a:xfrm>
            <a:off x="10041789" y="5009624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20" name="Rectangle 9">
            <a:extLst>
              <a:ext uri="{FF2B5EF4-FFF2-40B4-BE49-F238E27FC236}">
                <a16:creationId xmlns:a16="http://schemas.microsoft.com/office/drawing/2014/main" id="{FC08C0D4-CBC5-43B5-9C99-8E7374D3186C}"/>
              </a:ext>
            </a:extLst>
          </p:cNvPr>
          <p:cNvSpPr/>
          <p:nvPr/>
        </p:nvSpPr>
        <p:spPr>
          <a:xfrm>
            <a:off x="7460236" y="3480865"/>
            <a:ext cx="332759" cy="31149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21" name="Rounded Rectangle 27">
            <a:extLst>
              <a:ext uri="{FF2B5EF4-FFF2-40B4-BE49-F238E27FC236}">
                <a16:creationId xmlns:a16="http://schemas.microsoft.com/office/drawing/2014/main" id="{D9F025CD-F543-4429-9421-C209AD43A7E9}"/>
              </a:ext>
            </a:extLst>
          </p:cNvPr>
          <p:cNvSpPr/>
          <p:nvPr/>
        </p:nvSpPr>
        <p:spPr>
          <a:xfrm>
            <a:off x="10030669" y="3452900"/>
            <a:ext cx="349863" cy="26874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22" name="Rounded Rectangle 5">
            <a:extLst>
              <a:ext uri="{FF2B5EF4-FFF2-40B4-BE49-F238E27FC236}">
                <a16:creationId xmlns:a16="http://schemas.microsoft.com/office/drawing/2014/main" id="{98FB4B47-A780-4A6B-B8C4-7FD371B7D4EA}"/>
              </a:ext>
            </a:extLst>
          </p:cNvPr>
          <p:cNvSpPr/>
          <p:nvPr/>
        </p:nvSpPr>
        <p:spPr>
          <a:xfrm flipH="1">
            <a:off x="7430774" y="4977578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11253</TotalTime>
  <Words>175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74</cp:revision>
  <dcterms:created xsi:type="dcterms:W3CDTF">2018-02-18T19:39:47Z</dcterms:created>
  <dcterms:modified xsi:type="dcterms:W3CDTF">2019-04-25T07:52:15Z</dcterms:modified>
</cp:coreProperties>
</file>