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6762A590-F9D6-4E82-B9B7-30A4B287CFD6}"/>
              </a:ext>
            </a:extLst>
          </p:cNvPr>
          <p:cNvSpPr txBox="1"/>
          <p:nvPr/>
        </p:nvSpPr>
        <p:spPr>
          <a:xfrm>
            <a:off x="805094" y="191362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PowerPoint 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8AC5F5C0-0676-4091-9202-1B2CDEEEDFD2}"/>
              </a:ext>
            </a:extLst>
          </p:cNvPr>
          <p:cNvSpPr txBox="1"/>
          <p:nvPr/>
        </p:nvSpPr>
        <p:spPr>
          <a:xfrm>
            <a:off x="805093" y="3356366"/>
            <a:ext cx="398709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Easy to change colors, photos and Text. Get a modern PowerPoint  Presentation that is beautifully designed.  Easy to change colors, photos and Text. Get a modern PowerPoint  Presentation that is beautifully designed.  Easy to change colors, photos and Text.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BA81094A-2E8B-45B4-ACE4-5BECE9D03F81}"/>
              </a:ext>
            </a:extLst>
          </p:cNvPr>
          <p:cNvSpPr txBox="1"/>
          <p:nvPr/>
        </p:nvSpPr>
        <p:spPr>
          <a:xfrm>
            <a:off x="805094" y="2727330"/>
            <a:ext cx="327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77AC413D-56F7-4067-8F1B-64886E402552}"/>
              </a:ext>
            </a:extLst>
          </p:cNvPr>
          <p:cNvSpPr txBox="1"/>
          <p:nvPr/>
        </p:nvSpPr>
        <p:spPr>
          <a:xfrm>
            <a:off x="5820031" y="1769082"/>
            <a:ext cx="55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</a:t>
            </a: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can simply impress your audience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add a unique zing and appeal to your Presentations.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4" name="Rounded Rectangle 6">
            <a:extLst>
              <a:ext uri="{FF2B5EF4-FFF2-40B4-BE49-F238E27FC236}">
                <a16:creationId xmlns:a16="http://schemas.microsoft.com/office/drawing/2014/main" id="{2B30C426-9198-4825-A031-06F1FDFAEE05}"/>
              </a:ext>
            </a:extLst>
          </p:cNvPr>
          <p:cNvSpPr/>
          <p:nvPr/>
        </p:nvSpPr>
        <p:spPr>
          <a:xfrm>
            <a:off x="9688200" y="2483394"/>
            <a:ext cx="1698706" cy="1605184"/>
          </a:xfrm>
          <a:prstGeom prst="roundRect">
            <a:avLst>
              <a:gd name="adj" fmla="val 8843"/>
            </a:avLst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5" name="Rounded Rectangle 7">
            <a:extLst>
              <a:ext uri="{FF2B5EF4-FFF2-40B4-BE49-F238E27FC236}">
                <a16:creationId xmlns:a16="http://schemas.microsoft.com/office/drawing/2014/main" id="{8525019B-943C-4E63-9BD8-F5C4B88BC929}"/>
              </a:ext>
            </a:extLst>
          </p:cNvPr>
          <p:cNvSpPr/>
          <p:nvPr/>
        </p:nvSpPr>
        <p:spPr>
          <a:xfrm>
            <a:off x="9688200" y="4464052"/>
            <a:ext cx="1698706" cy="1605184"/>
          </a:xfrm>
          <a:prstGeom prst="roundRect">
            <a:avLst>
              <a:gd name="adj" fmla="val 8843"/>
            </a:avLst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6" name="Rounded Rectangle 8">
            <a:extLst>
              <a:ext uri="{FF2B5EF4-FFF2-40B4-BE49-F238E27FC236}">
                <a16:creationId xmlns:a16="http://schemas.microsoft.com/office/drawing/2014/main" id="{E28FC0D1-088F-4752-8506-7B51ED7CECBD}"/>
              </a:ext>
            </a:extLst>
          </p:cNvPr>
          <p:cNvSpPr/>
          <p:nvPr/>
        </p:nvSpPr>
        <p:spPr>
          <a:xfrm>
            <a:off x="7521125" y="2483394"/>
            <a:ext cx="1698706" cy="1605184"/>
          </a:xfrm>
          <a:prstGeom prst="roundRect">
            <a:avLst>
              <a:gd name="adj" fmla="val 8843"/>
            </a:avLst>
          </a:prstGeom>
          <a:solidFill>
            <a:schemeClr val="accent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7" name="Rounded Rectangle 9">
            <a:extLst>
              <a:ext uri="{FF2B5EF4-FFF2-40B4-BE49-F238E27FC236}">
                <a16:creationId xmlns:a16="http://schemas.microsoft.com/office/drawing/2014/main" id="{3F691B38-5381-4775-B72D-5FEFBA57053A}"/>
              </a:ext>
            </a:extLst>
          </p:cNvPr>
          <p:cNvSpPr/>
          <p:nvPr/>
        </p:nvSpPr>
        <p:spPr>
          <a:xfrm>
            <a:off x="7521125" y="4464052"/>
            <a:ext cx="1698706" cy="1605184"/>
          </a:xfrm>
          <a:prstGeom prst="roundRect">
            <a:avLst>
              <a:gd name="adj" fmla="val 8843"/>
            </a:avLst>
          </a:prstGeom>
          <a:noFill/>
          <a:ln w="317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8" name="Rounded Rectangle 10">
            <a:extLst>
              <a:ext uri="{FF2B5EF4-FFF2-40B4-BE49-F238E27FC236}">
                <a16:creationId xmlns:a16="http://schemas.microsoft.com/office/drawing/2014/main" id="{AAB9C7D8-48F0-4953-A529-85BA5ECAFCD0}"/>
              </a:ext>
            </a:extLst>
          </p:cNvPr>
          <p:cNvSpPr/>
          <p:nvPr/>
        </p:nvSpPr>
        <p:spPr>
          <a:xfrm>
            <a:off x="5354052" y="2483394"/>
            <a:ext cx="1698706" cy="1605184"/>
          </a:xfrm>
          <a:prstGeom prst="roundRect">
            <a:avLst>
              <a:gd name="adj" fmla="val 8843"/>
            </a:avLst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9" name="Rounded Rectangle 11">
            <a:extLst>
              <a:ext uri="{FF2B5EF4-FFF2-40B4-BE49-F238E27FC236}">
                <a16:creationId xmlns:a16="http://schemas.microsoft.com/office/drawing/2014/main" id="{041EADFC-E0E5-4C1E-8BA7-BE7631DF6E8F}"/>
              </a:ext>
            </a:extLst>
          </p:cNvPr>
          <p:cNvSpPr/>
          <p:nvPr/>
        </p:nvSpPr>
        <p:spPr>
          <a:xfrm>
            <a:off x="5354052" y="4464052"/>
            <a:ext cx="1698706" cy="1605184"/>
          </a:xfrm>
          <a:prstGeom prst="roundRect">
            <a:avLst>
              <a:gd name="adj" fmla="val 8843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0" name="Rectangle 9">
            <a:extLst>
              <a:ext uri="{FF2B5EF4-FFF2-40B4-BE49-F238E27FC236}">
                <a16:creationId xmlns:a16="http://schemas.microsoft.com/office/drawing/2014/main" id="{5305EF49-001B-46E3-A41D-770FA3F80013}"/>
              </a:ext>
            </a:extLst>
          </p:cNvPr>
          <p:cNvSpPr/>
          <p:nvPr/>
        </p:nvSpPr>
        <p:spPr>
          <a:xfrm>
            <a:off x="8111956" y="2761896"/>
            <a:ext cx="517045" cy="48399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061" name="Rectangle 30">
            <a:extLst>
              <a:ext uri="{FF2B5EF4-FFF2-40B4-BE49-F238E27FC236}">
                <a16:creationId xmlns:a16="http://schemas.microsoft.com/office/drawing/2014/main" id="{DE279564-B2F7-4F82-BDB9-3E6BC2B2494C}"/>
              </a:ext>
            </a:extLst>
          </p:cNvPr>
          <p:cNvSpPr/>
          <p:nvPr/>
        </p:nvSpPr>
        <p:spPr>
          <a:xfrm>
            <a:off x="8138857" y="4800153"/>
            <a:ext cx="463243" cy="46189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62" name="Pie 24">
            <a:extLst>
              <a:ext uri="{FF2B5EF4-FFF2-40B4-BE49-F238E27FC236}">
                <a16:creationId xmlns:a16="http://schemas.microsoft.com/office/drawing/2014/main" id="{F106B0E3-97BD-4962-85AA-F16B800C21D1}"/>
              </a:ext>
            </a:extLst>
          </p:cNvPr>
          <p:cNvSpPr/>
          <p:nvPr/>
        </p:nvSpPr>
        <p:spPr>
          <a:xfrm>
            <a:off x="5928888" y="2730899"/>
            <a:ext cx="549034" cy="54599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3" name="Oval 7">
            <a:extLst>
              <a:ext uri="{FF2B5EF4-FFF2-40B4-BE49-F238E27FC236}">
                <a16:creationId xmlns:a16="http://schemas.microsoft.com/office/drawing/2014/main" id="{73D04361-942D-4394-827E-D985CDF5E2B7}"/>
              </a:ext>
            </a:extLst>
          </p:cNvPr>
          <p:cNvSpPr/>
          <p:nvPr/>
        </p:nvSpPr>
        <p:spPr>
          <a:xfrm>
            <a:off x="5928888" y="4758715"/>
            <a:ext cx="544766" cy="54476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64" name="Rectangle 16">
            <a:extLst>
              <a:ext uri="{FF2B5EF4-FFF2-40B4-BE49-F238E27FC236}">
                <a16:creationId xmlns:a16="http://schemas.microsoft.com/office/drawing/2014/main" id="{C48C113C-5E92-412A-B7E5-100EC4FB74A9}"/>
              </a:ext>
            </a:extLst>
          </p:cNvPr>
          <p:cNvSpPr/>
          <p:nvPr/>
        </p:nvSpPr>
        <p:spPr>
          <a:xfrm rot="2700000">
            <a:off x="10357866" y="2662031"/>
            <a:ext cx="359374" cy="68372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5" name="Oval 21">
            <a:extLst>
              <a:ext uri="{FF2B5EF4-FFF2-40B4-BE49-F238E27FC236}">
                <a16:creationId xmlns:a16="http://schemas.microsoft.com/office/drawing/2014/main" id="{627E1243-3EF6-4EE0-93FA-5B97700146F0}"/>
              </a:ext>
            </a:extLst>
          </p:cNvPr>
          <p:cNvSpPr>
            <a:spLocks noChangeAspect="1"/>
          </p:cNvSpPr>
          <p:nvPr/>
        </p:nvSpPr>
        <p:spPr>
          <a:xfrm>
            <a:off x="10250068" y="4741212"/>
            <a:ext cx="574971" cy="57977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21844377-4EEA-44F5-A5F3-00813D65E95C}"/>
              </a:ext>
            </a:extLst>
          </p:cNvPr>
          <p:cNvSpPr txBox="1"/>
          <p:nvPr/>
        </p:nvSpPr>
        <p:spPr>
          <a:xfrm>
            <a:off x="5424886" y="3512119"/>
            <a:ext cx="15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FB8C0542-18BF-4330-8059-4FEC173AA3CF}"/>
              </a:ext>
            </a:extLst>
          </p:cNvPr>
          <p:cNvSpPr txBox="1"/>
          <p:nvPr/>
        </p:nvSpPr>
        <p:spPr>
          <a:xfrm>
            <a:off x="7627377" y="3512119"/>
            <a:ext cx="15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686AB4CA-0F83-403E-9E2C-63FFAC811691}"/>
              </a:ext>
            </a:extLst>
          </p:cNvPr>
          <p:cNvSpPr txBox="1"/>
          <p:nvPr/>
        </p:nvSpPr>
        <p:spPr>
          <a:xfrm>
            <a:off x="5424886" y="5459432"/>
            <a:ext cx="15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69" name="TextBox 1068">
            <a:extLst>
              <a:ext uri="{FF2B5EF4-FFF2-40B4-BE49-F238E27FC236}">
                <a16:creationId xmlns:a16="http://schemas.microsoft.com/office/drawing/2014/main" id="{089B348E-32E9-41CF-9752-A021A4FD05CA}"/>
              </a:ext>
            </a:extLst>
          </p:cNvPr>
          <p:cNvSpPr txBox="1"/>
          <p:nvPr/>
        </p:nvSpPr>
        <p:spPr>
          <a:xfrm>
            <a:off x="7597070" y="5459432"/>
            <a:ext cx="15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70" name="TextBox 1069">
            <a:extLst>
              <a:ext uri="{FF2B5EF4-FFF2-40B4-BE49-F238E27FC236}">
                <a16:creationId xmlns:a16="http://schemas.microsoft.com/office/drawing/2014/main" id="{899CDB62-7E84-45CC-92B4-80CBCD9DF367}"/>
              </a:ext>
            </a:extLst>
          </p:cNvPr>
          <p:cNvSpPr txBox="1"/>
          <p:nvPr/>
        </p:nvSpPr>
        <p:spPr>
          <a:xfrm>
            <a:off x="9769254" y="5459432"/>
            <a:ext cx="15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71" name="TextBox 1070">
            <a:extLst>
              <a:ext uri="{FF2B5EF4-FFF2-40B4-BE49-F238E27FC236}">
                <a16:creationId xmlns:a16="http://schemas.microsoft.com/office/drawing/2014/main" id="{FB64CA06-B670-4B3C-BE0C-C8F077E5C2D4}"/>
              </a:ext>
            </a:extLst>
          </p:cNvPr>
          <p:cNvSpPr txBox="1"/>
          <p:nvPr/>
        </p:nvSpPr>
        <p:spPr>
          <a:xfrm>
            <a:off x="9829868" y="3512119"/>
            <a:ext cx="155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38</cp:revision>
  <dcterms:created xsi:type="dcterms:W3CDTF">2018-02-18T19:39:47Z</dcterms:created>
  <dcterms:modified xsi:type="dcterms:W3CDTF">2019-04-24T06:40:03Z</dcterms:modified>
</cp:coreProperties>
</file>