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198"/>
      </p:cViewPr>
      <p:guideLst>
        <p:guide orient="horz" pos="249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050" name="TextBox 1049">
            <a:extLst>
              <a:ext uri="{FF2B5EF4-FFF2-40B4-BE49-F238E27FC236}">
                <a16:creationId xmlns:a16="http://schemas.microsoft.com/office/drawing/2014/main" id="{6762A590-F9D6-4E82-B9B7-30A4B287CFD6}"/>
              </a:ext>
            </a:extLst>
          </p:cNvPr>
          <p:cNvSpPr txBox="1"/>
          <p:nvPr/>
        </p:nvSpPr>
        <p:spPr>
          <a:xfrm>
            <a:off x="805094" y="1913628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Modern  </a:t>
            </a:r>
            <a:r>
              <a:rPr lang="en-US" altLang="ko-KR" b="1" dirty="0">
                <a:solidFill>
                  <a:schemeClr val="accent4"/>
                </a:solidFill>
                <a:cs typeface="Arial" pitchFamily="34" charset="0"/>
              </a:rPr>
              <a:t>PowerPoint  </a:t>
            </a: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Presentation</a:t>
            </a:r>
            <a:endParaRPr lang="ko-KR" altLang="en-US" b="1" dirty="0">
              <a:solidFill>
                <a:srgbClr val="C00000"/>
              </a:solidFill>
              <a:cs typeface="Arial" pitchFamily="34" charset="0"/>
            </a:endParaRPr>
          </a:p>
        </p:txBody>
      </p:sp>
      <p:sp>
        <p:nvSpPr>
          <p:cNvPr id="1051" name="TextBox 1050">
            <a:extLst>
              <a:ext uri="{FF2B5EF4-FFF2-40B4-BE49-F238E27FC236}">
                <a16:creationId xmlns:a16="http://schemas.microsoft.com/office/drawing/2014/main" id="{8AC5F5C0-0676-4091-9202-1B2CDEEEDFD2}"/>
              </a:ext>
            </a:extLst>
          </p:cNvPr>
          <p:cNvSpPr txBox="1"/>
          <p:nvPr/>
        </p:nvSpPr>
        <p:spPr>
          <a:xfrm>
            <a:off x="805093" y="3356366"/>
            <a:ext cx="3987091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Easy to change colors, photos and Text. Get a modern PowerPoint  Presentation that is beautifully designed.  Easy to change colors, photos and Text. Get a modern PowerPoint  Presentation that is beautifully designed.  Easy to change colors, photos and Text.</a:t>
            </a: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</a:t>
            </a:r>
          </a:p>
        </p:txBody>
      </p:sp>
      <p:sp>
        <p:nvSpPr>
          <p:cNvPr id="1052" name="TextBox 1051">
            <a:extLst>
              <a:ext uri="{FF2B5EF4-FFF2-40B4-BE49-F238E27FC236}">
                <a16:creationId xmlns:a16="http://schemas.microsoft.com/office/drawing/2014/main" id="{BA81094A-2E8B-45B4-ACE4-5BECE9D03F81}"/>
              </a:ext>
            </a:extLst>
          </p:cNvPr>
          <p:cNvSpPr txBox="1"/>
          <p:nvPr/>
        </p:nvSpPr>
        <p:spPr>
          <a:xfrm>
            <a:off x="805094" y="2727330"/>
            <a:ext cx="32731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accent1"/>
                </a:solidFill>
                <a:cs typeface="Arial" pitchFamily="34" charset="0"/>
              </a:rPr>
              <a:t>You can simply impress your audience and add a unique zing.  </a:t>
            </a:r>
            <a:endParaRPr lang="ko-KR" altLang="en-US" sz="1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053" name="TextBox 1052">
            <a:extLst>
              <a:ext uri="{FF2B5EF4-FFF2-40B4-BE49-F238E27FC236}">
                <a16:creationId xmlns:a16="http://schemas.microsoft.com/office/drawing/2014/main" id="{77AC413D-56F7-4067-8F1B-64886E402552}"/>
              </a:ext>
            </a:extLst>
          </p:cNvPr>
          <p:cNvSpPr txBox="1"/>
          <p:nvPr/>
        </p:nvSpPr>
        <p:spPr>
          <a:xfrm>
            <a:off x="5820031" y="1769082"/>
            <a:ext cx="55668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</a:t>
            </a:r>
            <a:r>
              <a:rPr lang="en-US" altLang="ko-KR" sz="1200" dirty="0">
                <a:solidFill>
                  <a:schemeClr val="accent1"/>
                </a:solidFill>
                <a:cs typeface="Arial" pitchFamily="34" charset="0"/>
              </a:rPr>
              <a:t>can simply impress your audience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and add a unique zing and appeal to your Presentations. Easy to change colors, photos and Text.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054" name="Rounded Rectangle 6">
            <a:extLst>
              <a:ext uri="{FF2B5EF4-FFF2-40B4-BE49-F238E27FC236}">
                <a16:creationId xmlns:a16="http://schemas.microsoft.com/office/drawing/2014/main" id="{2B30C426-9198-4825-A031-06F1FDFAEE05}"/>
              </a:ext>
            </a:extLst>
          </p:cNvPr>
          <p:cNvSpPr/>
          <p:nvPr/>
        </p:nvSpPr>
        <p:spPr>
          <a:xfrm>
            <a:off x="9688200" y="2483394"/>
            <a:ext cx="1698706" cy="1605184"/>
          </a:xfrm>
          <a:prstGeom prst="roundRect">
            <a:avLst>
              <a:gd name="adj" fmla="val 8843"/>
            </a:avLst>
          </a:prstGeom>
          <a:noFill/>
          <a:ln w="317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55" name="Rounded Rectangle 7">
            <a:extLst>
              <a:ext uri="{FF2B5EF4-FFF2-40B4-BE49-F238E27FC236}">
                <a16:creationId xmlns:a16="http://schemas.microsoft.com/office/drawing/2014/main" id="{8525019B-943C-4E63-9BD8-F5C4B88BC929}"/>
              </a:ext>
            </a:extLst>
          </p:cNvPr>
          <p:cNvSpPr/>
          <p:nvPr/>
        </p:nvSpPr>
        <p:spPr>
          <a:xfrm>
            <a:off x="9688200" y="4464052"/>
            <a:ext cx="1698706" cy="1605184"/>
          </a:xfrm>
          <a:prstGeom prst="roundRect">
            <a:avLst>
              <a:gd name="adj" fmla="val 8843"/>
            </a:avLst>
          </a:prstGeom>
          <a:noFill/>
          <a:ln w="317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56" name="Rounded Rectangle 8">
            <a:extLst>
              <a:ext uri="{FF2B5EF4-FFF2-40B4-BE49-F238E27FC236}">
                <a16:creationId xmlns:a16="http://schemas.microsoft.com/office/drawing/2014/main" id="{E28FC0D1-088F-4752-8506-7B51ED7CECBD}"/>
              </a:ext>
            </a:extLst>
          </p:cNvPr>
          <p:cNvSpPr/>
          <p:nvPr/>
        </p:nvSpPr>
        <p:spPr>
          <a:xfrm>
            <a:off x="7521125" y="2483394"/>
            <a:ext cx="1698706" cy="1605184"/>
          </a:xfrm>
          <a:prstGeom prst="roundRect">
            <a:avLst>
              <a:gd name="adj" fmla="val 8843"/>
            </a:avLst>
          </a:prstGeom>
          <a:solidFill>
            <a:schemeClr val="accent1"/>
          </a:solidFill>
          <a:ln w="317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57" name="Rounded Rectangle 9">
            <a:extLst>
              <a:ext uri="{FF2B5EF4-FFF2-40B4-BE49-F238E27FC236}">
                <a16:creationId xmlns:a16="http://schemas.microsoft.com/office/drawing/2014/main" id="{3F691B38-5381-4775-B72D-5FEFBA57053A}"/>
              </a:ext>
            </a:extLst>
          </p:cNvPr>
          <p:cNvSpPr/>
          <p:nvPr/>
        </p:nvSpPr>
        <p:spPr>
          <a:xfrm>
            <a:off x="7521125" y="4464052"/>
            <a:ext cx="1698706" cy="1605184"/>
          </a:xfrm>
          <a:prstGeom prst="roundRect">
            <a:avLst>
              <a:gd name="adj" fmla="val 8843"/>
            </a:avLst>
          </a:prstGeom>
          <a:noFill/>
          <a:ln w="317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58" name="Rounded Rectangle 10">
            <a:extLst>
              <a:ext uri="{FF2B5EF4-FFF2-40B4-BE49-F238E27FC236}">
                <a16:creationId xmlns:a16="http://schemas.microsoft.com/office/drawing/2014/main" id="{AAB9C7D8-48F0-4953-A529-85BA5ECAFCD0}"/>
              </a:ext>
            </a:extLst>
          </p:cNvPr>
          <p:cNvSpPr/>
          <p:nvPr/>
        </p:nvSpPr>
        <p:spPr>
          <a:xfrm>
            <a:off x="5354052" y="2483394"/>
            <a:ext cx="1698706" cy="1605184"/>
          </a:xfrm>
          <a:prstGeom prst="roundRect">
            <a:avLst>
              <a:gd name="adj" fmla="val 8843"/>
            </a:avLst>
          </a:prstGeom>
          <a:noFill/>
          <a:ln w="317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59" name="Rounded Rectangle 11">
            <a:extLst>
              <a:ext uri="{FF2B5EF4-FFF2-40B4-BE49-F238E27FC236}">
                <a16:creationId xmlns:a16="http://schemas.microsoft.com/office/drawing/2014/main" id="{041EADFC-E0E5-4C1E-8BA7-BE7631DF6E8F}"/>
              </a:ext>
            </a:extLst>
          </p:cNvPr>
          <p:cNvSpPr/>
          <p:nvPr/>
        </p:nvSpPr>
        <p:spPr>
          <a:xfrm>
            <a:off x="5354052" y="4464052"/>
            <a:ext cx="1698706" cy="1605184"/>
          </a:xfrm>
          <a:prstGeom prst="roundRect">
            <a:avLst>
              <a:gd name="adj" fmla="val 8843"/>
            </a:avLst>
          </a:prstGeom>
          <a:noFill/>
          <a:ln w="317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0" name="Rectangle 9">
            <a:extLst>
              <a:ext uri="{FF2B5EF4-FFF2-40B4-BE49-F238E27FC236}">
                <a16:creationId xmlns:a16="http://schemas.microsoft.com/office/drawing/2014/main" id="{5305EF49-001B-46E3-A41D-770FA3F80013}"/>
              </a:ext>
            </a:extLst>
          </p:cNvPr>
          <p:cNvSpPr/>
          <p:nvPr/>
        </p:nvSpPr>
        <p:spPr>
          <a:xfrm>
            <a:off x="8111956" y="2761896"/>
            <a:ext cx="517045" cy="483998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1061" name="Rectangle 30">
            <a:extLst>
              <a:ext uri="{FF2B5EF4-FFF2-40B4-BE49-F238E27FC236}">
                <a16:creationId xmlns:a16="http://schemas.microsoft.com/office/drawing/2014/main" id="{DE279564-B2F7-4F82-BDB9-3E6BC2B2494C}"/>
              </a:ext>
            </a:extLst>
          </p:cNvPr>
          <p:cNvSpPr/>
          <p:nvPr/>
        </p:nvSpPr>
        <p:spPr>
          <a:xfrm>
            <a:off x="8138857" y="4800153"/>
            <a:ext cx="463243" cy="461890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62" name="Pie 24">
            <a:extLst>
              <a:ext uri="{FF2B5EF4-FFF2-40B4-BE49-F238E27FC236}">
                <a16:creationId xmlns:a16="http://schemas.microsoft.com/office/drawing/2014/main" id="{F106B0E3-97BD-4962-85AA-F16B800C21D1}"/>
              </a:ext>
            </a:extLst>
          </p:cNvPr>
          <p:cNvSpPr/>
          <p:nvPr/>
        </p:nvSpPr>
        <p:spPr>
          <a:xfrm>
            <a:off x="5928888" y="2730899"/>
            <a:ext cx="549034" cy="545992"/>
          </a:xfrm>
          <a:custGeom>
            <a:avLst/>
            <a:gdLst/>
            <a:ahLst/>
            <a:cxnLst/>
            <a:rect l="l" t="t" r="r" b="b"/>
            <a:pathLst>
              <a:path w="3228711" h="3210836">
                <a:moveTo>
                  <a:pt x="351626" y="695968"/>
                </a:moveTo>
                <a:lnTo>
                  <a:pt x="1548007" y="1678300"/>
                </a:lnTo>
                <a:lnTo>
                  <a:pt x="236194" y="2500159"/>
                </a:lnTo>
                <a:cubicBezTo>
                  <a:pt x="-116985" y="1936431"/>
                  <a:pt x="-70514" y="1210092"/>
                  <a:pt x="351626" y="695968"/>
                </a:cubicBezTo>
                <a:close/>
                <a:moveTo>
                  <a:pt x="1957429" y="262366"/>
                </a:moveTo>
                <a:cubicBezTo>
                  <a:pt x="2634256" y="359480"/>
                  <a:pt x="3156733" y="907132"/>
                  <a:pt x="3221913" y="1587776"/>
                </a:cubicBezTo>
                <a:cubicBezTo>
                  <a:pt x="3287093" y="2268421"/>
                  <a:pt x="2878048" y="2905277"/>
                  <a:pt x="2231953" y="3129078"/>
                </a:cubicBezTo>
                <a:cubicBezTo>
                  <a:pt x="1585858" y="3352879"/>
                  <a:pt x="870522" y="3105497"/>
                  <a:pt x="500715" y="2530372"/>
                </a:cubicBezTo>
                <a:lnTo>
                  <a:pt x="1746987" y="1729019"/>
                </a:lnTo>
                <a:close/>
                <a:moveTo>
                  <a:pt x="1604447" y="200"/>
                </a:moveTo>
                <a:cubicBezTo>
                  <a:pt x="1665125" y="-778"/>
                  <a:pt x="1726175" y="1809"/>
                  <a:pt x="1787307" y="8072"/>
                </a:cubicBezTo>
                <a:lnTo>
                  <a:pt x="1629532" y="1548011"/>
                </a:lnTo>
                <a:lnTo>
                  <a:pt x="483856" y="506987"/>
                </a:lnTo>
                <a:cubicBezTo>
                  <a:pt x="773141" y="188622"/>
                  <a:pt x="1179697" y="7051"/>
                  <a:pt x="1604447" y="20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063" name="Oval 7">
            <a:extLst>
              <a:ext uri="{FF2B5EF4-FFF2-40B4-BE49-F238E27FC236}">
                <a16:creationId xmlns:a16="http://schemas.microsoft.com/office/drawing/2014/main" id="{73D04361-942D-4394-827E-D985CDF5E2B7}"/>
              </a:ext>
            </a:extLst>
          </p:cNvPr>
          <p:cNvSpPr/>
          <p:nvPr/>
        </p:nvSpPr>
        <p:spPr>
          <a:xfrm>
            <a:off x="5928888" y="4758715"/>
            <a:ext cx="544766" cy="544766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64" name="Rectangle 16">
            <a:extLst>
              <a:ext uri="{FF2B5EF4-FFF2-40B4-BE49-F238E27FC236}">
                <a16:creationId xmlns:a16="http://schemas.microsoft.com/office/drawing/2014/main" id="{C48C113C-5E92-412A-B7E5-100EC4FB74A9}"/>
              </a:ext>
            </a:extLst>
          </p:cNvPr>
          <p:cNvSpPr/>
          <p:nvPr/>
        </p:nvSpPr>
        <p:spPr>
          <a:xfrm rot="2700000">
            <a:off x="10357866" y="2662031"/>
            <a:ext cx="359374" cy="683729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5" name="Oval 21">
            <a:extLst>
              <a:ext uri="{FF2B5EF4-FFF2-40B4-BE49-F238E27FC236}">
                <a16:creationId xmlns:a16="http://schemas.microsoft.com/office/drawing/2014/main" id="{627E1243-3EF6-4EE0-93FA-5B97700146F0}"/>
              </a:ext>
            </a:extLst>
          </p:cNvPr>
          <p:cNvSpPr>
            <a:spLocks noChangeAspect="1"/>
          </p:cNvSpPr>
          <p:nvPr/>
        </p:nvSpPr>
        <p:spPr>
          <a:xfrm>
            <a:off x="10250068" y="4741212"/>
            <a:ext cx="574971" cy="579772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66" name="TextBox 1065">
            <a:extLst>
              <a:ext uri="{FF2B5EF4-FFF2-40B4-BE49-F238E27FC236}">
                <a16:creationId xmlns:a16="http://schemas.microsoft.com/office/drawing/2014/main" id="{21844377-4EEA-44F5-A5F3-00813D65E95C}"/>
              </a:ext>
            </a:extLst>
          </p:cNvPr>
          <p:cNvSpPr txBox="1"/>
          <p:nvPr/>
        </p:nvSpPr>
        <p:spPr>
          <a:xfrm>
            <a:off x="5424886" y="3512119"/>
            <a:ext cx="15570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PowerPoint  Presentation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067" name="TextBox 1066">
            <a:extLst>
              <a:ext uri="{FF2B5EF4-FFF2-40B4-BE49-F238E27FC236}">
                <a16:creationId xmlns:a16="http://schemas.microsoft.com/office/drawing/2014/main" id="{FB8C0542-18BF-4330-8059-4FEC173AA3CF}"/>
              </a:ext>
            </a:extLst>
          </p:cNvPr>
          <p:cNvSpPr txBox="1"/>
          <p:nvPr/>
        </p:nvSpPr>
        <p:spPr>
          <a:xfrm>
            <a:off x="7627377" y="3512119"/>
            <a:ext cx="15570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PowerPoint  Presentation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68" name="TextBox 1067">
            <a:extLst>
              <a:ext uri="{FF2B5EF4-FFF2-40B4-BE49-F238E27FC236}">
                <a16:creationId xmlns:a16="http://schemas.microsoft.com/office/drawing/2014/main" id="{686AB4CA-0F83-403E-9E2C-63FFAC811691}"/>
              </a:ext>
            </a:extLst>
          </p:cNvPr>
          <p:cNvSpPr txBox="1"/>
          <p:nvPr/>
        </p:nvSpPr>
        <p:spPr>
          <a:xfrm>
            <a:off x="5424886" y="5459432"/>
            <a:ext cx="15570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PowerPoint  Presentation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069" name="TextBox 1068">
            <a:extLst>
              <a:ext uri="{FF2B5EF4-FFF2-40B4-BE49-F238E27FC236}">
                <a16:creationId xmlns:a16="http://schemas.microsoft.com/office/drawing/2014/main" id="{089B348E-32E9-41CF-9752-A021A4FD05CA}"/>
              </a:ext>
            </a:extLst>
          </p:cNvPr>
          <p:cNvSpPr txBox="1"/>
          <p:nvPr/>
        </p:nvSpPr>
        <p:spPr>
          <a:xfrm>
            <a:off x="7597070" y="5459432"/>
            <a:ext cx="15570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PowerPoint  Presentation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070" name="TextBox 1069">
            <a:extLst>
              <a:ext uri="{FF2B5EF4-FFF2-40B4-BE49-F238E27FC236}">
                <a16:creationId xmlns:a16="http://schemas.microsoft.com/office/drawing/2014/main" id="{899CDB62-7E84-45CC-92B4-80CBCD9DF367}"/>
              </a:ext>
            </a:extLst>
          </p:cNvPr>
          <p:cNvSpPr txBox="1"/>
          <p:nvPr/>
        </p:nvSpPr>
        <p:spPr>
          <a:xfrm>
            <a:off x="9769254" y="5459432"/>
            <a:ext cx="15570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PowerPoint  Presentation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071" name="TextBox 1070">
            <a:extLst>
              <a:ext uri="{FF2B5EF4-FFF2-40B4-BE49-F238E27FC236}">
                <a16:creationId xmlns:a16="http://schemas.microsoft.com/office/drawing/2014/main" id="{FB64CA06-B670-4B3C-BE0C-C8F077E5C2D4}"/>
              </a:ext>
            </a:extLst>
          </p:cNvPr>
          <p:cNvSpPr txBox="1"/>
          <p:nvPr/>
        </p:nvSpPr>
        <p:spPr>
          <a:xfrm>
            <a:off x="9829868" y="3512119"/>
            <a:ext cx="15570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PowerPoint  Presentation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11201</TotalTime>
  <Words>182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38</cp:revision>
  <dcterms:created xsi:type="dcterms:W3CDTF">2018-02-18T19:39:47Z</dcterms:created>
  <dcterms:modified xsi:type="dcterms:W3CDTF">2019-04-24T06:40:03Z</dcterms:modified>
</cp:coreProperties>
</file>