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19" name="Group 1718">
            <a:extLst>
              <a:ext uri="{FF2B5EF4-FFF2-40B4-BE49-F238E27FC236}">
                <a16:creationId xmlns:a16="http://schemas.microsoft.com/office/drawing/2014/main" id="{2C397D4D-5DA8-40CE-8A10-5ED2E6D1AE64}"/>
              </a:ext>
            </a:extLst>
          </p:cNvPr>
          <p:cNvGrpSpPr/>
          <p:nvPr/>
        </p:nvGrpSpPr>
        <p:grpSpPr>
          <a:xfrm>
            <a:off x="914399" y="1956031"/>
            <a:ext cx="4363967" cy="1642841"/>
            <a:chOff x="914399" y="1758462"/>
            <a:chExt cx="4363967" cy="1642841"/>
          </a:xfrm>
        </p:grpSpPr>
        <p:sp>
          <p:nvSpPr>
            <p:cNvPr id="1720" name="Oval 1719">
              <a:extLst>
                <a:ext uri="{FF2B5EF4-FFF2-40B4-BE49-F238E27FC236}">
                  <a16:creationId xmlns:a16="http://schemas.microsoft.com/office/drawing/2014/main" id="{63A8A25A-E862-41B6-8FD5-6B83E1AB9329}"/>
                </a:ext>
              </a:extLst>
            </p:cNvPr>
            <p:cNvSpPr/>
            <p:nvPr/>
          </p:nvSpPr>
          <p:spPr>
            <a:xfrm>
              <a:off x="914400" y="1758462"/>
              <a:ext cx="1081453" cy="108145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21" name="Group 1720">
              <a:extLst>
                <a:ext uri="{FF2B5EF4-FFF2-40B4-BE49-F238E27FC236}">
                  <a16:creationId xmlns:a16="http://schemas.microsoft.com/office/drawing/2014/main" id="{F9C034BD-B7FC-4976-8CB1-6F7538FA6619}"/>
                </a:ext>
              </a:extLst>
            </p:cNvPr>
            <p:cNvGrpSpPr/>
            <p:nvPr/>
          </p:nvGrpSpPr>
          <p:grpSpPr>
            <a:xfrm>
              <a:off x="2310668" y="2422680"/>
              <a:ext cx="2967698" cy="978623"/>
              <a:chOff x="1985513" y="4307149"/>
              <a:chExt cx="2380861" cy="978623"/>
            </a:xfrm>
          </p:grpSpPr>
          <p:sp>
            <p:nvSpPr>
              <p:cNvPr id="1723" name="TextBox 1722">
                <a:extLst>
                  <a:ext uri="{FF2B5EF4-FFF2-40B4-BE49-F238E27FC236}">
                    <a16:creationId xmlns:a16="http://schemas.microsoft.com/office/drawing/2014/main" id="{24BADF5D-2439-4738-8042-5DA910326A94}"/>
                  </a:ext>
                </a:extLst>
              </p:cNvPr>
              <p:cNvSpPr txBox="1"/>
              <p:nvPr/>
            </p:nvSpPr>
            <p:spPr>
              <a:xfrm>
                <a:off x="2004348" y="4639441"/>
                <a:ext cx="23466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  <p:sp>
            <p:nvSpPr>
              <p:cNvPr id="1724" name="TextBox 1723">
                <a:extLst>
                  <a:ext uri="{FF2B5EF4-FFF2-40B4-BE49-F238E27FC236}">
                    <a16:creationId xmlns:a16="http://schemas.microsoft.com/office/drawing/2014/main" id="{0C267FA8-D8F0-4D1B-8F88-F3EE78D1471E}"/>
                  </a:ext>
                </a:extLst>
              </p:cNvPr>
              <p:cNvSpPr txBox="1"/>
              <p:nvPr/>
            </p:nvSpPr>
            <p:spPr>
              <a:xfrm>
                <a:off x="1985513" y="4307149"/>
                <a:ext cx="238086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600" dirty="0">
                    <a:solidFill>
                      <a:schemeClr val="accent1"/>
                    </a:solidFill>
                    <a:ea typeface="FZShuTi" pitchFamily="2" charset="-122"/>
                    <a:cs typeface="Arial" pitchFamily="34" charset="0"/>
                  </a:rPr>
                  <a:t>EASY TO CHANGE COLORS.</a:t>
                </a:r>
                <a:endParaRPr lang="ko-KR" altLang="en-US" sz="1600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722" name="TextBox 1721">
              <a:extLst>
                <a:ext uri="{FF2B5EF4-FFF2-40B4-BE49-F238E27FC236}">
                  <a16:creationId xmlns:a16="http://schemas.microsoft.com/office/drawing/2014/main" id="{043E1A8C-CDF3-49E6-80DC-7E95735D6540}"/>
                </a:ext>
              </a:extLst>
            </p:cNvPr>
            <p:cNvSpPr txBox="1"/>
            <p:nvPr/>
          </p:nvSpPr>
          <p:spPr>
            <a:xfrm>
              <a:off x="914399" y="2939638"/>
              <a:ext cx="10814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400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$1.99</a:t>
              </a:r>
              <a:endParaRPr lang="ko-KR" altLang="en-US" sz="24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725" name="Group 1724">
            <a:extLst>
              <a:ext uri="{FF2B5EF4-FFF2-40B4-BE49-F238E27FC236}">
                <a16:creationId xmlns:a16="http://schemas.microsoft.com/office/drawing/2014/main" id="{A673F1E3-713A-4FD8-A1A8-894F13FFFC3E}"/>
              </a:ext>
            </a:extLst>
          </p:cNvPr>
          <p:cNvGrpSpPr/>
          <p:nvPr/>
        </p:nvGrpSpPr>
        <p:grpSpPr>
          <a:xfrm>
            <a:off x="6693876" y="1956031"/>
            <a:ext cx="4363967" cy="1642841"/>
            <a:chOff x="914399" y="1758462"/>
            <a:chExt cx="4363967" cy="1642841"/>
          </a:xfrm>
        </p:grpSpPr>
        <p:sp>
          <p:nvSpPr>
            <p:cNvPr id="1726" name="Oval 1725">
              <a:extLst>
                <a:ext uri="{FF2B5EF4-FFF2-40B4-BE49-F238E27FC236}">
                  <a16:creationId xmlns:a16="http://schemas.microsoft.com/office/drawing/2014/main" id="{A815087F-4B4E-4FC1-B9A5-479570B1F4F2}"/>
                </a:ext>
              </a:extLst>
            </p:cNvPr>
            <p:cNvSpPr/>
            <p:nvPr/>
          </p:nvSpPr>
          <p:spPr>
            <a:xfrm>
              <a:off x="914400" y="1758462"/>
              <a:ext cx="1081453" cy="108145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27" name="Group 1726">
              <a:extLst>
                <a:ext uri="{FF2B5EF4-FFF2-40B4-BE49-F238E27FC236}">
                  <a16:creationId xmlns:a16="http://schemas.microsoft.com/office/drawing/2014/main" id="{938BFC23-4ADB-4CDF-87A3-4B894F00738D}"/>
                </a:ext>
              </a:extLst>
            </p:cNvPr>
            <p:cNvGrpSpPr/>
            <p:nvPr/>
          </p:nvGrpSpPr>
          <p:grpSpPr>
            <a:xfrm>
              <a:off x="2310668" y="2422680"/>
              <a:ext cx="2967698" cy="978623"/>
              <a:chOff x="1985513" y="4307149"/>
              <a:chExt cx="2380861" cy="978623"/>
            </a:xfrm>
          </p:grpSpPr>
          <p:sp>
            <p:nvSpPr>
              <p:cNvPr id="1729" name="TextBox 1728">
                <a:extLst>
                  <a:ext uri="{FF2B5EF4-FFF2-40B4-BE49-F238E27FC236}">
                    <a16:creationId xmlns:a16="http://schemas.microsoft.com/office/drawing/2014/main" id="{63E8936E-B668-492A-B0F4-8773E97E1AE7}"/>
                  </a:ext>
                </a:extLst>
              </p:cNvPr>
              <p:cNvSpPr txBox="1"/>
              <p:nvPr/>
            </p:nvSpPr>
            <p:spPr>
              <a:xfrm>
                <a:off x="2004348" y="4639441"/>
                <a:ext cx="23466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  <p:sp>
            <p:nvSpPr>
              <p:cNvPr id="1730" name="TextBox 1729">
                <a:extLst>
                  <a:ext uri="{FF2B5EF4-FFF2-40B4-BE49-F238E27FC236}">
                    <a16:creationId xmlns:a16="http://schemas.microsoft.com/office/drawing/2014/main" id="{52E08C26-E89A-437E-94D9-771EFE1DD277}"/>
                  </a:ext>
                </a:extLst>
              </p:cNvPr>
              <p:cNvSpPr txBox="1"/>
              <p:nvPr/>
            </p:nvSpPr>
            <p:spPr>
              <a:xfrm>
                <a:off x="1985513" y="4307149"/>
                <a:ext cx="238086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600" dirty="0">
                    <a:solidFill>
                      <a:schemeClr val="accent2"/>
                    </a:solidFill>
                    <a:ea typeface="FZShuTi" pitchFamily="2" charset="-122"/>
                    <a:cs typeface="Arial" pitchFamily="34" charset="0"/>
                  </a:rPr>
                  <a:t>EASY TO CHANGE COLORS.</a:t>
                </a:r>
                <a:endParaRPr lang="ko-KR" altLang="en-US" sz="1600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728" name="TextBox 1727">
              <a:extLst>
                <a:ext uri="{FF2B5EF4-FFF2-40B4-BE49-F238E27FC236}">
                  <a16:creationId xmlns:a16="http://schemas.microsoft.com/office/drawing/2014/main" id="{F1A60B54-3557-4ED4-A20E-D7D72D432093}"/>
                </a:ext>
              </a:extLst>
            </p:cNvPr>
            <p:cNvSpPr txBox="1"/>
            <p:nvPr/>
          </p:nvSpPr>
          <p:spPr>
            <a:xfrm>
              <a:off x="914399" y="2939638"/>
              <a:ext cx="10814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400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$1.99</a:t>
              </a:r>
              <a:endParaRPr lang="ko-KR" altLang="en-US" sz="2400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731" name="Group 1730">
            <a:extLst>
              <a:ext uri="{FF2B5EF4-FFF2-40B4-BE49-F238E27FC236}">
                <a16:creationId xmlns:a16="http://schemas.microsoft.com/office/drawing/2014/main" id="{E0047A59-0935-4F5C-AB32-F825BE995F4A}"/>
              </a:ext>
            </a:extLst>
          </p:cNvPr>
          <p:cNvGrpSpPr/>
          <p:nvPr/>
        </p:nvGrpSpPr>
        <p:grpSpPr>
          <a:xfrm>
            <a:off x="914399" y="4388121"/>
            <a:ext cx="4363967" cy="1642841"/>
            <a:chOff x="914399" y="1758462"/>
            <a:chExt cx="4363967" cy="1642841"/>
          </a:xfrm>
        </p:grpSpPr>
        <p:sp>
          <p:nvSpPr>
            <p:cNvPr id="1732" name="Oval 1731">
              <a:extLst>
                <a:ext uri="{FF2B5EF4-FFF2-40B4-BE49-F238E27FC236}">
                  <a16:creationId xmlns:a16="http://schemas.microsoft.com/office/drawing/2014/main" id="{F8F7539C-E9E2-451A-97C3-95D61B1F421F}"/>
                </a:ext>
              </a:extLst>
            </p:cNvPr>
            <p:cNvSpPr/>
            <p:nvPr/>
          </p:nvSpPr>
          <p:spPr>
            <a:xfrm>
              <a:off x="914400" y="1758462"/>
              <a:ext cx="1081453" cy="108145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33" name="Group 1732">
              <a:extLst>
                <a:ext uri="{FF2B5EF4-FFF2-40B4-BE49-F238E27FC236}">
                  <a16:creationId xmlns:a16="http://schemas.microsoft.com/office/drawing/2014/main" id="{EEBC7ED2-D722-4370-92F9-B1E02314592B}"/>
                </a:ext>
              </a:extLst>
            </p:cNvPr>
            <p:cNvGrpSpPr/>
            <p:nvPr/>
          </p:nvGrpSpPr>
          <p:grpSpPr>
            <a:xfrm>
              <a:off x="2310668" y="2422680"/>
              <a:ext cx="2967698" cy="978623"/>
              <a:chOff x="1985513" y="4307149"/>
              <a:chExt cx="2380861" cy="978623"/>
            </a:xfrm>
          </p:grpSpPr>
          <p:sp>
            <p:nvSpPr>
              <p:cNvPr id="1735" name="TextBox 1734">
                <a:extLst>
                  <a:ext uri="{FF2B5EF4-FFF2-40B4-BE49-F238E27FC236}">
                    <a16:creationId xmlns:a16="http://schemas.microsoft.com/office/drawing/2014/main" id="{5CBA1C92-3A87-4702-946E-C0F0DD6996E3}"/>
                  </a:ext>
                </a:extLst>
              </p:cNvPr>
              <p:cNvSpPr txBox="1"/>
              <p:nvPr/>
            </p:nvSpPr>
            <p:spPr>
              <a:xfrm>
                <a:off x="2004348" y="4639441"/>
                <a:ext cx="23466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  <p:sp>
            <p:nvSpPr>
              <p:cNvPr id="1736" name="TextBox 1735">
                <a:extLst>
                  <a:ext uri="{FF2B5EF4-FFF2-40B4-BE49-F238E27FC236}">
                    <a16:creationId xmlns:a16="http://schemas.microsoft.com/office/drawing/2014/main" id="{A02BF304-831A-4CA2-A2F8-A47D59D381F8}"/>
                  </a:ext>
                </a:extLst>
              </p:cNvPr>
              <p:cNvSpPr txBox="1"/>
              <p:nvPr/>
            </p:nvSpPr>
            <p:spPr>
              <a:xfrm>
                <a:off x="1985513" y="4307149"/>
                <a:ext cx="238086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600" dirty="0">
                    <a:solidFill>
                      <a:schemeClr val="accent4"/>
                    </a:solidFill>
                    <a:ea typeface="FZShuTi" pitchFamily="2" charset="-122"/>
                    <a:cs typeface="Arial" pitchFamily="34" charset="0"/>
                  </a:rPr>
                  <a:t>EASY TO CHANGE COLORS.</a:t>
                </a:r>
                <a:endParaRPr lang="ko-KR" altLang="en-US" sz="1600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734" name="TextBox 1733">
              <a:extLst>
                <a:ext uri="{FF2B5EF4-FFF2-40B4-BE49-F238E27FC236}">
                  <a16:creationId xmlns:a16="http://schemas.microsoft.com/office/drawing/2014/main" id="{BD3123A9-E528-4D9F-B86E-415EF290AD31}"/>
                </a:ext>
              </a:extLst>
            </p:cNvPr>
            <p:cNvSpPr txBox="1"/>
            <p:nvPr/>
          </p:nvSpPr>
          <p:spPr>
            <a:xfrm>
              <a:off x="914399" y="2939638"/>
              <a:ext cx="10814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400" dirty="0">
                  <a:solidFill>
                    <a:schemeClr val="accent4"/>
                  </a:solidFill>
                  <a:ea typeface="FZShuTi" pitchFamily="2" charset="-122"/>
                  <a:cs typeface="Arial" pitchFamily="34" charset="0"/>
                </a:rPr>
                <a:t>$1.99</a:t>
              </a:r>
              <a:endParaRPr lang="ko-KR" altLang="en-US" sz="2400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737" name="Group 1736">
            <a:extLst>
              <a:ext uri="{FF2B5EF4-FFF2-40B4-BE49-F238E27FC236}">
                <a16:creationId xmlns:a16="http://schemas.microsoft.com/office/drawing/2014/main" id="{987E0EBC-5618-40AC-BF4B-E6DAB02945F7}"/>
              </a:ext>
            </a:extLst>
          </p:cNvPr>
          <p:cNvGrpSpPr/>
          <p:nvPr/>
        </p:nvGrpSpPr>
        <p:grpSpPr>
          <a:xfrm>
            <a:off x="6693876" y="4388121"/>
            <a:ext cx="4363967" cy="1642841"/>
            <a:chOff x="914399" y="1758462"/>
            <a:chExt cx="4363967" cy="1642841"/>
          </a:xfrm>
        </p:grpSpPr>
        <p:sp>
          <p:nvSpPr>
            <p:cNvPr id="1738" name="Oval 1737">
              <a:extLst>
                <a:ext uri="{FF2B5EF4-FFF2-40B4-BE49-F238E27FC236}">
                  <a16:creationId xmlns:a16="http://schemas.microsoft.com/office/drawing/2014/main" id="{82AE9ABB-F0B6-4433-9A20-F1AF576A33F5}"/>
                </a:ext>
              </a:extLst>
            </p:cNvPr>
            <p:cNvSpPr/>
            <p:nvPr/>
          </p:nvSpPr>
          <p:spPr>
            <a:xfrm>
              <a:off x="914400" y="1758462"/>
              <a:ext cx="1081453" cy="10814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39" name="Group 1738">
              <a:extLst>
                <a:ext uri="{FF2B5EF4-FFF2-40B4-BE49-F238E27FC236}">
                  <a16:creationId xmlns:a16="http://schemas.microsoft.com/office/drawing/2014/main" id="{E061FE51-09B7-451D-8157-1039A0C3A59F}"/>
                </a:ext>
              </a:extLst>
            </p:cNvPr>
            <p:cNvGrpSpPr/>
            <p:nvPr/>
          </p:nvGrpSpPr>
          <p:grpSpPr>
            <a:xfrm>
              <a:off x="2310668" y="2422680"/>
              <a:ext cx="2967698" cy="978623"/>
              <a:chOff x="1985513" y="4307149"/>
              <a:chExt cx="2380861" cy="978623"/>
            </a:xfrm>
          </p:grpSpPr>
          <p:sp>
            <p:nvSpPr>
              <p:cNvPr id="1741" name="TextBox 1740">
                <a:extLst>
                  <a:ext uri="{FF2B5EF4-FFF2-40B4-BE49-F238E27FC236}">
                    <a16:creationId xmlns:a16="http://schemas.microsoft.com/office/drawing/2014/main" id="{4B91539B-4AE8-44BE-8123-E893834F9F41}"/>
                  </a:ext>
                </a:extLst>
              </p:cNvPr>
              <p:cNvSpPr txBox="1"/>
              <p:nvPr/>
            </p:nvSpPr>
            <p:spPr>
              <a:xfrm>
                <a:off x="2004348" y="4639441"/>
                <a:ext cx="23466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  <p:sp>
            <p:nvSpPr>
              <p:cNvPr id="1742" name="TextBox 1741">
                <a:extLst>
                  <a:ext uri="{FF2B5EF4-FFF2-40B4-BE49-F238E27FC236}">
                    <a16:creationId xmlns:a16="http://schemas.microsoft.com/office/drawing/2014/main" id="{9F220B96-960B-45AD-B5E3-88364802575C}"/>
                  </a:ext>
                </a:extLst>
              </p:cNvPr>
              <p:cNvSpPr txBox="1"/>
              <p:nvPr/>
            </p:nvSpPr>
            <p:spPr>
              <a:xfrm>
                <a:off x="1985513" y="4307149"/>
                <a:ext cx="238086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600" dirty="0">
                    <a:solidFill>
                      <a:schemeClr val="accent3"/>
                    </a:solidFill>
                    <a:ea typeface="FZShuTi" pitchFamily="2" charset="-122"/>
                    <a:cs typeface="Arial" pitchFamily="34" charset="0"/>
                  </a:rPr>
                  <a:t>EASY TO CHANGE COLORS.</a:t>
                </a:r>
                <a:endParaRPr lang="ko-KR" altLang="en-US" sz="1600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740" name="TextBox 1739">
              <a:extLst>
                <a:ext uri="{FF2B5EF4-FFF2-40B4-BE49-F238E27FC236}">
                  <a16:creationId xmlns:a16="http://schemas.microsoft.com/office/drawing/2014/main" id="{CBCCF355-4A25-494D-974A-1B27E9131DB6}"/>
                </a:ext>
              </a:extLst>
            </p:cNvPr>
            <p:cNvSpPr txBox="1"/>
            <p:nvPr/>
          </p:nvSpPr>
          <p:spPr>
            <a:xfrm>
              <a:off x="914399" y="2939638"/>
              <a:ext cx="10814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400" dirty="0">
                  <a:solidFill>
                    <a:schemeClr val="accent3"/>
                  </a:solidFill>
                  <a:ea typeface="FZShuTi" pitchFamily="2" charset="-122"/>
                  <a:cs typeface="Arial" pitchFamily="34" charset="0"/>
                </a:rPr>
                <a:t>$1.99</a:t>
              </a:r>
              <a:endParaRPr lang="ko-KR" altLang="en-US" sz="2400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743" name="그룹 108">
            <a:extLst>
              <a:ext uri="{FF2B5EF4-FFF2-40B4-BE49-F238E27FC236}">
                <a16:creationId xmlns:a16="http://schemas.microsoft.com/office/drawing/2014/main" id="{4EC27CD1-4BD1-4C7F-997C-5EF6270B9FA8}"/>
              </a:ext>
            </a:extLst>
          </p:cNvPr>
          <p:cNvGrpSpPr/>
          <p:nvPr/>
        </p:nvGrpSpPr>
        <p:grpSpPr>
          <a:xfrm>
            <a:off x="1239037" y="2263748"/>
            <a:ext cx="432177" cy="493370"/>
            <a:chOff x="7322818" y="1544656"/>
            <a:chExt cx="2434437" cy="2779133"/>
          </a:xfrm>
          <a:solidFill>
            <a:schemeClr val="bg1"/>
          </a:solidFill>
        </p:grpSpPr>
        <p:sp>
          <p:nvSpPr>
            <p:cNvPr id="1744" name="타원 109">
              <a:extLst>
                <a:ext uri="{FF2B5EF4-FFF2-40B4-BE49-F238E27FC236}">
                  <a16:creationId xmlns:a16="http://schemas.microsoft.com/office/drawing/2014/main" id="{2EBB9A99-58C9-4406-B056-A86978D6759E}"/>
                </a:ext>
              </a:extLst>
            </p:cNvPr>
            <p:cNvSpPr/>
            <p:nvPr/>
          </p:nvSpPr>
          <p:spPr>
            <a:xfrm rot="1023001">
              <a:off x="7882224" y="2424122"/>
              <a:ext cx="876262" cy="7206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45" name="타원 110">
              <a:extLst>
                <a:ext uri="{FF2B5EF4-FFF2-40B4-BE49-F238E27FC236}">
                  <a16:creationId xmlns:a16="http://schemas.microsoft.com/office/drawing/2014/main" id="{1C17C4BE-3A70-4FBF-A6A6-2EE6EE13D345}"/>
                </a:ext>
              </a:extLst>
            </p:cNvPr>
            <p:cNvSpPr/>
            <p:nvPr/>
          </p:nvSpPr>
          <p:spPr>
            <a:xfrm rot="1023001">
              <a:off x="8340738" y="2465286"/>
              <a:ext cx="876262" cy="7206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46" name="자유형: 도형 111">
              <a:extLst>
                <a:ext uri="{FF2B5EF4-FFF2-40B4-BE49-F238E27FC236}">
                  <a16:creationId xmlns:a16="http://schemas.microsoft.com/office/drawing/2014/main" id="{2B4E5369-0FCD-4746-B17C-2404A6BDE79E}"/>
                </a:ext>
              </a:extLst>
            </p:cNvPr>
            <p:cNvSpPr/>
            <p:nvPr/>
          </p:nvSpPr>
          <p:spPr>
            <a:xfrm>
              <a:off x="7870936" y="2805575"/>
              <a:ext cx="1345565" cy="1518214"/>
            </a:xfrm>
            <a:custGeom>
              <a:avLst/>
              <a:gdLst>
                <a:gd name="connsiteX0" fmla="*/ 854110 w 1396721"/>
                <a:gd name="connsiteY0" fmla="*/ 70339 h 1487156"/>
                <a:gd name="connsiteX1" fmla="*/ 854110 w 1396721"/>
                <a:gd name="connsiteY1" fmla="*/ 0 h 1487156"/>
                <a:gd name="connsiteX2" fmla="*/ 864158 w 1396721"/>
                <a:gd name="connsiteY2" fmla="*/ 472273 h 1487156"/>
                <a:gd name="connsiteX3" fmla="*/ 1165609 w 1396721"/>
                <a:gd name="connsiteY3" fmla="*/ 291403 h 1487156"/>
                <a:gd name="connsiteX4" fmla="*/ 1396721 w 1396721"/>
                <a:gd name="connsiteY4" fmla="*/ 462225 h 1487156"/>
                <a:gd name="connsiteX5" fmla="*/ 954593 w 1396721"/>
                <a:gd name="connsiteY5" fmla="*/ 693337 h 1487156"/>
                <a:gd name="connsiteX6" fmla="*/ 1034980 w 1396721"/>
                <a:gd name="connsiteY6" fmla="*/ 844062 h 1487156"/>
                <a:gd name="connsiteX7" fmla="*/ 813916 w 1396721"/>
                <a:gd name="connsiteY7" fmla="*/ 844062 h 1487156"/>
                <a:gd name="connsiteX8" fmla="*/ 793820 w 1396721"/>
                <a:gd name="connsiteY8" fmla="*/ 1165609 h 1487156"/>
                <a:gd name="connsiteX9" fmla="*/ 884255 w 1396721"/>
                <a:gd name="connsiteY9" fmla="*/ 1195754 h 1487156"/>
                <a:gd name="connsiteX10" fmla="*/ 763674 w 1396721"/>
                <a:gd name="connsiteY10" fmla="*/ 1487156 h 1487156"/>
                <a:gd name="connsiteX11" fmla="*/ 90435 w 1396721"/>
                <a:gd name="connsiteY11" fmla="*/ 1416818 h 1487156"/>
                <a:gd name="connsiteX12" fmla="*/ 60290 w 1396721"/>
                <a:gd name="connsiteY12" fmla="*/ 924449 h 1487156"/>
                <a:gd name="connsiteX13" fmla="*/ 180870 w 1396721"/>
                <a:gd name="connsiteY13" fmla="*/ 1024932 h 1487156"/>
                <a:gd name="connsiteX14" fmla="*/ 271305 w 1396721"/>
                <a:gd name="connsiteY14" fmla="*/ 703385 h 1487156"/>
                <a:gd name="connsiteX15" fmla="*/ 0 w 1396721"/>
                <a:gd name="connsiteY15" fmla="*/ 241161 h 1487156"/>
                <a:gd name="connsiteX16" fmla="*/ 301450 w 1396721"/>
                <a:gd name="connsiteY16" fmla="*/ 110532 h 1487156"/>
                <a:gd name="connsiteX17" fmla="*/ 452176 w 1396721"/>
                <a:gd name="connsiteY17" fmla="*/ 361741 h 1487156"/>
                <a:gd name="connsiteX18" fmla="*/ 522514 w 1396721"/>
                <a:gd name="connsiteY18" fmla="*/ 20097 h 1487156"/>
                <a:gd name="connsiteX19" fmla="*/ 823965 w 1396721"/>
                <a:gd name="connsiteY19" fmla="*/ 20097 h 1487156"/>
                <a:gd name="connsiteX0" fmla="*/ 854110 w 1396721"/>
                <a:gd name="connsiteY0" fmla="*/ 50242 h 1467059"/>
                <a:gd name="connsiteX1" fmla="*/ 864158 w 1396721"/>
                <a:gd name="connsiteY1" fmla="*/ 452176 h 1467059"/>
                <a:gd name="connsiteX2" fmla="*/ 1165609 w 1396721"/>
                <a:gd name="connsiteY2" fmla="*/ 271306 h 1467059"/>
                <a:gd name="connsiteX3" fmla="*/ 1396721 w 1396721"/>
                <a:gd name="connsiteY3" fmla="*/ 442128 h 1467059"/>
                <a:gd name="connsiteX4" fmla="*/ 954593 w 1396721"/>
                <a:gd name="connsiteY4" fmla="*/ 673240 h 1467059"/>
                <a:gd name="connsiteX5" fmla="*/ 1034980 w 1396721"/>
                <a:gd name="connsiteY5" fmla="*/ 823965 h 1467059"/>
                <a:gd name="connsiteX6" fmla="*/ 813916 w 1396721"/>
                <a:gd name="connsiteY6" fmla="*/ 823965 h 1467059"/>
                <a:gd name="connsiteX7" fmla="*/ 793820 w 1396721"/>
                <a:gd name="connsiteY7" fmla="*/ 1145512 h 1467059"/>
                <a:gd name="connsiteX8" fmla="*/ 884255 w 1396721"/>
                <a:gd name="connsiteY8" fmla="*/ 1175657 h 1467059"/>
                <a:gd name="connsiteX9" fmla="*/ 763674 w 1396721"/>
                <a:gd name="connsiteY9" fmla="*/ 1467059 h 1467059"/>
                <a:gd name="connsiteX10" fmla="*/ 90435 w 1396721"/>
                <a:gd name="connsiteY10" fmla="*/ 1396721 h 1467059"/>
                <a:gd name="connsiteX11" fmla="*/ 60290 w 1396721"/>
                <a:gd name="connsiteY11" fmla="*/ 904352 h 1467059"/>
                <a:gd name="connsiteX12" fmla="*/ 180870 w 1396721"/>
                <a:gd name="connsiteY12" fmla="*/ 1004835 h 1467059"/>
                <a:gd name="connsiteX13" fmla="*/ 271305 w 1396721"/>
                <a:gd name="connsiteY13" fmla="*/ 683288 h 1467059"/>
                <a:gd name="connsiteX14" fmla="*/ 0 w 1396721"/>
                <a:gd name="connsiteY14" fmla="*/ 221064 h 1467059"/>
                <a:gd name="connsiteX15" fmla="*/ 301450 w 1396721"/>
                <a:gd name="connsiteY15" fmla="*/ 90435 h 1467059"/>
                <a:gd name="connsiteX16" fmla="*/ 452176 w 1396721"/>
                <a:gd name="connsiteY16" fmla="*/ 341644 h 1467059"/>
                <a:gd name="connsiteX17" fmla="*/ 522514 w 1396721"/>
                <a:gd name="connsiteY17" fmla="*/ 0 h 1467059"/>
                <a:gd name="connsiteX18" fmla="*/ 823965 w 1396721"/>
                <a:gd name="connsiteY18" fmla="*/ 0 h 1467059"/>
                <a:gd name="connsiteX0" fmla="*/ 854110 w 1396721"/>
                <a:gd name="connsiteY0" fmla="*/ 50242 h 1467059"/>
                <a:gd name="connsiteX1" fmla="*/ 864158 w 1396721"/>
                <a:gd name="connsiteY1" fmla="*/ 452176 h 1467059"/>
                <a:gd name="connsiteX2" fmla="*/ 1165609 w 1396721"/>
                <a:gd name="connsiteY2" fmla="*/ 271306 h 1467059"/>
                <a:gd name="connsiteX3" fmla="*/ 1396721 w 1396721"/>
                <a:gd name="connsiteY3" fmla="*/ 442128 h 1467059"/>
                <a:gd name="connsiteX4" fmla="*/ 954593 w 1396721"/>
                <a:gd name="connsiteY4" fmla="*/ 673240 h 1467059"/>
                <a:gd name="connsiteX5" fmla="*/ 1034980 w 1396721"/>
                <a:gd name="connsiteY5" fmla="*/ 823965 h 1467059"/>
                <a:gd name="connsiteX6" fmla="*/ 813916 w 1396721"/>
                <a:gd name="connsiteY6" fmla="*/ 823965 h 1467059"/>
                <a:gd name="connsiteX7" fmla="*/ 793820 w 1396721"/>
                <a:gd name="connsiteY7" fmla="*/ 1145512 h 1467059"/>
                <a:gd name="connsiteX8" fmla="*/ 884255 w 1396721"/>
                <a:gd name="connsiteY8" fmla="*/ 1175657 h 1467059"/>
                <a:gd name="connsiteX9" fmla="*/ 763674 w 1396721"/>
                <a:gd name="connsiteY9" fmla="*/ 1467059 h 1467059"/>
                <a:gd name="connsiteX10" fmla="*/ 90435 w 1396721"/>
                <a:gd name="connsiteY10" fmla="*/ 1396721 h 1467059"/>
                <a:gd name="connsiteX11" fmla="*/ 60290 w 1396721"/>
                <a:gd name="connsiteY11" fmla="*/ 904352 h 1467059"/>
                <a:gd name="connsiteX12" fmla="*/ 180870 w 1396721"/>
                <a:gd name="connsiteY12" fmla="*/ 1004835 h 1467059"/>
                <a:gd name="connsiteX13" fmla="*/ 271305 w 1396721"/>
                <a:gd name="connsiteY13" fmla="*/ 683288 h 1467059"/>
                <a:gd name="connsiteX14" fmla="*/ 0 w 1396721"/>
                <a:gd name="connsiteY14" fmla="*/ 221064 h 1467059"/>
                <a:gd name="connsiteX15" fmla="*/ 301450 w 1396721"/>
                <a:gd name="connsiteY15" fmla="*/ 90435 h 1467059"/>
                <a:gd name="connsiteX16" fmla="*/ 452176 w 1396721"/>
                <a:gd name="connsiteY16" fmla="*/ 341644 h 1467059"/>
                <a:gd name="connsiteX17" fmla="*/ 522514 w 1396721"/>
                <a:gd name="connsiteY17" fmla="*/ 0 h 1467059"/>
                <a:gd name="connsiteX0" fmla="*/ 847716 w 1396721"/>
                <a:gd name="connsiteY0" fmla="*/ 0 h 1490352"/>
                <a:gd name="connsiteX1" fmla="*/ 864158 w 1396721"/>
                <a:gd name="connsiteY1" fmla="*/ 475469 h 1490352"/>
                <a:gd name="connsiteX2" fmla="*/ 1165609 w 1396721"/>
                <a:gd name="connsiteY2" fmla="*/ 294599 h 1490352"/>
                <a:gd name="connsiteX3" fmla="*/ 1396721 w 1396721"/>
                <a:gd name="connsiteY3" fmla="*/ 465421 h 1490352"/>
                <a:gd name="connsiteX4" fmla="*/ 954593 w 1396721"/>
                <a:gd name="connsiteY4" fmla="*/ 696533 h 1490352"/>
                <a:gd name="connsiteX5" fmla="*/ 1034980 w 1396721"/>
                <a:gd name="connsiteY5" fmla="*/ 847258 h 1490352"/>
                <a:gd name="connsiteX6" fmla="*/ 813916 w 1396721"/>
                <a:gd name="connsiteY6" fmla="*/ 847258 h 1490352"/>
                <a:gd name="connsiteX7" fmla="*/ 793820 w 1396721"/>
                <a:gd name="connsiteY7" fmla="*/ 1168805 h 1490352"/>
                <a:gd name="connsiteX8" fmla="*/ 884255 w 1396721"/>
                <a:gd name="connsiteY8" fmla="*/ 1198950 h 1490352"/>
                <a:gd name="connsiteX9" fmla="*/ 763674 w 1396721"/>
                <a:gd name="connsiteY9" fmla="*/ 1490352 h 1490352"/>
                <a:gd name="connsiteX10" fmla="*/ 90435 w 1396721"/>
                <a:gd name="connsiteY10" fmla="*/ 1420014 h 1490352"/>
                <a:gd name="connsiteX11" fmla="*/ 60290 w 1396721"/>
                <a:gd name="connsiteY11" fmla="*/ 927645 h 1490352"/>
                <a:gd name="connsiteX12" fmla="*/ 180870 w 1396721"/>
                <a:gd name="connsiteY12" fmla="*/ 1028128 h 1490352"/>
                <a:gd name="connsiteX13" fmla="*/ 271305 w 1396721"/>
                <a:gd name="connsiteY13" fmla="*/ 706581 h 1490352"/>
                <a:gd name="connsiteX14" fmla="*/ 0 w 1396721"/>
                <a:gd name="connsiteY14" fmla="*/ 244357 h 1490352"/>
                <a:gd name="connsiteX15" fmla="*/ 301450 w 1396721"/>
                <a:gd name="connsiteY15" fmla="*/ 113728 h 1490352"/>
                <a:gd name="connsiteX16" fmla="*/ 452176 w 1396721"/>
                <a:gd name="connsiteY16" fmla="*/ 364937 h 1490352"/>
                <a:gd name="connsiteX17" fmla="*/ 522514 w 1396721"/>
                <a:gd name="connsiteY17" fmla="*/ 23293 h 1490352"/>
                <a:gd name="connsiteX0" fmla="*/ 847716 w 1396721"/>
                <a:gd name="connsiteY0" fmla="*/ 40651 h 1531003"/>
                <a:gd name="connsiteX1" fmla="*/ 864158 w 1396721"/>
                <a:gd name="connsiteY1" fmla="*/ 516120 h 1531003"/>
                <a:gd name="connsiteX2" fmla="*/ 1165609 w 1396721"/>
                <a:gd name="connsiteY2" fmla="*/ 335250 h 1531003"/>
                <a:gd name="connsiteX3" fmla="*/ 1396721 w 1396721"/>
                <a:gd name="connsiteY3" fmla="*/ 506072 h 1531003"/>
                <a:gd name="connsiteX4" fmla="*/ 954593 w 1396721"/>
                <a:gd name="connsiteY4" fmla="*/ 737184 h 1531003"/>
                <a:gd name="connsiteX5" fmla="*/ 1034980 w 1396721"/>
                <a:gd name="connsiteY5" fmla="*/ 887909 h 1531003"/>
                <a:gd name="connsiteX6" fmla="*/ 813916 w 1396721"/>
                <a:gd name="connsiteY6" fmla="*/ 887909 h 1531003"/>
                <a:gd name="connsiteX7" fmla="*/ 793820 w 1396721"/>
                <a:gd name="connsiteY7" fmla="*/ 1209456 h 1531003"/>
                <a:gd name="connsiteX8" fmla="*/ 884255 w 1396721"/>
                <a:gd name="connsiteY8" fmla="*/ 1239601 h 1531003"/>
                <a:gd name="connsiteX9" fmla="*/ 763674 w 1396721"/>
                <a:gd name="connsiteY9" fmla="*/ 1531003 h 1531003"/>
                <a:gd name="connsiteX10" fmla="*/ 90435 w 1396721"/>
                <a:gd name="connsiteY10" fmla="*/ 1460665 h 1531003"/>
                <a:gd name="connsiteX11" fmla="*/ 60290 w 1396721"/>
                <a:gd name="connsiteY11" fmla="*/ 968296 h 1531003"/>
                <a:gd name="connsiteX12" fmla="*/ 180870 w 1396721"/>
                <a:gd name="connsiteY12" fmla="*/ 1068779 h 1531003"/>
                <a:gd name="connsiteX13" fmla="*/ 271305 w 1396721"/>
                <a:gd name="connsiteY13" fmla="*/ 747232 h 1531003"/>
                <a:gd name="connsiteX14" fmla="*/ 0 w 1396721"/>
                <a:gd name="connsiteY14" fmla="*/ 285008 h 1531003"/>
                <a:gd name="connsiteX15" fmla="*/ 301450 w 1396721"/>
                <a:gd name="connsiteY15" fmla="*/ 154379 h 1531003"/>
                <a:gd name="connsiteX16" fmla="*/ 452176 w 1396721"/>
                <a:gd name="connsiteY16" fmla="*/ 405588 h 1531003"/>
                <a:gd name="connsiteX17" fmla="*/ 557683 w 1396721"/>
                <a:gd name="connsiteY17" fmla="*/ 0 h 1531003"/>
                <a:gd name="connsiteX0" fmla="*/ 847716 w 1396721"/>
                <a:gd name="connsiteY0" fmla="*/ 40651 h 1531003"/>
                <a:gd name="connsiteX1" fmla="*/ 864158 w 1396721"/>
                <a:gd name="connsiteY1" fmla="*/ 516120 h 1531003"/>
                <a:gd name="connsiteX2" fmla="*/ 1165609 w 1396721"/>
                <a:gd name="connsiteY2" fmla="*/ 335250 h 1531003"/>
                <a:gd name="connsiteX3" fmla="*/ 1396721 w 1396721"/>
                <a:gd name="connsiteY3" fmla="*/ 506072 h 1531003"/>
                <a:gd name="connsiteX4" fmla="*/ 954593 w 1396721"/>
                <a:gd name="connsiteY4" fmla="*/ 737184 h 1531003"/>
                <a:gd name="connsiteX5" fmla="*/ 1034980 w 1396721"/>
                <a:gd name="connsiteY5" fmla="*/ 887909 h 1531003"/>
                <a:gd name="connsiteX6" fmla="*/ 813916 w 1396721"/>
                <a:gd name="connsiteY6" fmla="*/ 887909 h 1531003"/>
                <a:gd name="connsiteX7" fmla="*/ 793820 w 1396721"/>
                <a:gd name="connsiteY7" fmla="*/ 1209456 h 1531003"/>
                <a:gd name="connsiteX8" fmla="*/ 884255 w 1396721"/>
                <a:gd name="connsiteY8" fmla="*/ 1239601 h 1531003"/>
                <a:gd name="connsiteX9" fmla="*/ 763674 w 1396721"/>
                <a:gd name="connsiteY9" fmla="*/ 1531003 h 1531003"/>
                <a:gd name="connsiteX10" fmla="*/ 90435 w 1396721"/>
                <a:gd name="connsiteY10" fmla="*/ 1460665 h 1531003"/>
                <a:gd name="connsiteX11" fmla="*/ 60290 w 1396721"/>
                <a:gd name="connsiteY11" fmla="*/ 968296 h 1531003"/>
                <a:gd name="connsiteX12" fmla="*/ 180870 w 1396721"/>
                <a:gd name="connsiteY12" fmla="*/ 1068779 h 1531003"/>
                <a:gd name="connsiteX13" fmla="*/ 271305 w 1396721"/>
                <a:gd name="connsiteY13" fmla="*/ 747232 h 1531003"/>
                <a:gd name="connsiteX14" fmla="*/ 0 w 1396721"/>
                <a:gd name="connsiteY14" fmla="*/ 285008 h 1531003"/>
                <a:gd name="connsiteX15" fmla="*/ 301450 w 1396721"/>
                <a:gd name="connsiteY15" fmla="*/ 154379 h 1531003"/>
                <a:gd name="connsiteX16" fmla="*/ 452176 w 1396721"/>
                <a:gd name="connsiteY16" fmla="*/ 405588 h 1531003"/>
                <a:gd name="connsiteX17" fmla="*/ 557683 w 1396721"/>
                <a:gd name="connsiteY17" fmla="*/ 0 h 1531003"/>
                <a:gd name="connsiteX0" fmla="*/ 847716 w 1396721"/>
                <a:gd name="connsiteY0" fmla="*/ 40651 h 1531003"/>
                <a:gd name="connsiteX1" fmla="*/ 864158 w 1396721"/>
                <a:gd name="connsiteY1" fmla="*/ 516120 h 1531003"/>
                <a:gd name="connsiteX2" fmla="*/ 1165609 w 1396721"/>
                <a:gd name="connsiteY2" fmla="*/ 335250 h 1531003"/>
                <a:gd name="connsiteX3" fmla="*/ 1396721 w 1396721"/>
                <a:gd name="connsiteY3" fmla="*/ 506072 h 1531003"/>
                <a:gd name="connsiteX4" fmla="*/ 954593 w 1396721"/>
                <a:gd name="connsiteY4" fmla="*/ 737184 h 1531003"/>
                <a:gd name="connsiteX5" fmla="*/ 1034980 w 1396721"/>
                <a:gd name="connsiteY5" fmla="*/ 887909 h 1531003"/>
                <a:gd name="connsiteX6" fmla="*/ 813916 w 1396721"/>
                <a:gd name="connsiteY6" fmla="*/ 887909 h 1531003"/>
                <a:gd name="connsiteX7" fmla="*/ 793820 w 1396721"/>
                <a:gd name="connsiteY7" fmla="*/ 1209456 h 1531003"/>
                <a:gd name="connsiteX8" fmla="*/ 884255 w 1396721"/>
                <a:gd name="connsiteY8" fmla="*/ 1239601 h 1531003"/>
                <a:gd name="connsiteX9" fmla="*/ 763674 w 1396721"/>
                <a:gd name="connsiteY9" fmla="*/ 1531003 h 1531003"/>
                <a:gd name="connsiteX10" fmla="*/ 90435 w 1396721"/>
                <a:gd name="connsiteY10" fmla="*/ 1460665 h 1531003"/>
                <a:gd name="connsiteX11" fmla="*/ 60290 w 1396721"/>
                <a:gd name="connsiteY11" fmla="*/ 968296 h 1531003"/>
                <a:gd name="connsiteX12" fmla="*/ 180870 w 1396721"/>
                <a:gd name="connsiteY12" fmla="*/ 1068779 h 1531003"/>
                <a:gd name="connsiteX13" fmla="*/ 271305 w 1396721"/>
                <a:gd name="connsiteY13" fmla="*/ 747232 h 1531003"/>
                <a:gd name="connsiteX14" fmla="*/ 0 w 1396721"/>
                <a:gd name="connsiteY14" fmla="*/ 285008 h 1531003"/>
                <a:gd name="connsiteX15" fmla="*/ 301450 w 1396721"/>
                <a:gd name="connsiteY15" fmla="*/ 154379 h 1531003"/>
                <a:gd name="connsiteX16" fmla="*/ 452176 w 1396721"/>
                <a:gd name="connsiteY16" fmla="*/ 405588 h 1531003"/>
                <a:gd name="connsiteX17" fmla="*/ 557683 w 1396721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96829 w 1387129"/>
                <a:gd name="connsiteY10" fmla="*/ 1435087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122407 w 1387129"/>
                <a:gd name="connsiteY10" fmla="*/ 1521411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122407 w 1387129"/>
                <a:gd name="connsiteY10" fmla="*/ 1521411 h 1531003"/>
                <a:gd name="connsiteX11" fmla="*/ 92261 w 1387129"/>
                <a:gd name="connsiteY11" fmla="*/ 108659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122407 w 1387129"/>
                <a:gd name="connsiteY10" fmla="*/ 1521411 h 1531003"/>
                <a:gd name="connsiteX11" fmla="*/ 92261 w 1387129"/>
                <a:gd name="connsiteY11" fmla="*/ 1086592 h 1531003"/>
                <a:gd name="connsiteX12" fmla="*/ 216039 w 1387129"/>
                <a:gd name="connsiteY12" fmla="*/ 1206258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92261 w 1387129"/>
                <a:gd name="connsiteY11" fmla="*/ 1086592 h 1531003"/>
                <a:gd name="connsiteX12" fmla="*/ 216039 w 1387129"/>
                <a:gd name="connsiteY12" fmla="*/ 1206258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146613 w 1387129"/>
                <a:gd name="connsiteY11" fmla="*/ 1166522 h 1531003"/>
                <a:gd name="connsiteX12" fmla="*/ 216039 w 1387129"/>
                <a:gd name="connsiteY12" fmla="*/ 1206258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146613 w 1387129"/>
                <a:gd name="connsiteY11" fmla="*/ 1166522 h 1531003"/>
                <a:gd name="connsiteX12" fmla="*/ 209645 w 1387129"/>
                <a:gd name="connsiteY12" fmla="*/ 1196667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146613 w 1387129"/>
                <a:gd name="connsiteY11" fmla="*/ 1166522 h 1531003"/>
                <a:gd name="connsiteX12" fmla="*/ 209645 w 1387129"/>
                <a:gd name="connsiteY12" fmla="*/ 1196667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74663 w 1387129"/>
                <a:gd name="connsiteY8" fmla="*/ 1239601 h 1518214"/>
                <a:gd name="connsiteX9" fmla="*/ 754082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74663 w 1387129"/>
                <a:gd name="connsiteY8" fmla="*/ 1239601 h 1518214"/>
                <a:gd name="connsiteX9" fmla="*/ 754082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74663 w 1387129"/>
                <a:gd name="connsiteY8" fmla="*/ 1239601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983824 w 1387129"/>
                <a:gd name="connsiteY5" fmla="*/ 881515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83824 w 1387129"/>
                <a:gd name="connsiteY5" fmla="*/ 881515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83824 w 1387129"/>
                <a:gd name="connsiteY5" fmla="*/ 881515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6705 w 1387129"/>
                <a:gd name="connsiteY4" fmla="*/ 746776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23077 w 1387129"/>
                <a:gd name="connsiteY5" fmla="*/ 78879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23077 w 1387129"/>
                <a:gd name="connsiteY5" fmla="*/ 78879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23077 w 1387129"/>
                <a:gd name="connsiteY5" fmla="*/ 78879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10288 w 1387129"/>
                <a:gd name="connsiteY5" fmla="*/ 785598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10288 w 1387129"/>
                <a:gd name="connsiteY5" fmla="*/ 785598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74340"/>
                <a:gd name="connsiteY0" fmla="*/ 40651 h 1518214"/>
                <a:gd name="connsiteX1" fmla="*/ 854566 w 1374340"/>
                <a:gd name="connsiteY1" fmla="*/ 516120 h 1518214"/>
                <a:gd name="connsiteX2" fmla="*/ 1156017 w 1374340"/>
                <a:gd name="connsiteY2" fmla="*/ 335250 h 1518214"/>
                <a:gd name="connsiteX3" fmla="*/ 1374340 w 1374340"/>
                <a:gd name="connsiteY3" fmla="*/ 509269 h 1518214"/>
                <a:gd name="connsiteX4" fmla="*/ 823508 w 1374340"/>
                <a:gd name="connsiteY4" fmla="*/ 765960 h 1518214"/>
                <a:gd name="connsiteX5" fmla="*/ 910288 w 1374340"/>
                <a:gd name="connsiteY5" fmla="*/ 785598 h 1518214"/>
                <a:gd name="connsiteX6" fmla="*/ 813915 w 1374340"/>
                <a:gd name="connsiteY6" fmla="*/ 833556 h 1518214"/>
                <a:gd name="connsiteX7" fmla="*/ 784228 w 1374340"/>
                <a:gd name="connsiteY7" fmla="*/ 1209456 h 1518214"/>
                <a:gd name="connsiteX8" fmla="*/ 849085 w 1374340"/>
                <a:gd name="connsiteY8" fmla="*/ 1214024 h 1518214"/>
                <a:gd name="connsiteX9" fmla="*/ 741293 w 1374340"/>
                <a:gd name="connsiteY9" fmla="*/ 1518214 h 1518214"/>
                <a:gd name="connsiteX10" fmla="*/ 208731 w 1374340"/>
                <a:gd name="connsiteY10" fmla="*/ 1505425 h 1518214"/>
                <a:gd name="connsiteX11" fmla="*/ 146613 w 1374340"/>
                <a:gd name="connsiteY11" fmla="*/ 1166522 h 1518214"/>
                <a:gd name="connsiteX12" fmla="*/ 209645 w 1374340"/>
                <a:gd name="connsiteY12" fmla="*/ 1196667 h 1518214"/>
                <a:gd name="connsiteX13" fmla="*/ 178117 w 1374340"/>
                <a:gd name="connsiteY13" fmla="*/ 715869 h 1518214"/>
                <a:gd name="connsiteX14" fmla="*/ 261713 w 1374340"/>
                <a:gd name="connsiteY14" fmla="*/ 747232 h 1518214"/>
                <a:gd name="connsiteX15" fmla="*/ 0 w 1374340"/>
                <a:gd name="connsiteY15" fmla="*/ 278613 h 1518214"/>
                <a:gd name="connsiteX16" fmla="*/ 291858 w 1374340"/>
                <a:gd name="connsiteY16" fmla="*/ 154379 h 1518214"/>
                <a:gd name="connsiteX17" fmla="*/ 442584 w 1374340"/>
                <a:gd name="connsiteY17" fmla="*/ 405588 h 1518214"/>
                <a:gd name="connsiteX18" fmla="*/ 548091 w 1374340"/>
                <a:gd name="connsiteY18" fmla="*/ 0 h 1518214"/>
                <a:gd name="connsiteX0" fmla="*/ 838124 w 1374340"/>
                <a:gd name="connsiteY0" fmla="*/ 40651 h 1518214"/>
                <a:gd name="connsiteX1" fmla="*/ 854566 w 1374340"/>
                <a:gd name="connsiteY1" fmla="*/ 516120 h 1518214"/>
                <a:gd name="connsiteX2" fmla="*/ 1156017 w 1374340"/>
                <a:gd name="connsiteY2" fmla="*/ 335250 h 1518214"/>
                <a:gd name="connsiteX3" fmla="*/ 1374340 w 1374340"/>
                <a:gd name="connsiteY3" fmla="*/ 509269 h 1518214"/>
                <a:gd name="connsiteX4" fmla="*/ 823508 w 1374340"/>
                <a:gd name="connsiteY4" fmla="*/ 765960 h 1518214"/>
                <a:gd name="connsiteX5" fmla="*/ 910288 w 1374340"/>
                <a:gd name="connsiteY5" fmla="*/ 785598 h 1518214"/>
                <a:gd name="connsiteX6" fmla="*/ 813915 w 1374340"/>
                <a:gd name="connsiteY6" fmla="*/ 833556 h 1518214"/>
                <a:gd name="connsiteX7" fmla="*/ 784228 w 1374340"/>
                <a:gd name="connsiteY7" fmla="*/ 1209456 h 1518214"/>
                <a:gd name="connsiteX8" fmla="*/ 849085 w 1374340"/>
                <a:gd name="connsiteY8" fmla="*/ 1214024 h 1518214"/>
                <a:gd name="connsiteX9" fmla="*/ 741293 w 1374340"/>
                <a:gd name="connsiteY9" fmla="*/ 1518214 h 1518214"/>
                <a:gd name="connsiteX10" fmla="*/ 208731 w 1374340"/>
                <a:gd name="connsiteY10" fmla="*/ 1505425 h 1518214"/>
                <a:gd name="connsiteX11" fmla="*/ 146613 w 1374340"/>
                <a:gd name="connsiteY11" fmla="*/ 1166522 h 1518214"/>
                <a:gd name="connsiteX12" fmla="*/ 209645 w 1374340"/>
                <a:gd name="connsiteY12" fmla="*/ 1196667 h 1518214"/>
                <a:gd name="connsiteX13" fmla="*/ 178117 w 1374340"/>
                <a:gd name="connsiteY13" fmla="*/ 715869 h 1518214"/>
                <a:gd name="connsiteX14" fmla="*/ 261713 w 1374340"/>
                <a:gd name="connsiteY14" fmla="*/ 747232 h 1518214"/>
                <a:gd name="connsiteX15" fmla="*/ 0 w 1374340"/>
                <a:gd name="connsiteY15" fmla="*/ 278613 h 1518214"/>
                <a:gd name="connsiteX16" fmla="*/ 291858 w 1374340"/>
                <a:gd name="connsiteY16" fmla="*/ 154379 h 1518214"/>
                <a:gd name="connsiteX17" fmla="*/ 442584 w 1374340"/>
                <a:gd name="connsiteY17" fmla="*/ 405588 h 1518214"/>
                <a:gd name="connsiteX18" fmla="*/ 548091 w 1374340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8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8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26382"/>
                <a:gd name="connsiteY0" fmla="*/ 40651 h 1518214"/>
                <a:gd name="connsiteX1" fmla="*/ 854566 w 1326382"/>
                <a:gd name="connsiteY1" fmla="*/ 516120 h 1518214"/>
                <a:gd name="connsiteX2" fmla="*/ 1156017 w 1326382"/>
                <a:gd name="connsiteY2" fmla="*/ 335250 h 1518214"/>
                <a:gd name="connsiteX3" fmla="*/ 1326382 w 1326382"/>
                <a:gd name="connsiteY3" fmla="*/ 442128 h 1518214"/>
                <a:gd name="connsiteX4" fmla="*/ 823508 w 1326382"/>
                <a:gd name="connsiteY4" fmla="*/ 765960 h 1518214"/>
                <a:gd name="connsiteX5" fmla="*/ 910288 w 1326382"/>
                <a:gd name="connsiteY5" fmla="*/ 785598 h 1518214"/>
                <a:gd name="connsiteX6" fmla="*/ 813915 w 1326382"/>
                <a:gd name="connsiteY6" fmla="*/ 833556 h 1518214"/>
                <a:gd name="connsiteX7" fmla="*/ 784228 w 1326382"/>
                <a:gd name="connsiteY7" fmla="*/ 1209456 h 1518214"/>
                <a:gd name="connsiteX8" fmla="*/ 849085 w 1326382"/>
                <a:gd name="connsiteY8" fmla="*/ 1214024 h 1518214"/>
                <a:gd name="connsiteX9" fmla="*/ 741293 w 1326382"/>
                <a:gd name="connsiteY9" fmla="*/ 1518214 h 1518214"/>
                <a:gd name="connsiteX10" fmla="*/ 208731 w 1326382"/>
                <a:gd name="connsiteY10" fmla="*/ 1505425 h 1518214"/>
                <a:gd name="connsiteX11" fmla="*/ 146613 w 1326382"/>
                <a:gd name="connsiteY11" fmla="*/ 1166522 h 1518214"/>
                <a:gd name="connsiteX12" fmla="*/ 209645 w 1326382"/>
                <a:gd name="connsiteY12" fmla="*/ 1196667 h 1518214"/>
                <a:gd name="connsiteX13" fmla="*/ 178117 w 1326382"/>
                <a:gd name="connsiteY13" fmla="*/ 715869 h 1518214"/>
                <a:gd name="connsiteX14" fmla="*/ 261713 w 1326382"/>
                <a:gd name="connsiteY14" fmla="*/ 747232 h 1518214"/>
                <a:gd name="connsiteX15" fmla="*/ 0 w 1326382"/>
                <a:gd name="connsiteY15" fmla="*/ 278613 h 1518214"/>
                <a:gd name="connsiteX16" fmla="*/ 291858 w 1326382"/>
                <a:gd name="connsiteY16" fmla="*/ 154379 h 1518214"/>
                <a:gd name="connsiteX17" fmla="*/ 442584 w 1326382"/>
                <a:gd name="connsiteY17" fmla="*/ 405588 h 1518214"/>
                <a:gd name="connsiteX18" fmla="*/ 548091 w 1326382"/>
                <a:gd name="connsiteY18" fmla="*/ 0 h 1518214"/>
                <a:gd name="connsiteX0" fmla="*/ 838124 w 1326382"/>
                <a:gd name="connsiteY0" fmla="*/ 40651 h 1518214"/>
                <a:gd name="connsiteX1" fmla="*/ 854566 w 1326382"/>
                <a:gd name="connsiteY1" fmla="*/ 516120 h 1518214"/>
                <a:gd name="connsiteX2" fmla="*/ 1156017 w 1326382"/>
                <a:gd name="connsiteY2" fmla="*/ 335250 h 1518214"/>
                <a:gd name="connsiteX3" fmla="*/ 1326382 w 1326382"/>
                <a:gd name="connsiteY3" fmla="*/ 442128 h 1518214"/>
                <a:gd name="connsiteX4" fmla="*/ 823508 w 1326382"/>
                <a:gd name="connsiteY4" fmla="*/ 765960 h 1518214"/>
                <a:gd name="connsiteX5" fmla="*/ 910288 w 1326382"/>
                <a:gd name="connsiteY5" fmla="*/ 785598 h 1518214"/>
                <a:gd name="connsiteX6" fmla="*/ 813915 w 1326382"/>
                <a:gd name="connsiteY6" fmla="*/ 833556 h 1518214"/>
                <a:gd name="connsiteX7" fmla="*/ 784228 w 1326382"/>
                <a:gd name="connsiteY7" fmla="*/ 1209456 h 1518214"/>
                <a:gd name="connsiteX8" fmla="*/ 849085 w 1326382"/>
                <a:gd name="connsiteY8" fmla="*/ 1214024 h 1518214"/>
                <a:gd name="connsiteX9" fmla="*/ 741293 w 1326382"/>
                <a:gd name="connsiteY9" fmla="*/ 1518214 h 1518214"/>
                <a:gd name="connsiteX10" fmla="*/ 208731 w 1326382"/>
                <a:gd name="connsiteY10" fmla="*/ 1505425 h 1518214"/>
                <a:gd name="connsiteX11" fmla="*/ 146613 w 1326382"/>
                <a:gd name="connsiteY11" fmla="*/ 1166522 h 1518214"/>
                <a:gd name="connsiteX12" fmla="*/ 209645 w 1326382"/>
                <a:gd name="connsiteY12" fmla="*/ 1196667 h 1518214"/>
                <a:gd name="connsiteX13" fmla="*/ 178117 w 1326382"/>
                <a:gd name="connsiteY13" fmla="*/ 715869 h 1518214"/>
                <a:gd name="connsiteX14" fmla="*/ 261713 w 1326382"/>
                <a:gd name="connsiteY14" fmla="*/ 747232 h 1518214"/>
                <a:gd name="connsiteX15" fmla="*/ 0 w 1326382"/>
                <a:gd name="connsiteY15" fmla="*/ 278613 h 1518214"/>
                <a:gd name="connsiteX16" fmla="*/ 291858 w 1326382"/>
                <a:gd name="connsiteY16" fmla="*/ 154379 h 1518214"/>
                <a:gd name="connsiteX17" fmla="*/ 442584 w 1326382"/>
                <a:gd name="connsiteY17" fmla="*/ 405588 h 1518214"/>
                <a:gd name="connsiteX18" fmla="*/ 548091 w 1326382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45565" h="1518214">
                  <a:moveTo>
                    <a:pt x="838124" y="40651"/>
                  </a:moveTo>
                  <a:cubicBezTo>
                    <a:pt x="836145" y="190615"/>
                    <a:pt x="834165" y="340578"/>
                    <a:pt x="832186" y="490542"/>
                  </a:cubicBezTo>
                  <a:cubicBezTo>
                    <a:pt x="940130" y="410003"/>
                    <a:pt x="1009707" y="358239"/>
                    <a:pt x="1156017" y="335250"/>
                  </a:cubicBezTo>
                  <a:cubicBezTo>
                    <a:pt x="1219200" y="385796"/>
                    <a:pt x="1269593" y="404371"/>
                    <a:pt x="1345565" y="486889"/>
                  </a:cubicBezTo>
                  <a:cubicBezTo>
                    <a:pt x="1037262" y="530888"/>
                    <a:pt x="904808" y="696382"/>
                    <a:pt x="823508" y="765960"/>
                  </a:cubicBezTo>
                  <a:cubicBezTo>
                    <a:pt x="837514" y="773572"/>
                    <a:pt x="854719" y="765197"/>
                    <a:pt x="910288" y="785598"/>
                  </a:cubicBezTo>
                  <a:cubicBezTo>
                    <a:pt x="837665" y="810110"/>
                    <a:pt x="848171" y="834622"/>
                    <a:pt x="813915" y="833556"/>
                  </a:cubicBezTo>
                  <a:lnTo>
                    <a:pt x="784228" y="1209456"/>
                  </a:lnTo>
                  <a:cubicBezTo>
                    <a:pt x="805847" y="1210979"/>
                    <a:pt x="814677" y="1209304"/>
                    <a:pt x="849085" y="1214024"/>
                  </a:cubicBezTo>
                  <a:cubicBezTo>
                    <a:pt x="768394" y="1328210"/>
                    <a:pt x="754844" y="1442395"/>
                    <a:pt x="741293" y="1518214"/>
                  </a:cubicBezTo>
                  <a:lnTo>
                    <a:pt x="208731" y="1505425"/>
                  </a:lnTo>
                  <a:cubicBezTo>
                    <a:pt x="209340" y="1346631"/>
                    <a:pt x="203554" y="1293344"/>
                    <a:pt x="146613" y="1166522"/>
                  </a:cubicBezTo>
                  <a:cubicBezTo>
                    <a:pt x="190002" y="1187227"/>
                    <a:pt x="191832" y="1182356"/>
                    <a:pt x="209645" y="1196667"/>
                  </a:cubicBezTo>
                  <a:cubicBezTo>
                    <a:pt x="223647" y="1048124"/>
                    <a:pt x="263228" y="800468"/>
                    <a:pt x="178117" y="715869"/>
                  </a:cubicBezTo>
                  <a:lnTo>
                    <a:pt x="261713" y="747232"/>
                  </a:lnTo>
                  <a:cubicBezTo>
                    <a:pt x="273589" y="660298"/>
                    <a:pt x="218324" y="506223"/>
                    <a:pt x="0" y="278613"/>
                  </a:cubicBezTo>
                  <a:lnTo>
                    <a:pt x="256689" y="154379"/>
                  </a:lnTo>
                  <a:cubicBezTo>
                    <a:pt x="357021" y="234918"/>
                    <a:pt x="380619" y="337838"/>
                    <a:pt x="442584" y="421574"/>
                  </a:cubicBezTo>
                  <a:lnTo>
                    <a:pt x="548091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47" name="타원 112">
              <a:extLst>
                <a:ext uri="{FF2B5EF4-FFF2-40B4-BE49-F238E27FC236}">
                  <a16:creationId xmlns:a16="http://schemas.microsoft.com/office/drawing/2014/main" id="{A475CC96-BBE3-4358-B527-3CF8FD371CEB}"/>
                </a:ext>
              </a:extLst>
            </p:cNvPr>
            <p:cNvSpPr/>
            <p:nvPr/>
          </p:nvSpPr>
          <p:spPr>
            <a:xfrm rot="1023001">
              <a:off x="8872391" y="2752794"/>
              <a:ext cx="876262" cy="7206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48" name="타원 113">
              <a:extLst>
                <a:ext uri="{FF2B5EF4-FFF2-40B4-BE49-F238E27FC236}">
                  <a16:creationId xmlns:a16="http://schemas.microsoft.com/office/drawing/2014/main" id="{81352B55-6277-4602-B541-2DD962EBF013}"/>
                </a:ext>
              </a:extLst>
            </p:cNvPr>
            <p:cNvSpPr/>
            <p:nvPr/>
          </p:nvSpPr>
          <p:spPr>
            <a:xfrm rot="1023001">
              <a:off x="8739631" y="2136731"/>
              <a:ext cx="1017624" cy="95697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49" name="타원 114">
              <a:extLst>
                <a:ext uri="{FF2B5EF4-FFF2-40B4-BE49-F238E27FC236}">
                  <a16:creationId xmlns:a16="http://schemas.microsoft.com/office/drawing/2014/main" id="{044E4F09-D40F-4ABA-BEFB-1AD876236B2D}"/>
                </a:ext>
              </a:extLst>
            </p:cNvPr>
            <p:cNvSpPr/>
            <p:nvPr/>
          </p:nvSpPr>
          <p:spPr>
            <a:xfrm rot="1023001">
              <a:off x="8781329" y="1841640"/>
              <a:ext cx="650363" cy="61159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50" name="타원 115">
              <a:extLst>
                <a:ext uri="{FF2B5EF4-FFF2-40B4-BE49-F238E27FC236}">
                  <a16:creationId xmlns:a16="http://schemas.microsoft.com/office/drawing/2014/main" id="{A64E191A-852D-4987-B0E7-56B6EC7CED70}"/>
                </a:ext>
              </a:extLst>
            </p:cNvPr>
            <p:cNvSpPr/>
            <p:nvPr/>
          </p:nvSpPr>
          <p:spPr>
            <a:xfrm rot="1023001">
              <a:off x="8227747" y="1544656"/>
              <a:ext cx="942587" cy="10191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751" name="타원 116">
              <a:extLst>
                <a:ext uri="{FF2B5EF4-FFF2-40B4-BE49-F238E27FC236}">
                  <a16:creationId xmlns:a16="http://schemas.microsoft.com/office/drawing/2014/main" id="{96D15C0C-B566-46C1-9545-A777D634CA59}"/>
                </a:ext>
              </a:extLst>
            </p:cNvPr>
            <p:cNvSpPr/>
            <p:nvPr/>
          </p:nvSpPr>
          <p:spPr>
            <a:xfrm rot="1023001">
              <a:off x="7793056" y="1695490"/>
              <a:ext cx="942587" cy="8864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52" name="타원 117">
              <a:extLst>
                <a:ext uri="{FF2B5EF4-FFF2-40B4-BE49-F238E27FC236}">
                  <a16:creationId xmlns:a16="http://schemas.microsoft.com/office/drawing/2014/main" id="{E2797448-8F12-4A7F-AC39-414EC230099F}"/>
                </a:ext>
              </a:extLst>
            </p:cNvPr>
            <p:cNvSpPr/>
            <p:nvPr/>
          </p:nvSpPr>
          <p:spPr>
            <a:xfrm rot="1023001">
              <a:off x="7329654" y="1926595"/>
              <a:ext cx="942587" cy="8864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53" name="타원 118">
              <a:extLst>
                <a:ext uri="{FF2B5EF4-FFF2-40B4-BE49-F238E27FC236}">
                  <a16:creationId xmlns:a16="http://schemas.microsoft.com/office/drawing/2014/main" id="{8DA244C5-BF2C-45E5-99EE-590F5EBA546C}"/>
                </a:ext>
              </a:extLst>
            </p:cNvPr>
            <p:cNvSpPr/>
            <p:nvPr/>
          </p:nvSpPr>
          <p:spPr>
            <a:xfrm rot="1023001">
              <a:off x="7322818" y="2549785"/>
              <a:ext cx="782358" cy="73572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54" name="타원 119">
              <a:extLst>
                <a:ext uri="{FF2B5EF4-FFF2-40B4-BE49-F238E27FC236}">
                  <a16:creationId xmlns:a16="http://schemas.microsoft.com/office/drawing/2014/main" id="{20106164-ED43-431C-B364-0F41CBC7C6A7}"/>
                </a:ext>
              </a:extLst>
            </p:cNvPr>
            <p:cNvSpPr/>
            <p:nvPr/>
          </p:nvSpPr>
          <p:spPr>
            <a:xfrm rot="1023001">
              <a:off x="8073501" y="2415555"/>
              <a:ext cx="797355" cy="6557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755" name="그룹 125">
            <a:extLst>
              <a:ext uri="{FF2B5EF4-FFF2-40B4-BE49-F238E27FC236}">
                <a16:creationId xmlns:a16="http://schemas.microsoft.com/office/drawing/2014/main" id="{B9F7ED56-27DA-4B62-ADAA-C5965A684D62}"/>
              </a:ext>
            </a:extLst>
          </p:cNvPr>
          <p:cNvGrpSpPr/>
          <p:nvPr/>
        </p:nvGrpSpPr>
        <p:grpSpPr>
          <a:xfrm>
            <a:off x="7083651" y="4739352"/>
            <a:ext cx="301904" cy="422301"/>
            <a:chOff x="1019786" y="3002376"/>
            <a:chExt cx="2531613" cy="3541196"/>
          </a:xfrm>
          <a:solidFill>
            <a:schemeClr val="bg1"/>
          </a:solidFill>
        </p:grpSpPr>
        <p:sp>
          <p:nvSpPr>
            <p:cNvPr id="1756" name="사각형: 둥근 모서리 132">
              <a:extLst>
                <a:ext uri="{FF2B5EF4-FFF2-40B4-BE49-F238E27FC236}">
                  <a16:creationId xmlns:a16="http://schemas.microsoft.com/office/drawing/2014/main" id="{72F24268-E14D-4654-8650-B2153EAE46F4}"/>
                </a:ext>
              </a:extLst>
            </p:cNvPr>
            <p:cNvSpPr/>
            <p:nvPr/>
          </p:nvSpPr>
          <p:spPr>
            <a:xfrm>
              <a:off x="1719599" y="3938796"/>
              <a:ext cx="1084494" cy="2604776"/>
            </a:xfrm>
            <a:custGeom>
              <a:avLst/>
              <a:gdLst>
                <a:gd name="connsiteX0" fmla="*/ 0 w 626166"/>
                <a:gd name="connsiteY0" fmla="*/ 293202 h 1175728"/>
                <a:gd name="connsiteX1" fmla="*/ 293202 w 626166"/>
                <a:gd name="connsiteY1" fmla="*/ 0 h 1175728"/>
                <a:gd name="connsiteX2" fmla="*/ 332964 w 626166"/>
                <a:gd name="connsiteY2" fmla="*/ 0 h 1175728"/>
                <a:gd name="connsiteX3" fmla="*/ 626166 w 626166"/>
                <a:gd name="connsiteY3" fmla="*/ 293202 h 1175728"/>
                <a:gd name="connsiteX4" fmla="*/ 626166 w 626166"/>
                <a:gd name="connsiteY4" fmla="*/ 882526 h 1175728"/>
                <a:gd name="connsiteX5" fmla="*/ 332964 w 626166"/>
                <a:gd name="connsiteY5" fmla="*/ 1175728 h 1175728"/>
                <a:gd name="connsiteX6" fmla="*/ 293202 w 626166"/>
                <a:gd name="connsiteY6" fmla="*/ 1175728 h 1175728"/>
                <a:gd name="connsiteX7" fmla="*/ 0 w 626166"/>
                <a:gd name="connsiteY7" fmla="*/ 882526 h 1175728"/>
                <a:gd name="connsiteX8" fmla="*/ 0 w 626166"/>
                <a:gd name="connsiteY8" fmla="*/ 293202 h 1175728"/>
                <a:gd name="connsiteX0" fmla="*/ 0 w 626166"/>
                <a:gd name="connsiteY0" fmla="*/ 303142 h 1185668"/>
                <a:gd name="connsiteX1" fmla="*/ 293202 w 626166"/>
                <a:gd name="connsiteY1" fmla="*/ 9940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03142 h 1185668"/>
                <a:gd name="connsiteX1" fmla="*/ 233567 w 626166"/>
                <a:gd name="connsiteY1" fmla="*/ 1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93202 w 626166"/>
                <a:gd name="connsiteY6" fmla="*/ 1205546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53446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32959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03142 w 626166"/>
                <a:gd name="connsiteY6" fmla="*/ 1185668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25711"/>
                <a:gd name="connsiteX1" fmla="*/ 233567 w 626166"/>
                <a:gd name="connsiteY1" fmla="*/ 19879 h 1225711"/>
                <a:gd name="connsiteX2" fmla="*/ 432356 w 626166"/>
                <a:gd name="connsiteY2" fmla="*/ 0 h 1225711"/>
                <a:gd name="connsiteX3" fmla="*/ 626166 w 626166"/>
                <a:gd name="connsiteY3" fmla="*/ 323020 h 1225711"/>
                <a:gd name="connsiteX4" fmla="*/ 626166 w 626166"/>
                <a:gd name="connsiteY4" fmla="*/ 912344 h 1225711"/>
                <a:gd name="connsiteX5" fmla="*/ 332964 w 626166"/>
                <a:gd name="connsiteY5" fmla="*/ 1205546 h 1225711"/>
                <a:gd name="connsiteX6" fmla="*/ 332960 w 626166"/>
                <a:gd name="connsiteY6" fmla="*/ 1225424 h 1225711"/>
                <a:gd name="connsiteX7" fmla="*/ 0 w 626166"/>
                <a:gd name="connsiteY7" fmla="*/ 912344 h 1225711"/>
                <a:gd name="connsiteX8" fmla="*/ 0 w 626166"/>
                <a:gd name="connsiteY8" fmla="*/ 323020 h 1225711"/>
                <a:gd name="connsiteX0" fmla="*/ 0 w 626166"/>
                <a:gd name="connsiteY0" fmla="*/ 303142 h 1205833"/>
                <a:gd name="connsiteX1" fmla="*/ 233567 w 626166"/>
                <a:gd name="connsiteY1" fmla="*/ 1 h 1205833"/>
                <a:gd name="connsiteX2" fmla="*/ 412478 w 626166"/>
                <a:gd name="connsiteY2" fmla="*/ 0 h 1205833"/>
                <a:gd name="connsiteX3" fmla="*/ 626166 w 626166"/>
                <a:gd name="connsiteY3" fmla="*/ 303142 h 1205833"/>
                <a:gd name="connsiteX4" fmla="*/ 626166 w 626166"/>
                <a:gd name="connsiteY4" fmla="*/ 892466 h 1205833"/>
                <a:gd name="connsiteX5" fmla="*/ 332964 w 626166"/>
                <a:gd name="connsiteY5" fmla="*/ 1185668 h 1205833"/>
                <a:gd name="connsiteX6" fmla="*/ 332960 w 626166"/>
                <a:gd name="connsiteY6" fmla="*/ 1205546 h 1205833"/>
                <a:gd name="connsiteX7" fmla="*/ 0 w 626166"/>
                <a:gd name="connsiteY7" fmla="*/ 892466 h 1205833"/>
                <a:gd name="connsiteX8" fmla="*/ 0 w 626166"/>
                <a:gd name="connsiteY8" fmla="*/ 303142 h 1205833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32960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23429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3429 w 626166"/>
                <a:gd name="connsiteY6" fmla="*/ 1205546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0252 w 626166"/>
                <a:gd name="connsiteY6" fmla="*/ 1200437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9124"/>
                <a:gd name="connsiteX1" fmla="*/ 233567 w 626166"/>
                <a:gd name="connsiteY1" fmla="*/ 1 h 1209124"/>
                <a:gd name="connsiteX2" fmla="*/ 412478 w 626166"/>
                <a:gd name="connsiteY2" fmla="*/ 0 h 1209124"/>
                <a:gd name="connsiteX3" fmla="*/ 626166 w 626166"/>
                <a:gd name="connsiteY3" fmla="*/ 303142 h 1209124"/>
                <a:gd name="connsiteX4" fmla="*/ 626166 w 626166"/>
                <a:gd name="connsiteY4" fmla="*/ 892466 h 1209124"/>
                <a:gd name="connsiteX5" fmla="*/ 345672 w 626166"/>
                <a:gd name="connsiteY5" fmla="*/ 1208656 h 1209124"/>
                <a:gd name="connsiteX6" fmla="*/ 313898 w 626166"/>
                <a:gd name="connsiteY6" fmla="*/ 1208099 h 1209124"/>
                <a:gd name="connsiteX7" fmla="*/ 0 w 626166"/>
                <a:gd name="connsiteY7" fmla="*/ 892466 h 1209124"/>
                <a:gd name="connsiteX8" fmla="*/ 0 w 626166"/>
                <a:gd name="connsiteY8" fmla="*/ 303142 h 120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166" h="1209124">
                  <a:moveTo>
                    <a:pt x="0" y="303142"/>
                  </a:moveTo>
                  <a:cubicBezTo>
                    <a:pt x="0" y="141211"/>
                    <a:pt x="71636" y="1"/>
                    <a:pt x="233567" y="1"/>
                  </a:cubicBezTo>
                  <a:lnTo>
                    <a:pt x="412478" y="0"/>
                  </a:lnTo>
                  <a:cubicBezTo>
                    <a:pt x="574409" y="0"/>
                    <a:pt x="626166" y="141211"/>
                    <a:pt x="626166" y="303142"/>
                  </a:cubicBezTo>
                  <a:lnTo>
                    <a:pt x="626166" y="892466"/>
                  </a:lnTo>
                  <a:cubicBezTo>
                    <a:pt x="626166" y="1054397"/>
                    <a:pt x="507603" y="1208656"/>
                    <a:pt x="345672" y="1208656"/>
                  </a:cubicBezTo>
                  <a:cubicBezTo>
                    <a:pt x="345670" y="1205343"/>
                    <a:pt x="313900" y="1211412"/>
                    <a:pt x="313898" y="1208099"/>
                  </a:cubicBezTo>
                  <a:cubicBezTo>
                    <a:pt x="151967" y="1208099"/>
                    <a:pt x="0" y="1054397"/>
                    <a:pt x="0" y="892466"/>
                  </a:cubicBezTo>
                  <a:lnTo>
                    <a:pt x="0" y="303142"/>
                  </a:ln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57" name="막힌 원호 135">
              <a:extLst>
                <a:ext uri="{FF2B5EF4-FFF2-40B4-BE49-F238E27FC236}">
                  <a16:creationId xmlns:a16="http://schemas.microsoft.com/office/drawing/2014/main" id="{BE6163CC-3D6B-426F-A8C3-FC65B0A0F87C}"/>
                </a:ext>
              </a:extLst>
            </p:cNvPr>
            <p:cNvSpPr/>
            <p:nvPr/>
          </p:nvSpPr>
          <p:spPr>
            <a:xfrm>
              <a:off x="2103734" y="3002376"/>
              <a:ext cx="861381" cy="963974"/>
            </a:xfrm>
            <a:custGeom>
              <a:avLst/>
              <a:gdLst>
                <a:gd name="connsiteX0" fmla="*/ 6421 w 1188673"/>
                <a:gd name="connsiteY0" fmla="*/ 681464 h 1188673"/>
                <a:gd name="connsiteX1" fmla="*/ 149811 w 1188673"/>
                <a:gd name="connsiteY1" fmla="*/ 199833 h 1188673"/>
                <a:gd name="connsiteX2" fmla="*/ 610993 w 1188673"/>
                <a:gd name="connsiteY2" fmla="*/ 233 h 1188673"/>
                <a:gd name="connsiteX3" fmla="*/ 605291 w 1188673"/>
                <a:gd name="connsiteY3" fmla="*/ 203607 h 1188673"/>
                <a:gd name="connsiteX4" fmla="*/ 301981 w 1188673"/>
                <a:gd name="connsiteY4" fmla="*/ 334880 h 1188673"/>
                <a:gd name="connsiteX5" fmla="*/ 207676 w 1188673"/>
                <a:gd name="connsiteY5" fmla="*/ 651639 h 1188673"/>
                <a:gd name="connsiteX6" fmla="*/ 6421 w 1188673"/>
                <a:gd name="connsiteY6" fmla="*/ 681464 h 1188673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295 w 610997"/>
                <a:gd name="connsiteY3" fmla="*/ 203607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595567 w 610997"/>
                <a:gd name="connsiteY3" fmla="*/ 154969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0997" h="683767">
                  <a:moveTo>
                    <a:pt x="6425" y="681464"/>
                  </a:moveTo>
                  <a:cubicBezTo>
                    <a:pt x="-19339" y="507616"/>
                    <a:pt x="33160" y="331280"/>
                    <a:pt x="149815" y="199833"/>
                  </a:cubicBezTo>
                  <a:cubicBezTo>
                    <a:pt x="266470" y="68386"/>
                    <a:pt x="435320" y="-4692"/>
                    <a:pt x="610997" y="233"/>
                  </a:cubicBezTo>
                  <a:lnTo>
                    <a:pt x="595567" y="154969"/>
                  </a:lnTo>
                  <a:cubicBezTo>
                    <a:pt x="480028" y="151730"/>
                    <a:pt x="378707" y="248430"/>
                    <a:pt x="301985" y="334880"/>
                  </a:cubicBezTo>
                  <a:cubicBezTo>
                    <a:pt x="225263" y="421330"/>
                    <a:pt x="258829" y="566486"/>
                    <a:pt x="275773" y="680822"/>
                  </a:cubicBezTo>
                  <a:cubicBezTo>
                    <a:pt x="208688" y="690764"/>
                    <a:pt x="73510" y="671522"/>
                    <a:pt x="6425" y="681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58" name="자유형: 도형 128">
              <a:extLst>
                <a:ext uri="{FF2B5EF4-FFF2-40B4-BE49-F238E27FC236}">
                  <a16:creationId xmlns:a16="http://schemas.microsoft.com/office/drawing/2014/main" id="{017195DD-D7C9-4C87-933C-6B52AD63E2AC}"/>
                </a:ext>
              </a:extLst>
            </p:cNvPr>
            <p:cNvSpPr/>
            <p:nvPr/>
          </p:nvSpPr>
          <p:spPr>
            <a:xfrm rot="21000000">
              <a:off x="1019786" y="4024649"/>
              <a:ext cx="948277" cy="2492473"/>
            </a:xfrm>
            <a:custGeom>
              <a:avLst/>
              <a:gdLst>
                <a:gd name="connsiteX0" fmla="*/ 810820 w 948279"/>
                <a:gd name="connsiteY0" fmla="*/ 13176 h 2492471"/>
                <a:gd name="connsiteX1" fmla="*/ 890541 w 948279"/>
                <a:gd name="connsiteY1" fmla="*/ 50763 h 2492471"/>
                <a:gd name="connsiteX2" fmla="*/ 948279 w 948279"/>
                <a:gd name="connsiteY2" fmla="*/ 103894 h 2492471"/>
                <a:gd name="connsiteX3" fmla="*/ 938298 w 948279"/>
                <a:gd name="connsiteY3" fmla="*/ 110009 h 2492471"/>
                <a:gd name="connsiteX4" fmla="*/ 693849 w 948279"/>
                <a:gd name="connsiteY4" fmla="*/ 613610 h 2492471"/>
                <a:gd name="connsiteX5" fmla="*/ 473392 w 948279"/>
                <a:gd name="connsiteY5" fmla="*/ 1863884 h 2492471"/>
                <a:gd name="connsiteX6" fmla="*/ 621326 w 948279"/>
                <a:gd name="connsiteY6" fmla="*/ 2455353 h 2492471"/>
                <a:gd name="connsiteX7" fmla="*/ 654526 w 948279"/>
                <a:gd name="connsiteY7" fmla="*/ 2489310 h 2492471"/>
                <a:gd name="connsiteX8" fmla="*/ 632338 w 948279"/>
                <a:gd name="connsiteY8" fmla="*/ 2492471 h 2492471"/>
                <a:gd name="connsiteX9" fmla="*/ 576673 w 948279"/>
                <a:gd name="connsiteY9" fmla="*/ 2488230 h 2492471"/>
                <a:gd name="connsiteX10" fmla="*/ 0 w 948279"/>
                <a:gd name="connsiteY10" fmla="*/ 1842037 h 2492471"/>
                <a:gd name="connsiteX11" fmla="*/ 0 w 948279"/>
                <a:gd name="connsiteY11" fmla="*/ 625681 h 2492471"/>
                <a:gd name="connsiteX12" fmla="*/ 404528 w 948279"/>
                <a:gd name="connsiteY12" fmla="*/ 2 h 2492471"/>
                <a:gd name="connsiteX13" fmla="*/ 714395 w 948279"/>
                <a:gd name="connsiteY13" fmla="*/ 0 h 2492471"/>
                <a:gd name="connsiteX14" fmla="*/ 810820 w 948279"/>
                <a:gd name="connsiteY14" fmla="*/ 13176 h 2492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48279" h="2492471">
                  <a:moveTo>
                    <a:pt x="810820" y="13176"/>
                  </a:moveTo>
                  <a:cubicBezTo>
                    <a:pt x="840111" y="21799"/>
                    <a:pt x="866619" y="34490"/>
                    <a:pt x="890541" y="50763"/>
                  </a:cubicBezTo>
                  <a:lnTo>
                    <a:pt x="948279" y="103894"/>
                  </a:lnTo>
                  <a:lnTo>
                    <a:pt x="938298" y="110009"/>
                  </a:lnTo>
                  <a:cubicBezTo>
                    <a:pt x="814270" y="209770"/>
                    <a:pt x="731709" y="398896"/>
                    <a:pt x="693849" y="613610"/>
                  </a:cubicBezTo>
                  <a:lnTo>
                    <a:pt x="473392" y="1863884"/>
                  </a:lnTo>
                  <a:cubicBezTo>
                    <a:pt x="435532" y="2078599"/>
                    <a:pt x="500125" y="2304347"/>
                    <a:pt x="621326" y="2455353"/>
                  </a:cubicBezTo>
                  <a:lnTo>
                    <a:pt x="654526" y="2489310"/>
                  </a:lnTo>
                  <a:lnTo>
                    <a:pt x="632338" y="2492471"/>
                  </a:lnTo>
                  <a:cubicBezTo>
                    <a:pt x="632335" y="2485633"/>
                    <a:pt x="576677" y="2495068"/>
                    <a:pt x="576673" y="2488230"/>
                  </a:cubicBezTo>
                  <a:cubicBezTo>
                    <a:pt x="296215" y="2488230"/>
                    <a:pt x="0" y="2176260"/>
                    <a:pt x="0" y="1842037"/>
                  </a:cubicBezTo>
                  <a:lnTo>
                    <a:pt x="0" y="625681"/>
                  </a:lnTo>
                  <a:cubicBezTo>
                    <a:pt x="0" y="291458"/>
                    <a:pt x="124071" y="2"/>
                    <a:pt x="404528" y="2"/>
                  </a:cubicBezTo>
                  <a:lnTo>
                    <a:pt x="714395" y="0"/>
                  </a:lnTo>
                  <a:cubicBezTo>
                    <a:pt x="749452" y="0"/>
                    <a:pt x="781528" y="4554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759" name="자유형: 도형 129">
              <a:extLst>
                <a:ext uri="{FF2B5EF4-FFF2-40B4-BE49-F238E27FC236}">
                  <a16:creationId xmlns:a16="http://schemas.microsoft.com/office/drawing/2014/main" id="{6569F563-74F4-40E3-BA1F-C917E0360CA3}"/>
                </a:ext>
              </a:extLst>
            </p:cNvPr>
            <p:cNvSpPr/>
            <p:nvPr/>
          </p:nvSpPr>
          <p:spPr>
            <a:xfrm rot="638553" flipH="1">
              <a:off x="2580804" y="4025901"/>
              <a:ext cx="970595" cy="2486379"/>
            </a:xfrm>
            <a:custGeom>
              <a:avLst/>
              <a:gdLst>
                <a:gd name="connsiteX0" fmla="*/ 810820 w 970595"/>
                <a:gd name="connsiteY0" fmla="*/ 13176 h 2486380"/>
                <a:gd name="connsiteX1" fmla="*/ 714395 w 970595"/>
                <a:gd name="connsiteY1" fmla="*/ 0 h 2486380"/>
                <a:gd name="connsiteX2" fmla="*/ 404528 w 970595"/>
                <a:gd name="connsiteY2" fmla="*/ 2 h 2486380"/>
                <a:gd name="connsiteX3" fmla="*/ 0 w 970595"/>
                <a:gd name="connsiteY3" fmla="*/ 625681 h 2486380"/>
                <a:gd name="connsiteX4" fmla="*/ 0 w 970595"/>
                <a:gd name="connsiteY4" fmla="*/ 1842037 h 2486380"/>
                <a:gd name="connsiteX5" fmla="*/ 560449 w 970595"/>
                <a:gd name="connsiteY5" fmla="*/ 2485181 h 2486380"/>
                <a:gd name="connsiteX6" fmla="*/ 599656 w 970595"/>
                <a:gd name="connsiteY6" fmla="*/ 2473913 h 2486380"/>
                <a:gd name="connsiteX7" fmla="*/ 663413 w 970595"/>
                <a:gd name="connsiteY7" fmla="*/ 2465457 h 2486380"/>
                <a:gd name="connsiteX8" fmla="*/ 641917 w 970595"/>
                <a:gd name="connsiteY8" fmla="*/ 2440471 h 2486380"/>
                <a:gd name="connsiteX9" fmla="*/ 539647 w 970595"/>
                <a:gd name="connsiteY9" fmla="*/ 1853878 h 2486380"/>
                <a:gd name="connsiteX10" fmla="*/ 774111 w 970595"/>
                <a:gd name="connsiteY10" fmla="*/ 606155 h 2486380"/>
                <a:gd name="connsiteX11" fmla="*/ 937077 w 970595"/>
                <a:gd name="connsiteY11" fmla="*/ 171433 h 2486380"/>
                <a:gd name="connsiteX12" fmla="*/ 970595 w 970595"/>
                <a:gd name="connsiteY12" fmla="*/ 134526 h 2486380"/>
                <a:gd name="connsiteX13" fmla="*/ 954745 w 970595"/>
                <a:gd name="connsiteY13" fmla="*/ 109844 h 2486380"/>
                <a:gd name="connsiteX14" fmla="*/ 810820 w 970595"/>
                <a:gd name="connsiteY14" fmla="*/ 13176 h 248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0595" h="2486380">
                  <a:moveTo>
                    <a:pt x="810820" y="13176"/>
                  </a:moveTo>
                  <a:cubicBezTo>
                    <a:pt x="781528" y="4554"/>
                    <a:pt x="749452" y="0"/>
                    <a:pt x="714395" y="0"/>
                  </a:cubicBezTo>
                  <a:lnTo>
                    <a:pt x="404528" y="2"/>
                  </a:lnTo>
                  <a:cubicBezTo>
                    <a:pt x="124071" y="2"/>
                    <a:pt x="0" y="291457"/>
                    <a:pt x="0" y="625681"/>
                  </a:cubicBezTo>
                  <a:lnTo>
                    <a:pt x="0" y="1842037"/>
                  </a:lnTo>
                  <a:cubicBezTo>
                    <a:pt x="0" y="2176260"/>
                    <a:pt x="279992" y="2485181"/>
                    <a:pt x="560449" y="2485181"/>
                  </a:cubicBezTo>
                  <a:cubicBezTo>
                    <a:pt x="560454" y="2492019"/>
                    <a:pt x="599653" y="2467075"/>
                    <a:pt x="599656" y="2473913"/>
                  </a:cubicBezTo>
                  <a:lnTo>
                    <a:pt x="663413" y="2465457"/>
                  </a:lnTo>
                  <a:lnTo>
                    <a:pt x="641917" y="2440471"/>
                  </a:lnTo>
                  <a:cubicBezTo>
                    <a:pt x="539141" y="2290899"/>
                    <a:pt x="499381" y="2068154"/>
                    <a:pt x="539647" y="1853878"/>
                  </a:cubicBezTo>
                  <a:lnTo>
                    <a:pt x="774111" y="606155"/>
                  </a:lnTo>
                  <a:cubicBezTo>
                    <a:pt x="806323" y="434734"/>
                    <a:pt x="858499" y="278419"/>
                    <a:pt x="937077" y="171433"/>
                  </a:cubicBezTo>
                  <a:lnTo>
                    <a:pt x="970595" y="134526"/>
                  </a:lnTo>
                  <a:lnTo>
                    <a:pt x="954745" y="109844"/>
                  </a:lnTo>
                  <a:cubicBezTo>
                    <a:pt x="916851" y="63939"/>
                    <a:pt x="869403" y="30421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760" name="그룹 103">
            <a:extLst>
              <a:ext uri="{FF2B5EF4-FFF2-40B4-BE49-F238E27FC236}">
                <a16:creationId xmlns:a16="http://schemas.microsoft.com/office/drawing/2014/main" id="{F6630772-1E90-487A-8157-BA14FB7642F3}"/>
              </a:ext>
            </a:extLst>
          </p:cNvPr>
          <p:cNvGrpSpPr/>
          <p:nvPr/>
        </p:nvGrpSpPr>
        <p:grpSpPr>
          <a:xfrm rot="2558462">
            <a:off x="7057826" y="2132904"/>
            <a:ext cx="353554" cy="749173"/>
            <a:chOff x="-287118" y="4952296"/>
            <a:chExt cx="1609427" cy="3410347"/>
          </a:xfrm>
          <a:solidFill>
            <a:schemeClr val="bg1"/>
          </a:solidFill>
        </p:grpSpPr>
        <p:sp>
          <p:nvSpPr>
            <p:cNvPr id="1761" name="자유형: 도형 104">
              <a:extLst>
                <a:ext uri="{FF2B5EF4-FFF2-40B4-BE49-F238E27FC236}">
                  <a16:creationId xmlns:a16="http://schemas.microsoft.com/office/drawing/2014/main" id="{F88D6B3C-3F30-43A3-AEB3-7EF60E782853}"/>
                </a:ext>
              </a:extLst>
            </p:cNvPr>
            <p:cNvSpPr/>
            <p:nvPr/>
          </p:nvSpPr>
          <p:spPr>
            <a:xfrm>
              <a:off x="-16779" y="5815886"/>
              <a:ext cx="976601" cy="2546757"/>
            </a:xfrm>
            <a:custGeom>
              <a:avLst/>
              <a:gdLst>
                <a:gd name="connsiteX0" fmla="*/ 245997 w 976601"/>
                <a:gd name="connsiteY0" fmla="*/ 1541896 h 2546757"/>
                <a:gd name="connsiteX1" fmla="*/ 191997 w 976601"/>
                <a:gd name="connsiteY1" fmla="*/ 1595896 h 2546757"/>
                <a:gd name="connsiteX2" fmla="*/ 245997 w 976601"/>
                <a:gd name="connsiteY2" fmla="*/ 1649896 h 2546757"/>
                <a:gd name="connsiteX3" fmla="*/ 353997 w 976601"/>
                <a:gd name="connsiteY3" fmla="*/ 1649896 h 2546757"/>
                <a:gd name="connsiteX4" fmla="*/ 407997 w 976601"/>
                <a:gd name="connsiteY4" fmla="*/ 1595896 h 2546757"/>
                <a:gd name="connsiteX5" fmla="*/ 353997 w 976601"/>
                <a:gd name="connsiteY5" fmla="*/ 1541896 h 2546757"/>
                <a:gd name="connsiteX6" fmla="*/ 510373 w 976601"/>
                <a:gd name="connsiteY6" fmla="*/ 50 h 2546757"/>
                <a:gd name="connsiteX7" fmla="*/ 885380 w 976601"/>
                <a:gd name="connsiteY7" fmla="*/ 214523 h 2546757"/>
                <a:gd name="connsiteX8" fmla="*/ 975808 w 976601"/>
                <a:gd name="connsiteY8" fmla="*/ 584318 h 2546757"/>
                <a:gd name="connsiteX9" fmla="*/ 976601 w 976601"/>
                <a:gd name="connsiteY9" fmla="*/ 731372 h 2546757"/>
                <a:gd name="connsiteX10" fmla="*/ 948804 w 976601"/>
                <a:gd name="connsiteY10" fmla="*/ 719858 h 2546757"/>
                <a:gd name="connsiteX11" fmla="*/ 696804 w 976601"/>
                <a:gd name="connsiteY11" fmla="*/ 719858 h 2546757"/>
                <a:gd name="connsiteX12" fmla="*/ 642804 w 976601"/>
                <a:gd name="connsiteY12" fmla="*/ 773858 h 2546757"/>
                <a:gd name="connsiteX13" fmla="*/ 696804 w 976601"/>
                <a:gd name="connsiteY13" fmla="*/ 827858 h 2546757"/>
                <a:gd name="connsiteX14" fmla="*/ 948804 w 976601"/>
                <a:gd name="connsiteY14" fmla="*/ 827858 h 2546757"/>
                <a:gd name="connsiteX15" fmla="*/ 972918 w 976601"/>
                <a:gd name="connsiteY15" fmla="*/ 817870 h 2546757"/>
                <a:gd name="connsiteX16" fmla="*/ 966749 w 976601"/>
                <a:gd name="connsiteY16" fmla="*/ 921008 h 2546757"/>
                <a:gd name="connsiteX17" fmla="*/ 806380 w 976601"/>
                <a:gd name="connsiteY17" fmla="*/ 921008 h 2546757"/>
                <a:gd name="connsiteX18" fmla="*/ 752380 w 976601"/>
                <a:gd name="connsiteY18" fmla="*/ 975008 h 2546757"/>
                <a:gd name="connsiteX19" fmla="*/ 806380 w 976601"/>
                <a:gd name="connsiteY19" fmla="*/ 1029008 h 2546757"/>
                <a:gd name="connsiteX20" fmla="*/ 955051 w 976601"/>
                <a:gd name="connsiteY20" fmla="*/ 1029008 h 2546757"/>
                <a:gd name="connsiteX21" fmla="*/ 933789 w 976601"/>
                <a:gd name="connsiteY21" fmla="*/ 1208993 h 2546757"/>
                <a:gd name="connsiteX22" fmla="*/ 843059 w 976601"/>
                <a:gd name="connsiteY22" fmla="*/ 1688156 h 2546757"/>
                <a:gd name="connsiteX23" fmla="*/ 810682 w 976601"/>
                <a:gd name="connsiteY23" fmla="*/ 1817456 h 2546757"/>
                <a:gd name="connsiteX24" fmla="*/ 806987 w 976601"/>
                <a:gd name="connsiteY24" fmla="*/ 1811976 h 2546757"/>
                <a:gd name="connsiteX25" fmla="*/ 768803 w 976601"/>
                <a:gd name="connsiteY25" fmla="*/ 1796159 h 2546757"/>
                <a:gd name="connsiteX26" fmla="*/ 660803 w 976601"/>
                <a:gd name="connsiteY26" fmla="*/ 1796159 h 2546757"/>
                <a:gd name="connsiteX27" fmla="*/ 606803 w 976601"/>
                <a:gd name="connsiteY27" fmla="*/ 1850159 h 2546757"/>
                <a:gd name="connsiteX28" fmla="*/ 660803 w 976601"/>
                <a:gd name="connsiteY28" fmla="*/ 1904159 h 2546757"/>
                <a:gd name="connsiteX29" fmla="*/ 768803 w 976601"/>
                <a:gd name="connsiteY29" fmla="*/ 1904159 h 2546757"/>
                <a:gd name="connsiteX30" fmla="*/ 791304 w 976601"/>
                <a:gd name="connsiteY30" fmla="*/ 1894839 h 2546757"/>
                <a:gd name="connsiteX31" fmla="*/ 786712 w 976601"/>
                <a:gd name="connsiteY31" fmla="*/ 1913180 h 2546757"/>
                <a:gd name="connsiteX32" fmla="*/ 505236 w 976601"/>
                <a:gd name="connsiteY32" fmla="*/ 2546757 h 2546757"/>
                <a:gd name="connsiteX33" fmla="*/ 104544 w 976601"/>
                <a:gd name="connsiteY33" fmla="*/ 193975 h 2546757"/>
                <a:gd name="connsiteX34" fmla="*/ 510373 w 976601"/>
                <a:gd name="connsiteY34" fmla="*/ 50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76601" h="2546757">
                  <a:moveTo>
                    <a:pt x="245997" y="1541896"/>
                  </a:moveTo>
                  <a:cubicBezTo>
                    <a:pt x="216174" y="1541896"/>
                    <a:pt x="191997" y="1566073"/>
                    <a:pt x="191997" y="1595896"/>
                  </a:cubicBezTo>
                  <a:cubicBezTo>
                    <a:pt x="191997" y="1625719"/>
                    <a:pt x="216174" y="1649896"/>
                    <a:pt x="245997" y="1649896"/>
                  </a:cubicBezTo>
                  <a:lnTo>
                    <a:pt x="353997" y="1649896"/>
                  </a:lnTo>
                  <a:cubicBezTo>
                    <a:pt x="383820" y="1649896"/>
                    <a:pt x="407997" y="1625719"/>
                    <a:pt x="407997" y="1595896"/>
                  </a:cubicBezTo>
                  <a:cubicBezTo>
                    <a:pt x="407997" y="1566073"/>
                    <a:pt x="383820" y="1541896"/>
                    <a:pt x="353997" y="1541896"/>
                  </a:cubicBezTo>
                  <a:close/>
                  <a:moveTo>
                    <a:pt x="510373" y="50"/>
                  </a:moveTo>
                  <a:cubicBezTo>
                    <a:pt x="645650" y="2191"/>
                    <a:pt x="775789" y="72397"/>
                    <a:pt x="885380" y="214523"/>
                  </a:cubicBezTo>
                  <a:cubicBezTo>
                    <a:pt x="940604" y="292864"/>
                    <a:pt x="968376" y="423579"/>
                    <a:pt x="975808" y="584318"/>
                  </a:cubicBezTo>
                  <a:lnTo>
                    <a:pt x="976601" y="731372"/>
                  </a:lnTo>
                  <a:lnTo>
                    <a:pt x="948804" y="719858"/>
                  </a:lnTo>
                  <a:lnTo>
                    <a:pt x="696804" y="719858"/>
                  </a:lnTo>
                  <a:cubicBezTo>
                    <a:pt x="666981" y="719858"/>
                    <a:pt x="642804" y="744035"/>
                    <a:pt x="642804" y="773858"/>
                  </a:cubicBezTo>
                  <a:cubicBezTo>
                    <a:pt x="642804" y="803681"/>
                    <a:pt x="666981" y="827858"/>
                    <a:pt x="696804" y="827858"/>
                  </a:cubicBezTo>
                  <a:lnTo>
                    <a:pt x="948804" y="827858"/>
                  </a:lnTo>
                  <a:lnTo>
                    <a:pt x="972918" y="817870"/>
                  </a:lnTo>
                  <a:lnTo>
                    <a:pt x="966749" y="921008"/>
                  </a:lnTo>
                  <a:lnTo>
                    <a:pt x="806380" y="921008"/>
                  </a:lnTo>
                  <a:cubicBezTo>
                    <a:pt x="776557" y="921008"/>
                    <a:pt x="752380" y="945185"/>
                    <a:pt x="752380" y="975008"/>
                  </a:cubicBezTo>
                  <a:cubicBezTo>
                    <a:pt x="752380" y="1004831"/>
                    <a:pt x="776557" y="1029008"/>
                    <a:pt x="806380" y="1029008"/>
                  </a:cubicBezTo>
                  <a:lnTo>
                    <a:pt x="955051" y="1029008"/>
                  </a:lnTo>
                  <a:lnTo>
                    <a:pt x="933789" y="1208993"/>
                  </a:lnTo>
                  <a:cubicBezTo>
                    <a:pt x="910261" y="1369418"/>
                    <a:pt x="878795" y="1532982"/>
                    <a:pt x="843059" y="1688156"/>
                  </a:cubicBezTo>
                  <a:lnTo>
                    <a:pt x="810682" y="1817456"/>
                  </a:lnTo>
                  <a:lnTo>
                    <a:pt x="806987" y="1811976"/>
                  </a:lnTo>
                  <a:cubicBezTo>
                    <a:pt x="797215" y="1802204"/>
                    <a:pt x="783715" y="1796159"/>
                    <a:pt x="768803" y="1796159"/>
                  </a:cubicBezTo>
                  <a:lnTo>
                    <a:pt x="660803" y="1796159"/>
                  </a:lnTo>
                  <a:cubicBezTo>
                    <a:pt x="630980" y="1796159"/>
                    <a:pt x="606803" y="1820336"/>
                    <a:pt x="606803" y="1850159"/>
                  </a:cubicBezTo>
                  <a:cubicBezTo>
                    <a:pt x="606803" y="1879982"/>
                    <a:pt x="630980" y="1904159"/>
                    <a:pt x="660803" y="1904159"/>
                  </a:cubicBezTo>
                  <a:lnTo>
                    <a:pt x="768803" y="1904159"/>
                  </a:lnTo>
                  <a:lnTo>
                    <a:pt x="791304" y="1894839"/>
                  </a:lnTo>
                  <a:lnTo>
                    <a:pt x="786712" y="1913180"/>
                  </a:lnTo>
                  <a:cubicBezTo>
                    <a:pt x="688992" y="2272925"/>
                    <a:pt x="576055" y="2544183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ubicBezTo>
                    <a:pt x="234684" y="63836"/>
                    <a:pt x="375097" y="-2091"/>
                    <a:pt x="510373" y="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62" name="자유형: 도형 105">
              <a:extLst>
                <a:ext uri="{FF2B5EF4-FFF2-40B4-BE49-F238E27FC236}">
                  <a16:creationId xmlns:a16="http://schemas.microsoft.com/office/drawing/2014/main" id="{2D4DD2F8-EF1E-4FAC-B52A-DA4E193C3B0A}"/>
                </a:ext>
              </a:extLst>
            </p:cNvPr>
            <p:cNvSpPr/>
            <p:nvPr/>
          </p:nvSpPr>
          <p:spPr>
            <a:xfrm>
              <a:off x="339044" y="4952296"/>
              <a:ext cx="339180" cy="8833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63" name="자유형: 도형 106">
              <a:extLst>
                <a:ext uri="{FF2B5EF4-FFF2-40B4-BE49-F238E27FC236}">
                  <a16:creationId xmlns:a16="http://schemas.microsoft.com/office/drawing/2014/main" id="{6FCC7897-C232-4130-9BA6-7E5FF6EDD2E8}"/>
                </a:ext>
              </a:extLst>
            </p:cNvPr>
            <p:cNvSpPr/>
            <p:nvPr/>
          </p:nvSpPr>
          <p:spPr>
            <a:xfrm rot="3314848">
              <a:off x="782588" y="5196133"/>
              <a:ext cx="299484" cy="77995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64" name="자유형: 도형 107">
              <a:extLst>
                <a:ext uri="{FF2B5EF4-FFF2-40B4-BE49-F238E27FC236}">
                  <a16:creationId xmlns:a16="http://schemas.microsoft.com/office/drawing/2014/main" id="{2D77DA7F-A3D4-4E57-8971-044DE4350D8D}"/>
                </a:ext>
              </a:extLst>
            </p:cNvPr>
            <p:cNvSpPr/>
            <p:nvPr/>
          </p:nvSpPr>
          <p:spPr>
            <a:xfrm rot="18285152" flipH="1">
              <a:off x="-46881" y="5188454"/>
              <a:ext cx="299484" cy="77995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65" name="Freeform: Shape 1764">
            <a:extLst>
              <a:ext uri="{FF2B5EF4-FFF2-40B4-BE49-F238E27FC236}">
                <a16:creationId xmlns:a16="http://schemas.microsoft.com/office/drawing/2014/main" id="{9F97031A-61E8-46A5-913F-24339265D8E8}"/>
              </a:ext>
            </a:extLst>
          </p:cNvPr>
          <p:cNvSpPr/>
          <p:nvPr/>
        </p:nvSpPr>
        <p:spPr>
          <a:xfrm>
            <a:off x="1332777" y="4651776"/>
            <a:ext cx="282869" cy="578440"/>
          </a:xfrm>
          <a:custGeom>
            <a:avLst/>
            <a:gdLst>
              <a:gd name="connsiteX0" fmla="*/ 114254 w 477520"/>
              <a:gd name="connsiteY0" fmla="*/ 349 h 976482"/>
              <a:gd name="connsiteX1" fmla="*/ 121833 w 477520"/>
              <a:gd name="connsiteY1" fmla="*/ 6761 h 976482"/>
              <a:gd name="connsiteX2" fmla="*/ 133492 w 477520"/>
              <a:gd name="connsiteY2" fmla="*/ 70299 h 976482"/>
              <a:gd name="connsiteX3" fmla="*/ 133777 w 477520"/>
              <a:gd name="connsiteY3" fmla="*/ 89983 h 976482"/>
              <a:gd name="connsiteX4" fmla="*/ 134330 w 477520"/>
              <a:gd name="connsiteY4" fmla="*/ 92994 h 976482"/>
              <a:gd name="connsiteX5" fmla="*/ 134617 w 477520"/>
              <a:gd name="connsiteY5" fmla="*/ 112769 h 976482"/>
              <a:gd name="connsiteX6" fmla="*/ 136042 w 477520"/>
              <a:gd name="connsiteY6" fmla="*/ 118683 h 976482"/>
              <a:gd name="connsiteX7" fmla="*/ 144567 w 477520"/>
              <a:gd name="connsiteY7" fmla="*/ 121598 h 976482"/>
              <a:gd name="connsiteX8" fmla="*/ 220348 w 477520"/>
              <a:gd name="connsiteY8" fmla="*/ 146664 h 976482"/>
              <a:gd name="connsiteX9" fmla="*/ 277477 w 477520"/>
              <a:gd name="connsiteY9" fmla="*/ 230607 h 976482"/>
              <a:gd name="connsiteX10" fmla="*/ 261421 w 477520"/>
              <a:gd name="connsiteY10" fmla="*/ 227002 h 976482"/>
              <a:gd name="connsiteX11" fmla="*/ 268241 w 477520"/>
              <a:gd name="connsiteY11" fmla="*/ 242087 h 976482"/>
              <a:gd name="connsiteX12" fmla="*/ 315951 w 477520"/>
              <a:gd name="connsiteY12" fmla="*/ 377625 h 976482"/>
              <a:gd name="connsiteX13" fmla="*/ 356070 w 477520"/>
              <a:gd name="connsiteY13" fmla="*/ 495815 h 976482"/>
              <a:gd name="connsiteX14" fmla="*/ 399443 w 477520"/>
              <a:gd name="connsiteY14" fmla="*/ 563585 h 976482"/>
              <a:gd name="connsiteX15" fmla="*/ 477514 w 477520"/>
              <a:gd name="connsiteY15" fmla="*/ 783157 h 976482"/>
              <a:gd name="connsiteX16" fmla="*/ 369624 w 477520"/>
              <a:gd name="connsiteY16" fmla="*/ 951768 h 976482"/>
              <a:gd name="connsiteX17" fmla="*/ 206436 w 477520"/>
              <a:gd name="connsiteY17" fmla="*/ 964780 h 976482"/>
              <a:gd name="connsiteX18" fmla="*/ 96380 w 477520"/>
              <a:gd name="connsiteY18" fmla="*/ 860142 h 976482"/>
              <a:gd name="connsiteX19" fmla="*/ 32947 w 477520"/>
              <a:gd name="connsiteY19" fmla="*/ 669304 h 976482"/>
              <a:gd name="connsiteX20" fmla="*/ 15055 w 477520"/>
              <a:gd name="connsiteY20" fmla="*/ 515875 h 976482"/>
              <a:gd name="connsiteX21" fmla="*/ 5297 w 477520"/>
              <a:gd name="connsiteY21" fmla="*/ 360277 h 976482"/>
              <a:gd name="connsiteX22" fmla="*/ 10718 w 477520"/>
              <a:gd name="connsiteY22" fmla="*/ 287627 h 976482"/>
              <a:gd name="connsiteX23" fmla="*/ 15470 w 477520"/>
              <a:gd name="connsiteY23" fmla="*/ 267418 h 976482"/>
              <a:gd name="connsiteX24" fmla="*/ 0 w 477520"/>
              <a:gd name="connsiteY24" fmla="*/ 279572 h 976482"/>
              <a:gd name="connsiteX25" fmla="*/ 65871 w 477520"/>
              <a:gd name="connsiteY25" fmla="*/ 142584 h 976482"/>
              <a:gd name="connsiteX26" fmla="*/ 93270 w 477520"/>
              <a:gd name="connsiteY26" fmla="*/ 129177 h 976482"/>
              <a:gd name="connsiteX27" fmla="*/ 104929 w 477520"/>
              <a:gd name="connsiteY27" fmla="*/ 111688 h 976482"/>
              <a:gd name="connsiteX28" fmla="*/ 103617 w 477520"/>
              <a:gd name="connsiteY28" fmla="*/ 79044 h 976482"/>
              <a:gd name="connsiteX29" fmla="*/ 102144 w 477520"/>
              <a:gd name="connsiteY29" fmla="*/ 57051 h 976482"/>
              <a:gd name="connsiteX30" fmla="*/ 101258 w 477520"/>
              <a:gd name="connsiteY30" fmla="*/ 52875 h 976482"/>
              <a:gd name="connsiteX31" fmla="*/ 101287 w 477520"/>
              <a:gd name="connsiteY31" fmla="*/ 45614 h 976482"/>
              <a:gd name="connsiteX32" fmla="*/ 97934 w 477520"/>
              <a:gd name="connsiteY32" fmla="*/ 27163 h 976482"/>
              <a:gd name="connsiteX33" fmla="*/ 114254 w 477520"/>
              <a:gd name="connsiteY33" fmla="*/ 349 h 976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77520" h="976482">
                <a:moveTo>
                  <a:pt x="114254" y="349"/>
                </a:moveTo>
                <a:cubicBezTo>
                  <a:pt x="121249" y="-1401"/>
                  <a:pt x="120668" y="3845"/>
                  <a:pt x="121833" y="6761"/>
                </a:cubicBezTo>
                <a:cubicBezTo>
                  <a:pt x="129411" y="27163"/>
                  <a:pt x="131743" y="48732"/>
                  <a:pt x="133492" y="70299"/>
                </a:cubicBezTo>
                <a:lnTo>
                  <a:pt x="133777" y="89983"/>
                </a:lnTo>
                <a:lnTo>
                  <a:pt x="134330" y="92994"/>
                </a:lnTo>
                <a:lnTo>
                  <a:pt x="134617" y="112769"/>
                </a:lnTo>
                <a:lnTo>
                  <a:pt x="136042" y="118683"/>
                </a:lnTo>
                <a:cubicBezTo>
                  <a:pt x="137572" y="120432"/>
                  <a:pt x="140195" y="121306"/>
                  <a:pt x="144567" y="121598"/>
                </a:cubicBezTo>
                <a:cubicBezTo>
                  <a:pt x="171965" y="122763"/>
                  <a:pt x="198197" y="130342"/>
                  <a:pt x="220348" y="146664"/>
                </a:cubicBezTo>
                <a:cubicBezTo>
                  <a:pt x="249496" y="167066"/>
                  <a:pt x="266983" y="196214"/>
                  <a:pt x="277477" y="230607"/>
                </a:cubicBezTo>
                <a:lnTo>
                  <a:pt x="261421" y="227002"/>
                </a:lnTo>
                <a:lnTo>
                  <a:pt x="268241" y="242087"/>
                </a:lnTo>
                <a:cubicBezTo>
                  <a:pt x="289927" y="285458"/>
                  <a:pt x="301856" y="332085"/>
                  <a:pt x="315951" y="377625"/>
                </a:cubicBezTo>
                <a:cubicBezTo>
                  <a:pt x="327879" y="417203"/>
                  <a:pt x="338723" y="457864"/>
                  <a:pt x="356070" y="495815"/>
                </a:cubicBezTo>
                <a:cubicBezTo>
                  <a:pt x="367456" y="520212"/>
                  <a:pt x="383721" y="541899"/>
                  <a:pt x="399443" y="563585"/>
                </a:cubicBezTo>
                <a:cubicBezTo>
                  <a:pt x="446610" y="629185"/>
                  <a:pt x="476971" y="701293"/>
                  <a:pt x="477514" y="783157"/>
                </a:cubicBezTo>
                <a:cubicBezTo>
                  <a:pt x="478056" y="861770"/>
                  <a:pt x="442273" y="919238"/>
                  <a:pt x="369624" y="951768"/>
                </a:cubicBezTo>
                <a:cubicBezTo>
                  <a:pt x="317036" y="975623"/>
                  <a:pt x="262820" y="986466"/>
                  <a:pt x="206436" y="964780"/>
                </a:cubicBezTo>
                <a:cubicBezTo>
                  <a:pt x="155474" y="945262"/>
                  <a:pt x="121861" y="906226"/>
                  <a:pt x="96380" y="860142"/>
                </a:cubicBezTo>
                <a:cubicBezTo>
                  <a:pt x="63308" y="800506"/>
                  <a:pt x="45959" y="735448"/>
                  <a:pt x="32947" y="669304"/>
                </a:cubicBezTo>
                <a:cubicBezTo>
                  <a:pt x="23189" y="618884"/>
                  <a:pt x="21020" y="566837"/>
                  <a:pt x="15055" y="515875"/>
                </a:cubicBezTo>
                <a:cubicBezTo>
                  <a:pt x="9092" y="464370"/>
                  <a:pt x="4754" y="412323"/>
                  <a:pt x="5297" y="360277"/>
                </a:cubicBezTo>
                <a:cubicBezTo>
                  <a:pt x="5297" y="335880"/>
                  <a:pt x="7466" y="311482"/>
                  <a:pt x="10718" y="287627"/>
                </a:cubicBezTo>
                <a:lnTo>
                  <a:pt x="15470" y="267418"/>
                </a:lnTo>
                <a:lnTo>
                  <a:pt x="0" y="279572"/>
                </a:lnTo>
                <a:cubicBezTo>
                  <a:pt x="4663" y="225360"/>
                  <a:pt x="20986" y="176977"/>
                  <a:pt x="65871" y="142584"/>
                </a:cubicBezTo>
                <a:cubicBezTo>
                  <a:pt x="74033" y="136172"/>
                  <a:pt x="83360" y="132090"/>
                  <a:pt x="93270" y="129177"/>
                </a:cubicBezTo>
                <a:cubicBezTo>
                  <a:pt x="102597" y="126261"/>
                  <a:pt x="106094" y="122763"/>
                  <a:pt x="104929" y="111688"/>
                </a:cubicBezTo>
                <a:cubicBezTo>
                  <a:pt x="103472" y="100904"/>
                  <a:pt x="103617" y="89974"/>
                  <a:pt x="103617" y="79044"/>
                </a:cubicBezTo>
                <a:lnTo>
                  <a:pt x="102144" y="57051"/>
                </a:lnTo>
                <a:lnTo>
                  <a:pt x="101258" y="52875"/>
                </a:lnTo>
                <a:lnTo>
                  <a:pt x="101287" y="45614"/>
                </a:lnTo>
                <a:lnTo>
                  <a:pt x="97934" y="27163"/>
                </a:lnTo>
                <a:cubicBezTo>
                  <a:pt x="93852" y="10841"/>
                  <a:pt x="97934" y="4429"/>
                  <a:pt x="114254" y="349"/>
                </a:cubicBezTo>
                <a:close/>
              </a:path>
            </a:pathLst>
          </a:custGeom>
          <a:solidFill>
            <a:schemeClr val="bg1"/>
          </a:solidFill>
          <a:ln w="3309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11248</TotalTime>
  <Words>116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45</cp:revision>
  <dcterms:created xsi:type="dcterms:W3CDTF">2018-02-18T19:39:47Z</dcterms:created>
  <dcterms:modified xsi:type="dcterms:W3CDTF">2019-04-25T04:01:19Z</dcterms:modified>
</cp:coreProperties>
</file>