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39" name="Oval 538">
            <a:extLst>
              <a:ext uri="{FF2B5EF4-FFF2-40B4-BE49-F238E27FC236}">
                <a16:creationId xmlns:a16="http://schemas.microsoft.com/office/drawing/2014/main" id="{0A2BEAB8-1917-462D-8C7E-CDEA327B1AA7}"/>
              </a:ext>
            </a:extLst>
          </p:cNvPr>
          <p:cNvSpPr/>
          <p:nvPr/>
        </p:nvSpPr>
        <p:spPr>
          <a:xfrm>
            <a:off x="8238962" y="3111906"/>
            <a:ext cx="648072" cy="6480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40" name="Oval 539">
            <a:extLst>
              <a:ext uri="{FF2B5EF4-FFF2-40B4-BE49-F238E27FC236}">
                <a16:creationId xmlns:a16="http://schemas.microsoft.com/office/drawing/2014/main" id="{39356601-85ED-4EF7-A13A-4BEAFF2AF41F}"/>
              </a:ext>
            </a:extLst>
          </p:cNvPr>
          <p:cNvSpPr/>
          <p:nvPr/>
        </p:nvSpPr>
        <p:spPr>
          <a:xfrm>
            <a:off x="8238962" y="2041775"/>
            <a:ext cx="648072" cy="64807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cxnSp>
        <p:nvCxnSpPr>
          <p:cNvPr id="542" name="Straight Arrow Connector 541">
            <a:extLst>
              <a:ext uri="{FF2B5EF4-FFF2-40B4-BE49-F238E27FC236}">
                <a16:creationId xmlns:a16="http://schemas.microsoft.com/office/drawing/2014/main" id="{31AB95BC-873F-489D-95BB-C594738B7C36}"/>
              </a:ext>
            </a:extLst>
          </p:cNvPr>
          <p:cNvCxnSpPr>
            <a:cxnSpLocks/>
            <a:stCxn id="540" idx="2"/>
          </p:cNvCxnSpPr>
          <p:nvPr/>
        </p:nvCxnSpPr>
        <p:spPr>
          <a:xfrm flipH="1">
            <a:off x="6399756" y="2365808"/>
            <a:ext cx="1839205" cy="0"/>
          </a:xfrm>
          <a:prstGeom prst="straightConnector1">
            <a:avLst/>
          </a:prstGeom>
          <a:ln w="25400">
            <a:solidFill>
              <a:schemeClr val="accent4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TextBox 542">
            <a:extLst>
              <a:ext uri="{FF2B5EF4-FFF2-40B4-BE49-F238E27FC236}">
                <a16:creationId xmlns:a16="http://schemas.microsoft.com/office/drawing/2014/main" id="{3890DFBB-E135-4352-98A8-8C9C11443F9E}"/>
              </a:ext>
            </a:extLst>
          </p:cNvPr>
          <p:cNvSpPr txBox="1"/>
          <p:nvPr/>
        </p:nvSpPr>
        <p:spPr>
          <a:xfrm>
            <a:off x="9008782" y="3282054"/>
            <a:ext cx="1492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65CC1269-F4B5-49D1-999F-CD4B88B35320}"/>
              </a:ext>
            </a:extLst>
          </p:cNvPr>
          <p:cNvSpPr txBox="1"/>
          <p:nvPr/>
        </p:nvSpPr>
        <p:spPr>
          <a:xfrm>
            <a:off x="9008782" y="2211923"/>
            <a:ext cx="1492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45" name="TextBox 544">
            <a:extLst>
              <a:ext uri="{FF2B5EF4-FFF2-40B4-BE49-F238E27FC236}">
                <a16:creationId xmlns:a16="http://schemas.microsoft.com/office/drawing/2014/main" id="{FD515F4B-7020-4DDF-BB3C-F25D614898A6}"/>
              </a:ext>
            </a:extLst>
          </p:cNvPr>
          <p:cNvSpPr txBox="1"/>
          <p:nvPr/>
        </p:nvSpPr>
        <p:spPr>
          <a:xfrm>
            <a:off x="7391312" y="4373921"/>
            <a:ext cx="39979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You can simply impress your audience and add a unique zing and appeal to your Presentations. Get a modern PowerPoint  Presentation that is beautifully designed.  Easy to change colors, photos and Text.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547" name="Rounded Rectangle 13">
            <a:extLst>
              <a:ext uri="{FF2B5EF4-FFF2-40B4-BE49-F238E27FC236}">
                <a16:creationId xmlns:a16="http://schemas.microsoft.com/office/drawing/2014/main" id="{33A63F5B-2B76-4E37-9485-AD9298A0E2CF}"/>
              </a:ext>
            </a:extLst>
          </p:cNvPr>
          <p:cNvSpPr/>
          <p:nvPr/>
        </p:nvSpPr>
        <p:spPr>
          <a:xfrm>
            <a:off x="1188332" y="3379898"/>
            <a:ext cx="3135501" cy="1196520"/>
          </a:xfrm>
          <a:prstGeom prst="roundRect">
            <a:avLst>
              <a:gd name="adj" fmla="val 12448"/>
            </a:avLst>
          </a:prstGeom>
          <a:noFill/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48" name="Rounded Rectangle 14">
            <a:extLst>
              <a:ext uri="{FF2B5EF4-FFF2-40B4-BE49-F238E27FC236}">
                <a16:creationId xmlns:a16="http://schemas.microsoft.com/office/drawing/2014/main" id="{C121ED69-8A88-4583-ABE7-6D9AA154EADE}"/>
              </a:ext>
            </a:extLst>
          </p:cNvPr>
          <p:cNvSpPr/>
          <p:nvPr/>
        </p:nvSpPr>
        <p:spPr>
          <a:xfrm>
            <a:off x="1188332" y="4757519"/>
            <a:ext cx="3135501" cy="1196520"/>
          </a:xfrm>
          <a:prstGeom prst="roundRect">
            <a:avLst>
              <a:gd name="adj" fmla="val 12448"/>
            </a:avLst>
          </a:prstGeom>
          <a:noFill/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49" name="TextBox 548">
            <a:extLst>
              <a:ext uri="{FF2B5EF4-FFF2-40B4-BE49-F238E27FC236}">
                <a16:creationId xmlns:a16="http://schemas.microsoft.com/office/drawing/2014/main" id="{6A2056E5-DA1D-4E0A-81E8-7EB411C01EAF}"/>
              </a:ext>
            </a:extLst>
          </p:cNvPr>
          <p:cNvSpPr txBox="1"/>
          <p:nvPr/>
        </p:nvSpPr>
        <p:spPr>
          <a:xfrm>
            <a:off x="2623165" y="3383725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30%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550" name="TextBox 549">
            <a:extLst>
              <a:ext uri="{FF2B5EF4-FFF2-40B4-BE49-F238E27FC236}">
                <a16:creationId xmlns:a16="http://schemas.microsoft.com/office/drawing/2014/main" id="{E5077B4C-E7AE-4902-BBB9-6359D7969BE5}"/>
              </a:ext>
            </a:extLst>
          </p:cNvPr>
          <p:cNvSpPr txBox="1"/>
          <p:nvPr/>
        </p:nvSpPr>
        <p:spPr>
          <a:xfrm>
            <a:off x="2623165" y="4742638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30%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51" name="TextBox 550">
            <a:extLst>
              <a:ext uri="{FF2B5EF4-FFF2-40B4-BE49-F238E27FC236}">
                <a16:creationId xmlns:a16="http://schemas.microsoft.com/office/drawing/2014/main" id="{15A0076D-66C4-4C63-8D7C-E724CB3C3984}"/>
              </a:ext>
            </a:extLst>
          </p:cNvPr>
          <p:cNvSpPr txBox="1"/>
          <p:nvPr/>
        </p:nvSpPr>
        <p:spPr>
          <a:xfrm>
            <a:off x="1303796" y="3994956"/>
            <a:ext cx="2904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2" name="TextBox 551">
            <a:extLst>
              <a:ext uri="{FF2B5EF4-FFF2-40B4-BE49-F238E27FC236}">
                <a16:creationId xmlns:a16="http://schemas.microsoft.com/office/drawing/2014/main" id="{CD8ECE73-C089-4000-9048-0182A398B56C}"/>
              </a:ext>
            </a:extLst>
          </p:cNvPr>
          <p:cNvSpPr txBox="1"/>
          <p:nvPr/>
        </p:nvSpPr>
        <p:spPr>
          <a:xfrm>
            <a:off x="1303796" y="5417240"/>
            <a:ext cx="2904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3" name="Freeform 9">
            <a:extLst>
              <a:ext uri="{FF2B5EF4-FFF2-40B4-BE49-F238E27FC236}">
                <a16:creationId xmlns:a16="http://schemas.microsoft.com/office/drawing/2014/main" id="{F9C329D1-8C7A-4912-AA37-6E4A419815C3}"/>
              </a:ext>
            </a:extLst>
          </p:cNvPr>
          <p:cNvSpPr>
            <a:spLocks noEditPoints="1"/>
          </p:cNvSpPr>
          <p:nvPr/>
        </p:nvSpPr>
        <p:spPr bwMode="auto">
          <a:xfrm>
            <a:off x="8417189" y="2160685"/>
            <a:ext cx="291616" cy="410253"/>
          </a:xfrm>
          <a:custGeom>
            <a:avLst/>
            <a:gdLst>
              <a:gd name="T0" fmla="*/ 2311 w 2753"/>
              <a:gd name="T1" fmla="*/ 580 h 3873"/>
              <a:gd name="T2" fmla="*/ 2433 w 2753"/>
              <a:gd name="T3" fmla="*/ 735 h 3873"/>
              <a:gd name="T4" fmla="*/ 2415 w 2753"/>
              <a:gd name="T5" fmla="*/ 948 h 3873"/>
              <a:gd name="T6" fmla="*/ 2253 w 2753"/>
              <a:gd name="T7" fmla="*/ 1073 h 3873"/>
              <a:gd name="T8" fmla="*/ 2037 w 2753"/>
              <a:gd name="T9" fmla="*/ 1138 h 3873"/>
              <a:gd name="T10" fmla="*/ 1946 w 2753"/>
              <a:gd name="T11" fmla="*/ 1260 h 3873"/>
              <a:gd name="T12" fmla="*/ 2039 w 2753"/>
              <a:gd name="T13" fmla="*/ 1346 h 3873"/>
              <a:gd name="T14" fmla="*/ 2400 w 2753"/>
              <a:gd name="T15" fmla="*/ 1671 h 3873"/>
              <a:gd name="T16" fmla="*/ 2649 w 2753"/>
              <a:gd name="T17" fmla="*/ 2118 h 3873"/>
              <a:gd name="T18" fmla="*/ 2746 w 2753"/>
              <a:gd name="T19" fmla="*/ 2586 h 3873"/>
              <a:gd name="T20" fmla="*/ 2739 w 2753"/>
              <a:gd name="T21" fmla="*/ 3028 h 3873"/>
              <a:gd name="T22" fmla="*/ 2671 w 2753"/>
              <a:gd name="T23" fmla="*/ 3397 h 3873"/>
              <a:gd name="T24" fmla="*/ 2597 w 2753"/>
              <a:gd name="T25" fmla="*/ 3648 h 3873"/>
              <a:gd name="T26" fmla="*/ 2533 w 2753"/>
              <a:gd name="T27" fmla="*/ 3764 h 3873"/>
              <a:gd name="T28" fmla="*/ 2319 w 2753"/>
              <a:gd name="T29" fmla="*/ 3855 h 3873"/>
              <a:gd name="T30" fmla="*/ 1959 w 2753"/>
              <a:gd name="T31" fmla="*/ 3868 h 3873"/>
              <a:gd name="T32" fmla="*/ 1531 w 2753"/>
              <a:gd name="T33" fmla="*/ 3768 h 3873"/>
              <a:gd name="T34" fmla="*/ 1146 w 2753"/>
              <a:gd name="T35" fmla="*/ 3597 h 3873"/>
              <a:gd name="T36" fmla="*/ 846 w 2753"/>
              <a:gd name="T37" fmla="*/ 3420 h 3873"/>
              <a:gd name="T38" fmla="*/ 669 w 2753"/>
              <a:gd name="T39" fmla="*/ 3297 h 3873"/>
              <a:gd name="T40" fmla="*/ 562 w 2753"/>
              <a:gd name="T41" fmla="*/ 3206 h 3873"/>
              <a:gd name="T42" fmla="*/ 189 w 2753"/>
              <a:gd name="T43" fmla="*/ 2718 h 3873"/>
              <a:gd name="T44" fmla="*/ 0 w 2753"/>
              <a:gd name="T45" fmla="*/ 2148 h 3873"/>
              <a:gd name="T46" fmla="*/ 79 w 2753"/>
              <a:gd name="T47" fmla="*/ 1729 h 3873"/>
              <a:gd name="T48" fmla="*/ 217 w 2753"/>
              <a:gd name="T49" fmla="*/ 1491 h 3873"/>
              <a:gd name="T50" fmla="*/ 319 w 2753"/>
              <a:gd name="T51" fmla="*/ 1380 h 3873"/>
              <a:gd name="T52" fmla="*/ 368 w 2753"/>
              <a:gd name="T53" fmla="*/ 1135 h 3873"/>
              <a:gd name="T54" fmla="*/ 353 w 2753"/>
              <a:gd name="T55" fmla="*/ 831 h 3873"/>
              <a:gd name="T56" fmla="*/ 384 w 2753"/>
              <a:gd name="T57" fmla="*/ 675 h 3873"/>
              <a:gd name="T58" fmla="*/ 559 w 2753"/>
              <a:gd name="T59" fmla="*/ 591 h 3873"/>
              <a:gd name="T60" fmla="*/ 699 w 2753"/>
              <a:gd name="T61" fmla="*/ 664 h 3873"/>
              <a:gd name="T62" fmla="*/ 769 w 2753"/>
              <a:gd name="T63" fmla="*/ 866 h 3873"/>
              <a:gd name="T64" fmla="*/ 791 w 2753"/>
              <a:gd name="T65" fmla="*/ 1115 h 3873"/>
              <a:gd name="T66" fmla="*/ 1008 w 2753"/>
              <a:gd name="T67" fmla="*/ 1053 h 3873"/>
              <a:gd name="T68" fmla="*/ 1433 w 2753"/>
              <a:gd name="T69" fmla="*/ 700 h 3873"/>
              <a:gd name="T70" fmla="*/ 1737 w 2753"/>
              <a:gd name="T71" fmla="*/ 600 h 3873"/>
              <a:gd name="T72" fmla="*/ 2062 w 2753"/>
              <a:gd name="T73" fmla="*/ 557 h 3873"/>
              <a:gd name="T74" fmla="*/ 1277 w 2753"/>
              <a:gd name="T75" fmla="*/ 18 h 3873"/>
              <a:gd name="T76" fmla="*/ 1315 w 2753"/>
              <a:gd name="T77" fmla="*/ 111 h 3873"/>
              <a:gd name="T78" fmla="*/ 1329 w 2753"/>
              <a:gd name="T79" fmla="*/ 229 h 3873"/>
              <a:gd name="T80" fmla="*/ 1389 w 2753"/>
              <a:gd name="T81" fmla="*/ 278 h 3873"/>
              <a:gd name="T82" fmla="*/ 1471 w 2753"/>
              <a:gd name="T83" fmla="*/ 138 h 3873"/>
              <a:gd name="T84" fmla="*/ 1600 w 2753"/>
              <a:gd name="T85" fmla="*/ 22 h 3873"/>
              <a:gd name="T86" fmla="*/ 1671 w 2753"/>
              <a:gd name="T87" fmla="*/ 108 h 3873"/>
              <a:gd name="T88" fmla="*/ 1649 w 2753"/>
              <a:gd name="T89" fmla="*/ 249 h 3873"/>
              <a:gd name="T90" fmla="*/ 1666 w 2753"/>
              <a:gd name="T91" fmla="*/ 408 h 3873"/>
              <a:gd name="T92" fmla="*/ 1775 w 2753"/>
              <a:gd name="T93" fmla="*/ 511 h 3873"/>
              <a:gd name="T94" fmla="*/ 1529 w 2753"/>
              <a:gd name="T95" fmla="*/ 580 h 3873"/>
              <a:gd name="T96" fmla="*/ 1239 w 2753"/>
              <a:gd name="T97" fmla="*/ 735 h 3873"/>
              <a:gd name="T98" fmla="*/ 995 w 2753"/>
              <a:gd name="T99" fmla="*/ 958 h 3873"/>
              <a:gd name="T100" fmla="*/ 871 w 2753"/>
              <a:gd name="T101" fmla="*/ 1124 h 3873"/>
              <a:gd name="T102" fmla="*/ 855 w 2753"/>
              <a:gd name="T103" fmla="*/ 1100 h 3873"/>
              <a:gd name="T104" fmla="*/ 826 w 2753"/>
              <a:gd name="T105" fmla="*/ 798 h 3873"/>
              <a:gd name="T106" fmla="*/ 837 w 2753"/>
              <a:gd name="T107" fmla="*/ 658 h 3873"/>
              <a:gd name="T108" fmla="*/ 897 w 2753"/>
              <a:gd name="T109" fmla="*/ 555 h 3873"/>
              <a:gd name="T110" fmla="*/ 704 w 2753"/>
              <a:gd name="T111" fmla="*/ 437 h 3873"/>
              <a:gd name="T112" fmla="*/ 609 w 2753"/>
              <a:gd name="T113" fmla="*/ 320 h 3873"/>
              <a:gd name="T114" fmla="*/ 691 w 2753"/>
              <a:gd name="T115" fmla="*/ 206 h 3873"/>
              <a:gd name="T116" fmla="*/ 886 w 2753"/>
              <a:gd name="T117" fmla="*/ 251 h 3873"/>
              <a:gd name="T118" fmla="*/ 1144 w 2753"/>
              <a:gd name="T119" fmla="*/ 375 h 3873"/>
              <a:gd name="T120" fmla="*/ 1115 w 2753"/>
              <a:gd name="T121" fmla="*/ 189 h 3873"/>
              <a:gd name="T122" fmla="*/ 1120 w 2753"/>
              <a:gd name="T123" fmla="*/ 38 h 3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53" h="3873">
                <a:moveTo>
                  <a:pt x="2122" y="555"/>
                </a:moveTo>
                <a:lnTo>
                  <a:pt x="2180" y="557"/>
                </a:lnTo>
                <a:lnTo>
                  <a:pt x="2231" y="560"/>
                </a:lnTo>
                <a:lnTo>
                  <a:pt x="2275" y="568"/>
                </a:lnTo>
                <a:lnTo>
                  <a:pt x="2311" y="580"/>
                </a:lnTo>
                <a:lnTo>
                  <a:pt x="2346" y="598"/>
                </a:lnTo>
                <a:lnTo>
                  <a:pt x="2375" y="626"/>
                </a:lnTo>
                <a:lnTo>
                  <a:pt x="2399" y="658"/>
                </a:lnTo>
                <a:lnTo>
                  <a:pt x="2419" y="695"/>
                </a:lnTo>
                <a:lnTo>
                  <a:pt x="2433" y="735"/>
                </a:lnTo>
                <a:lnTo>
                  <a:pt x="2442" y="777"/>
                </a:lnTo>
                <a:lnTo>
                  <a:pt x="2444" y="820"/>
                </a:lnTo>
                <a:lnTo>
                  <a:pt x="2440" y="864"/>
                </a:lnTo>
                <a:lnTo>
                  <a:pt x="2431" y="908"/>
                </a:lnTo>
                <a:lnTo>
                  <a:pt x="2415" y="948"/>
                </a:lnTo>
                <a:lnTo>
                  <a:pt x="2391" y="984"/>
                </a:lnTo>
                <a:lnTo>
                  <a:pt x="2364" y="1013"/>
                </a:lnTo>
                <a:lnTo>
                  <a:pt x="2331" y="1037"/>
                </a:lnTo>
                <a:lnTo>
                  <a:pt x="2293" y="1057"/>
                </a:lnTo>
                <a:lnTo>
                  <a:pt x="2253" y="1073"/>
                </a:lnTo>
                <a:lnTo>
                  <a:pt x="2211" y="1086"/>
                </a:lnTo>
                <a:lnTo>
                  <a:pt x="2166" y="1098"/>
                </a:lnTo>
                <a:lnTo>
                  <a:pt x="2122" y="1111"/>
                </a:lnTo>
                <a:lnTo>
                  <a:pt x="2079" y="1124"/>
                </a:lnTo>
                <a:lnTo>
                  <a:pt x="2037" y="1138"/>
                </a:lnTo>
                <a:lnTo>
                  <a:pt x="1999" y="1157"/>
                </a:lnTo>
                <a:lnTo>
                  <a:pt x="1962" y="1178"/>
                </a:lnTo>
                <a:lnTo>
                  <a:pt x="1931" y="1204"/>
                </a:lnTo>
                <a:lnTo>
                  <a:pt x="1935" y="1235"/>
                </a:lnTo>
                <a:lnTo>
                  <a:pt x="1946" y="1260"/>
                </a:lnTo>
                <a:lnTo>
                  <a:pt x="1959" y="1282"/>
                </a:lnTo>
                <a:lnTo>
                  <a:pt x="1977" y="1302"/>
                </a:lnTo>
                <a:lnTo>
                  <a:pt x="1997" y="1318"/>
                </a:lnTo>
                <a:lnTo>
                  <a:pt x="2019" y="1333"/>
                </a:lnTo>
                <a:lnTo>
                  <a:pt x="2039" y="1346"/>
                </a:lnTo>
                <a:lnTo>
                  <a:pt x="2060" y="1360"/>
                </a:lnTo>
                <a:lnTo>
                  <a:pt x="2159" y="1433"/>
                </a:lnTo>
                <a:lnTo>
                  <a:pt x="2248" y="1509"/>
                </a:lnTo>
                <a:lnTo>
                  <a:pt x="2328" y="1588"/>
                </a:lnTo>
                <a:lnTo>
                  <a:pt x="2400" y="1671"/>
                </a:lnTo>
                <a:lnTo>
                  <a:pt x="2464" y="1757"/>
                </a:lnTo>
                <a:lnTo>
                  <a:pt x="2522" y="1844"/>
                </a:lnTo>
                <a:lnTo>
                  <a:pt x="2571" y="1933"/>
                </a:lnTo>
                <a:lnTo>
                  <a:pt x="2613" y="2026"/>
                </a:lnTo>
                <a:lnTo>
                  <a:pt x="2649" y="2118"/>
                </a:lnTo>
                <a:lnTo>
                  <a:pt x="2679" y="2211"/>
                </a:lnTo>
                <a:lnTo>
                  <a:pt x="2704" y="2304"/>
                </a:lnTo>
                <a:lnTo>
                  <a:pt x="2722" y="2398"/>
                </a:lnTo>
                <a:lnTo>
                  <a:pt x="2737" y="2493"/>
                </a:lnTo>
                <a:lnTo>
                  <a:pt x="2746" y="2586"/>
                </a:lnTo>
                <a:lnTo>
                  <a:pt x="2751" y="2677"/>
                </a:lnTo>
                <a:lnTo>
                  <a:pt x="2753" y="2768"/>
                </a:lnTo>
                <a:lnTo>
                  <a:pt x="2751" y="2857"/>
                </a:lnTo>
                <a:lnTo>
                  <a:pt x="2746" y="2942"/>
                </a:lnTo>
                <a:lnTo>
                  <a:pt x="2739" y="3028"/>
                </a:lnTo>
                <a:lnTo>
                  <a:pt x="2728" y="3108"/>
                </a:lnTo>
                <a:lnTo>
                  <a:pt x="2715" y="3186"/>
                </a:lnTo>
                <a:lnTo>
                  <a:pt x="2702" y="3260"/>
                </a:lnTo>
                <a:lnTo>
                  <a:pt x="2688" y="3331"/>
                </a:lnTo>
                <a:lnTo>
                  <a:pt x="2671" y="3397"/>
                </a:lnTo>
                <a:lnTo>
                  <a:pt x="2657" y="3458"/>
                </a:lnTo>
                <a:lnTo>
                  <a:pt x="2640" y="3515"/>
                </a:lnTo>
                <a:lnTo>
                  <a:pt x="2624" y="3564"/>
                </a:lnTo>
                <a:lnTo>
                  <a:pt x="2609" y="3609"/>
                </a:lnTo>
                <a:lnTo>
                  <a:pt x="2597" y="3648"/>
                </a:lnTo>
                <a:lnTo>
                  <a:pt x="2584" y="3680"/>
                </a:lnTo>
                <a:lnTo>
                  <a:pt x="2573" y="3704"/>
                </a:lnTo>
                <a:lnTo>
                  <a:pt x="2566" y="3722"/>
                </a:lnTo>
                <a:lnTo>
                  <a:pt x="2560" y="3733"/>
                </a:lnTo>
                <a:lnTo>
                  <a:pt x="2533" y="3764"/>
                </a:lnTo>
                <a:lnTo>
                  <a:pt x="2499" y="3789"/>
                </a:lnTo>
                <a:lnTo>
                  <a:pt x="2459" y="3811"/>
                </a:lnTo>
                <a:lnTo>
                  <a:pt x="2415" y="3829"/>
                </a:lnTo>
                <a:lnTo>
                  <a:pt x="2368" y="3844"/>
                </a:lnTo>
                <a:lnTo>
                  <a:pt x="2319" y="3855"/>
                </a:lnTo>
                <a:lnTo>
                  <a:pt x="2269" y="3862"/>
                </a:lnTo>
                <a:lnTo>
                  <a:pt x="2220" y="3868"/>
                </a:lnTo>
                <a:lnTo>
                  <a:pt x="2133" y="3873"/>
                </a:lnTo>
                <a:lnTo>
                  <a:pt x="2046" y="3873"/>
                </a:lnTo>
                <a:lnTo>
                  <a:pt x="1959" y="3868"/>
                </a:lnTo>
                <a:lnTo>
                  <a:pt x="1871" y="3855"/>
                </a:lnTo>
                <a:lnTo>
                  <a:pt x="1784" y="3838"/>
                </a:lnTo>
                <a:lnTo>
                  <a:pt x="1699" y="3818"/>
                </a:lnTo>
                <a:lnTo>
                  <a:pt x="1613" y="3795"/>
                </a:lnTo>
                <a:lnTo>
                  <a:pt x="1531" y="3768"/>
                </a:lnTo>
                <a:lnTo>
                  <a:pt x="1449" y="3737"/>
                </a:lnTo>
                <a:lnTo>
                  <a:pt x="1369" y="3704"/>
                </a:lnTo>
                <a:lnTo>
                  <a:pt x="1293" y="3669"/>
                </a:lnTo>
                <a:lnTo>
                  <a:pt x="1219" y="3635"/>
                </a:lnTo>
                <a:lnTo>
                  <a:pt x="1146" y="3597"/>
                </a:lnTo>
                <a:lnTo>
                  <a:pt x="1079" y="3560"/>
                </a:lnTo>
                <a:lnTo>
                  <a:pt x="1015" y="3524"/>
                </a:lnTo>
                <a:lnTo>
                  <a:pt x="953" y="3488"/>
                </a:lnTo>
                <a:lnTo>
                  <a:pt x="899" y="3453"/>
                </a:lnTo>
                <a:lnTo>
                  <a:pt x="846" y="3420"/>
                </a:lnTo>
                <a:lnTo>
                  <a:pt x="800" y="3389"/>
                </a:lnTo>
                <a:lnTo>
                  <a:pt x="759" y="3360"/>
                </a:lnTo>
                <a:lnTo>
                  <a:pt x="722" y="3335"/>
                </a:lnTo>
                <a:lnTo>
                  <a:pt x="693" y="3313"/>
                </a:lnTo>
                <a:lnTo>
                  <a:pt x="669" y="3297"/>
                </a:lnTo>
                <a:lnTo>
                  <a:pt x="653" y="3284"/>
                </a:lnTo>
                <a:lnTo>
                  <a:pt x="642" y="3275"/>
                </a:lnTo>
                <a:lnTo>
                  <a:pt x="640" y="3273"/>
                </a:lnTo>
                <a:lnTo>
                  <a:pt x="644" y="3277"/>
                </a:lnTo>
                <a:lnTo>
                  <a:pt x="562" y="3206"/>
                </a:lnTo>
                <a:lnTo>
                  <a:pt x="482" y="3124"/>
                </a:lnTo>
                <a:lnTo>
                  <a:pt x="402" y="3033"/>
                </a:lnTo>
                <a:lnTo>
                  <a:pt x="326" y="2935"/>
                </a:lnTo>
                <a:lnTo>
                  <a:pt x="255" y="2829"/>
                </a:lnTo>
                <a:lnTo>
                  <a:pt x="189" y="2718"/>
                </a:lnTo>
                <a:lnTo>
                  <a:pt x="131" y="2604"/>
                </a:lnTo>
                <a:lnTo>
                  <a:pt x="82" y="2484"/>
                </a:lnTo>
                <a:lnTo>
                  <a:pt x="40" y="2362"/>
                </a:lnTo>
                <a:lnTo>
                  <a:pt x="11" y="2240"/>
                </a:lnTo>
                <a:lnTo>
                  <a:pt x="0" y="2148"/>
                </a:lnTo>
                <a:lnTo>
                  <a:pt x="0" y="2057"/>
                </a:lnTo>
                <a:lnTo>
                  <a:pt x="9" y="1969"/>
                </a:lnTo>
                <a:lnTo>
                  <a:pt x="26" y="1886"/>
                </a:lnTo>
                <a:lnTo>
                  <a:pt x="51" y="1804"/>
                </a:lnTo>
                <a:lnTo>
                  <a:pt x="79" y="1729"/>
                </a:lnTo>
                <a:lnTo>
                  <a:pt x="111" y="1658"/>
                </a:lnTo>
                <a:lnTo>
                  <a:pt x="146" y="1595"/>
                </a:lnTo>
                <a:lnTo>
                  <a:pt x="180" y="1537"/>
                </a:lnTo>
                <a:lnTo>
                  <a:pt x="197" y="1513"/>
                </a:lnTo>
                <a:lnTo>
                  <a:pt x="217" y="1491"/>
                </a:lnTo>
                <a:lnTo>
                  <a:pt x="237" y="1471"/>
                </a:lnTo>
                <a:lnTo>
                  <a:pt x="259" y="1451"/>
                </a:lnTo>
                <a:lnTo>
                  <a:pt x="279" y="1429"/>
                </a:lnTo>
                <a:lnTo>
                  <a:pt x="300" y="1406"/>
                </a:lnTo>
                <a:lnTo>
                  <a:pt x="319" y="1380"/>
                </a:lnTo>
                <a:lnTo>
                  <a:pt x="335" y="1349"/>
                </a:lnTo>
                <a:lnTo>
                  <a:pt x="349" y="1313"/>
                </a:lnTo>
                <a:lnTo>
                  <a:pt x="359" y="1269"/>
                </a:lnTo>
                <a:lnTo>
                  <a:pt x="364" y="1220"/>
                </a:lnTo>
                <a:lnTo>
                  <a:pt x="368" y="1135"/>
                </a:lnTo>
                <a:lnTo>
                  <a:pt x="366" y="1058"/>
                </a:lnTo>
                <a:lnTo>
                  <a:pt x="364" y="989"/>
                </a:lnTo>
                <a:lnTo>
                  <a:pt x="360" y="929"/>
                </a:lnTo>
                <a:lnTo>
                  <a:pt x="357" y="877"/>
                </a:lnTo>
                <a:lnTo>
                  <a:pt x="353" y="831"/>
                </a:lnTo>
                <a:lnTo>
                  <a:pt x="353" y="789"/>
                </a:lnTo>
                <a:lnTo>
                  <a:pt x="355" y="755"/>
                </a:lnTo>
                <a:lnTo>
                  <a:pt x="359" y="724"/>
                </a:lnTo>
                <a:lnTo>
                  <a:pt x="369" y="698"/>
                </a:lnTo>
                <a:lnTo>
                  <a:pt x="384" y="675"/>
                </a:lnTo>
                <a:lnTo>
                  <a:pt x="406" y="653"/>
                </a:lnTo>
                <a:lnTo>
                  <a:pt x="435" y="635"/>
                </a:lnTo>
                <a:lnTo>
                  <a:pt x="473" y="617"/>
                </a:lnTo>
                <a:lnTo>
                  <a:pt x="520" y="600"/>
                </a:lnTo>
                <a:lnTo>
                  <a:pt x="559" y="591"/>
                </a:lnTo>
                <a:lnTo>
                  <a:pt x="593" y="591"/>
                </a:lnTo>
                <a:lnTo>
                  <a:pt x="624" y="598"/>
                </a:lnTo>
                <a:lnTo>
                  <a:pt x="651" y="615"/>
                </a:lnTo>
                <a:lnTo>
                  <a:pt x="677" y="635"/>
                </a:lnTo>
                <a:lnTo>
                  <a:pt x="699" y="664"/>
                </a:lnTo>
                <a:lnTo>
                  <a:pt x="717" y="697"/>
                </a:lnTo>
                <a:lnTo>
                  <a:pt x="733" y="733"/>
                </a:lnTo>
                <a:lnTo>
                  <a:pt x="748" y="775"/>
                </a:lnTo>
                <a:lnTo>
                  <a:pt x="760" y="818"/>
                </a:lnTo>
                <a:lnTo>
                  <a:pt x="769" y="866"/>
                </a:lnTo>
                <a:lnTo>
                  <a:pt x="777" y="915"/>
                </a:lnTo>
                <a:lnTo>
                  <a:pt x="782" y="964"/>
                </a:lnTo>
                <a:lnTo>
                  <a:pt x="788" y="1015"/>
                </a:lnTo>
                <a:lnTo>
                  <a:pt x="789" y="1066"/>
                </a:lnTo>
                <a:lnTo>
                  <a:pt x="791" y="1115"/>
                </a:lnTo>
                <a:lnTo>
                  <a:pt x="791" y="1164"/>
                </a:lnTo>
                <a:lnTo>
                  <a:pt x="791" y="1420"/>
                </a:lnTo>
                <a:lnTo>
                  <a:pt x="884" y="1224"/>
                </a:lnTo>
                <a:lnTo>
                  <a:pt x="942" y="1137"/>
                </a:lnTo>
                <a:lnTo>
                  <a:pt x="1008" y="1053"/>
                </a:lnTo>
                <a:lnTo>
                  <a:pt x="1080" y="969"/>
                </a:lnTo>
                <a:lnTo>
                  <a:pt x="1160" y="893"/>
                </a:lnTo>
                <a:lnTo>
                  <a:pt x="1248" y="820"/>
                </a:lnTo>
                <a:lnTo>
                  <a:pt x="1339" y="757"/>
                </a:lnTo>
                <a:lnTo>
                  <a:pt x="1433" y="700"/>
                </a:lnTo>
                <a:lnTo>
                  <a:pt x="1531" y="657"/>
                </a:lnTo>
                <a:lnTo>
                  <a:pt x="1573" y="642"/>
                </a:lnTo>
                <a:lnTo>
                  <a:pt x="1622" y="628"/>
                </a:lnTo>
                <a:lnTo>
                  <a:pt x="1679" y="613"/>
                </a:lnTo>
                <a:lnTo>
                  <a:pt x="1737" y="600"/>
                </a:lnTo>
                <a:lnTo>
                  <a:pt x="1800" y="588"/>
                </a:lnTo>
                <a:lnTo>
                  <a:pt x="1866" y="577"/>
                </a:lnTo>
                <a:lnTo>
                  <a:pt x="1931" y="568"/>
                </a:lnTo>
                <a:lnTo>
                  <a:pt x="1999" y="562"/>
                </a:lnTo>
                <a:lnTo>
                  <a:pt x="2062" y="557"/>
                </a:lnTo>
                <a:lnTo>
                  <a:pt x="2122" y="555"/>
                </a:lnTo>
                <a:close/>
                <a:moveTo>
                  <a:pt x="1200" y="0"/>
                </a:moveTo>
                <a:lnTo>
                  <a:pt x="1231" y="2"/>
                </a:lnTo>
                <a:lnTo>
                  <a:pt x="1257" y="8"/>
                </a:lnTo>
                <a:lnTo>
                  <a:pt x="1277" y="18"/>
                </a:lnTo>
                <a:lnTo>
                  <a:pt x="1291" y="31"/>
                </a:lnTo>
                <a:lnTo>
                  <a:pt x="1300" y="48"/>
                </a:lnTo>
                <a:lnTo>
                  <a:pt x="1308" y="68"/>
                </a:lnTo>
                <a:lnTo>
                  <a:pt x="1311" y="89"/>
                </a:lnTo>
                <a:lnTo>
                  <a:pt x="1315" y="111"/>
                </a:lnTo>
                <a:lnTo>
                  <a:pt x="1315" y="137"/>
                </a:lnTo>
                <a:lnTo>
                  <a:pt x="1317" y="160"/>
                </a:lnTo>
                <a:lnTo>
                  <a:pt x="1320" y="186"/>
                </a:lnTo>
                <a:lnTo>
                  <a:pt x="1324" y="208"/>
                </a:lnTo>
                <a:lnTo>
                  <a:pt x="1329" y="229"/>
                </a:lnTo>
                <a:lnTo>
                  <a:pt x="1339" y="249"/>
                </a:lnTo>
                <a:lnTo>
                  <a:pt x="1349" y="266"/>
                </a:lnTo>
                <a:lnTo>
                  <a:pt x="1364" y="278"/>
                </a:lnTo>
                <a:lnTo>
                  <a:pt x="1375" y="278"/>
                </a:lnTo>
                <a:lnTo>
                  <a:pt x="1389" y="278"/>
                </a:lnTo>
                <a:lnTo>
                  <a:pt x="1400" y="280"/>
                </a:lnTo>
                <a:lnTo>
                  <a:pt x="1420" y="246"/>
                </a:lnTo>
                <a:lnTo>
                  <a:pt x="1439" y="209"/>
                </a:lnTo>
                <a:lnTo>
                  <a:pt x="1455" y="173"/>
                </a:lnTo>
                <a:lnTo>
                  <a:pt x="1471" y="138"/>
                </a:lnTo>
                <a:lnTo>
                  <a:pt x="1489" y="104"/>
                </a:lnTo>
                <a:lnTo>
                  <a:pt x="1511" y="71"/>
                </a:lnTo>
                <a:lnTo>
                  <a:pt x="1537" y="42"/>
                </a:lnTo>
                <a:lnTo>
                  <a:pt x="1568" y="18"/>
                </a:lnTo>
                <a:lnTo>
                  <a:pt x="1600" y="22"/>
                </a:lnTo>
                <a:lnTo>
                  <a:pt x="1626" y="29"/>
                </a:lnTo>
                <a:lnTo>
                  <a:pt x="1646" y="44"/>
                </a:lnTo>
                <a:lnTo>
                  <a:pt x="1659" y="62"/>
                </a:lnTo>
                <a:lnTo>
                  <a:pt x="1668" y="82"/>
                </a:lnTo>
                <a:lnTo>
                  <a:pt x="1671" y="108"/>
                </a:lnTo>
                <a:lnTo>
                  <a:pt x="1673" y="133"/>
                </a:lnTo>
                <a:lnTo>
                  <a:pt x="1669" y="162"/>
                </a:lnTo>
                <a:lnTo>
                  <a:pt x="1664" y="191"/>
                </a:lnTo>
                <a:lnTo>
                  <a:pt x="1657" y="220"/>
                </a:lnTo>
                <a:lnTo>
                  <a:pt x="1649" y="249"/>
                </a:lnTo>
                <a:lnTo>
                  <a:pt x="1640" y="278"/>
                </a:lnTo>
                <a:lnTo>
                  <a:pt x="1633" y="304"/>
                </a:lnTo>
                <a:lnTo>
                  <a:pt x="1626" y="329"/>
                </a:lnTo>
                <a:lnTo>
                  <a:pt x="1620" y="349"/>
                </a:lnTo>
                <a:lnTo>
                  <a:pt x="1666" y="408"/>
                </a:lnTo>
                <a:lnTo>
                  <a:pt x="1717" y="458"/>
                </a:lnTo>
                <a:lnTo>
                  <a:pt x="1771" y="502"/>
                </a:lnTo>
                <a:lnTo>
                  <a:pt x="1773" y="504"/>
                </a:lnTo>
                <a:lnTo>
                  <a:pt x="1773" y="508"/>
                </a:lnTo>
                <a:lnTo>
                  <a:pt x="1775" y="511"/>
                </a:lnTo>
                <a:lnTo>
                  <a:pt x="1775" y="515"/>
                </a:lnTo>
                <a:lnTo>
                  <a:pt x="1777" y="517"/>
                </a:lnTo>
                <a:lnTo>
                  <a:pt x="1686" y="535"/>
                </a:lnTo>
                <a:lnTo>
                  <a:pt x="1604" y="557"/>
                </a:lnTo>
                <a:lnTo>
                  <a:pt x="1529" y="580"/>
                </a:lnTo>
                <a:lnTo>
                  <a:pt x="1462" y="606"/>
                </a:lnTo>
                <a:lnTo>
                  <a:pt x="1400" y="635"/>
                </a:lnTo>
                <a:lnTo>
                  <a:pt x="1342" y="666"/>
                </a:lnTo>
                <a:lnTo>
                  <a:pt x="1289" y="700"/>
                </a:lnTo>
                <a:lnTo>
                  <a:pt x="1239" y="735"/>
                </a:lnTo>
                <a:lnTo>
                  <a:pt x="1189" y="773"/>
                </a:lnTo>
                <a:lnTo>
                  <a:pt x="1140" y="813"/>
                </a:lnTo>
                <a:lnTo>
                  <a:pt x="1091" y="857"/>
                </a:lnTo>
                <a:lnTo>
                  <a:pt x="1039" y="908"/>
                </a:lnTo>
                <a:lnTo>
                  <a:pt x="995" y="958"/>
                </a:lnTo>
                <a:lnTo>
                  <a:pt x="955" y="1009"/>
                </a:lnTo>
                <a:lnTo>
                  <a:pt x="919" y="1060"/>
                </a:lnTo>
                <a:lnTo>
                  <a:pt x="880" y="1111"/>
                </a:lnTo>
                <a:lnTo>
                  <a:pt x="877" y="1115"/>
                </a:lnTo>
                <a:lnTo>
                  <a:pt x="871" y="1124"/>
                </a:lnTo>
                <a:lnTo>
                  <a:pt x="866" y="1135"/>
                </a:lnTo>
                <a:lnTo>
                  <a:pt x="860" y="1146"/>
                </a:lnTo>
                <a:lnTo>
                  <a:pt x="855" y="1153"/>
                </a:lnTo>
                <a:lnTo>
                  <a:pt x="851" y="1157"/>
                </a:lnTo>
                <a:lnTo>
                  <a:pt x="855" y="1100"/>
                </a:lnTo>
                <a:lnTo>
                  <a:pt x="855" y="1038"/>
                </a:lnTo>
                <a:lnTo>
                  <a:pt x="851" y="977"/>
                </a:lnTo>
                <a:lnTo>
                  <a:pt x="844" y="913"/>
                </a:lnTo>
                <a:lnTo>
                  <a:pt x="835" y="853"/>
                </a:lnTo>
                <a:lnTo>
                  <a:pt x="826" y="798"/>
                </a:lnTo>
                <a:lnTo>
                  <a:pt x="813" y="751"/>
                </a:lnTo>
                <a:lnTo>
                  <a:pt x="800" y="713"/>
                </a:lnTo>
                <a:lnTo>
                  <a:pt x="809" y="698"/>
                </a:lnTo>
                <a:lnTo>
                  <a:pt x="822" y="678"/>
                </a:lnTo>
                <a:lnTo>
                  <a:pt x="837" y="658"/>
                </a:lnTo>
                <a:lnTo>
                  <a:pt x="853" y="637"/>
                </a:lnTo>
                <a:lnTo>
                  <a:pt x="869" y="615"/>
                </a:lnTo>
                <a:lnTo>
                  <a:pt x="882" y="593"/>
                </a:lnTo>
                <a:lnTo>
                  <a:pt x="891" y="573"/>
                </a:lnTo>
                <a:lnTo>
                  <a:pt x="897" y="555"/>
                </a:lnTo>
                <a:lnTo>
                  <a:pt x="897" y="540"/>
                </a:lnTo>
                <a:lnTo>
                  <a:pt x="840" y="511"/>
                </a:lnTo>
                <a:lnTo>
                  <a:pt x="788" y="484"/>
                </a:lnTo>
                <a:lnTo>
                  <a:pt x="742" y="460"/>
                </a:lnTo>
                <a:lnTo>
                  <a:pt x="704" y="437"/>
                </a:lnTo>
                <a:lnTo>
                  <a:pt x="669" y="415"/>
                </a:lnTo>
                <a:lnTo>
                  <a:pt x="644" y="393"/>
                </a:lnTo>
                <a:lnTo>
                  <a:pt x="624" y="371"/>
                </a:lnTo>
                <a:lnTo>
                  <a:pt x="613" y="348"/>
                </a:lnTo>
                <a:lnTo>
                  <a:pt x="609" y="320"/>
                </a:lnTo>
                <a:lnTo>
                  <a:pt x="615" y="291"/>
                </a:lnTo>
                <a:lnTo>
                  <a:pt x="628" y="258"/>
                </a:lnTo>
                <a:lnTo>
                  <a:pt x="646" y="233"/>
                </a:lnTo>
                <a:lnTo>
                  <a:pt x="666" y="215"/>
                </a:lnTo>
                <a:lnTo>
                  <a:pt x="691" y="206"/>
                </a:lnTo>
                <a:lnTo>
                  <a:pt x="720" y="202"/>
                </a:lnTo>
                <a:lnTo>
                  <a:pt x="755" y="206"/>
                </a:lnTo>
                <a:lnTo>
                  <a:pt x="793" y="215"/>
                </a:lnTo>
                <a:lnTo>
                  <a:pt x="837" y="231"/>
                </a:lnTo>
                <a:lnTo>
                  <a:pt x="886" y="251"/>
                </a:lnTo>
                <a:lnTo>
                  <a:pt x="940" y="277"/>
                </a:lnTo>
                <a:lnTo>
                  <a:pt x="1000" y="308"/>
                </a:lnTo>
                <a:lnTo>
                  <a:pt x="1066" y="340"/>
                </a:lnTo>
                <a:lnTo>
                  <a:pt x="1137" y="378"/>
                </a:lnTo>
                <a:lnTo>
                  <a:pt x="1144" y="375"/>
                </a:lnTo>
                <a:lnTo>
                  <a:pt x="1142" y="338"/>
                </a:lnTo>
                <a:lnTo>
                  <a:pt x="1137" y="302"/>
                </a:lnTo>
                <a:lnTo>
                  <a:pt x="1129" y="264"/>
                </a:lnTo>
                <a:lnTo>
                  <a:pt x="1122" y="228"/>
                </a:lnTo>
                <a:lnTo>
                  <a:pt x="1115" y="189"/>
                </a:lnTo>
                <a:lnTo>
                  <a:pt x="1109" y="155"/>
                </a:lnTo>
                <a:lnTo>
                  <a:pt x="1106" y="120"/>
                </a:lnTo>
                <a:lnTo>
                  <a:pt x="1106" y="89"/>
                </a:lnTo>
                <a:lnTo>
                  <a:pt x="1111" y="62"/>
                </a:lnTo>
                <a:lnTo>
                  <a:pt x="1120" y="38"/>
                </a:lnTo>
                <a:lnTo>
                  <a:pt x="1137" y="18"/>
                </a:lnTo>
                <a:lnTo>
                  <a:pt x="1160" y="4"/>
                </a:lnTo>
                <a:lnTo>
                  <a:pt x="12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554" name="Freeform 9">
            <a:extLst>
              <a:ext uri="{FF2B5EF4-FFF2-40B4-BE49-F238E27FC236}">
                <a16:creationId xmlns:a16="http://schemas.microsoft.com/office/drawing/2014/main" id="{1492A9E5-316B-4BD1-AD7D-4D54FE704778}"/>
              </a:ext>
            </a:extLst>
          </p:cNvPr>
          <p:cNvSpPr>
            <a:spLocks noEditPoints="1"/>
          </p:cNvSpPr>
          <p:nvPr/>
        </p:nvSpPr>
        <p:spPr bwMode="auto">
          <a:xfrm>
            <a:off x="1779698" y="3501764"/>
            <a:ext cx="291616" cy="410253"/>
          </a:xfrm>
          <a:custGeom>
            <a:avLst/>
            <a:gdLst>
              <a:gd name="T0" fmla="*/ 2311 w 2753"/>
              <a:gd name="T1" fmla="*/ 580 h 3873"/>
              <a:gd name="T2" fmla="*/ 2433 w 2753"/>
              <a:gd name="T3" fmla="*/ 735 h 3873"/>
              <a:gd name="T4" fmla="*/ 2415 w 2753"/>
              <a:gd name="T5" fmla="*/ 948 h 3873"/>
              <a:gd name="T6" fmla="*/ 2253 w 2753"/>
              <a:gd name="T7" fmla="*/ 1073 h 3873"/>
              <a:gd name="T8" fmla="*/ 2037 w 2753"/>
              <a:gd name="T9" fmla="*/ 1138 h 3873"/>
              <a:gd name="T10" fmla="*/ 1946 w 2753"/>
              <a:gd name="T11" fmla="*/ 1260 h 3873"/>
              <a:gd name="T12" fmla="*/ 2039 w 2753"/>
              <a:gd name="T13" fmla="*/ 1346 h 3873"/>
              <a:gd name="T14" fmla="*/ 2400 w 2753"/>
              <a:gd name="T15" fmla="*/ 1671 h 3873"/>
              <a:gd name="T16" fmla="*/ 2649 w 2753"/>
              <a:gd name="T17" fmla="*/ 2118 h 3873"/>
              <a:gd name="T18" fmla="*/ 2746 w 2753"/>
              <a:gd name="T19" fmla="*/ 2586 h 3873"/>
              <a:gd name="T20" fmla="*/ 2739 w 2753"/>
              <a:gd name="T21" fmla="*/ 3028 h 3873"/>
              <a:gd name="T22" fmla="*/ 2671 w 2753"/>
              <a:gd name="T23" fmla="*/ 3397 h 3873"/>
              <a:gd name="T24" fmla="*/ 2597 w 2753"/>
              <a:gd name="T25" fmla="*/ 3648 h 3873"/>
              <a:gd name="T26" fmla="*/ 2533 w 2753"/>
              <a:gd name="T27" fmla="*/ 3764 h 3873"/>
              <a:gd name="T28" fmla="*/ 2319 w 2753"/>
              <a:gd name="T29" fmla="*/ 3855 h 3873"/>
              <a:gd name="T30" fmla="*/ 1959 w 2753"/>
              <a:gd name="T31" fmla="*/ 3868 h 3873"/>
              <a:gd name="T32" fmla="*/ 1531 w 2753"/>
              <a:gd name="T33" fmla="*/ 3768 h 3873"/>
              <a:gd name="T34" fmla="*/ 1146 w 2753"/>
              <a:gd name="T35" fmla="*/ 3597 h 3873"/>
              <a:gd name="T36" fmla="*/ 846 w 2753"/>
              <a:gd name="T37" fmla="*/ 3420 h 3873"/>
              <a:gd name="T38" fmla="*/ 669 w 2753"/>
              <a:gd name="T39" fmla="*/ 3297 h 3873"/>
              <a:gd name="T40" fmla="*/ 562 w 2753"/>
              <a:gd name="T41" fmla="*/ 3206 h 3873"/>
              <a:gd name="T42" fmla="*/ 189 w 2753"/>
              <a:gd name="T43" fmla="*/ 2718 h 3873"/>
              <a:gd name="T44" fmla="*/ 0 w 2753"/>
              <a:gd name="T45" fmla="*/ 2148 h 3873"/>
              <a:gd name="T46" fmla="*/ 79 w 2753"/>
              <a:gd name="T47" fmla="*/ 1729 h 3873"/>
              <a:gd name="T48" fmla="*/ 217 w 2753"/>
              <a:gd name="T49" fmla="*/ 1491 h 3873"/>
              <a:gd name="T50" fmla="*/ 319 w 2753"/>
              <a:gd name="T51" fmla="*/ 1380 h 3873"/>
              <a:gd name="T52" fmla="*/ 368 w 2753"/>
              <a:gd name="T53" fmla="*/ 1135 h 3873"/>
              <a:gd name="T54" fmla="*/ 353 w 2753"/>
              <a:gd name="T55" fmla="*/ 831 h 3873"/>
              <a:gd name="T56" fmla="*/ 384 w 2753"/>
              <a:gd name="T57" fmla="*/ 675 h 3873"/>
              <a:gd name="T58" fmla="*/ 559 w 2753"/>
              <a:gd name="T59" fmla="*/ 591 h 3873"/>
              <a:gd name="T60" fmla="*/ 699 w 2753"/>
              <a:gd name="T61" fmla="*/ 664 h 3873"/>
              <a:gd name="T62" fmla="*/ 769 w 2753"/>
              <a:gd name="T63" fmla="*/ 866 h 3873"/>
              <a:gd name="T64" fmla="*/ 791 w 2753"/>
              <a:gd name="T65" fmla="*/ 1115 h 3873"/>
              <a:gd name="T66" fmla="*/ 1008 w 2753"/>
              <a:gd name="T67" fmla="*/ 1053 h 3873"/>
              <a:gd name="T68" fmla="*/ 1433 w 2753"/>
              <a:gd name="T69" fmla="*/ 700 h 3873"/>
              <a:gd name="T70" fmla="*/ 1737 w 2753"/>
              <a:gd name="T71" fmla="*/ 600 h 3873"/>
              <a:gd name="T72" fmla="*/ 2062 w 2753"/>
              <a:gd name="T73" fmla="*/ 557 h 3873"/>
              <a:gd name="T74" fmla="*/ 1277 w 2753"/>
              <a:gd name="T75" fmla="*/ 18 h 3873"/>
              <a:gd name="T76" fmla="*/ 1315 w 2753"/>
              <a:gd name="T77" fmla="*/ 111 h 3873"/>
              <a:gd name="T78" fmla="*/ 1329 w 2753"/>
              <a:gd name="T79" fmla="*/ 229 h 3873"/>
              <a:gd name="T80" fmla="*/ 1389 w 2753"/>
              <a:gd name="T81" fmla="*/ 278 h 3873"/>
              <a:gd name="T82" fmla="*/ 1471 w 2753"/>
              <a:gd name="T83" fmla="*/ 138 h 3873"/>
              <a:gd name="T84" fmla="*/ 1600 w 2753"/>
              <a:gd name="T85" fmla="*/ 22 h 3873"/>
              <a:gd name="T86" fmla="*/ 1671 w 2753"/>
              <a:gd name="T87" fmla="*/ 108 h 3873"/>
              <a:gd name="T88" fmla="*/ 1649 w 2753"/>
              <a:gd name="T89" fmla="*/ 249 h 3873"/>
              <a:gd name="T90" fmla="*/ 1666 w 2753"/>
              <a:gd name="T91" fmla="*/ 408 h 3873"/>
              <a:gd name="T92" fmla="*/ 1775 w 2753"/>
              <a:gd name="T93" fmla="*/ 511 h 3873"/>
              <a:gd name="T94" fmla="*/ 1529 w 2753"/>
              <a:gd name="T95" fmla="*/ 580 h 3873"/>
              <a:gd name="T96" fmla="*/ 1239 w 2753"/>
              <a:gd name="T97" fmla="*/ 735 h 3873"/>
              <a:gd name="T98" fmla="*/ 995 w 2753"/>
              <a:gd name="T99" fmla="*/ 958 h 3873"/>
              <a:gd name="T100" fmla="*/ 871 w 2753"/>
              <a:gd name="T101" fmla="*/ 1124 h 3873"/>
              <a:gd name="T102" fmla="*/ 855 w 2753"/>
              <a:gd name="T103" fmla="*/ 1100 h 3873"/>
              <a:gd name="T104" fmla="*/ 826 w 2753"/>
              <a:gd name="T105" fmla="*/ 798 h 3873"/>
              <a:gd name="T106" fmla="*/ 837 w 2753"/>
              <a:gd name="T107" fmla="*/ 658 h 3873"/>
              <a:gd name="T108" fmla="*/ 897 w 2753"/>
              <a:gd name="T109" fmla="*/ 555 h 3873"/>
              <a:gd name="T110" fmla="*/ 704 w 2753"/>
              <a:gd name="T111" fmla="*/ 437 h 3873"/>
              <a:gd name="T112" fmla="*/ 609 w 2753"/>
              <a:gd name="T113" fmla="*/ 320 h 3873"/>
              <a:gd name="T114" fmla="*/ 691 w 2753"/>
              <a:gd name="T115" fmla="*/ 206 h 3873"/>
              <a:gd name="T116" fmla="*/ 886 w 2753"/>
              <a:gd name="T117" fmla="*/ 251 h 3873"/>
              <a:gd name="T118" fmla="*/ 1144 w 2753"/>
              <a:gd name="T119" fmla="*/ 375 h 3873"/>
              <a:gd name="T120" fmla="*/ 1115 w 2753"/>
              <a:gd name="T121" fmla="*/ 189 h 3873"/>
              <a:gd name="T122" fmla="*/ 1120 w 2753"/>
              <a:gd name="T123" fmla="*/ 38 h 3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53" h="3873">
                <a:moveTo>
                  <a:pt x="2122" y="555"/>
                </a:moveTo>
                <a:lnTo>
                  <a:pt x="2180" y="557"/>
                </a:lnTo>
                <a:lnTo>
                  <a:pt x="2231" y="560"/>
                </a:lnTo>
                <a:lnTo>
                  <a:pt x="2275" y="568"/>
                </a:lnTo>
                <a:lnTo>
                  <a:pt x="2311" y="580"/>
                </a:lnTo>
                <a:lnTo>
                  <a:pt x="2346" y="598"/>
                </a:lnTo>
                <a:lnTo>
                  <a:pt x="2375" y="626"/>
                </a:lnTo>
                <a:lnTo>
                  <a:pt x="2399" y="658"/>
                </a:lnTo>
                <a:lnTo>
                  <a:pt x="2419" y="695"/>
                </a:lnTo>
                <a:lnTo>
                  <a:pt x="2433" y="735"/>
                </a:lnTo>
                <a:lnTo>
                  <a:pt x="2442" y="777"/>
                </a:lnTo>
                <a:lnTo>
                  <a:pt x="2444" y="820"/>
                </a:lnTo>
                <a:lnTo>
                  <a:pt x="2440" y="864"/>
                </a:lnTo>
                <a:lnTo>
                  <a:pt x="2431" y="908"/>
                </a:lnTo>
                <a:lnTo>
                  <a:pt x="2415" y="948"/>
                </a:lnTo>
                <a:lnTo>
                  <a:pt x="2391" y="984"/>
                </a:lnTo>
                <a:lnTo>
                  <a:pt x="2364" y="1013"/>
                </a:lnTo>
                <a:lnTo>
                  <a:pt x="2331" y="1037"/>
                </a:lnTo>
                <a:lnTo>
                  <a:pt x="2293" y="1057"/>
                </a:lnTo>
                <a:lnTo>
                  <a:pt x="2253" y="1073"/>
                </a:lnTo>
                <a:lnTo>
                  <a:pt x="2211" y="1086"/>
                </a:lnTo>
                <a:lnTo>
                  <a:pt x="2166" y="1098"/>
                </a:lnTo>
                <a:lnTo>
                  <a:pt x="2122" y="1111"/>
                </a:lnTo>
                <a:lnTo>
                  <a:pt x="2079" y="1124"/>
                </a:lnTo>
                <a:lnTo>
                  <a:pt x="2037" y="1138"/>
                </a:lnTo>
                <a:lnTo>
                  <a:pt x="1999" y="1157"/>
                </a:lnTo>
                <a:lnTo>
                  <a:pt x="1962" y="1178"/>
                </a:lnTo>
                <a:lnTo>
                  <a:pt x="1931" y="1204"/>
                </a:lnTo>
                <a:lnTo>
                  <a:pt x="1935" y="1235"/>
                </a:lnTo>
                <a:lnTo>
                  <a:pt x="1946" y="1260"/>
                </a:lnTo>
                <a:lnTo>
                  <a:pt x="1959" y="1282"/>
                </a:lnTo>
                <a:lnTo>
                  <a:pt x="1977" y="1302"/>
                </a:lnTo>
                <a:lnTo>
                  <a:pt x="1997" y="1318"/>
                </a:lnTo>
                <a:lnTo>
                  <a:pt x="2019" y="1333"/>
                </a:lnTo>
                <a:lnTo>
                  <a:pt x="2039" y="1346"/>
                </a:lnTo>
                <a:lnTo>
                  <a:pt x="2060" y="1360"/>
                </a:lnTo>
                <a:lnTo>
                  <a:pt x="2159" y="1433"/>
                </a:lnTo>
                <a:lnTo>
                  <a:pt x="2248" y="1509"/>
                </a:lnTo>
                <a:lnTo>
                  <a:pt x="2328" y="1588"/>
                </a:lnTo>
                <a:lnTo>
                  <a:pt x="2400" y="1671"/>
                </a:lnTo>
                <a:lnTo>
                  <a:pt x="2464" y="1757"/>
                </a:lnTo>
                <a:lnTo>
                  <a:pt x="2522" y="1844"/>
                </a:lnTo>
                <a:lnTo>
                  <a:pt x="2571" y="1933"/>
                </a:lnTo>
                <a:lnTo>
                  <a:pt x="2613" y="2026"/>
                </a:lnTo>
                <a:lnTo>
                  <a:pt x="2649" y="2118"/>
                </a:lnTo>
                <a:lnTo>
                  <a:pt x="2679" y="2211"/>
                </a:lnTo>
                <a:lnTo>
                  <a:pt x="2704" y="2304"/>
                </a:lnTo>
                <a:lnTo>
                  <a:pt x="2722" y="2398"/>
                </a:lnTo>
                <a:lnTo>
                  <a:pt x="2737" y="2493"/>
                </a:lnTo>
                <a:lnTo>
                  <a:pt x="2746" y="2586"/>
                </a:lnTo>
                <a:lnTo>
                  <a:pt x="2751" y="2677"/>
                </a:lnTo>
                <a:lnTo>
                  <a:pt x="2753" y="2768"/>
                </a:lnTo>
                <a:lnTo>
                  <a:pt x="2751" y="2857"/>
                </a:lnTo>
                <a:lnTo>
                  <a:pt x="2746" y="2942"/>
                </a:lnTo>
                <a:lnTo>
                  <a:pt x="2739" y="3028"/>
                </a:lnTo>
                <a:lnTo>
                  <a:pt x="2728" y="3108"/>
                </a:lnTo>
                <a:lnTo>
                  <a:pt x="2715" y="3186"/>
                </a:lnTo>
                <a:lnTo>
                  <a:pt x="2702" y="3260"/>
                </a:lnTo>
                <a:lnTo>
                  <a:pt x="2688" y="3331"/>
                </a:lnTo>
                <a:lnTo>
                  <a:pt x="2671" y="3397"/>
                </a:lnTo>
                <a:lnTo>
                  <a:pt x="2657" y="3458"/>
                </a:lnTo>
                <a:lnTo>
                  <a:pt x="2640" y="3515"/>
                </a:lnTo>
                <a:lnTo>
                  <a:pt x="2624" y="3564"/>
                </a:lnTo>
                <a:lnTo>
                  <a:pt x="2609" y="3609"/>
                </a:lnTo>
                <a:lnTo>
                  <a:pt x="2597" y="3648"/>
                </a:lnTo>
                <a:lnTo>
                  <a:pt x="2584" y="3680"/>
                </a:lnTo>
                <a:lnTo>
                  <a:pt x="2573" y="3704"/>
                </a:lnTo>
                <a:lnTo>
                  <a:pt x="2566" y="3722"/>
                </a:lnTo>
                <a:lnTo>
                  <a:pt x="2560" y="3733"/>
                </a:lnTo>
                <a:lnTo>
                  <a:pt x="2533" y="3764"/>
                </a:lnTo>
                <a:lnTo>
                  <a:pt x="2499" y="3789"/>
                </a:lnTo>
                <a:lnTo>
                  <a:pt x="2459" y="3811"/>
                </a:lnTo>
                <a:lnTo>
                  <a:pt x="2415" y="3829"/>
                </a:lnTo>
                <a:lnTo>
                  <a:pt x="2368" y="3844"/>
                </a:lnTo>
                <a:lnTo>
                  <a:pt x="2319" y="3855"/>
                </a:lnTo>
                <a:lnTo>
                  <a:pt x="2269" y="3862"/>
                </a:lnTo>
                <a:lnTo>
                  <a:pt x="2220" y="3868"/>
                </a:lnTo>
                <a:lnTo>
                  <a:pt x="2133" y="3873"/>
                </a:lnTo>
                <a:lnTo>
                  <a:pt x="2046" y="3873"/>
                </a:lnTo>
                <a:lnTo>
                  <a:pt x="1959" y="3868"/>
                </a:lnTo>
                <a:lnTo>
                  <a:pt x="1871" y="3855"/>
                </a:lnTo>
                <a:lnTo>
                  <a:pt x="1784" y="3838"/>
                </a:lnTo>
                <a:lnTo>
                  <a:pt x="1699" y="3818"/>
                </a:lnTo>
                <a:lnTo>
                  <a:pt x="1613" y="3795"/>
                </a:lnTo>
                <a:lnTo>
                  <a:pt x="1531" y="3768"/>
                </a:lnTo>
                <a:lnTo>
                  <a:pt x="1449" y="3737"/>
                </a:lnTo>
                <a:lnTo>
                  <a:pt x="1369" y="3704"/>
                </a:lnTo>
                <a:lnTo>
                  <a:pt x="1293" y="3669"/>
                </a:lnTo>
                <a:lnTo>
                  <a:pt x="1219" y="3635"/>
                </a:lnTo>
                <a:lnTo>
                  <a:pt x="1146" y="3597"/>
                </a:lnTo>
                <a:lnTo>
                  <a:pt x="1079" y="3560"/>
                </a:lnTo>
                <a:lnTo>
                  <a:pt x="1015" y="3524"/>
                </a:lnTo>
                <a:lnTo>
                  <a:pt x="953" y="3488"/>
                </a:lnTo>
                <a:lnTo>
                  <a:pt x="899" y="3453"/>
                </a:lnTo>
                <a:lnTo>
                  <a:pt x="846" y="3420"/>
                </a:lnTo>
                <a:lnTo>
                  <a:pt x="800" y="3389"/>
                </a:lnTo>
                <a:lnTo>
                  <a:pt x="759" y="3360"/>
                </a:lnTo>
                <a:lnTo>
                  <a:pt x="722" y="3335"/>
                </a:lnTo>
                <a:lnTo>
                  <a:pt x="693" y="3313"/>
                </a:lnTo>
                <a:lnTo>
                  <a:pt x="669" y="3297"/>
                </a:lnTo>
                <a:lnTo>
                  <a:pt x="653" y="3284"/>
                </a:lnTo>
                <a:lnTo>
                  <a:pt x="642" y="3275"/>
                </a:lnTo>
                <a:lnTo>
                  <a:pt x="640" y="3273"/>
                </a:lnTo>
                <a:lnTo>
                  <a:pt x="644" y="3277"/>
                </a:lnTo>
                <a:lnTo>
                  <a:pt x="562" y="3206"/>
                </a:lnTo>
                <a:lnTo>
                  <a:pt x="482" y="3124"/>
                </a:lnTo>
                <a:lnTo>
                  <a:pt x="402" y="3033"/>
                </a:lnTo>
                <a:lnTo>
                  <a:pt x="326" y="2935"/>
                </a:lnTo>
                <a:lnTo>
                  <a:pt x="255" y="2829"/>
                </a:lnTo>
                <a:lnTo>
                  <a:pt x="189" y="2718"/>
                </a:lnTo>
                <a:lnTo>
                  <a:pt x="131" y="2604"/>
                </a:lnTo>
                <a:lnTo>
                  <a:pt x="82" y="2484"/>
                </a:lnTo>
                <a:lnTo>
                  <a:pt x="40" y="2362"/>
                </a:lnTo>
                <a:lnTo>
                  <a:pt x="11" y="2240"/>
                </a:lnTo>
                <a:lnTo>
                  <a:pt x="0" y="2148"/>
                </a:lnTo>
                <a:lnTo>
                  <a:pt x="0" y="2057"/>
                </a:lnTo>
                <a:lnTo>
                  <a:pt x="9" y="1969"/>
                </a:lnTo>
                <a:lnTo>
                  <a:pt x="26" y="1886"/>
                </a:lnTo>
                <a:lnTo>
                  <a:pt x="51" y="1804"/>
                </a:lnTo>
                <a:lnTo>
                  <a:pt x="79" y="1729"/>
                </a:lnTo>
                <a:lnTo>
                  <a:pt x="111" y="1658"/>
                </a:lnTo>
                <a:lnTo>
                  <a:pt x="146" y="1595"/>
                </a:lnTo>
                <a:lnTo>
                  <a:pt x="180" y="1537"/>
                </a:lnTo>
                <a:lnTo>
                  <a:pt x="197" y="1513"/>
                </a:lnTo>
                <a:lnTo>
                  <a:pt x="217" y="1491"/>
                </a:lnTo>
                <a:lnTo>
                  <a:pt x="237" y="1471"/>
                </a:lnTo>
                <a:lnTo>
                  <a:pt x="259" y="1451"/>
                </a:lnTo>
                <a:lnTo>
                  <a:pt x="279" y="1429"/>
                </a:lnTo>
                <a:lnTo>
                  <a:pt x="300" y="1406"/>
                </a:lnTo>
                <a:lnTo>
                  <a:pt x="319" y="1380"/>
                </a:lnTo>
                <a:lnTo>
                  <a:pt x="335" y="1349"/>
                </a:lnTo>
                <a:lnTo>
                  <a:pt x="349" y="1313"/>
                </a:lnTo>
                <a:lnTo>
                  <a:pt x="359" y="1269"/>
                </a:lnTo>
                <a:lnTo>
                  <a:pt x="364" y="1220"/>
                </a:lnTo>
                <a:lnTo>
                  <a:pt x="368" y="1135"/>
                </a:lnTo>
                <a:lnTo>
                  <a:pt x="366" y="1058"/>
                </a:lnTo>
                <a:lnTo>
                  <a:pt x="364" y="989"/>
                </a:lnTo>
                <a:lnTo>
                  <a:pt x="360" y="929"/>
                </a:lnTo>
                <a:lnTo>
                  <a:pt x="357" y="877"/>
                </a:lnTo>
                <a:lnTo>
                  <a:pt x="353" y="831"/>
                </a:lnTo>
                <a:lnTo>
                  <a:pt x="353" y="789"/>
                </a:lnTo>
                <a:lnTo>
                  <a:pt x="355" y="755"/>
                </a:lnTo>
                <a:lnTo>
                  <a:pt x="359" y="724"/>
                </a:lnTo>
                <a:lnTo>
                  <a:pt x="369" y="698"/>
                </a:lnTo>
                <a:lnTo>
                  <a:pt x="384" y="675"/>
                </a:lnTo>
                <a:lnTo>
                  <a:pt x="406" y="653"/>
                </a:lnTo>
                <a:lnTo>
                  <a:pt x="435" y="635"/>
                </a:lnTo>
                <a:lnTo>
                  <a:pt x="473" y="617"/>
                </a:lnTo>
                <a:lnTo>
                  <a:pt x="520" y="600"/>
                </a:lnTo>
                <a:lnTo>
                  <a:pt x="559" y="591"/>
                </a:lnTo>
                <a:lnTo>
                  <a:pt x="593" y="591"/>
                </a:lnTo>
                <a:lnTo>
                  <a:pt x="624" y="598"/>
                </a:lnTo>
                <a:lnTo>
                  <a:pt x="651" y="615"/>
                </a:lnTo>
                <a:lnTo>
                  <a:pt x="677" y="635"/>
                </a:lnTo>
                <a:lnTo>
                  <a:pt x="699" y="664"/>
                </a:lnTo>
                <a:lnTo>
                  <a:pt x="717" y="697"/>
                </a:lnTo>
                <a:lnTo>
                  <a:pt x="733" y="733"/>
                </a:lnTo>
                <a:lnTo>
                  <a:pt x="748" y="775"/>
                </a:lnTo>
                <a:lnTo>
                  <a:pt x="760" y="818"/>
                </a:lnTo>
                <a:lnTo>
                  <a:pt x="769" y="866"/>
                </a:lnTo>
                <a:lnTo>
                  <a:pt x="777" y="915"/>
                </a:lnTo>
                <a:lnTo>
                  <a:pt x="782" y="964"/>
                </a:lnTo>
                <a:lnTo>
                  <a:pt x="788" y="1015"/>
                </a:lnTo>
                <a:lnTo>
                  <a:pt x="789" y="1066"/>
                </a:lnTo>
                <a:lnTo>
                  <a:pt x="791" y="1115"/>
                </a:lnTo>
                <a:lnTo>
                  <a:pt x="791" y="1164"/>
                </a:lnTo>
                <a:lnTo>
                  <a:pt x="791" y="1420"/>
                </a:lnTo>
                <a:lnTo>
                  <a:pt x="884" y="1224"/>
                </a:lnTo>
                <a:lnTo>
                  <a:pt x="942" y="1137"/>
                </a:lnTo>
                <a:lnTo>
                  <a:pt x="1008" y="1053"/>
                </a:lnTo>
                <a:lnTo>
                  <a:pt x="1080" y="969"/>
                </a:lnTo>
                <a:lnTo>
                  <a:pt x="1160" y="893"/>
                </a:lnTo>
                <a:lnTo>
                  <a:pt x="1248" y="820"/>
                </a:lnTo>
                <a:lnTo>
                  <a:pt x="1339" y="757"/>
                </a:lnTo>
                <a:lnTo>
                  <a:pt x="1433" y="700"/>
                </a:lnTo>
                <a:lnTo>
                  <a:pt x="1531" y="657"/>
                </a:lnTo>
                <a:lnTo>
                  <a:pt x="1573" y="642"/>
                </a:lnTo>
                <a:lnTo>
                  <a:pt x="1622" y="628"/>
                </a:lnTo>
                <a:lnTo>
                  <a:pt x="1679" y="613"/>
                </a:lnTo>
                <a:lnTo>
                  <a:pt x="1737" y="600"/>
                </a:lnTo>
                <a:lnTo>
                  <a:pt x="1800" y="588"/>
                </a:lnTo>
                <a:lnTo>
                  <a:pt x="1866" y="577"/>
                </a:lnTo>
                <a:lnTo>
                  <a:pt x="1931" y="568"/>
                </a:lnTo>
                <a:lnTo>
                  <a:pt x="1999" y="562"/>
                </a:lnTo>
                <a:lnTo>
                  <a:pt x="2062" y="557"/>
                </a:lnTo>
                <a:lnTo>
                  <a:pt x="2122" y="555"/>
                </a:lnTo>
                <a:close/>
                <a:moveTo>
                  <a:pt x="1200" y="0"/>
                </a:moveTo>
                <a:lnTo>
                  <a:pt x="1231" y="2"/>
                </a:lnTo>
                <a:lnTo>
                  <a:pt x="1257" y="8"/>
                </a:lnTo>
                <a:lnTo>
                  <a:pt x="1277" y="18"/>
                </a:lnTo>
                <a:lnTo>
                  <a:pt x="1291" y="31"/>
                </a:lnTo>
                <a:lnTo>
                  <a:pt x="1300" y="48"/>
                </a:lnTo>
                <a:lnTo>
                  <a:pt x="1308" y="68"/>
                </a:lnTo>
                <a:lnTo>
                  <a:pt x="1311" y="89"/>
                </a:lnTo>
                <a:lnTo>
                  <a:pt x="1315" y="111"/>
                </a:lnTo>
                <a:lnTo>
                  <a:pt x="1315" y="137"/>
                </a:lnTo>
                <a:lnTo>
                  <a:pt x="1317" y="160"/>
                </a:lnTo>
                <a:lnTo>
                  <a:pt x="1320" y="186"/>
                </a:lnTo>
                <a:lnTo>
                  <a:pt x="1324" y="208"/>
                </a:lnTo>
                <a:lnTo>
                  <a:pt x="1329" y="229"/>
                </a:lnTo>
                <a:lnTo>
                  <a:pt x="1339" y="249"/>
                </a:lnTo>
                <a:lnTo>
                  <a:pt x="1349" y="266"/>
                </a:lnTo>
                <a:lnTo>
                  <a:pt x="1364" y="278"/>
                </a:lnTo>
                <a:lnTo>
                  <a:pt x="1375" y="278"/>
                </a:lnTo>
                <a:lnTo>
                  <a:pt x="1389" y="278"/>
                </a:lnTo>
                <a:lnTo>
                  <a:pt x="1400" y="280"/>
                </a:lnTo>
                <a:lnTo>
                  <a:pt x="1420" y="246"/>
                </a:lnTo>
                <a:lnTo>
                  <a:pt x="1439" y="209"/>
                </a:lnTo>
                <a:lnTo>
                  <a:pt x="1455" y="173"/>
                </a:lnTo>
                <a:lnTo>
                  <a:pt x="1471" y="138"/>
                </a:lnTo>
                <a:lnTo>
                  <a:pt x="1489" y="104"/>
                </a:lnTo>
                <a:lnTo>
                  <a:pt x="1511" y="71"/>
                </a:lnTo>
                <a:lnTo>
                  <a:pt x="1537" y="42"/>
                </a:lnTo>
                <a:lnTo>
                  <a:pt x="1568" y="18"/>
                </a:lnTo>
                <a:lnTo>
                  <a:pt x="1600" y="22"/>
                </a:lnTo>
                <a:lnTo>
                  <a:pt x="1626" y="29"/>
                </a:lnTo>
                <a:lnTo>
                  <a:pt x="1646" y="44"/>
                </a:lnTo>
                <a:lnTo>
                  <a:pt x="1659" y="62"/>
                </a:lnTo>
                <a:lnTo>
                  <a:pt x="1668" y="82"/>
                </a:lnTo>
                <a:lnTo>
                  <a:pt x="1671" y="108"/>
                </a:lnTo>
                <a:lnTo>
                  <a:pt x="1673" y="133"/>
                </a:lnTo>
                <a:lnTo>
                  <a:pt x="1669" y="162"/>
                </a:lnTo>
                <a:lnTo>
                  <a:pt x="1664" y="191"/>
                </a:lnTo>
                <a:lnTo>
                  <a:pt x="1657" y="220"/>
                </a:lnTo>
                <a:lnTo>
                  <a:pt x="1649" y="249"/>
                </a:lnTo>
                <a:lnTo>
                  <a:pt x="1640" y="278"/>
                </a:lnTo>
                <a:lnTo>
                  <a:pt x="1633" y="304"/>
                </a:lnTo>
                <a:lnTo>
                  <a:pt x="1626" y="329"/>
                </a:lnTo>
                <a:lnTo>
                  <a:pt x="1620" y="349"/>
                </a:lnTo>
                <a:lnTo>
                  <a:pt x="1666" y="408"/>
                </a:lnTo>
                <a:lnTo>
                  <a:pt x="1717" y="458"/>
                </a:lnTo>
                <a:lnTo>
                  <a:pt x="1771" y="502"/>
                </a:lnTo>
                <a:lnTo>
                  <a:pt x="1773" y="504"/>
                </a:lnTo>
                <a:lnTo>
                  <a:pt x="1773" y="508"/>
                </a:lnTo>
                <a:lnTo>
                  <a:pt x="1775" y="511"/>
                </a:lnTo>
                <a:lnTo>
                  <a:pt x="1775" y="515"/>
                </a:lnTo>
                <a:lnTo>
                  <a:pt x="1777" y="517"/>
                </a:lnTo>
                <a:lnTo>
                  <a:pt x="1686" y="535"/>
                </a:lnTo>
                <a:lnTo>
                  <a:pt x="1604" y="557"/>
                </a:lnTo>
                <a:lnTo>
                  <a:pt x="1529" y="580"/>
                </a:lnTo>
                <a:lnTo>
                  <a:pt x="1462" y="606"/>
                </a:lnTo>
                <a:lnTo>
                  <a:pt x="1400" y="635"/>
                </a:lnTo>
                <a:lnTo>
                  <a:pt x="1342" y="666"/>
                </a:lnTo>
                <a:lnTo>
                  <a:pt x="1289" y="700"/>
                </a:lnTo>
                <a:lnTo>
                  <a:pt x="1239" y="735"/>
                </a:lnTo>
                <a:lnTo>
                  <a:pt x="1189" y="773"/>
                </a:lnTo>
                <a:lnTo>
                  <a:pt x="1140" y="813"/>
                </a:lnTo>
                <a:lnTo>
                  <a:pt x="1091" y="857"/>
                </a:lnTo>
                <a:lnTo>
                  <a:pt x="1039" y="908"/>
                </a:lnTo>
                <a:lnTo>
                  <a:pt x="995" y="958"/>
                </a:lnTo>
                <a:lnTo>
                  <a:pt x="955" y="1009"/>
                </a:lnTo>
                <a:lnTo>
                  <a:pt x="919" y="1060"/>
                </a:lnTo>
                <a:lnTo>
                  <a:pt x="880" y="1111"/>
                </a:lnTo>
                <a:lnTo>
                  <a:pt x="877" y="1115"/>
                </a:lnTo>
                <a:lnTo>
                  <a:pt x="871" y="1124"/>
                </a:lnTo>
                <a:lnTo>
                  <a:pt x="866" y="1135"/>
                </a:lnTo>
                <a:lnTo>
                  <a:pt x="860" y="1146"/>
                </a:lnTo>
                <a:lnTo>
                  <a:pt x="855" y="1153"/>
                </a:lnTo>
                <a:lnTo>
                  <a:pt x="851" y="1157"/>
                </a:lnTo>
                <a:lnTo>
                  <a:pt x="855" y="1100"/>
                </a:lnTo>
                <a:lnTo>
                  <a:pt x="855" y="1038"/>
                </a:lnTo>
                <a:lnTo>
                  <a:pt x="851" y="977"/>
                </a:lnTo>
                <a:lnTo>
                  <a:pt x="844" y="913"/>
                </a:lnTo>
                <a:lnTo>
                  <a:pt x="835" y="853"/>
                </a:lnTo>
                <a:lnTo>
                  <a:pt x="826" y="798"/>
                </a:lnTo>
                <a:lnTo>
                  <a:pt x="813" y="751"/>
                </a:lnTo>
                <a:lnTo>
                  <a:pt x="800" y="713"/>
                </a:lnTo>
                <a:lnTo>
                  <a:pt x="809" y="698"/>
                </a:lnTo>
                <a:lnTo>
                  <a:pt x="822" y="678"/>
                </a:lnTo>
                <a:lnTo>
                  <a:pt x="837" y="658"/>
                </a:lnTo>
                <a:lnTo>
                  <a:pt x="853" y="637"/>
                </a:lnTo>
                <a:lnTo>
                  <a:pt x="869" y="615"/>
                </a:lnTo>
                <a:lnTo>
                  <a:pt x="882" y="593"/>
                </a:lnTo>
                <a:lnTo>
                  <a:pt x="891" y="573"/>
                </a:lnTo>
                <a:lnTo>
                  <a:pt x="897" y="555"/>
                </a:lnTo>
                <a:lnTo>
                  <a:pt x="897" y="540"/>
                </a:lnTo>
                <a:lnTo>
                  <a:pt x="840" y="511"/>
                </a:lnTo>
                <a:lnTo>
                  <a:pt x="788" y="484"/>
                </a:lnTo>
                <a:lnTo>
                  <a:pt x="742" y="460"/>
                </a:lnTo>
                <a:lnTo>
                  <a:pt x="704" y="437"/>
                </a:lnTo>
                <a:lnTo>
                  <a:pt x="669" y="415"/>
                </a:lnTo>
                <a:lnTo>
                  <a:pt x="644" y="393"/>
                </a:lnTo>
                <a:lnTo>
                  <a:pt x="624" y="371"/>
                </a:lnTo>
                <a:lnTo>
                  <a:pt x="613" y="348"/>
                </a:lnTo>
                <a:lnTo>
                  <a:pt x="609" y="320"/>
                </a:lnTo>
                <a:lnTo>
                  <a:pt x="615" y="291"/>
                </a:lnTo>
                <a:lnTo>
                  <a:pt x="628" y="258"/>
                </a:lnTo>
                <a:lnTo>
                  <a:pt x="646" y="233"/>
                </a:lnTo>
                <a:lnTo>
                  <a:pt x="666" y="215"/>
                </a:lnTo>
                <a:lnTo>
                  <a:pt x="691" y="206"/>
                </a:lnTo>
                <a:lnTo>
                  <a:pt x="720" y="202"/>
                </a:lnTo>
                <a:lnTo>
                  <a:pt x="755" y="206"/>
                </a:lnTo>
                <a:lnTo>
                  <a:pt x="793" y="215"/>
                </a:lnTo>
                <a:lnTo>
                  <a:pt x="837" y="231"/>
                </a:lnTo>
                <a:lnTo>
                  <a:pt x="886" y="251"/>
                </a:lnTo>
                <a:lnTo>
                  <a:pt x="940" y="277"/>
                </a:lnTo>
                <a:lnTo>
                  <a:pt x="1000" y="308"/>
                </a:lnTo>
                <a:lnTo>
                  <a:pt x="1066" y="340"/>
                </a:lnTo>
                <a:lnTo>
                  <a:pt x="1137" y="378"/>
                </a:lnTo>
                <a:lnTo>
                  <a:pt x="1144" y="375"/>
                </a:lnTo>
                <a:lnTo>
                  <a:pt x="1142" y="338"/>
                </a:lnTo>
                <a:lnTo>
                  <a:pt x="1137" y="302"/>
                </a:lnTo>
                <a:lnTo>
                  <a:pt x="1129" y="264"/>
                </a:lnTo>
                <a:lnTo>
                  <a:pt x="1122" y="228"/>
                </a:lnTo>
                <a:lnTo>
                  <a:pt x="1115" y="189"/>
                </a:lnTo>
                <a:lnTo>
                  <a:pt x="1109" y="155"/>
                </a:lnTo>
                <a:lnTo>
                  <a:pt x="1106" y="120"/>
                </a:lnTo>
                <a:lnTo>
                  <a:pt x="1106" y="89"/>
                </a:lnTo>
                <a:lnTo>
                  <a:pt x="1111" y="62"/>
                </a:lnTo>
                <a:lnTo>
                  <a:pt x="1120" y="38"/>
                </a:lnTo>
                <a:lnTo>
                  <a:pt x="1137" y="18"/>
                </a:lnTo>
                <a:lnTo>
                  <a:pt x="1160" y="4"/>
                </a:lnTo>
                <a:lnTo>
                  <a:pt x="12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4A314471-C456-4FFA-B551-3C90EACCE611}"/>
              </a:ext>
            </a:extLst>
          </p:cNvPr>
          <p:cNvGrpSpPr/>
          <p:nvPr/>
        </p:nvGrpSpPr>
        <p:grpSpPr>
          <a:xfrm>
            <a:off x="5407812" y="1598057"/>
            <a:ext cx="1325917" cy="4723577"/>
            <a:chOff x="5318238" y="587987"/>
            <a:chExt cx="1554585" cy="5538210"/>
          </a:xfrm>
        </p:grpSpPr>
        <p:sp>
          <p:nvSpPr>
            <p:cNvPr id="556" name="Freeform 9">
              <a:extLst>
                <a:ext uri="{FF2B5EF4-FFF2-40B4-BE49-F238E27FC236}">
                  <a16:creationId xmlns:a16="http://schemas.microsoft.com/office/drawing/2014/main" id="{933090E9-D2DC-4C03-AB23-50B696E64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238" y="587987"/>
              <a:ext cx="777766" cy="5538210"/>
            </a:xfrm>
            <a:custGeom>
              <a:avLst/>
              <a:gdLst/>
              <a:ahLst/>
              <a:cxnLst/>
              <a:rect l="l" t="t" r="r" b="b"/>
              <a:pathLst>
                <a:path w="777766" h="5538209">
                  <a:moveTo>
                    <a:pt x="686205" y="0"/>
                  </a:moveTo>
                  <a:lnTo>
                    <a:pt x="759076" y="6073"/>
                  </a:lnTo>
                  <a:lnTo>
                    <a:pt x="777766" y="11499"/>
                  </a:lnTo>
                  <a:lnTo>
                    <a:pt x="777766" y="2896629"/>
                  </a:lnTo>
                  <a:lnTo>
                    <a:pt x="773245" y="2896629"/>
                  </a:lnTo>
                  <a:lnTo>
                    <a:pt x="773245" y="2906750"/>
                  </a:lnTo>
                  <a:lnTo>
                    <a:pt x="710495" y="3400655"/>
                  </a:lnTo>
                  <a:lnTo>
                    <a:pt x="645721" y="3657728"/>
                  </a:lnTo>
                  <a:lnTo>
                    <a:pt x="633575" y="3767035"/>
                  </a:lnTo>
                  <a:lnTo>
                    <a:pt x="641672" y="3874317"/>
                  </a:lnTo>
                  <a:lnTo>
                    <a:pt x="651793" y="3977552"/>
                  </a:lnTo>
                  <a:lnTo>
                    <a:pt x="667987" y="4084834"/>
                  </a:lnTo>
                  <a:lnTo>
                    <a:pt x="670011" y="4194141"/>
                  </a:lnTo>
                  <a:lnTo>
                    <a:pt x="663938" y="4305472"/>
                  </a:lnTo>
                  <a:lnTo>
                    <a:pt x="651793" y="4356077"/>
                  </a:lnTo>
                  <a:lnTo>
                    <a:pt x="641672" y="4422876"/>
                  </a:lnTo>
                  <a:lnTo>
                    <a:pt x="627503" y="4499795"/>
                  </a:lnTo>
                  <a:lnTo>
                    <a:pt x="615358" y="4580763"/>
                  </a:lnTo>
                  <a:lnTo>
                    <a:pt x="607261" y="4661731"/>
                  </a:lnTo>
                  <a:lnTo>
                    <a:pt x="605237" y="4742699"/>
                  </a:lnTo>
                  <a:lnTo>
                    <a:pt x="607261" y="4817594"/>
                  </a:lnTo>
                  <a:lnTo>
                    <a:pt x="623454" y="4880345"/>
                  </a:lnTo>
                  <a:lnTo>
                    <a:pt x="686205" y="5007869"/>
                  </a:lnTo>
                  <a:lnTo>
                    <a:pt x="663938" y="5082764"/>
                  </a:lnTo>
                  <a:lnTo>
                    <a:pt x="647745" y="5173853"/>
                  </a:lnTo>
                  <a:lnTo>
                    <a:pt x="647745" y="5268991"/>
                  </a:lnTo>
                  <a:lnTo>
                    <a:pt x="655842" y="5358056"/>
                  </a:lnTo>
                  <a:lnTo>
                    <a:pt x="655842" y="5443072"/>
                  </a:lnTo>
                  <a:lnTo>
                    <a:pt x="645721" y="5519992"/>
                  </a:lnTo>
                  <a:lnTo>
                    <a:pt x="605237" y="5534161"/>
                  </a:lnTo>
                  <a:lnTo>
                    <a:pt x="556656" y="5538209"/>
                  </a:lnTo>
                  <a:lnTo>
                    <a:pt x="512123" y="5524040"/>
                  </a:lnTo>
                  <a:lnTo>
                    <a:pt x="467591" y="5501774"/>
                  </a:lnTo>
                  <a:lnTo>
                    <a:pt x="431155" y="5465338"/>
                  </a:lnTo>
                  <a:lnTo>
                    <a:pt x="408889" y="5420806"/>
                  </a:lnTo>
                  <a:lnTo>
                    <a:pt x="402816" y="5366152"/>
                  </a:lnTo>
                  <a:lnTo>
                    <a:pt x="439252" y="5295305"/>
                  </a:lnTo>
                  <a:lnTo>
                    <a:pt x="465567" y="5210289"/>
                  </a:lnTo>
                  <a:lnTo>
                    <a:pt x="475688" y="5119200"/>
                  </a:lnTo>
                  <a:lnTo>
                    <a:pt x="483784" y="5020014"/>
                  </a:lnTo>
                  <a:lnTo>
                    <a:pt x="479736" y="4916780"/>
                  </a:lnTo>
                  <a:lnTo>
                    <a:pt x="467591" y="4809498"/>
                  </a:lnTo>
                  <a:lnTo>
                    <a:pt x="449373" y="4698167"/>
                  </a:lnTo>
                  <a:lnTo>
                    <a:pt x="431155" y="4588860"/>
                  </a:lnTo>
                  <a:lnTo>
                    <a:pt x="408889" y="4485626"/>
                  </a:lnTo>
                  <a:lnTo>
                    <a:pt x="386623" y="4382392"/>
                  </a:lnTo>
                  <a:lnTo>
                    <a:pt x="364356" y="4287254"/>
                  </a:lnTo>
                  <a:lnTo>
                    <a:pt x="346139" y="4198189"/>
                  </a:lnTo>
                  <a:lnTo>
                    <a:pt x="327921" y="4117221"/>
                  </a:lnTo>
                  <a:lnTo>
                    <a:pt x="317800" y="4007915"/>
                  </a:lnTo>
                  <a:lnTo>
                    <a:pt x="323872" y="3892535"/>
                  </a:lnTo>
                  <a:lnTo>
                    <a:pt x="340066" y="3779180"/>
                  </a:lnTo>
                  <a:lnTo>
                    <a:pt x="362332" y="3667849"/>
                  </a:lnTo>
                  <a:lnTo>
                    <a:pt x="376502" y="3554494"/>
                  </a:lnTo>
                  <a:lnTo>
                    <a:pt x="384598" y="3441139"/>
                  </a:lnTo>
                  <a:lnTo>
                    <a:pt x="368405" y="3325759"/>
                  </a:lnTo>
                  <a:lnTo>
                    <a:pt x="354235" y="3252888"/>
                  </a:lnTo>
                  <a:lnTo>
                    <a:pt x="336018" y="3167872"/>
                  </a:lnTo>
                  <a:lnTo>
                    <a:pt x="313751" y="3072735"/>
                  </a:lnTo>
                  <a:lnTo>
                    <a:pt x="291485" y="2969500"/>
                  </a:lnTo>
                  <a:lnTo>
                    <a:pt x="269219" y="2862218"/>
                  </a:lnTo>
                  <a:lnTo>
                    <a:pt x="255050" y="2758984"/>
                  </a:lnTo>
                  <a:lnTo>
                    <a:pt x="246953" y="2655750"/>
                  </a:lnTo>
                  <a:lnTo>
                    <a:pt x="246953" y="2560612"/>
                  </a:lnTo>
                  <a:lnTo>
                    <a:pt x="259098" y="2475596"/>
                  </a:lnTo>
                  <a:lnTo>
                    <a:pt x="291485" y="2354144"/>
                  </a:lnTo>
                  <a:lnTo>
                    <a:pt x="336018" y="2240789"/>
                  </a:lnTo>
                  <a:lnTo>
                    <a:pt x="384598" y="2127434"/>
                  </a:lnTo>
                  <a:lnTo>
                    <a:pt x="431155" y="2020151"/>
                  </a:lnTo>
                  <a:lnTo>
                    <a:pt x="467591" y="1908820"/>
                  </a:lnTo>
                  <a:lnTo>
                    <a:pt x="479736" y="1831900"/>
                  </a:lnTo>
                  <a:lnTo>
                    <a:pt x="475688" y="1759029"/>
                  </a:lnTo>
                  <a:lnTo>
                    <a:pt x="461518" y="1684134"/>
                  </a:lnTo>
                  <a:lnTo>
                    <a:pt x="435204" y="1619360"/>
                  </a:lnTo>
                  <a:lnTo>
                    <a:pt x="408889" y="1556609"/>
                  </a:lnTo>
                  <a:lnTo>
                    <a:pt x="386623" y="1497908"/>
                  </a:lnTo>
                  <a:lnTo>
                    <a:pt x="368405" y="1439206"/>
                  </a:lnTo>
                  <a:lnTo>
                    <a:pt x="362332" y="1439206"/>
                  </a:lnTo>
                  <a:lnTo>
                    <a:pt x="344114" y="1556609"/>
                  </a:lnTo>
                  <a:lnTo>
                    <a:pt x="317800" y="1669965"/>
                  </a:lnTo>
                  <a:lnTo>
                    <a:pt x="283388" y="1777247"/>
                  </a:lnTo>
                  <a:lnTo>
                    <a:pt x="259098" y="1884530"/>
                  </a:lnTo>
                  <a:lnTo>
                    <a:pt x="246953" y="1961449"/>
                  </a:lnTo>
                  <a:lnTo>
                    <a:pt x="246953" y="2034320"/>
                  </a:lnTo>
                  <a:lnTo>
                    <a:pt x="251001" y="2107192"/>
                  </a:lnTo>
                  <a:lnTo>
                    <a:pt x="251001" y="2182087"/>
                  </a:lnTo>
                  <a:lnTo>
                    <a:pt x="240880" y="2248885"/>
                  </a:lnTo>
                  <a:lnTo>
                    <a:pt x="222662" y="2317708"/>
                  </a:lnTo>
                  <a:lnTo>
                    <a:pt x="192299" y="2390579"/>
                  </a:lnTo>
                  <a:lnTo>
                    <a:pt x="165985" y="2475596"/>
                  </a:lnTo>
                  <a:lnTo>
                    <a:pt x="143718" y="2564661"/>
                  </a:lnTo>
                  <a:lnTo>
                    <a:pt x="129549" y="2653725"/>
                  </a:lnTo>
                  <a:lnTo>
                    <a:pt x="125501" y="2748863"/>
                  </a:lnTo>
                  <a:lnTo>
                    <a:pt x="143718" y="2839952"/>
                  </a:lnTo>
                  <a:lnTo>
                    <a:pt x="218614" y="2937113"/>
                  </a:lnTo>
                  <a:lnTo>
                    <a:pt x="210517" y="2947234"/>
                  </a:lnTo>
                  <a:lnTo>
                    <a:pt x="202420" y="2955331"/>
                  </a:lnTo>
                  <a:lnTo>
                    <a:pt x="202420" y="2961404"/>
                  </a:lnTo>
                  <a:lnTo>
                    <a:pt x="202420" y="2973549"/>
                  </a:lnTo>
                  <a:lnTo>
                    <a:pt x="200396" y="2979621"/>
                  </a:lnTo>
                  <a:lnTo>
                    <a:pt x="200396" y="2995815"/>
                  </a:lnTo>
                  <a:lnTo>
                    <a:pt x="159912" y="2997839"/>
                  </a:lnTo>
                  <a:lnTo>
                    <a:pt x="125501" y="2997839"/>
                  </a:lnTo>
                  <a:lnTo>
                    <a:pt x="97162" y="2997839"/>
                  </a:lnTo>
                  <a:lnTo>
                    <a:pt x="62750" y="3001888"/>
                  </a:lnTo>
                  <a:lnTo>
                    <a:pt x="26315" y="2939137"/>
                  </a:lnTo>
                  <a:lnTo>
                    <a:pt x="8097" y="2880436"/>
                  </a:lnTo>
                  <a:lnTo>
                    <a:pt x="0" y="2817685"/>
                  </a:lnTo>
                  <a:lnTo>
                    <a:pt x="4049" y="2754935"/>
                  </a:lnTo>
                  <a:lnTo>
                    <a:pt x="16194" y="2686112"/>
                  </a:lnTo>
                  <a:lnTo>
                    <a:pt x="30363" y="2613241"/>
                  </a:lnTo>
                  <a:lnTo>
                    <a:pt x="44533" y="2532273"/>
                  </a:lnTo>
                  <a:lnTo>
                    <a:pt x="44533" y="2097071"/>
                  </a:lnTo>
                  <a:lnTo>
                    <a:pt x="125501" y="1520174"/>
                  </a:lnTo>
                  <a:lnTo>
                    <a:pt x="137646" y="1435157"/>
                  </a:lnTo>
                  <a:lnTo>
                    <a:pt x="141694" y="1346093"/>
                  </a:lnTo>
                  <a:lnTo>
                    <a:pt x="141694" y="1261076"/>
                  </a:lnTo>
                  <a:lnTo>
                    <a:pt x="143718" y="1176060"/>
                  </a:lnTo>
                  <a:lnTo>
                    <a:pt x="151815" y="1095092"/>
                  </a:lnTo>
                  <a:lnTo>
                    <a:pt x="170033" y="1026269"/>
                  </a:lnTo>
                  <a:lnTo>
                    <a:pt x="200396" y="963519"/>
                  </a:lnTo>
                  <a:lnTo>
                    <a:pt x="236832" y="927083"/>
                  </a:lnTo>
                  <a:lnTo>
                    <a:pt x="281364" y="900769"/>
                  </a:lnTo>
                  <a:lnTo>
                    <a:pt x="331969" y="882551"/>
                  </a:lnTo>
                  <a:lnTo>
                    <a:pt x="390671" y="868382"/>
                  </a:lnTo>
                  <a:lnTo>
                    <a:pt x="449373" y="852188"/>
                  </a:lnTo>
                  <a:lnTo>
                    <a:pt x="508075" y="833970"/>
                  </a:lnTo>
                  <a:lnTo>
                    <a:pt x="556656" y="815752"/>
                  </a:lnTo>
                  <a:lnTo>
                    <a:pt x="601188" y="787414"/>
                  </a:lnTo>
                  <a:lnTo>
                    <a:pt x="629527" y="750978"/>
                  </a:lnTo>
                  <a:lnTo>
                    <a:pt x="651793" y="702397"/>
                  </a:lnTo>
                  <a:lnTo>
                    <a:pt x="647745" y="657865"/>
                  </a:lnTo>
                  <a:lnTo>
                    <a:pt x="633575" y="613332"/>
                  </a:lnTo>
                  <a:lnTo>
                    <a:pt x="605237" y="568800"/>
                  </a:lnTo>
                  <a:lnTo>
                    <a:pt x="570825" y="528316"/>
                  </a:lnTo>
                  <a:lnTo>
                    <a:pt x="538438" y="487832"/>
                  </a:lnTo>
                  <a:lnTo>
                    <a:pt x="512123" y="447348"/>
                  </a:lnTo>
                  <a:lnTo>
                    <a:pt x="502002" y="410913"/>
                  </a:lnTo>
                  <a:lnTo>
                    <a:pt x="512123" y="386622"/>
                  </a:lnTo>
                  <a:lnTo>
                    <a:pt x="512123" y="352211"/>
                  </a:lnTo>
                  <a:lnTo>
                    <a:pt x="506051" y="311727"/>
                  </a:lnTo>
                  <a:lnTo>
                    <a:pt x="506051" y="275291"/>
                  </a:lnTo>
                  <a:lnTo>
                    <a:pt x="508075" y="234807"/>
                  </a:lnTo>
                  <a:lnTo>
                    <a:pt x="530341" y="168009"/>
                  </a:lnTo>
                  <a:lnTo>
                    <a:pt x="566777" y="109307"/>
                  </a:lnTo>
                  <a:lnTo>
                    <a:pt x="611309" y="54653"/>
                  </a:lnTo>
                  <a:lnTo>
                    <a:pt x="651793" y="60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557" name="Freeform 9">
              <a:extLst>
                <a:ext uri="{FF2B5EF4-FFF2-40B4-BE49-F238E27FC236}">
                  <a16:creationId xmlns:a16="http://schemas.microsoft.com/office/drawing/2014/main" id="{921F029F-88FB-4303-998E-1FF8E8ABA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2" y="591390"/>
              <a:ext cx="776821" cy="5534807"/>
            </a:xfrm>
            <a:custGeom>
              <a:avLst/>
              <a:gdLst/>
              <a:ahLst/>
              <a:cxnLst/>
              <a:rect l="l" t="t" r="r" b="b"/>
              <a:pathLst>
                <a:path w="776821" h="5534807">
                  <a:moveTo>
                    <a:pt x="0" y="0"/>
                  </a:moveTo>
                  <a:lnTo>
                    <a:pt x="44060" y="12791"/>
                  </a:lnTo>
                  <a:lnTo>
                    <a:pt x="94665" y="43154"/>
                  </a:lnTo>
                  <a:lnTo>
                    <a:pt x="139197" y="79590"/>
                  </a:lnTo>
                  <a:lnTo>
                    <a:pt x="175633" y="128171"/>
                  </a:lnTo>
                  <a:lnTo>
                    <a:pt x="205996" y="178776"/>
                  </a:lnTo>
                  <a:lnTo>
                    <a:pt x="224214" y="237478"/>
                  </a:lnTo>
                  <a:lnTo>
                    <a:pt x="224214" y="358930"/>
                  </a:lnTo>
                  <a:lnTo>
                    <a:pt x="250528" y="393341"/>
                  </a:lnTo>
                  <a:lnTo>
                    <a:pt x="238383" y="435849"/>
                  </a:lnTo>
                  <a:lnTo>
                    <a:pt x="224214" y="474309"/>
                  </a:lnTo>
                  <a:lnTo>
                    <a:pt x="201948" y="506696"/>
                  </a:lnTo>
                  <a:lnTo>
                    <a:pt x="183730" y="537059"/>
                  </a:lnTo>
                  <a:lnTo>
                    <a:pt x="161464" y="569446"/>
                  </a:lnTo>
                  <a:lnTo>
                    <a:pt x="143246" y="601833"/>
                  </a:lnTo>
                  <a:lnTo>
                    <a:pt x="135149" y="642317"/>
                  </a:lnTo>
                  <a:lnTo>
                    <a:pt x="133125" y="694947"/>
                  </a:lnTo>
                  <a:lnTo>
                    <a:pt x="143246" y="757697"/>
                  </a:lnTo>
                  <a:lnTo>
                    <a:pt x="191827" y="775915"/>
                  </a:lnTo>
                  <a:lnTo>
                    <a:pt x="250528" y="798181"/>
                  </a:lnTo>
                  <a:lnTo>
                    <a:pt x="313279" y="816399"/>
                  </a:lnTo>
                  <a:lnTo>
                    <a:pt x="376029" y="838665"/>
                  </a:lnTo>
                  <a:lnTo>
                    <a:pt x="436755" y="860931"/>
                  </a:lnTo>
                  <a:lnTo>
                    <a:pt x="493433" y="889270"/>
                  </a:lnTo>
                  <a:lnTo>
                    <a:pt x="537965" y="919633"/>
                  </a:lnTo>
                  <a:lnTo>
                    <a:pt x="574401" y="960117"/>
                  </a:lnTo>
                  <a:lnTo>
                    <a:pt x="602740" y="1022867"/>
                  </a:lnTo>
                  <a:lnTo>
                    <a:pt x="618933" y="1091690"/>
                  </a:lnTo>
                  <a:lnTo>
                    <a:pt x="620957" y="1168609"/>
                  </a:lnTo>
                  <a:lnTo>
                    <a:pt x="625006" y="1249577"/>
                  </a:lnTo>
                  <a:lnTo>
                    <a:pt x="625006" y="1334594"/>
                  </a:lnTo>
                  <a:lnTo>
                    <a:pt x="637151" y="1419610"/>
                  </a:lnTo>
                  <a:lnTo>
                    <a:pt x="659417" y="1569401"/>
                  </a:lnTo>
                  <a:lnTo>
                    <a:pt x="677635" y="1725264"/>
                  </a:lnTo>
                  <a:lnTo>
                    <a:pt x="695853" y="1873031"/>
                  </a:lnTo>
                  <a:lnTo>
                    <a:pt x="718119" y="2012700"/>
                  </a:lnTo>
                  <a:lnTo>
                    <a:pt x="724192" y="2383129"/>
                  </a:lnTo>
                  <a:lnTo>
                    <a:pt x="724192" y="2553162"/>
                  </a:lnTo>
                  <a:lnTo>
                    <a:pt x="736337" y="2593646"/>
                  </a:lnTo>
                  <a:lnTo>
                    <a:pt x="746458" y="2642226"/>
                  </a:lnTo>
                  <a:lnTo>
                    <a:pt x="758603" y="2692831"/>
                  </a:lnTo>
                  <a:lnTo>
                    <a:pt x="764676" y="2747485"/>
                  </a:lnTo>
                  <a:lnTo>
                    <a:pt x="772773" y="2804162"/>
                  </a:lnTo>
                  <a:lnTo>
                    <a:pt x="776821" y="2854767"/>
                  </a:lnTo>
                  <a:lnTo>
                    <a:pt x="768724" y="2903348"/>
                  </a:lnTo>
                  <a:lnTo>
                    <a:pt x="754555" y="2939784"/>
                  </a:lnTo>
                  <a:lnTo>
                    <a:pt x="724192" y="2972171"/>
                  </a:lnTo>
                  <a:lnTo>
                    <a:pt x="683708" y="2990389"/>
                  </a:lnTo>
                  <a:lnTo>
                    <a:pt x="665490" y="2980268"/>
                  </a:lnTo>
                  <a:lnTo>
                    <a:pt x="637151" y="2980268"/>
                  </a:lnTo>
                  <a:lnTo>
                    <a:pt x="602740" y="2984316"/>
                  </a:lnTo>
                  <a:lnTo>
                    <a:pt x="574401" y="2984316"/>
                  </a:lnTo>
                  <a:lnTo>
                    <a:pt x="556183" y="2909421"/>
                  </a:lnTo>
                  <a:lnTo>
                    <a:pt x="592619" y="2877033"/>
                  </a:lnTo>
                  <a:lnTo>
                    <a:pt x="610836" y="2844646"/>
                  </a:lnTo>
                  <a:lnTo>
                    <a:pt x="614885" y="2810235"/>
                  </a:lnTo>
                  <a:lnTo>
                    <a:pt x="614885" y="2765702"/>
                  </a:lnTo>
                  <a:lnTo>
                    <a:pt x="614885" y="2719146"/>
                  </a:lnTo>
                  <a:lnTo>
                    <a:pt x="620957" y="2660444"/>
                  </a:lnTo>
                  <a:lnTo>
                    <a:pt x="629054" y="2630081"/>
                  </a:lnTo>
                  <a:lnTo>
                    <a:pt x="639175" y="2593646"/>
                  </a:lnTo>
                  <a:lnTo>
                    <a:pt x="637151" y="2553162"/>
                  </a:lnTo>
                  <a:lnTo>
                    <a:pt x="521772" y="2207023"/>
                  </a:lnTo>
                  <a:lnTo>
                    <a:pt x="515699" y="1879103"/>
                  </a:lnTo>
                  <a:lnTo>
                    <a:pt x="452949" y="1662514"/>
                  </a:lnTo>
                  <a:lnTo>
                    <a:pt x="444852" y="1626078"/>
                  </a:lnTo>
                  <a:lnTo>
                    <a:pt x="436755" y="1585594"/>
                  </a:lnTo>
                  <a:lnTo>
                    <a:pt x="434731" y="1541062"/>
                  </a:lnTo>
                  <a:lnTo>
                    <a:pt x="426634" y="1496529"/>
                  </a:lnTo>
                  <a:lnTo>
                    <a:pt x="412465" y="1460094"/>
                  </a:lnTo>
                  <a:lnTo>
                    <a:pt x="394247" y="1433779"/>
                  </a:lnTo>
                  <a:lnTo>
                    <a:pt x="382102" y="1488433"/>
                  </a:lnTo>
                  <a:lnTo>
                    <a:pt x="367932" y="1541062"/>
                  </a:lnTo>
                  <a:lnTo>
                    <a:pt x="345666" y="1591667"/>
                  </a:lnTo>
                  <a:lnTo>
                    <a:pt x="323400" y="1648344"/>
                  </a:lnTo>
                  <a:lnTo>
                    <a:pt x="305182" y="1707046"/>
                  </a:lnTo>
                  <a:lnTo>
                    <a:pt x="295061" y="1769796"/>
                  </a:lnTo>
                  <a:lnTo>
                    <a:pt x="295061" y="1834571"/>
                  </a:lnTo>
                  <a:lnTo>
                    <a:pt x="305182" y="1905418"/>
                  </a:lnTo>
                  <a:lnTo>
                    <a:pt x="327448" y="1978289"/>
                  </a:lnTo>
                  <a:lnTo>
                    <a:pt x="355787" y="2049136"/>
                  </a:lnTo>
                  <a:lnTo>
                    <a:pt x="390198" y="2117959"/>
                  </a:lnTo>
                  <a:lnTo>
                    <a:pt x="426634" y="2192854"/>
                  </a:lnTo>
                  <a:lnTo>
                    <a:pt x="459021" y="2265725"/>
                  </a:lnTo>
                  <a:lnTo>
                    <a:pt x="489384" y="2346693"/>
                  </a:lnTo>
                  <a:lnTo>
                    <a:pt x="511650" y="2431710"/>
                  </a:lnTo>
                  <a:lnTo>
                    <a:pt x="525820" y="2520774"/>
                  </a:lnTo>
                  <a:lnTo>
                    <a:pt x="529868" y="2619960"/>
                  </a:lnTo>
                  <a:lnTo>
                    <a:pt x="515699" y="2723194"/>
                  </a:lnTo>
                  <a:lnTo>
                    <a:pt x="400319" y="3389156"/>
                  </a:lnTo>
                  <a:lnTo>
                    <a:pt x="416513" y="3498463"/>
                  </a:lnTo>
                  <a:lnTo>
                    <a:pt x="434731" y="3615866"/>
                  </a:lnTo>
                  <a:lnTo>
                    <a:pt x="452949" y="3735294"/>
                  </a:lnTo>
                  <a:lnTo>
                    <a:pt x="471166" y="3858770"/>
                  </a:lnTo>
                  <a:lnTo>
                    <a:pt x="471166" y="3980222"/>
                  </a:lnTo>
                  <a:lnTo>
                    <a:pt x="459021" y="4105722"/>
                  </a:lnTo>
                  <a:lnTo>
                    <a:pt x="353763" y="4684643"/>
                  </a:lnTo>
                  <a:lnTo>
                    <a:pt x="337569" y="4747394"/>
                  </a:lnTo>
                  <a:lnTo>
                    <a:pt x="323400" y="4820265"/>
                  </a:lnTo>
                  <a:lnTo>
                    <a:pt x="309230" y="4897184"/>
                  </a:lnTo>
                  <a:lnTo>
                    <a:pt x="305182" y="4974104"/>
                  </a:lnTo>
                  <a:lnTo>
                    <a:pt x="313279" y="5055072"/>
                  </a:lnTo>
                  <a:lnTo>
                    <a:pt x="400319" y="5445742"/>
                  </a:lnTo>
                  <a:lnTo>
                    <a:pt x="353763" y="5476105"/>
                  </a:lnTo>
                  <a:lnTo>
                    <a:pt x="301134" y="5500396"/>
                  </a:lnTo>
                  <a:lnTo>
                    <a:pt x="242432" y="5522662"/>
                  </a:lnTo>
                  <a:lnTo>
                    <a:pt x="175633" y="5534807"/>
                  </a:lnTo>
                  <a:lnTo>
                    <a:pt x="153367" y="5482178"/>
                  </a:lnTo>
                  <a:lnTo>
                    <a:pt x="143246" y="5427525"/>
                  </a:lnTo>
                  <a:lnTo>
                    <a:pt x="139197" y="5364774"/>
                  </a:lnTo>
                  <a:lnTo>
                    <a:pt x="143246" y="5302024"/>
                  </a:lnTo>
                  <a:lnTo>
                    <a:pt x="147294" y="5233201"/>
                  </a:lnTo>
                  <a:lnTo>
                    <a:pt x="143246" y="5162354"/>
                  </a:lnTo>
                  <a:lnTo>
                    <a:pt x="135149" y="5095556"/>
                  </a:lnTo>
                  <a:lnTo>
                    <a:pt x="129076" y="5032806"/>
                  </a:lnTo>
                  <a:lnTo>
                    <a:pt x="133125" y="4970056"/>
                  </a:lnTo>
                  <a:lnTo>
                    <a:pt x="143246" y="4909330"/>
                  </a:lnTo>
                  <a:lnTo>
                    <a:pt x="153367" y="4842531"/>
                  </a:lnTo>
                  <a:lnTo>
                    <a:pt x="169560" y="4771684"/>
                  </a:lnTo>
                  <a:lnTo>
                    <a:pt x="175633" y="4698813"/>
                  </a:lnTo>
                  <a:lnTo>
                    <a:pt x="175633" y="4617845"/>
                  </a:lnTo>
                  <a:lnTo>
                    <a:pt x="169560" y="4528780"/>
                  </a:lnTo>
                  <a:lnTo>
                    <a:pt x="147294" y="4425546"/>
                  </a:lnTo>
                  <a:lnTo>
                    <a:pt x="129076" y="4312191"/>
                  </a:lnTo>
                  <a:lnTo>
                    <a:pt x="110859" y="4186690"/>
                  </a:lnTo>
                  <a:lnTo>
                    <a:pt x="106810" y="4061190"/>
                  </a:lnTo>
                  <a:lnTo>
                    <a:pt x="116931" y="3937714"/>
                  </a:lnTo>
                  <a:lnTo>
                    <a:pt x="129076" y="3885085"/>
                  </a:lnTo>
                  <a:lnTo>
                    <a:pt x="143246" y="3822334"/>
                  </a:lnTo>
                  <a:lnTo>
                    <a:pt x="147294" y="3759584"/>
                  </a:lnTo>
                  <a:lnTo>
                    <a:pt x="143246" y="3694810"/>
                  </a:lnTo>
                  <a:lnTo>
                    <a:pt x="110859" y="3538947"/>
                  </a:lnTo>
                  <a:lnTo>
                    <a:pt x="76447" y="3385107"/>
                  </a:lnTo>
                  <a:lnTo>
                    <a:pt x="44060" y="3223171"/>
                  </a:lnTo>
                  <a:lnTo>
                    <a:pt x="21794" y="3057187"/>
                  </a:lnTo>
                  <a:lnTo>
                    <a:pt x="7624" y="2885130"/>
                  </a:lnTo>
                  <a:lnTo>
                    <a:pt x="0" y="28851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</p:grpSp>
      <p:sp>
        <p:nvSpPr>
          <p:cNvPr id="558" name="Freeform 9">
            <a:extLst>
              <a:ext uri="{FF2B5EF4-FFF2-40B4-BE49-F238E27FC236}">
                <a16:creationId xmlns:a16="http://schemas.microsoft.com/office/drawing/2014/main" id="{B30ED291-6FCA-4A38-8593-111670D72644}"/>
              </a:ext>
            </a:extLst>
          </p:cNvPr>
          <p:cNvSpPr>
            <a:spLocks noEditPoints="1"/>
          </p:cNvSpPr>
          <p:nvPr/>
        </p:nvSpPr>
        <p:spPr bwMode="auto">
          <a:xfrm>
            <a:off x="1711590" y="4878039"/>
            <a:ext cx="541310" cy="379626"/>
          </a:xfrm>
          <a:custGeom>
            <a:avLst/>
            <a:gdLst>
              <a:gd name="T0" fmla="*/ 1182 w 4436"/>
              <a:gd name="T1" fmla="*/ 1064 h 3111"/>
              <a:gd name="T2" fmla="*/ 1302 w 4436"/>
              <a:gd name="T3" fmla="*/ 1351 h 3111"/>
              <a:gd name="T4" fmla="*/ 1236 w 4436"/>
              <a:gd name="T5" fmla="*/ 1649 h 3111"/>
              <a:gd name="T6" fmla="*/ 976 w 4436"/>
              <a:gd name="T7" fmla="*/ 1793 h 3111"/>
              <a:gd name="T8" fmla="*/ 702 w 4436"/>
              <a:gd name="T9" fmla="*/ 1633 h 3111"/>
              <a:gd name="T10" fmla="*/ 611 w 4436"/>
              <a:gd name="T11" fmla="*/ 1300 h 3111"/>
              <a:gd name="T12" fmla="*/ 744 w 4436"/>
              <a:gd name="T13" fmla="*/ 1027 h 3111"/>
              <a:gd name="T14" fmla="*/ 3564 w 4436"/>
              <a:gd name="T15" fmla="*/ 958 h 3111"/>
              <a:gd name="T16" fmla="*/ 3798 w 4436"/>
              <a:gd name="T17" fmla="*/ 1113 h 3111"/>
              <a:gd name="T18" fmla="*/ 3851 w 4436"/>
              <a:gd name="T19" fmla="*/ 1396 h 3111"/>
              <a:gd name="T20" fmla="*/ 3749 w 4436"/>
              <a:gd name="T21" fmla="*/ 1671 h 3111"/>
              <a:gd name="T22" fmla="*/ 3520 w 4436"/>
              <a:gd name="T23" fmla="*/ 1795 h 3111"/>
              <a:gd name="T24" fmla="*/ 3235 w 4436"/>
              <a:gd name="T25" fmla="*/ 1644 h 3111"/>
              <a:gd name="T26" fmla="*/ 3167 w 4436"/>
              <a:gd name="T27" fmla="*/ 1302 h 3111"/>
              <a:gd name="T28" fmla="*/ 3325 w 4436"/>
              <a:gd name="T29" fmla="*/ 1027 h 3111"/>
              <a:gd name="T30" fmla="*/ 2318 w 4436"/>
              <a:gd name="T31" fmla="*/ 2 h 3111"/>
              <a:gd name="T32" fmla="*/ 2613 w 4436"/>
              <a:gd name="T33" fmla="*/ 102 h 3111"/>
              <a:gd name="T34" fmla="*/ 2871 w 4436"/>
              <a:gd name="T35" fmla="*/ 233 h 3111"/>
              <a:gd name="T36" fmla="*/ 3215 w 4436"/>
              <a:gd name="T37" fmla="*/ 218 h 3111"/>
              <a:gd name="T38" fmla="*/ 3642 w 4436"/>
              <a:gd name="T39" fmla="*/ 153 h 3111"/>
              <a:gd name="T40" fmla="*/ 4082 w 4436"/>
              <a:gd name="T41" fmla="*/ 240 h 3111"/>
              <a:gd name="T42" fmla="*/ 4364 w 4436"/>
              <a:gd name="T43" fmla="*/ 467 h 3111"/>
              <a:gd name="T44" fmla="*/ 4418 w 4436"/>
              <a:gd name="T45" fmla="*/ 884 h 3111"/>
              <a:gd name="T46" fmla="*/ 4222 w 4436"/>
              <a:gd name="T47" fmla="*/ 1284 h 3111"/>
              <a:gd name="T48" fmla="*/ 3955 w 4436"/>
              <a:gd name="T49" fmla="*/ 1565 h 3111"/>
              <a:gd name="T50" fmla="*/ 3944 w 4436"/>
              <a:gd name="T51" fmla="*/ 1400 h 3111"/>
              <a:gd name="T52" fmla="*/ 3880 w 4436"/>
              <a:gd name="T53" fmla="*/ 1027 h 3111"/>
              <a:gd name="T54" fmla="*/ 4071 w 4436"/>
              <a:gd name="T55" fmla="*/ 1022 h 3111"/>
              <a:gd name="T56" fmla="*/ 4236 w 4436"/>
              <a:gd name="T57" fmla="*/ 831 h 3111"/>
              <a:gd name="T58" fmla="*/ 4167 w 4436"/>
              <a:gd name="T59" fmla="*/ 562 h 3111"/>
              <a:gd name="T60" fmla="*/ 3938 w 4436"/>
              <a:gd name="T61" fmla="*/ 438 h 3111"/>
              <a:gd name="T62" fmla="*/ 3584 w 4436"/>
              <a:gd name="T63" fmla="*/ 431 h 3111"/>
              <a:gd name="T64" fmla="*/ 3165 w 4436"/>
              <a:gd name="T65" fmla="*/ 582 h 3111"/>
              <a:gd name="T66" fmla="*/ 2933 w 4436"/>
              <a:gd name="T67" fmla="*/ 918 h 3111"/>
              <a:gd name="T68" fmla="*/ 2865 w 4436"/>
              <a:gd name="T69" fmla="*/ 1396 h 3111"/>
              <a:gd name="T70" fmla="*/ 2738 w 4436"/>
              <a:gd name="T71" fmla="*/ 1847 h 3111"/>
              <a:gd name="T72" fmla="*/ 2513 w 4436"/>
              <a:gd name="T73" fmla="*/ 2264 h 3111"/>
              <a:gd name="T74" fmla="*/ 2347 w 4436"/>
              <a:gd name="T75" fmla="*/ 2738 h 3111"/>
              <a:gd name="T76" fmla="*/ 2309 w 4436"/>
              <a:gd name="T77" fmla="*/ 3084 h 3111"/>
              <a:gd name="T78" fmla="*/ 2198 w 4436"/>
              <a:gd name="T79" fmla="*/ 3104 h 3111"/>
              <a:gd name="T80" fmla="*/ 2155 w 4436"/>
              <a:gd name="T81" fmla="*/ 2942 h 3111"/>
              <a:gd name="T82" fmla="*/ 2029 w 4436"/>
              <a:gd name="T83" fmla="*/ 2424 h 3111"/>
              <a:gd name="T84" fmla="*/ 1798 w 4436"/>
              <a:gd name="T85" fmla="*/ 2005 h 3111"/>
              <a:gd name="T86" fmla="*/ 1615 w 4436"/>
              <a:gd name="T87" fmla="*/ 1584 h 3111"/>
              <a:gd name="T88" fmla="*/ 1542 w 4436"/>
              <a:gd name="T89" fmla="*/ 1105 h 3111"/>
              <a:gd name="T90" fmla="*/ 1407 w 4436"/>
              <a:gd name="T91" fmla="*/ 691 h 3111"/>
              <a:gd name="T92" fmla="*/ 1093 w 4436"/>
              <a:gd name="T93" fmla="*/ 475 h 3111"/>
              <a:gd name="T94" fmla="*/ 640 w 4436"/>
              <a:gd name="T95" fmla="*/ 424 h 3111"/>
              <a:gd name="T96" fmla="*/ 360 w 4436"/>
              <a:gd name="T97" fmla="*/ 509 h 3111"/>
              <a:gd name="T98" fmla="*/ 191 w 4436"/>
              <a:gd name="T99" fmla="*/ 715 h 3111"/>
              <a:gd name="T100" fmla="*/ 260 w 4436"/>
              <a:gd name="T101" fmla="*/ 965 h 3111"/>
              <a:gd name="T102" fmla="*/ 451 w 4436"/>
              <a:gd name="T103" fmla="*/ 1044 h 3111"/>
              <a:gd name="T104" fmla="*/ 513 w 4436"/>
              <a:gd name="T105" fmla="*/ 1213 h 3111"/>
              <a:gd name="T106" fmla="*/ 547 w 4436"/>
              <a:gd name="T107" fmla="*/ 1607 h 3111"/>
              <a:gd name="T108" fmla="*/ 204 w 4436"/>
              <a:gd name="T109" fmla="*/ 1264 h 3111"/>
              <a:gd name="T110" fmla="*/ 16 w 4436"/>
              <a:gd name="T111" fmla="*/ 889 h 3111"/>
              <a:gd name="T112" fmla="*/ 69 w 4436"/>
              <a:gd name="T113" fmla="*/ 493 h 3111"/>
              <a:gd name="T114" fmla="*/ 371 w 4436"/>
              <a:gd name="T115" fmla="*/ 240 h 3111"/>
              <a:gd name="T116" fmla="*/ 815 w 4436"/>
              <a:gd name="T117" fmla="*/ 145 h 3111"/>
              <a:gd name="T118" fmla="*/ 1333 w 4436"/>
              <a:gd name="T119" fmla="*/ 215 h 3111"/>
              <a:gd name="T120" fmla="*/ 1669 w 4436"/>
              <a:gd name="T121" fmla="*/ 235 h 3111"/>
              <a:gd name="T122" fmla="*/ 1876 w 4436"/>
              <a:gd name="T123" fmla="*/ 115 h 3111"/>
              <a:gd name="T124" fmla="*/ 2125 w 4436"/>
              <a:gd name="T125" fmla="*/ 9 h 3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436" h="3111">
                <a:moveTo>
                  <a:pt x="951" y="956"/>
                </a:moveTo>
                <a:lnTo>
                  <a:pt x="1005" y="964"/>
                </a:lnTo>
                <a:lnTo>
                  <a:pt x="1056" y="978"/>
                </a:lnTo>
                <a:lnTo>
                  <a:pt x="1104" y="1002"/>
                </a:lnTo>
                <a:lnTo>
                  <a:pt x="1144" y="1029"/>
                </a:lnTo>
                <a:lnTo>
                  <a:pt x="1182" y="1064"/>
                </a:lnTo>
                <a:lnTo>
                  <a:pt x="1213" y="1104"/>
                </a:lnTo>
                <a:lnTo>
                  <a:pt x="1240" y="1147"/>
                </a:lnTo>
                <a:lnTo>
                  <a:pt x="1264" y="1196"/>
                </a:lnTo>
                <a:lnTo>
                  <a:pt x="1282" y="1245"/>
                </a:lnTo>
                <a:lnTo>
                  <a:pt x="1295" y="1298"/>
                </a:lnTo>
                <a:lnTo>
                  <a:pt x="1302" y="1351"/>
                </a:lnTo>
                <a:lnTo>
                  <a:pt x="1304" y="1404"/>
                </a:lnTo>
                <a:lnTo>
                  <a:pt x="1302" y="1458"/>
                </a:lnTo>
                <a:lnTo>
                  <a:pt x="1293" y="1509"/>
                </a:lnTo>
                <a:lnTo>
                  <a:pt x="1280" y="1560"/>
                </a:lnTo>
                <a:lnTo>
                  <a:pt x="1262" y="1605"/>
                </a:lnTo>
                <a:lnTo>
                  <a:pt x="1236" y="1649"/>
                </a:lnTo>
                <a:lnTo>
                  <a:pt x="1207" y="1689"/>
                </a:lnTo>
                <a:lnTo>
                  <a:pt x="1173" y="1724"/>
                </a:lnTo>
                <a:lnTo>
                  <a:pt x="1131" y="1751"/>
                </a:lnTo>
                <a:lnTo>
                  <a:pt x="1084" y="1773"/>
                </a:lnTo>
                <a:lnTo>
                  <a:pt x="1033" y="1787"/>
                </a:lnTo>
                <a:lnTo>
                  <a:pt x="976" y="1793"/>
                </a:lnTo>
                <a:lnTo>
                  <a:pt x="922" y="1785"/>
                </a:lnTo>
                <a:lnTo>
                  <a:pt x="871" y="1771"/>
                </a:lnTo>
                <a:lnTo>
                  <a:pt x="822" y="1747"/>
                </a:lnTo>
                <a:lnTo>
                  <a:pt x="778" y="1715"/>
                </a:lnTo>
                <a:lnTo>
                  <a:pt x="738" y="1676"/>
                </a:lnTo>
                <a:lnTo>
                  <a:pt x="702" y="1633"/>
                </a:lnTo>
                <a:lnTo>
                  <a:pt x="671" y="1584"/>
                </a:lnTo>
                <a:lnTo>
                  <a:pt x="645" y="1531"/>
                </a:lnTo>
                <a:lnTo>
                  <a:pt x="627" y="1475"/>
                </a:lnTo>
                <a:lnTo>
                  <a:pt x="615" y="1418"/>
                </a:lnTo>
                <a:lnTo>
                  <a:pt x="609" y="1360"/>
                </a:lnTo>
                <a:lnTo>
                  <a:pt x="611" y="1300"/>
                </a:lnTo>
                <a:lnTo>
                  <a:pt x="620" y="1244"/>
                </a:lnTo>
                <a:lnTo>
                  <a:pt x="636" y="1185"/>
                </a:lnTo>
                <a:lnTo>
                  <a:pt x="656" y="1135"/>
                </a:lnTo>
                <a:lnTo>
                  <a:pt x="680" y="1093"/>
                </a:lnTo>
                <a:lnTo>
                  <a:pt x="709" y="1056"/>
                </a:lnTo>
                <a:lnTo>
                  <a:pt x="744" y="1027"/>
                </a:lnTo>
                <a:lnTo>
                  <a:pt x="785" y="1002"/>
                </a:lnTo>
                <a:lnTo>
                  <a:pt x="835" y="978"/>
                </a:lnTo>
                <a:lnTo>
                  <a:pt x="893" y="960"/>
                </a:lnTo>
                <a:lnTo>
                  <a:pt x="951" y="956"/>
                </a:lnTo>
                <a:close/>
                <a:moveTo>
                  <a:pt x="3504" y="955"/>
                </a:moveTo>
                <a:lnTo>
                  <a:pt x="3564" y="958"/>
                </a:lnTo>
                <a:lnTo>
                  <a:pt x="3616" y="969"/>
                </a:lnTo>
                <a:lnTo>
                  <a:pt x="3664" y="987"/>
                </a:lnTo>
                <a:lnTo>
                  <a:pt x="3705" y="1011"/>
                </a:lnTo>
                <a:lnTo>
                  <a:pt x="3742" y="1040"/>
                </a:lnTo>
                <a:lnTo>
                  <a:pt x="3773" y="1075"/>
                </a:lnTo>
                <a:lnTo>
                  <a:pt x="3798" y="1113"/>
                </a:lnTo>
                <a:lnTo>
                  <a:pt x="3818" y="1155"/>
                </a:lnTo>
                <a:lnTo>
                  <a:pt x="3835" y="1200"/>
                </a:lnTo>
                <a:lnTo>
                  <a:pt x="3845" y="1247"/>
                </a:lnTo>
                <a:lnTo>
                  <a:pt x="3853" y="1296"/>
                </a:lnTo>
                <a:lnTo>
                  <a:pt x="3853" y="1347"/>
                </a:lnTo>
                <a:lnTo>
                  <a:pt x="3851" y="1396"/>
                </a:lnTo>
                <a:lnTo>
                  <a:pt x="3844" y="1447"/>
                </a:lnTo>
                <a:lnTo>
                  <a:pt x="3833" y="1496"/>
                </a:lnTo>
                <a:lnTo>
                  <a:pt x="3818" y="1544"/>
                </a:lnTo>
                <a:lnTo>
                  <a:pt x="3798" y="1589"/>
                </a:lnTo>
                <a:lnTo>
                  <a:pt x="3775" y="1633"/>
                </a:lnTo>
                <a:lnTo>
                  <a:pt x="3749" y="1671"/>
                </a:lnTo>
                <a:lnTo>
                  <a:pt x="3718" y="1705"/>
                </a:lnTo>
                <a:lnTo>
                  <a:pt x="3685" y="1736"/>
                </a:lnTo>
                <a:lnTo>
                  <a:pt x="3649" y="1760"/>
                </a:lnTo>
                <a:lnTo>
                  <a:pt x="3609" y="1778"/>
                </a:lnTo>
                <a:lnTo>
                  <a:pt x="3565" y="1791"/>
                </a:lnTo>
                <a:lnTo>
                  <a:pt x="3520" y="1795"/>
                </a:lnTo>
                <a:lnTo>
                  <a:pt x="3473" y="1791"/>
                </a:lnTo>
                <a:lnTo>
                  <a:pt x="3413" y="1776"/>
                </a:lnTo>
                <a:lnTo>
                  <a:pt x="3360" y="1755"/>
                </a:lnTo>
                <a:lnTo>
                  <a:pt x="3313" y="1724"/>
                </a:lnTo>
                <a:lnTo>
                  <a:pt x="3271" y="1687"/>
                </a:lnTo>
                <a:lnTo>
                  <a:pt x="3235" y="1644"/>
                </a:lnTo>
                <a:lnTo>
                  <a:pt x="3205" y="1596"/>
                </a:lnTo>
                <a:lnTo>
                  <a:pt x="3184" y="1544"/>
                </a:lnTo>
                <a:lnTo>
                  <a:pt x="3169" y="1487"/>
                </a:lnTo>
                <a:lnTo>
                  <a:pt x="3160" y="1427"/>
                </a:lnTo>
                <a:lnTo>
                  <a:pt x="3160" y="1365"/>
                </a:lnTo>
                <a:lnTo>
                  <a:pt x="3167" y="1302"/>
                </a:lnTo>
                <a:lnTo>
                  <a:pt x="3184" y="1238"/>
                </a:lnTo>
                <a:lnTo>
                  <a:pt x="3207" y="1175"/>
                </a:lnTo>
                <a:lnTo>
                  <a:pt x="3233" y="1127"/>
                </a:lnTo>
                <a:lnTo>
                  <a:pt x="3260" y="1087"/>
                </a:lnTo>
                <a:lnTo>
                  <a:pt x="3291" y="1053"/>
                </a:lnTo>
                <a:lnTo>
                  <a:pt x="3325" y="1027"/>
                </a:lnTo>
                <a:lnTo>
                  <a:pt x="3362" y="1004"/>
                </a:lnTo>
                <a:lnTo>
                  <a:pt x="3405" y="985"/>
                </a:lnTo>
                <a:lnTo>
                  <a:pt x="3451" y="969"/>
                </a:lnTo>
                <a:lnTo>
                  <a:pt x="3504" y="955"/>
                </a:lnTo>
                <a:close/>
                <a:moveTo>
                  <a:pt x="2253" y="0"/>
                </a:moveTo>
                <a:lnTo>
                  <a:pt x="2318" y="2"/>
                </a:lnTo>
                <a:lnTo>
                  <a:pt x="2378" y="9"/>
                </a:lnTo>
                <a:lnTo>
                  <a:pt x="2433" y="22"/>
                </a:lnTo>
                <a:lnTo>
                  <a:pt x="2482" y="38"/>
                </a:lnTo>
                <a:lnTo>
                  <a:pt x="2529" y="58"/>
                </a:lnTo>
                <a:lnTo>
                  <a:pt x="2571" y="80"/>
                </a:lnTo>
                <a:lnTo>
                  <a:pt x="2613" y="102"/>
                </a:lnTo>
                <a:lnTo>
                  <a:pt x="2653" y="127"/>
                </a:lnTo>
                <a:lnTo>
                  <a:pt x="2693" y="151"/>
                </a:lnTo>
                <a:lnTo>
                  <a:pt x="2735" y="175"/>
                </a:lnTo>
                <a:lnTo>
                  <a:pt x="2776" y="196"/>
                </a:lnTo>
                <a:lnTo>
                  <a:pt x="2822" y="216"/>
                </a:lnTo>
                <a:lnTo>
                  <a:pt x="2871" y="233"/>
                </a:lnTo>
                <a:lnTo>
                  <a:pt x="2924" y="247"/>
                </a:lnTo>
                <a:lnTo>
                  <a:pt x="2982" y="255"/>
                </a:lnTo>
                <a:lnTo>
                  <a:pt x="3042" y="253"/>
                </a:lnTo>
                <a:lnTo>
                  <a:pt x="3100" y="245"/>
                </a:lnTo>
                <a:lnTo>
                  <a:pt x="3158" y="233"/>
                </a:lnTo>
                <a:lnTo>
                  <a:pt x="3215" y="218"/>
                </a:lnTo>
                <a:lnTo>
                  <a:pt x="3267" y="204"/>
                </a:lnTo>
                <a:lnTo>
                  <a:pt x="3316" y="191"/>
                </a:lnTo>
                <a:lnTo>
                  <a:pt x="3393" y="175"/>
                </a:lnTo>
                <a:lnTo>
                  <a:pt x="3473" y="162"/>
                </a:lnTo>
                <a:lnTo>
                  <a:pt x="3556" y="155"/>
                </a:lnTo>
                <a:lnTo>
                  <a:pt x="3642" y="153"/>
                </a:lnTo>
                <a:lnTo>
                  <a:pt x="3727" y="156"/>
                </a:lnTo>
                <a:lnTo>
                  <a:pt x="3809" y="164"/>
                </a:lnTo>
                <a:lnTo>
                  <a:pt x="3887" y="176"/>
                </a:lnTo>
                <a:lnTo>
                  <a:pt x="3960" y="195"/>
                </a:lnTo>
                <a:lnTo>
                  <a:pt x="4022" y="216"/>
                </a:lnTo>
                <a:lnTo>
                  <a:pt x="4082" y="240"/>
                </a:lnTo>
                <a:lnTo>
                  <a:pt x="4138" y="269"/>
                </a:lnTo>
                <a:lnTo>
                  <a:pt x="4193" y="300"/>
                </a:lnTo>
                <a:lnTo>
                  <a:pt x="4244" y="335"/>
                </a:lnTo>
                <a:lnTo>
                  <a:pt x="4289" y="375"/>
                </a:lnTo>
                <a:lnTo>
                  <a:pt x="4329" y="418"/>
                </a:lnTo>
                <a:lnTo>
                  <a:pt x="4364" y="467"/>
                </a:lnTo>
                <a:lnTo>
                  <a:pt x="4398" y="533"/>
                </a:lnTo>
                <a:lnTo>
                  <a:pt x="4420" y="602"/>
                </a:lnTo>
                <a:lnTo>
                  <a:pt x="4433" y="671"/>
                </a:lnTo>
                <a:lnTo>
                  <a:pt x="4436" y="742"/>
                </a:lnTo>
                <a:lnTo>
                  <a:pt x="4431" y="813"/>
                </a:lnTo>
                <a:lnTo>
                  <a:pt x="4418" y="884"/>
                </a:lnTo>
                <a:lnTo>
                  <a:pt x="4398" y="955"/>
                </a:lnTo>
                <a:lnTo>
                  <a:pt x="4371" y="1024"/>
                </a:lnTo>
                <a:lnTo>
                  <a:pt x="4340" y="1091"/>
                </a:lnTo>
                <a:lnTo>
                  <a:pt x="4304" y="1158"/>
                </a:lnTo>
                <a:lnTo>
                  <a:pt x="4265" y="1222"/>
                </a:lnTo>
                <a:lnTo>
                  <a:pt x="4222" y="1284"/>
                </a:lnTo>
                <a:lnTo>
                  <a:pt x="4178" y="1342"/>
                </a:lnTo>
                <a:lnTo>
                  <a:pt x="4133" y="1396"/>
                </a:lnTo>
                <a:lnTo>
                  <a:pt x="4087" y="1445"/>
                </a:lnTo>
                <a:lnTo>
                  <a:pt x="4042" y="1491"/>
                </a:lnTo>
                <a:lnTo>
                  <a:pt x="3996" y="1531"/>
                </a:lnTo>
                <a:lnTo>
                  <a:pt x="3955" y="1565"/>
                </a:lnTo>
                <a:lnTo>
                  <a:pt x="3916" y="1595"/>
                </a:lnTo>
                <a:lnTo>
                  <a:pt x="3904" y="1595"/>
                </a:lnTo>
                <a:lnTo>
                  <a:pt x="3904" y="1591"/>
                </a:lnTo>
                <a:lnTo>
                  <a:pt x="3924" y="1531"/>
                </a:lnTo>
                <a:lnTo>
                  <a:pt x="3936" y="1467"/>
                </a:lnTo>
                <a:lnTo>
                  <a:pt x="3944" y="1400"/>
                </a:lnTo>
                <a:lnTo>
                  <a:pt x="3944" y="1333"/>
                </a:lnTo>
                <a:lnTo>
                  <a:pt x="3940" y="1265"/>
                </a:lnTo>
                <a:lnTo>
                  <a:pt x="3933" y="1200"/>
                </a:lnTo>
                <a:lnTo>
                  <a:pt x="3918" y="1138"/>
                </a:lnTo>
                <a:lnTo>
                  <a:pt x="3902" y="1080"/>
                </a:lnTo>
                <a:lnTo>
                  <a:pt x="3880" y="1027"/>
                </a:lnTo>
                <a:lnTo>
                  <a:pt x="3880" y="1024"/>
                </a:lnTo>
                <a:lnTo>
                  <a:pt x="3916" y="1025"/>
                </a:lnTo>
                <a:lnTo>
                  <a:pt x="3955" y="1027"/>
                </a:lnTo>
                <a:lnTo>
                  <a:pt x="3993" y="1027"/>
                </a:lnTo>
                <a:lnTo>
                  <a:pt x="4033" y="1025"/>
                </a:lnTo>
                <a:lnTo>
                  <a:pt x="4071" y="1022"/>
                </a:lnTo>
                <a:lnTo>
                  <a:pt x="4107" y="1016"/>
                </a:lnTo>
                <a:lnTo>
                  <a:pt x="4140" y="1005"/>
                </a:lnTo>
                <a:lnTo>
                  <a:pt x="4171" y="993"/>
                </a:lnTo>
                <a:lnTo>
                  <a:pt x="4195" y="976"/>
                </a:lnTo>
                <a:lnTo>
                  <a:pt x="4213" y="955"/>
                </a:lnTo>
                <a:lnTo>
                  <a:pt x="4236" y="831"/>
                </a:lnTo>
                <a:lnTo>
                  <a:pt x="4242" y="775"/>
                </a:lnTo>
                <a:lnTo>
                  <a:pt x="4240" y="724"/>
                </a:lnTo>
                <a:lnTo>
                  <a:pt x="4231" y="676"/>
                </a:lnTo>
                <a:lnTo>
                  <a:pt x="4215" y="635"/>
                </a:lnTo>
                <a:lnTo>
                  <a:pt x="4193" y="596"/>
                </a:lnTo>
                <a:lnTo>
                  <a:pt x="4167" y="562"/>
                </a:lnTo>
                <a:lnTo>
                  <a:pt x="4136" y="533"/>
                </a:lnTo>
                <a:lnTo>
                  <a:pt x="4102" y="505"/>
                </a:lnTo>
                <a:lnTo>
                  <a:pt x="4065" y="484"/>
                </a:lnTo>
                <a:lnTo>
                  <a:pt x="4027" y="465"/>
                </a:lnTo>
                <a:lnTo>
                  <a:pt x="3987" y="451"/>
                </a:lnTo>
                <a:lnTo>
                  <a:pt x="3938" y="438"/>
                </a:lnTo>
                <a:lnTo>
                  <a:pt x="3884" y="427"/>
                </a:lnTo>
                <a:lnTo>
                  <a:pt x="3824" y="422"/>
                </a:lnTo>
                <a:lnTo>
                  <a:pt x="3762" y="418"/>
                </a:lnTo>
                <a:lnTo>
                  <a:pt x="3700" y="418"/>
                </a:lnTo>
                <a:lnTo>
                  <a:pt x="3640" y="424"/>
                </a:lnTo>
                <a:lnTo>
                  <a:pt x="3584" y="431"/>
                </a:lnTo>
                <a:lnTo>
                  <a:pt x="3500" y="449"/>
                </a:lnTo>
                <a:lnTo>
                  <a:pt x="3424" y="467"/>
                </a:lnTo>
                <a:lnTo>
                  <a:pt x="3351" y="491"/>
                </a:lnTo>
                <a:lnTo>
                  <a:pt x="3284" y="516"/>
                </a:lnTo>
                <a:lnTo>
                  <a:pt x="3222" y="547"/>
                </a:lnTo>
                <a:lnTo>
                  <a:pt x="3165" y="582"/>
                </a:lnTo>
                <a:lnTo>
                  <a:pt x="3113" y="622"/>
                </a:lnTo>
                <a:lnTo>
                  <a:pt x="3067" y="669"/>
                </a:lnTo>
                <a:lnTo>
                  <a:pt x="3025" y="720"/>
                </a:lnTo>
                <a:lnTo>
                  <a:pt x="2989" y="780"/>
                </a:lnTo>
                <a:lnTo>
                  <a:pt x="2958" y="845"/>
                </a:lnTo>
                <a:lnTo>
                  <a:pt x="2933" y="918"/>
                </a:lnTo>
                <a:lnTo>
                  <a:pt x="2913" y="993"/>
                </a:lnTo>
                <a:lnTo>
                  <a:pt x="2900" y="1069"/>
                </a:lnTo>
                <a:lnTo>
                  <a:pt x="2889" y="1151"/>
                </a:lnTo>
                <a:lnTo>
                  <a:pt x="2882" y="1231"/>
                </a:lnTo>
                <a:lnTo>
                  <a:pt x="2875" y="1315"/>
                </a:lnTo>
                <a:lnTo>
                  <a:pt x="2865" y="1396"/>
                </a:lnTo>
                <a:lnTo>
                  <a:pt x="2856" y="1476"/>
                </a:lnTo>
                <a:lnTo>
                  <a:pt x="2844" y="1555"/>
                </a:lnTo>
                <a:lnTo>
                  <a:pt x="2827" y="1629"/>
                </a:lnTo>
                <a:lnTo>
                  <a:pt x="2804" y="1698"/>
                </a:lnTo>
                <a:lnTo>
                  <a:pt x="2773" y="1775"/>
                </a:lnTo>
                <a:lnTo>
                  <a:pt x="2738" y="1847"/>
                </a:lnTo>
                <a:lnTo>
                  <a:pt x="2702" y="1918"/>
                </a:lnTo>
                <a:lnTo>
                  <a:pt x="2664" y="1987"/>
                </a:lnTo>
                <a:lnTo>
                  <a:pt x="2625" y="2056"/>
                </a:lnTo>
                <a:lnTo>
                  <a:pt x="2587" y="2124"/>
                </a:lnTo>
                <a:lnTo>
                  <a:pt x="2549" y="2193"/>
                </a:lnTo>
                <a:lnTo>
                  <a:pt x="2513" y="2264"/>
                </a:lnTo>
                <a:lnTo>
                  <a:pt x="2476" y="2335"/>
                </a:lnTo>
                <a:lnTo>
                  <a:pt x="2444" y="2409"/>
                </a:lnTo>
                <a:lnTo>
                  <a:pt x="2415" y="2485"/>
                </a:lnTo>
                <a:lnTo>
                  <a:pt x="2387" y="2565"/>
                </a:lnTo>
                <a:lnTo>
                  <a:pt x="2365" y="2649"/>
                </a:lnTo>
                <a:lnTo>
                  <a:pt x="2347" y="2738"/>
                </a:lnTo>
                <a:lnTo>
                  <a:pt x="2336" y="2833"/>
                </a:lnTo>
                <a:lnTo>
                  <a:pt x="2331" y="2933"/>
                </a:lnTo>
                <a:lnTo>
                  <a:pt x="2333" y="3038"/>
                </a:lnTo>
                <a:lnTo>
                  <a:pt x="2324" y="3056"/>
                </a:lnTo>
                <a:lnTo>
                  <a:pt x="2316" y="3071"/>
                </a:lnTo>
                <a:lnTo>
                  <a:pt x="2309" y="3084"/>
                </a:lnTo>
                <a:lnTo>
                  <a:pt x="2300" y="3095"/>
                </a:lnTo>
                <a:lnTo>
                  <a:pt x="2287" y="3104"/>
                </a:lnTo>
                <a:lnTo>
                  <a:pt x="2269" y="3109"/>
                </a:lnTo>
                <a:lnTo>
                  <a:pt x="2244" y="3111"/>
                </a:lnTo>
                <a:lnTo>
                  <a:pt x="2218" y="3109"/>
                </a:lnTo>
                <a:lnTo>
                  <a:pt x="2198" y="3104"/>
                </a:lnTo>
                <a:lnTo>
                  <a:pt x="2184" y="3096"/>
                </a:lnTo>
                <a:lnTo>
                  <a:pt x="2173" y="3085"/>
                </a:lnTo>
                <a:lnTo>
                  <a:pt x="2165" y="3073"/>
                </a:lnTo>
                <a:lnTo>
                  <a:pt x="2160" y="3060"/>
                </a:lnTo>
                <a:lnTo>
                  <a:pt x="2156" y="3047"/>
                </a:lnTo>
                <a:lnTo>
                  <a:pt x="2155" y="2942"/>
                </a:lnTo>
                <a:lnTo>
                  <a:pt x="2147" y="2844"/>
                </a:lnTo>
                <a:lnTo>
                  <a:pt x="2133" y="2749"/>
                </a:lnTo>
                <a:lnTo>
                  <a:pt x="2115" y="2662"/>
                </a:lnTo>
                <a:lnTo>
                  <a:pt x="2089" y="2578"/>
                </a:lnTo>
                <a:lnTo>
                  <a:pt x="2062" y="2498"/>
                </a:lnTo>
                <a:lnTo>
                  <a:pt x="2029" y="2424"/>
                </a:lnTo>
                <a:lnTo>
                  <a:pt x="1995" y="2349"/>
                </a:lnTo>
                <a:lnTo>
                  <a:pt x="1956" y="2278"/>
                </a:lnTo>
                <a:lnTo>
                  <a:pt x="1918" y="2209"/>
                </a:lnTo>
                <a:lnTo>
                  <a:pt x="1878" y="2142"/>
                </a:lnTo>
                <a:lnTo>
                  <a:pt x="1838" y="2073"/>
                </a:lnTo>
                <a:lnTo>
                  <a:pt x="1798" y="2005"/>
                </a:lnTo>
                <a:lnTo>
                  <a:pt x="1760" y="1936"/>
                </a:lnTo>
                <a:lnTo>
                  <a:pt x="1724" y="1865"/>
                </a:lnTo>
                <a:lnTo>
                  <a:pt x="1687" y="1795"/>
                </a:lnTo>
                <a:lnTo>
                  <a:pt x="1656" y="1720"/>
                </a:lnTo>
                <a:lnTo>
                  <a:pt x="1633" y="1653"/>
                </a:lnTo>
                <a:lnTo>
                  <a:pt x="1615" y="1584"/>
                </a:lnTo>
                <a:lnTo>
                  <a:pt x="1600" y="1507"/>
                </a:lnTo>
                <a:lnTo>
                  <a:pt x="1587" y="1429"/>
                </a:lnTo>
                <a:lnTo>
                  <a:pt x="1575" y="1349"/>
                </a:lnTo>
                <a:lnTo>
                  <a:pt x="1565" y="1267"/>
                </a:lnTo>
                <a:lnTo>
                  <a:pt x="1555" y="1185"/>
                </a:lnTo>
                <a:lnTo>
                  <a:pt x="1542" y="1105"/>
                </a:lnTo>
                <a:lnTo>
                  <a:pt x="1529" y="1025"/>
                </a:lnTo>
                <a:lnTo>
                  <a:pt x="1515" y="949"/>
                </a:lnTo>
                <a:lnTo>
                  <a:pt x="1495" y="876"/>
                </a:lnTo>
                <a:lnTo>
                  <a:pt x="1471" y="809"/>
                </a:lnTo>
                <a:lnTo>
                  <a:pt x="1442" y="745"/>
                </a:lnTo>
                <a:lnTo>
                  <a:pt x="1407" y="691"/>
                </a:lnTo>
                <a:lnTo>
                  <a:pt x="1369" y="644"/>
                </a:lnTo>
                <a:lnTo>
                  <a:pt x="1324" y="602"/>
                </a:lnTo>
                <a:lnTo>
                  <a:pt x="1273" y="562"/>
                </a:lnTo>
                <a:lnTo>
                  <a:pt x="1216" y="529"/>
                </a:lnTo>
                <a:lnTo>
                  <a:pt x="1156" y="500"/>
                </a:lnTo>
                <a:lnTo>
                  <a:pt x="1093" y="475"/>
                </a:lnTo>
                <a:lnTo>
                  <a:pt x="1025" y="453"/>
                </a:lnTo>
                <a:lnTo>
                  <a:pt x="956" y="435"/>
                </a:lnTo>
                <a:lnTo>
                  <a:pt x="800" y="424"/>
                </a:lnTo>
                <a:lnTo>
                  <a:pt x="749" y="418"/>
                </a:lnTo>
                <a:lnTo>
                  <a:pt x="695" y="418"/>
                </a:lnTo>
                <a:lnTo>
                  <a:pt x="640" y="424"/>
                </a:lnTo>
                <a:lnTo>
                  <a:pt x="585" y="433"/>
                </a:lnTo>
                <a:lnTo>
                  <a:pt x="536" y="444"/>
                </a:lnTo>
                <a:lnTo>
                  <a:pt x="493" y="455"/>
                </a:lnTo>
                <a:lnTo>
                  <a:pt x="447" y="471"/>
                </a:lnTo>
                <a:lnTo>
                  <a:pt x="402" y="489"/>
                </a:lnTo>
                <a:lnTo>
                  <a:pt x="360" y="509"/>
                </a:lnTo>
                <a:lnTo>
                  <a:pt x="320" y="535"/>
                </a:lnTo>
                <a:lnTo>
                  <a:pt x="284" y="562"/>
                </a:lnTo>
                <a:lnTo>
                  <a:pt x="251" y="595"/>
                </a:lnTo>
                <a:lnTo>
                  <a:pt x="224" y="631"/>
                </a:lnTo>
                <a:lnTo>
                  <a:pt x="204" y="671"/>
                </a:lnTo>
                <a:lnTo>
                  <a:pt x="191" y="715"/>
                </a:lnTo>
                <a:lnTo>
                  <a:pt x="187" y="760"/>
                </a:lnTo>
                <a:lnTo>
                  <a:pt x="191" y="805"/>
                </a:lnTo>
                <a:lnTo>
                  <a:pt x="202" y="849"/>
                </a:lnTo>
                <a:lnTo>
                  <a:pt x="216" y="893"/>
                </a:lnTo>
                <a:lnTo>
                  <a:pt x="236" y="931"/>
                </a:lnTo>
                <a:lnTo>
                  <a:pt x="260" y="965"/>
                </a:lnTo>
                <a:lnTo>
                  <a:pt x="285" y="996"/>
                </a:lnTo>
                <a:lnTo>
                  <a:pt x="313" y="1020"/>
                </a:lnTo>
                <a:lnTo>
                  <a:pt x="340" y="1035"/>
                </a:lnTo>
                <a:lnTo>
                  <a:pt x="378" y="1045"/>
                </a:lnTo>
                <a:lnTo>
                  <a:pt x="415" y="1047"/>
                </a:lnTo>
                <a:lnTo>
                  <a:pt x="451" y="1044"/>
                </a:lnTo>
                <a:lnTo>
                  <a:pt x="487" y="1036"/>
                </a:lnTo>
                <a:lnTo>
                  <a:pt x="522" y="1027"/>
                </a:lnTo>
                <a:lnTo>
                  <a:pt x="555" y="1018"/>
                </a:lnTo>
                <a:lnTo>
                  <a:pt x="587" y="1011"/>
                </a:lnTo>
                <a:lnTo>
                  <a:pt x="527" y="1147"/>
                </a:lnTo>
                <a:lnTo>
                  <a:pt x="513" y="1213"/>
                </a:lnTo>
                <a:lnTo>
                  <a:pt x="505" y="1280"/>
                </a:lnTo>
                <a:lnTo>
                  <a:pt x="505" y="1349"/>
                </a:lnTo>
                <a:lnTo>
                  <a:pt x="511" y="1416"/>
                </a:lnTo>
                <a:lnTo>
                  <a:pt x="520" y="1484"/>
                </a:lnTo>
                <a:lnTo>
                  <a:pt x="533" y="1547"/>
                </a:lnTo>
                <a:lnTo>
                  <a:pt x="547" y="1607"/>
                </a:lnTo>
                <a:lnTo>
                  <a:pt x="482" y="1560"/>
                </a:lnTo>
                <a:lnTo>
                  <a:pt x="420" y="1507"/>
                </a:lnTo>
                <a:lnTo>
                  <a:pt x="360" y="1451"/>
                </a:lnTo>
                <a:lnTo>
                  <a:pt x="305" y="1391"/>
                </a:lnTo>
                <a:lnTo>
                  <a:pt x="253" y="1327"/>
                </a:lnTo>
                <a:lnTo>
                  <a:pt x="204" y="1264"/>
                </a:lnTo>
                <a:lnTo>
                  <a:pt x="165" y="1209"/>
                </a:lnTo>
                <a:lnTo>
                  <a:pt x="129" y="1155"/>
                </a:lnTo>
                <a:lnTo>
                  <a:pt x="96" y="1095"/>
                </a:lnTo>
                <a:lnTo>
                  <a:pt x="65" y="1033"/>
                </a:lnTo>
                <a:lnTo>
                  <a:pt x="40" y="967"/>
                </a:lnTo>
                <a:lnTo>
                  <a:pt x="16" y="889"/>
                </a:lnTo>
                <a:lnTo>
                  <a:pt x="4" y="813"/>
                </a:lnTo>
                <a:lnTo>
                  <a:pt x="0" y="742"/>
                </a:lnTo>
                <a:lnTo>
                  <a:pt x="5" y="675"/>
                </a:lnTo>
                <a:lnTo>
                  <a:pt x="18" y="609"/>
                </a:lnTo>
                <a:lnTo>
                  <a:pt x="40" y="549"/>
                </a:lnTo>
                <a:lnTo>
                  <a:pt x="69" y="493"/>
                </a:lnTo>
                <a:lnTo>
                  <a:pt x="105" y="440"/>
                </a:lnTo>
                <a:lnTo>
                  <a:pt x="147" y="393"/>
                </a:lnTo>
                <a:lnTo>
                  <a:pt x="195" y="347"/>
                </a:lnTo>
                <a:lnTo>
                  <a:pt x="249" y="307"/>
                </a:lnTo>
                <a:lnTo>
                  <a:pt x="307" y="273"/>
                </a:lnTo>
                <a:lnTo>
                  <a:pt x="371" y="240"/>
                </a:lnTo>
                <a:lnTo>
                  <a:pt x="436" y="213"/>
                </a:lnTo>
                <a:lnTo>
                  <a:pt x="507" y="191"/>
                </a:lnTo>
                <a:lnTo>
                  <a:pt x="580" y="173"/>
                </a:lnTo>
                <a:lnTo>
                  <a:pt x="656" y="158"/>
                </a:lnTo>
                <a:lnTo>
                  <a:pt x="735" y="151"/>
                </a:lnTo>
                <a:lnTo>
                  <a:pt x="815" y="145"/>
                </a:lnTo>
                <a:lnTo>
                  <a:pt x="895" y="147"/>
                </a:lnTo>
                <a:lnTo>
                  <a:pt x="975" y="153"/>
                </a:lnTo>
                <a:lnTo>
                  <a:pt x="1056" y="164"/>
                </a:lnTo>
                <a:lnTo>
                  <a:pt x="1236" y="187"/>
                </a:lnTo>
                <a:lnTo>
                  <a:pt x="1282" y="200"/>
                </a:lnTo>
                <a:lnTo>
                  <a:pt x="1333" y="215"/>
                </a:lnTo>
                <a:lnTo>
                  <a:pt x="1385" y="231"/>
                </a:lnTo>
                <a:lnTo>
                  <a:pt x="1444" y="244"/>
                </a:lnTo>
                <a:lnTo>
                  <a:pt x="1502" y="253"/>
                </a:lnTo>
                <a:lnTo>
                  <a:pt x="1562" y="255"/>
                </a:lnTo>
                <a:lnTo>
                  <a:pt x="1624" y="247"/>
                </a:lnTo>
                <a:lnTo>
                  <a:pt x="1669" y="235"/>
                </a:lnTo>
                <a:lnTo>
                  <a:pt x="1709" y="220"/>
                </a:lnTo>
                <a:lnTo>
                  <a:pt x="1745" y="202"/>
                </a:lnTo>
                <a:lnTo>
                  <a:pt x="1780" y="182"/>
                </a:lnTo>
                <a:lnTo>
                  <a:pt x="1813" y="160"/>
                </a:lnTo>
                <a:lnTo>
                  <a:pt x="1844" y="136"/>
                </a:lnTo>
                <a:lnTo>
                  <a:pt x="1876" y="115"/>
                </a:lnTo>
                <a:lnTo>
                  <a:pt x="1909" y="93"/>
                </a:lnTo>
                <a:lnTo>
                  <a:pt x="1944" y="71"/>
                </a:lnTo>
                <a:lnTo>
                  <a:pt x="1982" y="51"/>
                </a:lnTo>
                <a:lnTo>
                  <a:pt x="2025" y="35"/>
                </a:lnTo>
                <a:lnTo>
                  <a:pt x="2073" y="20"/>
                </a:lnTo>
                <a:lnTo>
                  <a:pt x="2125" y="9"/>
                </a:lnTo>
                <a:lnTo>
                  <a:pt x="2185" y="2"/>
                </a:lnTo>
                <a:lnTo>
                  <a:pt x="225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559" name="Freeform 9">
            <a:extLst>
              <a:ext uri="{FF2B5EF4-FFF2-40B4-BE49-F238E27FC236}">
                <a16:creationId xmlns:a16="http://schemas.microsoft.com/office/drawing/2014/main" id="{30EDB691-299A-436D-AE0E-AB4E20BC2462}"/>
              </a:ext>
            </a:extLst>
          </p:cNvPr>
          <p:cNvSpPr>
            <a:spLocks noEditPoints="1"/>
          </p:cNvSpPr>
          <p:nvPr/>
        </p:nvSpPr>
        <p:spPr bwMode="auto">
          <a:xfrm>
            <a:off x="8305938" y="3296161"/>
            <a:ext cx="514120" cy="360557"/>
          </a:xfrm>
          <a:custGeom>
            <a:avLst/>
            <a:gdLst>
              <a:gd name="T0" fmla="*/ 1182 w 4436"/>
              <a:gd name="T1" fmla="*/ 1064 h 3111"/>
              <a:gd name="T2" fmla="*/ 1302 w 4436"/>
              <a:gd name="T3" fmla="*/ 1351 h 3111"/>
              <a:gd name="T4" fmla="*/ 1236 w 4436"/>
              <a:gd name="T5" fmla="*/ 1649 h 3111"/>
              <a:gd name="T6" fmla="*/ 976 w 4436"/>
              <a:gd name="T7" fmla="*/ 1793 h 3111"/>
              <a:gd name="T8" fmla="*/ 702 w 4436"/>
              <a:gd name="T9" fmla="*/ 1633 h 3111"/>
              <a:gd name="T10" fmla="*/ 611 w 4436"/>
              <a:gd name="T11" fmla="*/ 1300 h 3111"/>
              <a:gd name="T12" fmla="*/ 744 w 4436"/>
              <a:gd name="T13" fmla="*/ 1027 h 3111"/>
              <a:gd name="T14" fmla="*/ 3564 w 4436"/>
              <a:gd name="T15" fmla="*/ 958 h 3111"/>
              <a:gd name="T16" fmla="*/ 3798 w 4436"/>
              <a:gd name="T17" fmla="*/ 1113 h 3111"/>
              <a:gd name="T18" fmla="*/ 3851 w 4436"/>
              <a:gd name="T19" fmla="*/ 1396 h 3111"/>
              <a:gd name="T20" fmla="*/ 3749 w 4436"/>
              <a:gd name="T21" fmla="*/ 1671 h 3111"/>
              <a:gd name="T22" fmla="*/ 3520 w 4436"/>
              <a:gd name="T23" fmla="*/ 1795 h 3111"/>
              <a:gd name="T24" fmla="*/ 3235 w 4436"/>
              <a:gd name="T25" fmla="*/ 1644 h 3111"/>
              <a:gd name="T26" fmla="*/ 3167 w 4436"/>
              <a:gd name="T27" fmla="*/ 1302 h 3111"/>
              <a:gd name="T28" fmla="*/ 3325 w 4436"/>
              <a:gd name="T29" fmla="*/ 1027 h 3111"/>
              <a:gd name="T30" fmla="*/ 2318 w 4436"/>
              <a:gd name="T31" fmla="*/ 2 h 3111"/>
              <a:gd name="T32" fmla="*/ 2613 w 4436"/>
              <a:gd name="T33" fmla="*/ 102 h 3111"/>
              <a:gd name="T34" fmla="*/ 2871 w 4436"/>
              <a:gd name="T35" fmla="*/ 233 h 3111"/>
              <a:gd name="T36" fmla="*/ 3215 w 4436"/>
              <a:gd name="T37" fmla="*/ 218 h 3111"/>
              <a:gd name="T38" fmla="*/ 3642 w 4436"/>
              <a:gd name="T39" fmla="*/ 153 h 3111"/>
              <a:gd name="T40" fmla="*/ 4082 w 4436"/>
              <a:gd name="T41" fmla="*/ 240 h 3111"/>
              <a:gd name="T42" fmla="*/ 4364 w 4436"/>
              <a:gd name="T43" fmla="*/ 467 h 3111"/>
              <a:gd name="T44" fmla="*/ 4418 w 4436"/>
              <a:gd name="T45" fmla="*/ 884 h 3111"/>
              <a:gd name="T46" fmla="*/ 4222 w 4436"/>
              <a:gd name="T47" fmla="*/ 1284 h 3111"/>
              <a:gd name="T48" fmla="*/ 3955 w 4436"/>
              <a:gd name="T49" fmla="*/ 1565 h 3111"/>
              <a:gd name="T50" fmla="*/ 3944 w 4436"/>
              <a:gd name="T51" fmla="*/ 1400 h 3111"/>
              <a:gd name="T52" fmla="*/ 3880 w 4436"/>
              <a:gd name="T53" fmla="*/ 1027 h 3111"/>
              <a:gd name="T54" fmla="*/ 4071 w 4436"/>
              <a:gd name="T55" fmla="*/ 1022 h 3111"/>
              <a:gd name="T56" fmla="*/ 4236 w 4436"/>
              <a:gd name="T57" fmla="*/ 831 h 3111"/>
              <a:gd name="T58" fmla="*/ 4167 w 4436"/>
              <a:gd name="T59" fmla="*/ 562 h 3111"/>
              <a:gd name="T60" fmla="*/ 3938 w 4436"/>
              <a:gd name="T61" fmla="*/ 438 h 3111"/>
              <a:gd name="T62" fmla="*/ 3584 w 4436"/>
              <a:gd name="T63" fmla="*/ 431 h 3111"/>
              <a:gd name="T64" fmla="*/ 3165 w 4436"/>
              <a:gd name="T65" fmla="*/ 582 h 3111"/>
              <a:gd name="T66" fmla="*/ 2933 w 4436"/>
              <a:gd name="T67" fmla="*/ 918 h 3111"/>
              <a:gd name="T68" fmla="*/ 2865 w 4436"/>
              <a:gd name="T69" fmla="*/ 1396 h 3111"/>
              <a:gd name="T70" fmla="*/ 2738 w 4436"/>
              <a:gd name="T71" fmla="*/ 1847 h 3111"/>
              <a:gd name="T72" fmla="*/ 2513 w 4436"/>
              <a:gd name="T73" fmla="*/ 2264 h 3111"/>
              <a:gd name="T74" fmla="*/ 2347 w 4436"/>
              <a:gd name="T75" fmla="*/ 2738 h 3111"/>
              <a:gd name="T76" fmla="*/ 2309 w 4436"/>
              <a:gd name="T77" fmla="*/ 3084 h 3111"/>
              <a:gd name="T78" fmla="*/ 2198 w 4436"/>
              <a:gd name="T79" fmla="*/ 3104 h 3111"/>
              <a:gd name="T80" fmla="*/ 2155 w 4436"/>
              <a:gd name="T81" fmla="*/ 2942 h 3111"/>
              <a:gd name="T82" fmla="*/ 2029 w 4436"/>
              <a:gd name="T83" fmla="*/ 2424 h 3111"/>
              <a:gd name="T84" fmla="*/ 1798 w 4436"/>
              <a:gd name="T85" fmla="*/ 2005 h 3111"/>
              <a:gd name="T86" fmla="*/ 1615 w 4436"/>
              <a:gd name="T87" fmla="*/ 1584 h 3111"/>
              <a:gd name="T88" fmla="*/ 1542 w 4436"/>
              <a:gd name="T89" fmla="*/ 1105 h 3111"/>
              <a:gd name="T90" fmla="*/ 1407 w 4436"/>
              <a:gd name="T91" fmla="*/ 691 h 3111"/>
              <a:gd name="T92" fmla="*/ 1093 w 4436"/>
              <a:gd name="T93" fmla="*/ 475 h 3111"/>
              <a:gd name="T94" fmla="*/ 640 w 4436"/>
              <a:gd name="T95" fmla="*/ 424 h 3111"/>
              <a:gd name="T96" fmla="*/ 360 w 4436"/>
              <a:gd name="T97" fmla="*/ 509 h 3111"/>
              <a:gd name="T98" fmla="*/ 191 w 4436"/>
              <a:gd name="T99" fmla="*/ 715 h 3111"/>
              <a:gd name="T100" fmla="*/ 260 w 4436"/>
              <a:gd name="T101" fmla="*/ 965 h 3111"/>
              <a:gd name="T102" fmla="*/ 451 w 4436"/>
              <a:gd name="T103" fmla="*/ 1044 h 3111"/>
              <a:gd name="T104" fmla="*/ 513 w 4436"/>
              <a:gd name="T105" fmla="*/ 1213 h 3111"/>
              <a:gd name="T106" fmla="*/ 547 w 4436"/>
              <a:gd name="T107" fmla="*/ 1607 h 3111"/>
              <a:gd name="T108" fmla="*/ 204 w 4436"/>
              <a:gd name="T109" fmla="*/ 1264 h 3111"/>
              <a:gd name="T110" fmla="*/ 16 w 4436"/>
              <a:gd name="T111" fmla="*/ 889 h 3111"/>
              <a:gd name="T112" fmla="*/ 69 w 4436"/>
              <a:gd name="T113" fmla="*/ 493 h 3111"/>
              <a:gd name="T114" fmla="*/ 371 w 4436"/>
              <a:gd name="T115" fmla="*/ 240 h 3111"/>
              <a:gd name="T116" fmla="*/ 815 w 4436"/>
              <a:gd name="T117" fmla="*/ 145 h 3111"/>
              <a:gd name="T118" fmla="*/ 1333 w 4436"/>
              <a:gd name="T119" fmla="*/ 215 h 3111"/>
              <a:gd name="T120" fmla="*/ 1669 w 4436"/>
              <a:gd name="T121" fmla="*/ 235 h 3111"/>
              <a:gd name="T122" fmla="*/ 1876 w 4436"/>
              <a:gd name="T123" fmla="*/ 115 h 3111"/>
              <a:gd name="T124" fmla="*/ 2125 w 4436"/>
              <a:gd name="T125" fmla="*/ 9 h 3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436" h="3111">
                <a:moveTo>
                  <a:pt x="951" y="956"/>
                </a:moveTo>
                <a:lnTo>
                  <a:pt x="1005" y="964"/>
                </a:lnTo>
                <a:lnTo>
                  <a:pt x="1056" y="978"/>
                </a:lnTo>
                <a:lnTo>
                  <a:pt x="1104" y="1002"/>
                </a:lnTo>
                <a:lnTo>
                  <a:pt x="1144" y="1029"/>
                </a:lnTo>
                <a:lnTo>
                  <a:pt x="1182" y="1064"/>
                </a:lnTo>
                <a:lnTo>
                  <a:pt x="1213" y="1104"/>
                </a:lnTo>
                <a:lnTo>
                  <a:pt x="1240" y="1147"/>
                </a:lnTo>
                <a:lnTo>
                  <a:pt x="1264" y="1196"/>
                </a:lnTo>
                <a:lnTo>
                  <a:pt x="1282" y="1245"/>
                </a:lnTo>
                <a:lnTo>
                  <a:pt x="1295" y="1298"/>
                </a:lnTo>
                <a:lnTo>
                  <a:pt x="1302" y="1351"/>
                </a:lnTo>
                <a:lnTo>
                  <a:pt x="1304" y="1404"/>
                </a:lnTo>
                <a:lnTo>
                  <a:pt x="1302" y="1458"/>
                </a:lnTo>
                <a:lnTo>
                  <a:pt x="1293" y="1509"/>
                </a:lnTo>
                <a:lnTo>
                  <a:pt x="1280" y="1560"/>
                </a:lnTo>
                <a:lnTo>
                  <a:pt x="1262" y="1605"/>
                </a:lnTo>
                <a:lnTo>
                  <a:pt x="1236" y="1649"/>
                </a:lnTo>
                <a:lnTo>
                  <a:pt x="1207" y="1689"/>
                </a:lnTo>
                <a:lnTo>
                  <a:pt x="1173" y="1724"/>
                </a:lnTo>
                <a:lnTo>
                  <a:pt x="1131" y="1751"/>
                </a:lnTo>
                <a:lnTo>
                  <a:pt x="1084" y="1773"/>
                </a:lnTo>
                <a:lnTo>
                  <a:pt x="1033" y="1787"/>
                </a:lnTo>
                <a:lnTo>
                  <a:pt x="976" y="1793"/>
                </a:lnTo>
                <a:lnTo>
                  <a:pt x="922" y="1785"/>
                </a:lnTo>
                <a:lnTo>
                  <a:pt x="871" y="1771"/>
                </a:lnTo>
                <a:lnTo>
                  <a:pt x="822" y="1747"/>
                </a:lnTo>
                <a:lnTo>
                  <a:pt x="778" y="1715"/>
                </a:lnTo>
                <a:lnTo>
                  <a:pt x="738" y="1676"/>
                </a:lnTo>
                <a:lnTo>
                  <a:pt x="702" y="1633"/>
                </a:lnTo>
                <a:lnTo>
                  <a:pt x="671" y="1584"/>
                </a:lnTo>
                <a:lnTo>
                  <a:pt x="645" y="1531"/>
                </a:lnTo>
                <a:lnTo>
                  <a:pt x="627" y="1475"/>
                </a:lnTo>
                <a:lnTo>
                  <a:pt x="615" y="1418"/>
                </a:lnTo>
                <a:lnTo>
                  <a:pt x="609" y="1360"/>
                </a:lnTo>
                <a:lnTo>
                  <a:pt x="611" y="1300"/>
                </a:lnTo>
                <a:lnTo>
                  <a:pt x="620" y="1244"/>
                </a:lnTo>
                <a:lnTo>
                  <a:pt x="636" y="1185"/>
                </a:lnTo>
                <a:lnTo>
                  <a:pt x="656" y="1135"/>
                </a:lnTo>
                <a:lnTo>
                  <a:pt x="680" y="1093"/>
                </a:lnTo>
                <a:lnTo>
                  <a:pt x="709" y="1056"/>
                </a:lnTo>
                <a:lnTo>
                  <a:pt x="744" y="1027"/>
                </a:lnTo>
                <a:lnTo>
                  <a:pt x="785" y="1002"/>
                </a:lnTo>
                <a:lnTo>
                  <a:pt x="835" y="978"/>
                </a:lnTo>
                <a:lnTo>
                  <a:pt x="893" y="960"/>
                </a:lnTo>
                <a:lnTo>
                  <a:pt x="951" y="956"/>
                </a:lnTo>
                <a:close/>
                <a:moveTo>
                  <a:pt x="3504" y="955"/>
                </a:moveTo>
                <a:lnTo>
                  <a:pt x="3564" y="958"/>
                </a:lnTo>
                <a:lnTo>
                  <a:pt x="3616" y="969"/>
                </a:lnTo>
                <a:lnTo>
                  <a:pt x="3664" y="987"/>
                </a:lnTo>
                <a:lnTo>
                  <a:pt x="3705" y="1011"/>
                </a:lnTo>
                <a:lnTo>
                  <a:pt x="3742" y="1040"/>
                </a:lnTo>
                <a:lnTo>
                  <a:pt x="3773" y="1075"/>
                </a:lnTo>
                <a:lnTo>
                  <a:pt x="3798" y="1113"/>
                </a:lnTo>
                <a:lnTo>
                  <a:pt x="3818" y="1155"/>
                </a:lnTo>
                <a:lnTo>
                  <a:pt x="3835" y="1200"/>
                </a:lnTo>
                <a:lnTo>
                  <a:pt x="3845" y="1247"/>
                </a:lnTo>
                <a:lnTo>
                  <a:pt x="3853" y="1296"/>
                </a:lnTo>
                <a:lnTo>
                  <a:pt x="3853" y="1347"/>
                </a:lnTo>
                <a:lnTo>
                  <a:pt x="3851" y="1396"/>
                </a:lnTo>
                <a:lnTo>
                  <a:pt x="3844" y="1447"/>
                </a:lnTo>
                <a:lnTo>
                  <a:pt x="3833" y="1496"/>
                </a:lnTo>
                <a:lnTo>
                  <a:pt x="3818" y="1544"/>
                </a:lnTo>
                <a:lnTo>
                  <a:pt x="3798" y="1589"/>
                </a:lnTo>
                <a:lnTo>
                  <a:pt x="3775" y="1633"/>
                </a:lnTo>
                <a:lnTo>
                  <a:pt x="3749" y="1671"/>
                </a:lnTo>
                <a:lnTo>
                  <a:pt x="3718" y="1705"/>
                </a:lnTo>
                <a:lnTo>
                  <a:pt x="3685" y="1736"/>
                </a:lnTo>
                <a:lnTo>
                  <a:pt x="3649" y="1760"/>
                </a:lnTo>
                <a:lnTo>
                  <a:pt x="3609" y="1778"/>
                </a:lnTo>
                <a:lnTo>
                  <a:pt x="3565" y="1791"/>
                </a:lnTo>
                <a:lnTo>
                  <a:pt x="3520" y="1795"/>
                </a:lnTo>
                <a:lnTo>
                  <a:pt x="3473" y="1791"/>
                </a:lnTo>
                <a:lnTo>
                  <a:pt x="3413" y="1776"/>
                </a:lnTo>
                <a:lnTo>
                  <a:pt x="3360" y="1755"/>
                </a:lnTo>
                <a:lnTo>
                  <a:pt x="3313" y="1724"/>
                </a:lnTo>
                <a:lnTo>
                  <a:pt x="3271" y="1687"/>
                </a:lnTo>
                <a:lnTo>
                  <a:pt x="3235" y="1644"/>
                </a:lnTo>
                <a:lnTo>
                  <a:pt x="3205" y="1596"/>
                </a:lnTo>
                <a:lnTo>
                  <a:pt x="3184" y="1544"/>
                </a:lnTo>
                <a:lnTo>
                  <a:pt x="3169" y="1487"/>
                </a:lnTo>
                <a:lnTo>
                  <a:pt x="3160" y="1427"/>
                </a:lnTo>
                <a:lnTo>
                  <a:pt x="3160" y="1365"/>
                </a:lnTo>
                <a:lnTo>
                  <a:pt x="3167" y="1302"/>
                </a:lnTo>
                <a:lnTo>
                  <a:pt x="3184" y="1238"/>
                </a:lnTo>
                <a:lnTo>
                  <a:pt x="3207" y="1175"/>
                </a:lnTo>
                <a:lnTo>
                  <a:pt x="3233" y="1127"/>
                </a:lnTo>
                <a:lnTo>
                  <a:pt x="3260" y="1087"/>
                </a:lnTo>
                <a:lnTo>
                  <a:pt x="3291" y="1053"/>
                </a:lnTo>
                <a:lnTo>
                  <a:pt x="3325" y="1027"/>
                </a:lnTo>
                <a:lnTo>
                  <a:pt x="3362" y="1004"/>
                </a:lnTo>
                <a:lnTo>
                  <a:pt x="3405" y="985"/>
                </a:lnTo>
                <a:lnTo>
                  <a:pt x="3451" y="969"/>
                </a:lnTo>
                <a:lnTo>
                  <a:pt x="3504" y="955"/>
                </a:lnTo>
                <a:close/>
                <a:moveTo>
                  <a:pt x="2253" y="0"/>
                </a:moveTo>
                <a:lnTo>
                  <a:pt x="2318" y="2"/>
                </a:lnTo>
                <a:lnTo>
                  <a:pt x="2378" y="9"/>
                </a:lnTo>
                <a:lnTo>
                  <a:pt x="2433" y="22"/>
                </a:lnTo>
                <a:lnTo>
                  <a:pt x="2482" y="38"/>
                </a:lnTo>
                <a:lnTo>
                  <a:pt x="2529" y="58"/>
                </a:lnTo>
                <a:lnTo>
                  <a:pt x="2571" y="80"/>
                </a:lnTo>
                <a:lnTo>
                  <a:pt x="2613" y="102"/>
                </a:lnTo>
                <a:lnTo>
                  <a:pt x="2653" y="127"/>
                </a:lnTo>
                <a:lnTo>
                  <a:pt x="2693" y="151"/>
                </a:lnTo>
                <a:lnTo>
                  <a:pt x="2735" y="175"/>
                </a:lnTo>
                <a:lnTo>
                  <a:pt x="2776" y="196"/>
                </a:lnTo>
                <a:lnTo>
                  <a:pt x="2822" y="216"/>
                </a:lnTo>
                <a:lnTo>
                  <a:pt x="2871" y="233"/>
                </a:lnTo>
                <a:lnTo>
                  <a:pt x="2924" y="247"/>
                </a:lnTo>
                <a:lnTo>
                  <a:pt x="2982" y="255"/>
                </a:lnTo>
                <a:lnTo>
                  <a:pt x="3042" y="253"/>
                </a:lnTo>
                <a:lnTo>
                  <a:pt x="3100" y="245"/>
                </a:lnTo>
                <a:lnTo>
                  <a:pt x="3158" y="233"/>
                </a:lnTo>
                <a:lnTo>
                  <a:pt x="3215" y="218"/>
                </a:lnTo>
                <a:lnTo>
                  <a:pt x="3267" y="204"/>
                </a:lnTo>
                <a:lnTo>
                  <a:pt x="3316" y="191"/>
                </a:lnTo>
                <a:lnTo>
                  <a:pt x="3393" y="175"/>
                </a:lnTo>
                <a:lnTo>
                  <a:pt x="3473" y="162"/>
                </a:lnTo>
                <a:lnTo>
                  <a:pt x="3556" y="155"/>
                </a:lnTo>
                <a:lnTo>
                  <a:pt x="3642" y="153"/>
                </a:lnTo>
                <a:lnTo>
                  <a:pt x="3727" y="156"/>
                </a:lnTo>
                <a:lnTo>
                  <a:pt x="3809" y="164"/>
                </a:lnTo>
                <a:lnTo>
                  <a:pt x="3887" y="176"/>
                </a:lnTo>
                <a:lnTo>
                  <a:pt x="3960" y="195"/>
                </a:lnTo>
                <a:lnTo>
                  <a:pt x="4022" y="216"/>
                </a:lnTo>
                <a:lnTo>
                  <a:pt x="4082" y="240"/>
                </a:lnTo>
                <a:lnTo>
                  <a:pt x="4138" y="269"/>
                </a:lnTo>
                <a:lnTo>
                  <a:pt x="4193" y="300"/>
                </a:lnTo>
                <a:lnTo>
                  <a:pt x="4244" y="335"/>
                </a:lnTo>
                <a:lnTo>
                  <a:pt x="4289" y="375"/>
                </a:lnTo>
                <a:lnTo>
                  <a:pt x="4329" y="418"/>
                </a:lnTo>
                <a:lnTo>
                  <a:pt x="4364" y="467"/>
                </a:lnTo>
                <a:lnTo>
                  <a:pt x="4398" y="533"/>
                </a:lnTo>
                <a:lnTo>
                  <a:pt x="4420" y="602"/>
                </a:lnTo>
                <a:lnTo>
                  <a:pt x="4433" y="671"/>
                </a:lnTo>
                <a:lnTo>
                  <a:pt x="4436" y="742"/>
                </a:lnTo>
                <a:lnTo>
                  <a:pt x="4431" y="813"/>
                </a:lnTo>
                <a:lnTo>
                  <a:pt x="4418" y="884"/>
                </a:lnTo>
                <a:lnTo>
                  <a:pt x="4398" y="955"/>
                </a:lnTo>
                <a:lnTo>
                  <a:pt x="4371" y="1024"/>
                </a:lnTo>
                <a:lnTo>
                  <a:pt x="4340" y="1091"/>
                </a:lnTo>
                <a:lnTo>
                  <a:pt x="4304" y="1158"/>
                </a:lnTo>
                <a:lnTo>
                  <a:pt x="4265" y="1222"/>
                </a:lnTo>
                <a:lnTo>
                  <a:pt x="4222" y="1284"/>
                </a:lnTo>
                <a:lnTo>
                  <a:pt x="4178" y="1342"/>
                </a:lnTo>
                <a:lnTo>
                  <a:pt x="4133" y="1396"/>
                </a:lnTo>
                <a:lnTo>
                  <a:pt x="4087" y="1445"/>
                </a:lnTo>
                <a:lnTo>
                  <a:pt x="4042" y="1491"/>
                </a:lnTo>
                <a:lnTo>
                  <a:pt x="3996" y="1531"/>
                </a:lnTo>
                <a:lnTo>
                  <a:pt x="3955" y="1565"/>
                </a:lnTo>
                <a:lnTo>
                  <a:pt x="3916" y="1595"/>
                </a:lnTo>
                <a:lnTo>
                  <a:pt x="3904" y="1595"/>
                </a:lnTo>
                <a:lnTo>
                  <a:pt x="3904" y="1591"/>
                </a:lnTo>
                <a:lnTo>
                  <a:pt x="3924" y="1531"/>
                </a:lnTo>
                <a:lnTo>
                  <a:pt x="3936" y="1467"/>
                </a:lnTo>
                <a:lnTo>
                  <a:pt x="3944" y="1400"/>
                </a:lnTo>
                <a:lnTo>
                  <a:pt x="3944" y="1333"/>
                </a:lnTo>
                <a:lnTo>
                  <a:pt x="3940" y="1265"/>
                </a:lnTo>
                <a:lnTo>
                  <a:pt x="3933" y="1200"/>
                </a:lnTo>
                <a:lnTo>
                  <a:pt x="3918" y="1138"/>
                </a:lnTo>
                <a:lnTo>
                  <a:pt x="3902" y="1080"/>
                </a:lnTo>
                <a:lnTo>
                  <a:pt x="3880" y="1027"/>
                </a:lnTo>
                <a:lnTo>
                  <a:pt x="3880" y="1024"/>
                </a:lnTo>
                <a:lnTo>
                  <a:pt x="3916" y="1025"/>
                </a:lnTo>
                <a:lnTo>
                  <a:pt x="3955" y="1027"/>
                </a:lnTo>
                <a:lnTo>
                  <a:pt x="3993" y="1027"/>
                </a:lnTo>
                <a:lnTo>
                  <a:pt x="4033" y="1025"/>
                </a:lnTo>
                <a:lnTo>
                  <a:pt x="4071" y="1022"/>
                </a:lnTo>
                <a:lnTo>
                  <a:pt x="4107" y="1016"/>
                </a:lnTo>
                <a:lnTo>
                  <a:pt x="4140" y="1005"/>
                </a:lnTo>
                <a:lnTo>
                  <a:pt x="4171" y="993"/>
                </a:lnTo>
                <a:lnTo>
                  <a:pt x="4195" y="976"/>
                </a:lnTo>
                <a:lnTo>
                  <a:pt x="4213" y="955"/>
                </a:lnTo>
                <a:lnTo>
                  <a:pt x="4236" y="831"/>
                </a:lnTo>
                <a:lnTo>
                  <a:pt x="4242" y="775"/>
                </a:lnTo>
                <a:lnTo>
                  <a:pt x="4240" y="724"/>
                </a:lnTo>
                <a:lnTo>
                  <a:pt x="4231" y="676"/>
                </a:lnTo>
                <a:lnTo>
                  <a:pt x="4215" y="635"/>
                </a:lnTo>
                <a:lnTo>
                  <a:pt x="4193" y="596"/>
                </a:lnTo>
                <a:lnTo>
                  <a:pt x="4167" y="562"/>
                </a:lnTo>
                <a:lnTo>
                  <a:pt x="4136" y="533"/>
                </a:lnTo>
                <a:lnTo>
                  <a:pt x="4102" y="505"/>
                </a:lnTo>
                <a:lnTo>
                  <a:pt x="4065" y="484"/>
                </a:lnTo>
                <a:lnTo>
                  <a:pt x="4027" y="465"/>
                </a:lnTo>
                <a:lnTo>
                  <a:pt x="3987" y="451"/>
                </a:lnTo>
                <a:lnTo>
                  <a:pt x="3938" y="438"/>
                </a:lnTo>
                <a:lnTo>
                  <a:pt x="3884" y="427"/>
                </a:lnTo>
                <a:lnTo>
                  <a:pt x="3824" y="422"/>
                </a:lnTo>
                <a:lnTo>
                  <a:pt x="3762" y="418"/>
                </a:lnTo>
                <a:lnTo>
                  <a:pt x="3700" y="418"/>
                </a:lnTo>
                <a:lnTo>
                  <a:pt x="3640" y="424"/>
                </a:lnTo>
                <a:lnTo>
                  <a:pt x="3584" y="431"/>
                </a:lnTo>
                <a:lnTo>
                  <a:pt x="3500" y="449"/>
                </a:lnTo>
                <a:lnTo>
                  <a:pt x="3424" y="467"/>
                </a:lnTo>
                <a:lnTo>
                  <a:pt x="3351" y="491"/>
                </a:lnTo>
                <a:lnTo>
                  <a:pt x="3284" y="516"/>
                </a:lnTo>
                <a:lnTo>
                  <a:pt x="3222" y="547"/>
                </a:lnTo>
                <a:lnTo>
                  <a:pt x="3165" y="582"/>
                </a:lnTo>
                <a:lnTo>
                  <a:pt x="3113" y="622"/>
                </a:lnTo>
                <a:lnTo>
                  <a:pt x="3067" y="669"/>
                </a:lnTo>
                <a:lnTo>
                  <a:pt x="3025" y="720"/>
                </a:lnTo>
                <a:lnTo>
                  <a:pt x="2989" y="780"/>
                </a:lnTo>
                <a:lnTo>
                  <a:pt x="2958" y="845"/>
                </a:lnTo>
                <a:lnTo>
                  <a:pt x="2933" y="918"/>
                </a:lnTo>
                <a:lnTo>
                  <a:pt x="2913" y="993"/>
                </a:lnTo>
                <a:lnTo>
                  <a:pt x="2900" y="1069"/>
                </a:lnTo>
                <a:lnTo>
                  <a:pt x="2889" y="1151"/>
                </a:lnTo>
                <a:lnTo>
                  <a:pt x="2882" y="1231"/>
                </a:lnTo>
                <a:lnTo>
                  <a:pt x="2875" y="1315"/>
                </a:lnTo>
                <a:lnTo>
                  <a:pt x="2865" y="1396"/>
                </a:lnTo>
                <a:lnTo>
                  <a:pt x="2856" y="1476"/>
                </a:lnTo>
                <a:lnTo>
                  <a:pt x="2844" y="1555"/>
                </a:lnTo>
                <a:lnTo>
                  <a:pt x="2827" y="1629"/>
                </a:lnTo>
                <a:lnTo>
                  <a:pt x="2804" y="1698"/>
                </a:lnTo>
                <a:lnTo>
                  <a:pt x="2773" y="1775"/>
                </a:lnTo>
                <a:lnTo>
                  <a:pt x="2738" y="1847"/>
                </a:lnTo>
                <a:lnTo>
                  <a:pt x="2702" y="1918"/>
                </a:lnTo>
                <a:lnTo>
                  <a:pt x="2664" y="1987"/>
                </a:lnTo>
                <a:lnTo>
                  <a:pt x="2625" y="2056"/>
                </a:lnTo>
                <a:lnTo>
                  <a:pt x="2587" y="2124"/>
                </a:lnTo>
                <a:lnTo>
                  <a:pt x="2549" y="2193"/>
                </a:lnTo>
                <a:lnTo>
                  <a:pt x="2513" y="2264"/>
                </a:lnTo>
                <a:lnTo>
                  <a:pt x="2476" y="2335"/>
                </a:lnTo>
                <a:lnTo>
                  <a:pt x="2444" y="2409"/>
                </a:lnTo>
                <a:lnTo>
                  <a:pt x="2415" y="2485"/>
                </a:lnTo>
                <a:lnTo>
                  <a:pt x="2387" y="2565"/>
                </a:lnTo>
                <a:lnTo>
                  <a:pt x="2365" y="2649"/>
                </a:lnTo>
                <a:lnTo>
                  <a:pt x="2347" y="2738"/>
                </a:lnTo>
                <a:lnTo>
                  <a:pt x="2336" y="2833"/>
                </a:lnTo>
                <a:lnTo>
                  <a:pt x="2331" y="2933"/>
                </a:lnTo>
                <a:lnTo>
                  <a:pt x="2333" y="3038"/>
                </a:lnTo>
                <a:lnTo>
                  <a:pt x="2324" y="3056"/>
                </a:lnTo>
                <a:lnTo>
                  <a:pt x="2316" y="3071"/>
                </a:lnTo>
                <a:lnTo>
                  <a:pt x="2309" y="3084"/>
                </a:lnTo>
                <a:lnTo>
                  <a:pt x="2300" y="3095"/>
                </a:lnTo>
                <a:lnTo>
                  <a:pt x="2287" y="3104"/>
                </a:lnTo>
                <a:lnTo>
                  <a:pt x="2269" y="3109"/>
                </a:lnTo>
                <a:lnTo>
                  <a:pt x="2244" y="3111"/>
                </a:lnTo>
                <a:lnTo>
                  <a:pt x="2218" y="3109"/>
                </a:lnTo>
                <a:lnTo>
                  <a:pt x="2198" y="3104"/>
                </a:lnTo>
                <a:lnTo>
                  <a:pt x="2184" y="3096"/>
                </a:lnTo>
                <a:lnTo>
                  <a:pt x="2173" y="3085"/>
                </a:lnTo>
                <a:lnTo>
                  <a:pt x="2165" y="3073"/>
                </a:lnTo>
                <a:lnTo>
                  <a:pt x="2160" y="3060"/>
                </a:lnTo>
                <a:lnTo>
                  <a:pt x="2156" y="3047"/>
                </a:lnTo>
                <a:lnTo>
                  <a:pt x="2155" y="2942"/>
                </a:lnTo>
                <a:lnTo>
                  <a:pt x="2147" y="2844"/>
                </a:lnTo>
                <a:lnTo>
                  <a:pt x="2133" y="2749"/>
                </a:lnTo>
                <a:lnTo>
                  <a:pt x="2115" y="2662"/>
                </a:lnTo>
                <a:lnTo>
                  <a:pt x="2089" y="2578"/>
                </a:lnTo>
                <a:lnTo>
                  <a:pt x="2062" y="2498"/>
                </a:lnTo>
                <a:lnTo>
                  <a:pt x="2029" y="2424"/>
                </a:lnTo>
                <a:lnTo>
                  <a:pt x="1995" y="2349"/>
                </a:lnTo>
                <a:lnTo>
                  <a:pt x="1956" y="2278"/>
                </a:lnTo>
                <a:lnTo>
                  <a:pt x="1918" y="2209"/>
                </a:lnTo>
                <a:lnTo>
                  <a:pt x="1878" y="2142"/>
                </a:lnTo>
                <a:lnTo>
                  <a:pt x="1838" y="2073"/>
                </a:lnTo>
                <a:lnTo>
                  <a:pt x="1798" y="2005"/>
                </a:lnTo>
                <a:lnTo>
                  <a:pt x="1760" y="1936"/>
                </a:lnTo>
                <a:lnTo>
                  <a:pt x="1724" y="1865"/>
                </a:lnTo>
                <a:lnTo>
                  <a:pt x="1687" y="1795"/>
                </a:lnTo>
                <a:lnTo>
                  <a:pt x="1656" y="1720"/>
                </a:lnTo>
                <a:lnTo>
                  <a:pt x="1633" y="1653"/>
                </a:lnTo>
                <a:lnTo>
                  <a:pt x="1615" y="1584"/>
                </a:lnTo>
                <a:lnTo>
                  <a:pt x="1600" y="1507"/>
                </a:lnTo>
                <a:lnTo>
                  <a:pt x="1587" y="1429"/>
                </a:lnTo>
                <a:lnTo>
                  <a:pt x="1575" y="1349"/>
                </a:lnTo>
                <a:lnTo>
                  <a:pt x="1565" y="1267"/>
                </a:lnTo>
                <a:lnTo>
                  <a:pt x="1555" y="1185"/>
                </a:lnTo>
                <a:lnTo>
                  <a:pt x="1542" y="1105"/>
                </a:lnTo>
                <a:lnTo>
                  <a:pt x="1529" y="1025"/>
                </a:lnTo>
                <a:lnTo>
                  <a:pt x="1515" y="949"/>
                </a:lnTo>
                <a:lnTo>
                  <a:pt x="1495" y="876"/>
                </a:lnTo>
                <a:lnTo>
                  <a:pt x="1471" y="809"/>
                </a:lnTo>
                <a:lnTo>
                  <a:pt x="1442" y="745"/>
                </a:lnTo>
                <a:lnTo>
                  <a:pt x="1407" y="691"/>
                </a:lnTo>
                <a:lnTo>
                  <a:pt x="1369" y="644"/>
                </a:lnTo>
                <a:lnTo>
                  <a:pt x="1324" y="602"/>
                </a:lnTo>
                <a:lnTo>
                  <a:pt x="1273" y="562"/>
                </a:lnTo>
                <a:lnTo>
                  <a:pt x="1216" y="529"/>
                </a:lnTo>
                <a:lnTo>
                  <a:pt x="1156" y="500"/>
                </a:lnTo>
                <a:lnTo>
                  <a:pt x="1093" y="475"/>
                </a:lnTo>
                <a:lnTo>
                  <a:pt x="1025" y="453"/>
                </a:lnTo>
                <a:lnTo>
                  <a:pt x="956" y="435"/>
                </a:lnTo>
                <a:lnTo>
                  <a:pt x="800" y="424"/>
                </a:lnTo>
                <a:lnTo>
                  <a:pt x="749" y="418"/>
                </a:lnTo>
                <a:lnTo>
                  <a:pt x="695" y="418"/>
                </a:lnTo>
                <a:lnTo>
                  <a:pt x="640" y="424"/>
                </a:lnTo>
                <a:lnTo>
                  <a:pt x="585" y="433"/>
                </a:lnTo>
                <a:lnTo>
                  <a:pt x="536" y="444"/>
                </a:lnTo>
                <a:lnTo>
                  <a:pt x="493" y="455"/>
                </a:lnTo>
                <a:lnTo>
                  <a:pt x="447" y="471"/>
                </a:lnTo>
                <a:lnTo>
                  <a:pt x="402" y="489"/>
                </a:lnTo>
                <a:lnTo>
                  <a:pt x="360" y="509"/>
                </a:lnTo>
                <a:lnTo>
                  <a:pt x="320" y="535"/>
                </a:lnTo>
                <a:lnTo>
                  <a:pt x="284" y="562"/>
                </a:lnTo>
                <a:lnTo>
                  <a:pt x="251" y="595"/>
                </a:lnTo>
                <a:lnTo>
                  <a:pt x="224" y="631"/>
                </a:lnTo>
                <a:lnTo>
                  <a:pt x="204" y="671"/>
                </a:lnTo>
                <a:lnTo>
                  <a:pt x="191" y="715"/>
                </a:lnTo>
                <a:lnTo>
                  <a:pt x="187" y="760"/>
                </a:lnTo>
                <a:lnTo>
                  <a:pt x="191" y="805"/>
                </a:lnTo>
                <a:lnTo>
                  <a:pt x="202" y="849"/>
                </a:lnTo>
                <a:lnTo>
                  <a:pt x="216" y="893"/>
                </a:lnTo>
                <a:lnTo>
                  <a:pt x="236" y="931"/>
                </a:lnTo>
                <a:lnTo>
                  <a:pt x="260" y="965"/>
                </a:lnTo>
                <a:lnTo>
                  <a:pt x="285" y="996"/>
                </a:lnTo>
                <a:lnTo>
                  <a:pt x="313" y="1020"/>
                </a:lnTo>
                <a:lnTo>
                  <a:pt x="340" y="1035"/>
                </a:lnTo>
                <a:lnTo>
                  <a:pt x="378" y="1045"/>
                </a:lnTo>
                <a:lnTo>
                  <a:pt x="415" y="1047"/>
                </a:lnTo>
                <a:lnTo>
                  <a:pt x="451" y="1044"/>
                </a:lnTo>
                <a:lnTo>
                  <a:pt x="487" y="1036"/>
                </a:lnTo>
                <a:lnTo>
                  <a:pt x="522" y="1027"/>
                </a:lnTo>
                <a:lnTo>
                  <a:pt x="555" y="1018"/>
                </a:lnTo>
                <a:lnTo>
                  <a:pt x="587" y="1011"/>
                </a:lnTo>
                <a:lnTo>
                  <a:pt x="527" y="1147"/>
                </a:lnTo>
                <a:lnTo>
                  <a:pt x="513" y="1213"/>
                </a:lnTo>
                <a:lnTo>
                  <a:pt x="505" y="1280"/>
                </a:lnTo>
                <a:lnTo>
                  <a:pt x="505" y="1349"/>
                </a:lnTo>
                <a:lnTo>
                  <a:pt x="511" y="1416"/>
                </a:lnTo>
                <a:lnTo>
                  <a:pt x="520" y="1484"/>
                </a:lnTo>
                <a:lnTo>
                  <a:pt x="533" y="1547"/>
                </a:lnTo>
                <a:lnTo>
                  <a:pt x="547" y="1607"/>
                </a:lnTo>
                <a:lnTo>
                  <a:pt x="482" y="1560"/>
                </a:lnTo>
                <a:lnTo>
                  <a:pt x="420" y="1507"/>
                </a:lnTo>
                <a:lnTo>
                  <a:pt x="360" y="1451"/>
                </a:lnTo>
                <a:lnTo>
                  <a:pt x="305" y="1391"/>
                </a:lnTo>
                <a:lnTo>
                  <a:pt x="253" y="1327"/>
                </a:lnTo>
                <a:lnTo>
                  <a:pt x="204" y="1264"/>
                </a:lnTo>
                <a:lnTo>
                  <a:pt x="165" y="1209"/>
                </a:lnTo>
                <a:lnTo>
                  <a:pt x="129" y="1155"/>
                </a:lnTo>
                <a:lnTo>
                  <a:pt x="96" y="1095"/>
                </a:lnTo>
                <a:lnTo>
                  <a:pt x="65" y="1033"/>
                </a:lnTo>
                <a:lnTo>
                  <a:pt x="40" y="967"/>
                </a:lnTo>
                <a:lnTo>
                  <a:pt x="16" y="889"/>
                </a:lnTo>
                <a:lnTo>
                  <a:pt x="4" y="813"/>
                </a:lnTo>
                <a:lnTo>
                  <a:pt x="0" y="742"/>
                </a:lnTo>
                <a:lnTo>
                  <a:pt x="5" y="675"/>
                </a:lnTo>
                <a:lnTo>
                  <a:pt x="18" y="609"/>
                </a:lnTo>
                <a:lnTo>
                  <a:pt x="40" y="549"/>
                </a:lnTo>
                <a:lnTo>
                  <a:pt x="69" y="493"/>
                </a:lnTo>
                <a:lnTo>
                  <a:pt x="105" y="440"/>
                </a:lnTo>
                <a:lnTo>
                  <a:pt x="147" y="393"/>
                </a:lnTo>
                <a:lnTo>
                  <a:pt x="195" y="347"/>
                </a:lnTo>
                <a:lnTo>
                  <a:pt x="249" y="307"/>
                </a:lnTo>
                <a:lnTo>
                  <a:pt x="307" y="273"/>
                </a:lnTo>
                <a:lnTo>
                  <a:pt x="371" y="240"/>
                </a:lnTo>
                <a:lnTo>
                  <a:pt x="436" y="213"/>
                </a:lnTo>
                <a:lnTo>
                  <a:pt x="507" y="191"/>
                </a:lnTo>
                <a:lnTo>
                  <a:pt x="580" y="173"/>
                </a:lnTo>
                <a:lnTo>
                  <a:pt x="656" y="158"/>
                </a:lnTo>
                <a:lnTo>
                  <a:pt x="735" y="151"/>
                </a:lnTo>
                <a:lnTo>
                  <a:pt x="815" y="145"/>
                </a:lnTo>
                <a:lnTo>
                  <a:pt x="895" y="147"/>
                </a:lnTo>
                <a:lnTo>
                  <a:pt x="975" y="153"/>
                </a:lnTo>
                <a:lnTo>
                  <a:pt x="1056" y="164"/>
                </a:lnTo>
                <a:lnTo>
                  <a:pt x="1236" y="187"/>
                </a:lnTo>
                <a:lnTo>
                  <a:pt x="1282" y="200"/>
                </a:lnTo>
                <a:lnTo>
                  <a:pt x="1333" y="215"/>
                </a:lnTo>
                <a:lnTo>
                  <a:pt x="1385" y="231"/>
                </a:lnTo>
                <a:lnTo>
                  <a:pt x="1444" y="244"/>
                </a:lnTo>
                <a:lnTo>
                  <a:pt x="1502" y="253"/>
                </a:lnTo>
                <a:lnTo>
                  <a:pt x="1562" y="255"/>
                </a:lnTo>
                <a:lnTo>
                  <a:pt x="1624" y="247"/>
                </a:lnTo>
                <a:lnTo>
                  <a:pt x="1669" y="235"/>
                </a:lnTo>
                <a:lnTo>
                  <a:pt x="1709" y="220"/>
                </a:lnTo>
                <a:lnTo>
                  <a:pt x="1745" y="202"/>
                </a:lnTo>
                <a:lnTo>
                  <a:pt x="1780" y="182"/>
                </a:lnTo>
                <a:lnTo>
                  <a:pt x="1813" y="160"/>
                </a:lnTo>
                <a:lnTo>
                  <a:pt x="1844" y="136"/>
                </a:lnTo>
                <a:lnTo>
                  <a:pt x="1876" y="115"/>
                </a:lnTo>
                <a:lnTo>
                  <a:pt x="1909" y="93"/>
                </a:lnTo>
                <a:lnTo>
                  <a:pt x="1944" y="71"/>
                </a:lnTo>
                <a:lnTo>
                  <a:pt x="1982" y="51"/>
                </a:lnTo>
                <a:lnTo>
                  <a:pt x="2025" y="35"/>
                </a:lnTo>
                <a:lnTo>
                  <a:pt x="2073" y="20"/>
                </a:lnTo>
                <a:lnTo>
                  <a:pt x="2125" y="9"/>
                </a:lnTo>
                <a:lnTo>
                  <a:pt x="2185" y="2"/>
                </a:lnTo>
                <a:lnTo>
                  <a:pt x="22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560" name="TextBox 559">
            <a:extLst>
              <a:ext uri="{FF2B5EF4-FFF2-40B4-BE49-F238E27FC236}">
                <a16:creationId xmlns:a16="http://schemas.microsoft.com/office/drawing/2014/main" id="{25AF8DF9-EC20-4D5A-9EF9-751FF128ACDC}"/>
              </a:ext>
            </a:extLst>
          </p:cNvPr>
          <p:cNvSpPr txBox="1"/>
          <p:nvPr/>
        </p:nvSpPr>
        <p:spPr>
          <a:xfrm>
            <a:off x="896076" y="2064104"/>
            <a:ext cx="3920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  <p:cxnSp>
        <p:nvCxnSpPr>
          <p:cNvPr id="541" name="Straight Arrow Connector 540">
            <a:extLst>
              <a:ext uri="{FF2B5EF4-FFF2-40B4-BE49-F238E27FC236}">
                <a16:creationId xmlns:a16="http://schemas.microsoft.com/office/drawing/2014/main" id="{2C81999F-2227-4493-8BFC-23BDF1F8146B}"/>
              </a:ext>
            </a:extLst>
          </p:cNvPr>
          <p:cNvCxnSpPr>
            <a:cxnSpLocks/>
            <a:stCxn id="539" idx="2"/>
          </p:cNvCxnSpPr>
          <p:nvPr/>
        </p:nvCxnSpPr>
        <p:spPr>
          <a:xfrm flipH="1">
            <a:off x="5919925" y="3435943"/>
            <a:ext cx="2319039" cy="15387"/>
          </a:xfrm>
          <a:prstGeom prst="straightConnector1">
            <a:avLst/>
          </a:prstGeom>
          <a:ln w="25400">
            <a:solidFill>
              <a:schemeClr val="accent3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168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2019-05-20T05:52:05Z</dcterms:modified>
</cp:coreProperties>
</file>