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06" name="Group 1105">
            <a:extLst>
              <a:ext uri="{FF2B5EF4-FFF2-40B4-BE49-F238E27FC236}">
                <a16:creationId xmlns:a16="http://schemas.microsoft.com/office/drawing/2014/main" id="{A9E714D0-3CC0-44BD-A1DC-A11C0FCAE340}"/>
              </a:ext>
            </a:extLst>
          </p:cNvPr>
          <p:cNvGrpSpPr/>
          <p:nvPr/>
        </p:nvGrpSpPr>
        <p:grpSpPr>
          <a:xfrm>
            <a:off x="6096000" y="1870229"/>
            <a:ext cx="5371602" cy="1127966"/>
            <a:chOff x="3501215" y="2000094"/>
            <a:chExt cx="4031191" cy="1127966"/>
          </a:xfrm>
        </p:grpSpPr>
        <p:sp>
          <p:nvSpPr>
            <p:cNvPr id="1107" name="TextBox 1106">
              <a:extLst>
                <a:ext uri="{FF2B5EF4-FFF2-40B4-BE49-F238E27FC236}">
                  <a16:creationId xmlns:a16="http://schemas.microsoft.com/office/drawing/2014/main" id="{E7A0185E-AFB3-4D4E-8C9E-A04DF3C772E4}"/>
                </a:ext>
              </a:extLst>
            </p:cNvPr>
            <p:cNvSpPr txBox="1"/>
            <p:nvPr/>
          </p:nvSpPr>
          <p:spPr>
            <a:xfrm>
              <a:off x="3507646" y="2297063"/>
              <a:ext cx="40247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08" name="TextBox 1107">
              <a:extLst>
                <a:ext uri="{FF2B5EF4-FFF2-40B4-BE49-F238E27FC236}">
                  <a16:creationId xmlns:a16="http://schemas.microsoft.com/office/drawing/2014/main" id="{710390FB-6AC0-48CA-9097-7EEE994A9651}"/>
                </a:ext>
              </a:extLst>
            </p:cNvPr>
            <p:cNvSpPr txBox="1"/>
            <p:nvPr/>
          </p:nvSpPr>
          <p:spPr>
            <a:xfrm>
              <a:off x="3501215" y="2000094"/>
              <a:ext cx="4029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09" name="Group 1108">
            <a:extLst>
              <a:ext uri="{FF2B5EF4-FFF2-40B4-BE49-F238E27FC236}">
                <a16:creationId xmlns:a16="http://schemas.microsoft.com/office/drawing/2014/main" id="{7CE8930F-2108-4FE6-A9F9-0599D21C5582}"/>
              </a:ext>
            </a:extLst>
          </p:cNvPr>
          <p:cNvGrpSpPr/>
          <p:nvPr/>
        </p:nvGrpSpPr>
        <p:grpSpPr>
          <a:xfrm>
            <a:off x="6611084" y="3334099"/>
            <a:ext cx="1761331" cy="846661"/>
            <a:chOff x="203895" y="3409836"/>
            <a:chExt cx="1761331" cy="846661"/>
          </a:xfrm>
        </p:grpSpPr>
        <p:sp>
          <p:nvSpPr>
            <p:cNvPr id="1110" name="TextBox 1109">
              <a:extLst>
                <a:ext uri="{FF2B5EF4-FFF2-40B4-BE49-F238E27FC236}">
                  <a16:creationId xmlns:a16="http://schemas.microsoft.com/office/drawing/2014/main" id="{51346D85-08FB-405C-A664-3CCAFF5C9AA6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8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111" name="TextBox 1110">
              <a:extLst>
                <a:ext uri="{FF2B5EF4-FFF2-40B4-BE49-F238E27FC236}">
                  <a16:creationId xmlns:a16="http://schemas.microsoft.com/office/drawing/2014/main" id="{0B3232D1-F5DB-4500-A6E4-1C0F8AA3096B}"/>
                </a:ext>
              </a:extLst>
            </p:cNvPr>
            <p:cNvSpPr txBox="1"/>
            <p:nvPr/>
          </p:nvSpPr>
          <p:spPr>
            <a:xfrm>
              <a:off x="203895" y="394872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112" name="Group 1111">
            <a:extLst>
              <a:ext uri="{FF2B5EF4-FFF2-40B4-BE49-F238E27FC236}">
                <a16:creationId xmlns:a16="http://schemas.microsoft.com/office/drawing/2014/main" id="{C1C790C9-6A5A-406C-B9C3-F6854B9A053A}"/>
              </a:ext>
            </a:extLst>
          </p:cNvPr>
          <p:cNvGrpSpPr/>
          <p:nvPr/>
        </p:nvGrpSpPr>
        <p:grpSpPr>
          <a:xfrm>
            <a:off x="8879795" y="3334099"/>
            <a:ext cx="1761331" cy="846661"/>
            <a:chOff x="203895" y="3409836"/>
            <a:chExt cx="1761331" cy="846661"/>
          </a:xfrm>
        </p:grpSpPr>
        <p:sp>
          <p:nvSpPr>
            <p:cNvPr id="1113" name="TextBox 1112">
              <a:extLst>
                <a:ext uri="{FF2B5EF4-FFF2-40B4-BE49-F238E27FC236}">
                  <a16:creationId xmlns:a16="http://schemas.microsoft.com/office/drawing/2014/main" id="{4FFD9B0C-1D2A-4BCA-8842-3E84F8C5F4B1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$434,090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114" name="TextBox 1113">
              <a:extLst>
                <a:ext uri="{FF2B5EF4-FFF2-40B4-BE49-F238E27FC236}">
                  <a16:creationId xmlns:a16="http://schemas.microsoft.com/office/drawing/2014/main" id="{1166C1D9-D8B3-4883-9F73-12AA0E791A82}"/>
                </a:ext>
              </a:extLst>
            </p:cNvPr>
            <p:cNvSpPr txBox="1"/>
            <p:nvPr/>
          </p:nvSpPr>
          <p:spPr>
            <a:xfrm>
              <a:off x="203895" y="394872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115" name="TextBox 1114">
            <a:extLst>
              <a:ext uri="{FF2B5EF4-FFF2-40B4-BE49-F238E27FC236}">
                <a16:creationId xmlns:a16="http://schemas.microsoft.com/office/drawing/2014/main" id="{A8907D3A-C11E-4DFE-8266-1331AA728790}"/>
              </a:ext>
            </a:extLst>
          </p:cNvPr>
          <p:cNvSpPr txBox="1"/>
          <p:nvPr/>
        </p:nvSpPr>
        <p:spPr>
          <a:xfrm>
            <a:off x="6104570" y="4557174"/>
            <a:ext cx="43846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I hope and I believe that this Template will your Time, Money and Reputation.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116" name="그룹 2">
            <a:extLst>
              <a:ext uri="{FF2B5EF4-FFF2-40B4-BE49-F238E27FC236}">
                <a16:creationId xmlns:a16="http://schemas.microsoft.com/office/drawing/2014/main" id="{89B05126-F828-46DF-BF24-149FE129A449}"/>
              </a:ext>
            </a:extLst>
          </p:cNvPr>
          <p:cNvGrpSpPr/>
          <p:nvPr/>
        </p:nvGrpSpPr>
        <p:grpSpPr>
          <a:xfrm>
            <a:off x="1346042" y="4990009"/>
            <a:ext cx="3677214" cy="1122027"/>
            <a:chOff x="1346041" y="4916856"/>
            <a:chExt cx="3677214" cy="1122027"/>
          </a:xfrm>
          <a:solidFill>
            <a:schemeClr val="accent2"/>
          </a:solidFill>
        </p:grpSpPr>
        <p:sp>
          <p:nvSpPr>
            <p:cNvPr id="1117" name="Round Same Side Corner Rectangle 8">
              <a:extLst>
                <a:ext uri="{FF2B5EF4-FFF2-40B4-BE49-F238E27FC236}">
                  <a16:creationId xmlns:a16="http://schemas.microsoft.com/office/drawing/2014/main" id="{97C3F8C8-6EC4-4565-BC6B-EBA8E2BCADBD}"/>
                </a:ext>
              </a:extLst>
            </p:cNvPr>
            <p:cNvSpPr/>
            <p:nvPr/>
          </p:nvSpPr>
          <p:spPr>
            <a:xfrm>
              <a:off x="1346041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18" name="Round Same Side Corner Rectangle 8">
              <a:extLst>
                <a:ext uri="{FF2B5EF4-FFF2-40B4-BE49-F238E27FC236}">
                  <a16:creationId xmlns:a16="http://schemas.microsoft.com/office/drawing/2014/main" id="{831CD54F-DFDA-4BE2-AA1F-F61521CA1D44}"/>
                </a:ext>
              </a:extLst>
            </p:cNvPr>
            <p:cNvSpPr/>
            <p:nvPr/>
          </p:nvSpPr>
          <p:spPr>
            <a:xfrm>
              <a:off x="1996280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19" name="Round Same Side Corner Rectangle 8">
              <a:extLst>
                <a:ext uri="{FF2B5EF4-FFF2-40B4-BE49-F238E27FC236}">
                  <a16:creationId xmlns:a16="http://schemas.microsoft.com/office/drawing/2014/main" id="{AAC9D06C-1F41-4E99-96B3-0B01CA40C87E}"/>
                </a:ext>
              </a:extLst>
            </p:cNvPr>
            <p:cNvSpPr/>
            <p:nvPr/>
          </p:nvSpPr>
          <p:spPr>
            <a:xfrm>
              <a:off x="2646519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20" name="Round Same Side Corner Rectangle 8">
              <a:extLst>
                <a:ext uri="{FF2B5EF4-FFF2-40B4-BE49-F238E27FC236}">
                  <a16:creationId xmlns:a16="http://schemas.microsoft.com/office/drawing/2014/main" id="{99ABE90E-5ADA-4317-8733-DF3F1625253F}"/>
                </a:ext>
              </a:extLst>
            </p:cNvPr>
            <p:cNvSpPr/>
            <p:nvPr/>
          </p:nvSpPr>
          <p:spPr>
            <a:xfrm>
              <a:off x="3296758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21" name="Round Same Side Corner Rectangle 8">
              <a:extLst>
                <a:ext uri="{FF2B5EF4-FFF2-40B4-BE49-F238E27FC236}">
                  <a16:creationId xmlns:a16="http://schemas.microsoft.com/office/drawing/2014/main" id="{5FB0CBD8-D834-4509-A6CC-BA193A783AC1}"/>
                </a:ext>
              </a:extLst>
            </p:cNvPr>
            <p:cNvSpPr/>
            <p:nvPr/>
          </p:nvSpPr>
          <p:spPr>
            <a:xfrm>
              <a:off x="3946997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22" name="Round Same Side Corner Rectangle 8">
              <a:extLst>
                <a:ext uri="{FF2B5EF4-FFF2-40B4-BE49-F238E27FC236}">
                  <a16:creationId xmlns:a16="http://schemas.microsoft.com/office/drawing/2014/main" id="{9E4FED13-5550-49F6-BCA5-8B70F545A822}"/>
                </a:ext>
              </a:extLst>
            </p:cNvPr>
            <p:cNvSpPr/>
            <p:nvPr/>
          </p:nvSpPr>
          <p:spPr>
            <a:xfrm>
              <a:off x="4597236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1123" name="그룹 1">
            <a:extLst>
              <a:ext uri="{FF2B5EF4-FFF2-40B4-BE49-F238E27FC236}">
                <a16:creationId xmlns:a16="http://schemas.microsoft.com/office/drawing/2014/main" id="{0BB9F7ED-70B7-4ADA-AC21-5738A51E7ABD}"/>
              </a:ext>
            </a:extLst>
          </p:cNvPr>
          <p:cNvGrpSpPr/>
          <p:nvPr/>
        </p:nvGrpSpPr>
        <p:grpSpPr>
          <a:xfrm>
            <a:off x="1296060" y="3752755"/>
            <a:ext cx="3777179" cy="1122027"/>
            <a:chOff x="1296059" y="3679602"/>
            <a:chExt cx="3777179" cy="1122027"/>
          </a:xfrm>
          <a:solidFill>
            <a:schemeClr val="accent1"/>
          </a:solidFill>
        </p:grpSpPr>
        <p:sp>
          <p:nvSpPr>
            <p:cNvPr id="1124" name="Round Same Side Corner Rectangle 20">
              <a:extLst>
                <a:ext uri="{FF2B5EF4-FFF2-40B4-BE49-F238E27FC236}">
                  <a16:creationId xmlns:a16="http://schemas.microsoft.com/office/drawing/2014/main" id="{E67016D8-FB44-4142-9261-22ECA11ADF22}"/>
                </a:ext>
              </a:extLst>
            </p:cNvPr>
            <p:cNvSpPr/>
            <p:nvPr/>
          </p:nvSpPr>
          <p:spPr>
            <a:xfrm rot="10800000">
              <a:off x="1296059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25" name="Round Same Side Corner Rectangle 20">
              <a:extLst>
                <a:ext uri="{FF2B5EF4-FFF2-40B4-BE49-F238E27FC236}">
                  <a16:creationId xmlns:a16="http://schemas.microsoft.com/office/drawing/2014/main" id="{B22CB059-16D2-444C-858B-1C2415496BD8}"/>
                </a:ext>
              </a:extLst>
            </p:cNvPr>
            <p:cNvSpPr/>
            <p:nvPr/>
          </p:nvSpPr>
          <p:spPr>
            <a:xfrm rot="10800000">
              <a:off x="1946298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26" name="Round Same Side Corner Rectangle 20">
              <a:extLst>
                <a:ext uri="{FF2B5EF4-FFF2-40B4-BE49-F238E27FC236}">
                  <a16:creationId xmlns:a16="http://schemas.microsoft.com/office/drawing/2014/main" id="{A25D4A63-FFCC-424D-A827-D4CC5106735D}"/>
                </a:ext>
              </a:extLst>
            </p:cNvPr>
            <p:cNvSpPr/>
            <p:nvPr/>
          </p:nvSpPr>
          <p:spPr>
            <a:xfrm rot="10800000">
              <a:off x="2596537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27" name="Round Same Side Corner Rectangle 20">
              <a:extLst>
                <a:ext uri="{FF2B5EF4-FFF2-40B4-BE49-F238E27FC236}">
                  <a16:creationId xmlns:a16="http://schemas.microsoft.com/office/drawing/2014/main" id="{83570BCF-7FAA-4671-835B-A662797706E4}"/>
                </a:ext>
              </a:extLst>
            </p:cNvPr>
            <p:cNvSpPr/>
            <p:nvPr/>
          </p:nvSpPr>
          <p:spPr>
            <a:xfrm rot="10800000">
              <a:off x="3246776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28" name="Round Same Side Corner Rectangle 20">
              <a:extLst>
                <a:ext uri="{FF2B5EF4-FFF2-40B4-BE49-F238E27FC236}">
                  <a16:creationId xmlns:a16="http://schemas.microsoft.com/office/drawing/2014/main" id="{EE94A579-E183-4628-96F2-2A06DBD15F77}"/>
                </a:ext>
              </a:extLst>
            </p:cNvPr>
            <p:cNvSpPr/>
            <p:nvPr/>
          </p:nvSpPr>
          <p:spPr>
            <a:xfrm rot="10800000">
              <a:off x="3897015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129" name="Round Same Side Corner Rectangle 20">
              <a:extLst>
                <a:ext uri="{FF2B5EF4-FFF2-40B4-BE49-F238E27FC236}">
                  <a16:creationId xmlns:a16="http://schemas.microsoft.com/office/drawing/2014/main" id="{F2E38C6A-B529-47C4-8537-B4616B31ABAB}"/>
                </a:ext>
              </a:extLst>
            </p:cNvPr>
            <p:cNvSpPr/>
            <p:nvPr/>
          </p:nvSpPr>
          <p:spPr>
            <a:xfrm rot="10800000">
              <a:off x="4547254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1130" name="Isosceles Triangle 13">
            <a:extLst>
              <a:ext uri="{FF2B5EF4-FFF2-40B4-BE49-F238E27FC236}">
                <a16:creationId xmlns:a16="http://schemas.microsoft.com/office/drawing/2014/main" id="{AE25D535-2AAF-4EDF-9BC1-988A45D4E40D}"/>
              </a:ext>
            </a:extLst>
          </p:cNvPr>
          <p:cNvSpPr/>
          <p:nvPr/>
        </p:nvSpPr>
        <p:spPr>
          <a:xfrm rot="10800000">
            <a:off x="922716" y="1875059"/>
            <a:ext cx="4493838" cy="1692188"/>
          </a:xfrm>
          <a:custGeom>
            <a:avLst/>
            <a:gdLst/>
            <a:ahLst/>
            <a:cxnLst/>
            <a:rect l="l" t="t" r="r" b="b"/>
            <a:pathLst>
              <a:path w="3482809" h="1692188">
                <a:moveTo>
                  <a:pt x="3482809" y="1692188"/>
                </a:moveTo>
                <a:lnTo>
                  <a:pt x="0" y="1692188"/>
                </a:lnTo>
                <a:lnTo>
                  <a:pt x="0" y="252028"/>
                </a:lnTo>
                <a:lnTo>
                  <a:pt x="1633392" y="252028"/>
                </a:lnTo>
                <a:lnTo>
                  <a:pt x="1741404" y="0"/>
                </a:lnTo>
                <a:lnTo>
                  <a:pt x="1849416" y="252028"/>
                </a:lnTo>
                <a:lnTo>
                  <a:pt x="3482809" y="252028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131" name="그룹 7">
            <a:extLst>
              <a:ext uri="{FF2B5EF4-FFF2-40B4-BE49-F238E27FC236}">
                <a16:creationId xmlns:a16="http://schemas.microsoft.com/office/drawing/2014/main" id="{6172BF21-5EE9-4DF3-B336-81F2E3C8E614}"/>
              </a:ext>
            </a:extLst>
          </p:cNvPr>
          <p:cNvGrpSpPr/>
          <p:nvPr/>
        </p:nvGrpSpPr>
        <p:grpSpPr>
          <a:xfrm>
            <a:off x="1136136" y="2000028"/>
            <a:ext cx="4066996" cy="1162992"/>
            <a:chOff x="962204" y="1926874"/>
            <a:chExt cx="3443321" cy="1162992"/>
          </a:xfrm>
        </p:grpSpPr>
        <p:sp>
          <p:nvSpPr>
            <p:cNvPr id="1132" name="TextBox 1131">
              <a:extLst>
                <a:ext uri="{FF2B5EF4-FFF2-40B4-BE49-F238E27FC236}">
                  <a16:creationId xmlns:a16="http://schemas.microsoft.com/office/drawing/2014/main" id="{88B87390-2021-4577-89ED-FEEF794D3491}"/>
                </a:ext>
              </a:extLst>
            </p:cNvPr>
            <p:cNvSpPr txBox="1"/>
            <p:nvPr/>
          </p:nvSpPr>
          <p:spPr>
            <a:xfrm>
              <a:off x="962204" y="1926874"/>
              <a:ext cx="3443292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/>
                <a:t>Contents Here</a:t>
              </a:r>
              <a:endParaRPr lang="ko-KR" altLang="en-US" sz="1600" b="1" dirty="0"/>
            </a:p>
          </p:txBody>
        </p:sp>
        <p:sp>
          <p:nvSpPr>
            <p:cNvPr id="1133" name="TextBox 1132">
              <a:extLst>
                <a:ext uri="{FF2B5EF4-FFF2-40B4-BE49-F238E27FC236}">
                  <a16:creationId xmlns:a16="http://schemas.microsoft.com/office/drawing/2014/main" id="{F661CAF7-E3FF-4922-A28C-7B38397318A0}"/>
                </a:ext>
              </a:extLst>
            </p:cNvPr>
            <p:cNvSpPr txBox="1"/>
            <p:nvPr/>
          </p:nvSpPr>
          <p:spPr>
            <a:xfrm>
              <a:off x="968189" y="2258869"/>
              <a:ext cx="34373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/>
                <a:t>Get a modern PowerPoint  Presentation that is beautifully designed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</a:t>
              </a:r>
              <a:r>
                <a:rPr lang="en-US" altLang="ko-KR" sz="1200" dirty="0"/>
                <a:t> Easy to change colors, photos.</a:t>
              </a:r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206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40</cp:revision>
  <dcterms:created xsi:type="dcterms:W3CDTF">2018-02-18T19:39:47Z</dcterms:created>
  <dcterms:modified xsi:type="dcterms:W3CDTF">2019-04-24T06:42:21Z</dcterms:modified>
</cp:coreProperties>
</file>