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88" name="Oval 787">
            <a:extLst>
              <a:ext uri="{FF2B5EF4-FFF2-40B4-BE49-F238E27FC236}">
                <a16:creationId xmlns:a16="http://schemas.microsoft.com/office/drawing/2014/main" id="{4A0ECE31-7E9C-4187-9E34-15BB7F874D03}"/>
              </a:ext>
            </a:extLst>
          </p:cNvPr>
          <p:cNvSpPr/>
          <p:nvPr/>
        </p:nvSpPr>
        <p:spPr>
          <a:xfrm>
            <a:off x="927030" y="1884351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89" name="Group 788">
            <a:extLst>
              <a:ext uri="{FF2B5EF4-FFF2-40B4-BE49-F238E27FC236}">
                <a16:creationId xmlns:a16="http://schemas.microsoft.com/office/drawing/2014/main" id="{F1D20671-A0B0-495A-B52E-D71E308E8571}"/>
              </a:ext>
            </a:extLst>
          </p:cNvPr>
          <p:cNvGrpSpPr/>
          <p:nvPr/>
        </p:nvGrpSpPr>
        <p:grpSpPr>
          <a:xfrm>
            <a:off x="1719114" y="1805845"/>
            <a:ext cx="5272237" cy="850432"/>
            <a:chOff x="1775729" y="2204864"/>
            <a:chExt cx="1716151" cy="850432"/>
          </a:xfrm>
        </p:grpSpPr>
        <p:sp>
          <p:nvSpPr>
            <p:cNvPr id="790" name="TextBox 789">
              <a:extLst>
                <a:ext uri="{FF2B5EF4-FFF2-40B4-BE49-F238E27FC236}">
                  <a16:creationId xmlns:a16="http://schemas.microsoft.com/office/drawing/2014/main" id="{20B6CFB0-AEE4-46A5-B59C-0FCE17647F88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1" name="TextBox 790">
              <a:extLst>
                <a:ext uri="{FF2B5EF4-FFF2-40B4-BE49-F238E27FC236}">
                  <a16:creationId xmlns:a16="http://schemas.microsoft.com/office/drawing/2014/main" id="{C88E31FF-5605-41A3-9173-E4486C4FDF18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92" name="Oval 791">
            <a:extLst>
              <a:ext uri="{FF2B5EF4-FFF2-40B4-BE49-F238E27FC236}">
                <a16:creationId xmlns:a16="http://schemas.microsoft.com/office/drawing/2014/main" id="{5B9FB0D2-B7F7-415E-A1F9-92E973AE3719}"/>
              </a:ext>
            </a:extLst>
          </p:cNvPr>
          <p:cNvSpPr/>
          <p:nvPr/>
        </p:nvSpPr>
        <p:spPr>
          <a:xfrm>
            <a:off x="927030" y="3044262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93" name="Group 792">
            <a:extLst>
              <a:ext uri="{FF2B5EF4-FFF2-40B4-BE49-F238E27FC236}">
                <a16:creationId xmlns:a16="http://schemas.microsoft.com/office/drawing/2014/main" id="{E676FA75-1E44-4B86-95B6-11352DABCFBF}"/>
              </a:ext>
            </a:extLst>
          </p:cNvPr>
          <p:cNvGrpSpPr/>
          <p:nvPr/>
        </p:nvGrpSpPr>
        <p:grpSpPr>
          <a:xfrm>
            <a:off x="1719114" y="2965755"/>
            <a:ext cx="5272237" cy="850432"/>
            <a:chOff x="1775729" y="2204864"/>
            <a:chExt cx="1716151" cy="850432"/>
          </a:xfrm>
        </p:grpSpPr>
        <p:sp>
          <p:nvSpPr>
            <p:cNvPr id="794" name="TextBox 793">
              <a:extLst>
                <a:ext uri="{FF2B5EF4-FFF2-40B4-BE49-F238E27FC236}">
                  <a16:creationId xmlns:a16="http://schemas.microsoft.com/office/drawing/2014/main" id="{D1BE5131-5B20-459E-88A0-046D098CC302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5" name="TextBox 794">
              <a:extLst>
                <a:ext uri="{FF2B5EF4-FFF2-40B4-BE49-F238E27FC236}">
                  <a16:creationId xmlns:a16="http://schemas.microsoft.com/office/drawing/2014/main" id="{2BEB1F89-B57A-4DF8-94E4-2D7FD4E3A7FD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796" name="Oval 795">
            <a:extLst>
              <a:ext uri="{FF2B5EF4-FFF2-40B4-BE49-F238E27FC236}">
                <a16:creationId xmlns:a16="http://schemas.microsoft.com/office/drawing/2014/main" id="{43E9FE08-6E18-478E-8323-74E495E5E41C}"/>
              </a:ext>
            </a:extLst>
          </p:cNvPr>
          <p:cNvSpPr/>
          <p:nvPr/>
        </p:nvSpPr>
        <p:spPr>
          <a:xfrm>
            <a:off x="927030" y="4204174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797" name="Group 796">
            <a:extLst>
              <a:ext uri="{FF2B5EF4-FFF2-40B4-BE49-F238E27FC236}">
                <a16:creationId xmlns:a16="http://schemas.microsoft.com/office/drawing/2014/main" id="{90C0365A-57A6-41C1-9CDA-A0E7F541D514}"/>
              </a:ext>
            </a:extLst>
          </p:cNvPr>
          <p:cNvGrpSpPr/>
          <p:nvPr/>
        </p:nvGrpSpPr>
        <p:grpSpPr>
          <a:xfrm>
            <a:off x="1719114" y="4125666"/>
            <a:ext cx="5272237" cy="850432"/>
            <a:chOff x="1775729" y="2204864"/>
            <a:chExt cx="1716151" cy="850432"/>
          </a:xfrm>
        </p:grpSpPr>
        <p:sp>
          <p:nvSpPr>
            <p:cNvPr id="798" name="TextBox 797">
              <a:extLst>
                <a:ext uri="{FF2B5EF4-FFF2-40B4-BE49-F238E27FC236}">
                  <a16:creationId xmlns:a16="http://schemas.microsoft.com/office/drawing/2014/main" id="{72AFB793-017A-4F84-BAFC-E468069CA710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9" name="TextBox 798">
              <a:extLst>
                <a:ext uri="{FF2B5EF4-FFF2-40B4-BE49-F238E27FC236}">
                  <a16:creationId xmlns:a16="http://schemas.microsoft.com/office/drawing/2014/main" id="{3DE268C4-ED80-43F7-9436-007694B25B6C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00" name="Oval 799">
            <a:extLst>
              <a:ext uri="{FF2B5EF4-FFF2-40B4-BE49-F238E27FC236}">
                <a16:creationId xmlns:a16="http://schemas.microsoft.com/office/drawing/2014/main" id="{B3D2B03B-9831-46AB-A134-2DE0B489470E}"/>
              </a:ext>
            </a:extLst>
          </p:cNvPr>
          <p:cNvSpPr/>
          <p:nvPr/>
        </p:nvSpPr>
        <p:spPr>
          <a:xfrm>
            <a:off x="927030" y="5364084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801" name="Group 800">
            <a:extLst>
              <a:ext uri="{FF2B5EF4-FFF2-40B4-BE49-F238E27FC236}">
                <a16:creationId xmlns:a16="http://schemas.microsoft.com/office/drawing/2014/main" id="{CA22F211-F909-4B73-B3F5-353B2A808E2E}"/>
              </a:ext>
            </a:extLst>
          </p:cNvPr>
          <p:cNvGrpSpPr/>
          <p:nvPr/>
        </p:nvGrpSpPr>
        <p:grpSpPr>
          <a:xfrm>
            <a:off x="1719114" y="5285578"/>
            <a:ext cx="5272237" cy="850432"/>
            <a:chOff x="1775729" y="2204864"/>
            <a:chExt cx="1716151" cy="850432"/>
          </a:xfrm>
        </p:grpSpPr>
        <p:sp>
          <p:nvSpPr>
            <p:cNvPr id="802" name="TextBox 801">
              <a:extLst>
                <a:ext uri="{FF2B5EF4-FFF2-40B4-BE49-F238E27FC236}">
                  <a16:creationId xmlns:a16="http://schemas.microsoft.com/office/drawing/2014/main" id="{11BFEF2B-D2E3-479A-9191-502DD5C4E5CA}"/>
                </a:ext>
              </a:extLst>
            </p:cNvPr>
            <p:cNvSpPr txBox="1"/>
            <p:nvPr/>
          </p:nvSpPr>
          <p:spPr>
            <a:xfrm>
              <a:off x="1775729" y="240896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Example Text : 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03" name="TextBox 802">
              <a:extLst>
                <a:ext uri="{FF2B5EF4-FFF2-40B4-BE49-F238E27FC236}">
                  <a16:creationId xmlns:a16="http://schemas.microsoft.com/office/drawing/2014/main" id="{53A709DF-0081-471C-A34D-8302F8B2760E}"/>
                </a:ext>
              </a:extLst>
            </p:cNvPr>
            <p:cNvSpPr txBox="1"/>
            <p:nvPr/>
          </p:nvSpPr>
          <p:spPr>
            <a:xfrm>
              <a:off x="1777330" y="2204864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804" name="Block Arc 5">
            <a:extLst>
              <a:ext uri="{FF2B5EF4-FFF2-40B4-BE49-F238E27FC236}">
                <a16:creationId xmlns:a16="http://schemas.microsoft.com/office/drawing/2014/main" id="{C4A89A02-9F20-4A83-B113-2CE2B6FD3D96}"/>
              </a:ext>
            </a:extLst>
          </p:cNvPr>
          <p:cNvSpPr>
            <a:spLocks noChangeAspect="1"/>
          </p:cNvSpPr>
          <p:nvPr/>
        </p:nvSpPr>
        <p:spPr>
          <a:xfrm rot="10800000">
            <a:off x="1112302" y="4365470"/>
            <a:ext cx="322870" cy="370822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805" name="Rectangle 6">
            <a:extLst>
              <a:ext uri="{FF2B5EF4-FFF2-40B4-BE49-F238E27FC236}">
                <a16:creationId xmlns:a16="http://schemas.microsoft.com/office/drawing/2014/main" id="{30EB0BC3-CB4D-4731-929D-08D76230C7C4}"/>
              </a:ext>
            </a:extLst>
          </p:cNvPr>
          <p:cNvSpPr>
            <a:spLocks noChangeAspect="1"/>
          </p:cNvSpPr>
          <p:nvPr/>
        </p:nvSpPr>
        <p:spPr>
          <a:xfrm>
            <a:off x="1103150" y="3205558"/>
            <a:ext cx="341174" cy="370822"/>
          </a:xfrm>
          <a:custGeom>
            <a:avLst/>
            <a:gdLst/>
            <a:ahLst/>
            <a:cxnLst/>
            <a:rect l="l" t="t" r="r" b="b"/>
            <a:pathLst>
              <a:path w="3860876" h="3940019">
                <a:moveTo>
                  <a:pt x="3248876" y="1942264"/>
                </a:moveTo>
                <a:lnTo>
                  <a:pt x="3860876" y="1942264"/>
                </a:lnTo>
                <a:lnTo>
                  <a:pt x="3860876" y="2090815"/>
                </a:lnTo>
                <a:lnTo>
                  <a:pt x="3859023" y="2090815"/>
                </a:lnTo>
                <a:cubicBezTo>
                  <a:pt x="3817225" y="2949620"/>
                  <a:pt x="3215273" y="3679864"/>
                  <a:pt x="2378197" y="3884304"/>
                </a:cubicBezTo>
                <a:cubicBezTo>
                  <a:pt x="2219818" y="3922985"/>
                  <a:pt x="2060231" y="3941082"/>
                  <a:pt x="1902626" y="3939971"/>
                </a:cubicBezTo>
                <a:cubicBezTo>
                  <a:pt x="1286982" y="3935631"/>
                  <a:pt x="701577" y="3638194"/>
                  <a:pt x="337583" y="3128887"/>
                </a:cubicBezTo>
                <a:lnTo>
                  <a:pt x="30667" y="3435803"/>
                </a:lnTo>
                <a:lnTo>
                  <a:pt x="30667" y="2342045"/>
                </a:lnTo>
                <a:lnTo>
                  <a:pt x="1124425" y="2342045"/>
                </a:lnTo>
                <a:lnTo>
                  <a:pt x="781340" y="2685130"/>
                </a:lnTo>
                <a:cubicBezTo>
                  <a:pt x="1079782" y="3180935"/>
                  <a:pt x="1667379" y="3425841"/>
                  <a:pt x="2232517" y="3287817"/>
                </a:cubicBezTo>
                <a:cubicBezTo>
                  <a:pt x="2810639" y="3146622"/>
                  <a:pt x="3224897" y="2638979"/>
                  <a:pt x="3247291" y="2044286"/>
                </a:cubicBezTo>
                <a:lnTo>
                  <a:pt x="3248876" y="2044345"/>
                </a:lnTo>
                <a:close/>
                <a:moveTo>
                  <a:pt x="1958249" y="48"/>
                </a:moveTo>
                <a:cubicBezTo>
                  <a:pt x="2573893" y="4388"/>
                  <a:pt x="3159298" y="301825"/>
                  <a:pt x="3523293" y="811132"/>
                </a:cubicBezTo>
                <a:lnTo>
                  <a:pt x="3830209" y="504216"/>
                </a:lnTo>
                <a:lnTo>
                  <a:pt x="3830209" y="1597974"/>
                </a:lnTo>
                <a:lnTo>
                  <a:pt x="2736450" y="1597974"/>
                </a:lnTo>
                <a:lnTo>
                  <a:pt x="3079535" y="1254889"/>
                </a:lnTo>
                <a:cubicBezTo>
                  <a:pt x="2781093" y="759084"/>
                  <a:pt x="2193496" y="514178"/>
                  <a:pt x="1628358" y="652202"/>
                </a:cubicBezTo>
                <a:cubicBezTo>
                  <a:pt x="1050236" y="793397"/>
                  <a:pt x="635978" y="1301040"/>
                  <a:pt x="613584" y="1895733"/>
                </a:cubicBezTo>
                <a:lnTo>
                  <a:pt x="612000" y="1895674"/>
                </a:lnTo>
                <a:lnTo>
                  <a:pt x="612000" y="1985958"/>
                </a:lnTo>
                <a:lnTo>
                  <a:pt x="0" y="1985958"/>
                </a:lnTo>
                <a:lnTo>
                  <a:pt x="0" y="1837407"/>
                </a:lnTo>
                <a:lnTo>
                  <a:pt x="2787" y="1837407"/>
                </a:lnTo>
                <a:cubicBezTo>
                  <a:pt x="49183" y="983705"/>
                  <a:pt x="649445" y="259216"/>
                  <a:pt x="1482678" y="55715"/>
                </a:cubicBezTo>
                <a:cubicBezTo>
                  <a:pt x="1641057" y="17034"/>
                  <a:pt x="1800644" y="-1063"/>
                  <a:pt x="1958249" y="4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806" name="Rounded Rectangle 1">
            <a:extLst>
              <a:ext uri="{FF2B5EF4-FFF2-40B4-BE49-F238E27FC236}">
                <a16:creationId xmlns:a16="http://schemas.microsoft.com/office/drawing/2014/main" id="{7EA9E889-C9A5-496E-A0FB-47FAE8FB8B40}"/>
              </a:ext>
            </a:extLst>
          </p:cNvPr>
          <p:cNvSpPr/>
          <p:nvPr/>
        </p:nvSpPr>
        <p:spPr>
          <a:xfrm>
            <a:off x="1170958" y="2056974"/>
            <a:ext cx="205555" cy="348168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807" name="Rounded Rectangle 5">
            <a:extLst>
              <a:ext uri="{FF2B5EF4-FFF2-40B4-BE49-F238E27FC236}">
                <a16:creationId xmlns:a16="http://schemas.microsoft.com/office/drawing/2014/main" id="{66677C5C-9CE5-4260-A226-8B41136BCE57}"/>
              </a:ext>
            </a:extLst>
          </p:cNvPr>
          <p:cNvSpPr>
            <a:spLocks/>
          </p:cNvSpPr>
          <p:nvPr/>
        </p:nvSpPr>
        <p:spPr>
          <a:xfrm>
            <a:off x="1113852" y="5540506"/>
            <a:ext cx="319767" cy="340573"/>
          </a:xfrm>
          <a:custGeom>
            <a:avLst/>
            <a:gdLst/>
            <a:ahLst/>
            <a:cxnLst/>
            <a:rect l="l" t="t" r="r" b="b"/>
            <a:pathLst>
              <a:path w="3928707" h="3954781">
                <a:moveTo>
                  <a:pt x="2773336" y="2238726"/>
                </a:moveTo>
                <a:cubicBezTo>
                  <a:pt x="2746826" y="2238726"/>
                  <a:pt x="2725335" y="2260217"/>
                  <a:pt x="2725335" y="2286727"/>
                </a:cubicBezTo>
                <a:lnTo>
                  <a:pt x="2725335" y="2478725"/>
                </a:lnTo>
                <a:cubicBezTo>
                  <a:pt x="2725335" y="2505235"/>
                  <a:pt x="2746826" y="2526726"/>
                  <a:pt x="2773336" y="2526726"/>
                </a:cubicBezTo>
                <a:lnTo>
                  <a:pt x="2965334" y="2526726"/>
                </a:lnTo>
                <a:cubicBezTo>
                  <a:pt x="2991844" y="2526726"/>
                  <a:pt x="3013335" y="2505235"/>
                  <a:pt x="3013335" y="2478725"/>
                </a:cubicBezTo>
                <a:lnTo>
                  <a:pt x="3013335" y="2286727"/>
                </a:lnTo>
                <a:cubicBezTo>
                  <a:pt x="3013335" y="2260217"/>
                  <a:pt x="2991844" y="2238726"/>
                  <a:pt x="2965334" y="2238726"/>
                </a:cubicBezTo>
                <a:close/>
                <a:moveTo>
                  <a:pt x="2313922" y="2238726"/>
                </a:moveTo>
                <a:cubicBezTo>
                  <a:pt x="2287412" y="2238726"/>
                  <a:pt x="2265921" y="2260217"/>
                  <a:pt x="2265921" y="2286727"/>
                </a:cubicBezTo>
                <a:lnTo>
                  <a:pt x="2265921" y="2478725"/>
                </a:lnTo>
                <a:cubicBezTo>
                  <a:pt x="2265921" y="2505235"/>
                  <a:pt x="2287412" y="2526726"/>
                  <a:pt x="2313922" y="2526726"/>
                </a:cubicBezTo>
                <a:lnTo>
                  <a:pt x="2505920" y="2526726"/>
                </a:lnTo>
                <a:cubicBezTo>
                  <a:pt x="2532430" y="2526726"/>
                  <a:pt x="2553921" y="2505235"/>
                  <a:pt x="2553921" y="2478725"/>
                </a:cubicBezTo>
                <a:lnTo>
                  <a:pt x="2553921" y="2286727"/>
                </a:lnTo>
                <a:cubicBezTo>
                  <a:pt x="2553921" y="2260217"/>
                  <a:pt x="2532430" y="2238726"/>
                  <a:pt x="2505920" y="2238726"/>
                </a:cubicBezTo>
                <a:close/>
                <a:moveTo>
                  <a:pt x="1854508" y="2238726"/>
                </a:moveTo>
                <a:cubicBezTo>
                  <a:pt x="1827998" y="2238726"/>
                  <a:pt x="1806507" y="2260217"/>
                  <a:pt x="1806507" y="2286727"/>
                </a:cubicBezTo>
                <a:lnTo>
                  <a:pt x="1806507" y="2478725"/>
                </a:lnTo>
                <a:cubicBezTo>
                  <a:pt x="1806507" y="2505235"/>
                  <a:pt x="1827998" y="2526726"/>
                  <a:pt x="1854508" y="2526726"/>
                </a:cubicBezTo>
                <a:lnTo>
                  <a:pt x="2046506" y="2526726"/>
                </a:lnTo>
                <a:cubicBezTo>
                  <a:pt x="2073016" y="2526726"/>
                  <a:pt x="2094507" y="2505235"/>
                  <a:pt x="2094507" y="2478725"/>
                </a:cubicBezTo>
                <a:lnTo>
                  <a:pt x="2094507" y="2286727"/>
                </a:lnTo>
                <a:cubicBezTo>
                  <a:pt x="2094507" y="2260217"/>
                  <a:pt x="2073016" y="2238726"/>
                  <a:pt x="2046506" y="2238726"/>
                </a:cubicBezTo>
                <a:close/>
                <a:moveTo>
                  <a:pt x="879732" y="2133675"/>
                </a:moveTo>
                <a:cubicBezTo>
                  <a:pt x="767330" y="2133675"/>
                  <a:pt x="676210" y="2224795"/>
                  <a:pt x="676210" y="2337197"/>
                </a:cubicBezTo>
                <a:cubicBezTo>
                  <a:pt x="676210" y="2449599"/>
                  <a:pt x="767330" y="2540719"/>
                  <a:pt x="879732" y="2540719"/>
                </a:cubicBezTo>
                <a:cubicBezTo>
                  <a:pt x="956121" y="2540719"/>
                  <a:pt x="1022681" y="2498634"/>
                  <a:pt x="1054808" y="2434886"/>
                </a:cubicBezTo>
                <a:lnTo>
                  <a:pt x="1469273" y="2434887"/>
                </a:lnTo>
                <a:cubicBezTo>
                  <a:pt x="1529381" y="2434887"/>
                  <a:pt x="1578108" y="2386160"/>
                  <a:pt x="1578108" y="2326052"/>
                </a:cubicBezTo>
                <a:cubicBezTo>
                  <a:pt x="1578108" y="2265944"/>
                  <a:pt x="1529381" y="2217217"/>
                  <a:pt x="1469273" y="2217217"/>
                </a:cubicBezTo>
                <a:lnTo>
                  <a:pt x="1039779" y="2217217"/>
                </a:lnTo>
                <a:cubicBezTo>
                  <a:pt x="1005455" y="2165662"/>
                  <a:pt x="946329" y="2133675"/>
                  <a:pt x="879732" y="2133675"/>
                </a:cubicBezTo>
                <a:close/>
                <a:moveTo>
                  <a:pt x="2773336" y="1699178"/>
                </a:moveTo>
                <a:cubicBezTo>
                  <a:pt x="2746826" y="1699178"/>
                  <a:pt x="2725335" y="1720669"/>
                  <a:pt x="2725335" y="1747179"/>
                </a:cubicBezTo>
                <a:lnTo>
                  <a:pt x="2725335" y="1939177"/>
                </a:lnTo>
                <a:cubicBezTo>
                  <a:pt x="2725335" y="1965687"/>
                  <a:pt x="2746826" y="1987178"/>
                  <a:pt x="2773336" y="1987178"/>
                </a:cubicBezTo>
                <a:lnTo>
                  <a:pt x="2965334" y="1987178"/>
                </a:lnTo>
                <a:cubicBezTo>
                  <a:pt x="2991844" y="1987178"/>
                  <a:pt x="3013335" y="1965687"/>
                  <a:pt x="3013335" y="1939177"/>
                </a:cubicBezTo>
                <a:lnTo>
                  <a:pt x="3013335" y="1747179"/>
                </a:lnTo>
                <a:cubicBezTo>
                  <a:pt x="3013335" y="1720669"/>
                  <a:pt x="2991844" y="1699178"/>
                  <a:pt x="2965334" y="1699178"/>
                </a:cubicBezTo>
                <a:close/>
                <a:moveTo>
                  <a:pt x="2313922" y="1699178"/>
                </a:moveTo>
                <a:cubicBezTo>
                  <a:pt x="2287412" y="1699178"/>
                  <a:pt x="2265921" y="1720669"/>
                  <a:pt x="2265921" y="1747179"/>
                </a:cubicBezTo>
                <a:lnTo>
                  <a:pt x="2265921" y="1939177"/>
                </a:lnTo>
                <a:cubicBezTo>
                  <a:pt x="2265921" y="1965687"/>
                  <a:pt x="2287412" y="1987178"/>
                  <a:pt x="2313922" y="1987178"/>
                </a:cubicBezTo>
                <a:lnTo>
                  <a:pt x="2505920" y="1987178"/>
                </a:lnTo>
                <a:cubicBezTo>
                  <a:pt x="2532430" y="1987178"/>
                  <a:pt x="2553921" y="1965687"/>
                  <a:pt x="2553921" y="1939177"/>
                </a:cubicBezTo>
                <a:lnTo>
                  <a:pt x="2553921" y="1747179"/>
                </a:lnTo>
                <a:cubicBezTo>
                  <a:pt x="2553921" y="1720669"/>
                  <a:pt x="2532430" y="1699178"/>
                  <a:pt x="2505920" y="1699178"/>
                </a:cubicBezTo>
                <a:close/>
                <a:moveTo>
                  <a:pt x="1854508" y="1699178"/>
                </a:moveTo>
                <a:cubicBezTo>
                  <a:pt x="1827998" y="1699178"/>
                  <a:pt x="1806507" y="1720669"/>
                  <a:pt x="1806507" y="1747179"/>
                </a:cubicBezTo>
                <a:lnTo>
                  <a:pt x="1806507" y="1939177"/>
                </a:lnTo>
                <a:cubicBezTo>
                  <a:pt x="1806507" y="1965687"/>
                  <a:pt x="1827998" y="1987178"/>
                  <a:pt x="1854508" y="1987178"/>
                </a:cubicBezTo>
                <a:lnTo>
                  <a:pt x="2046506" y="1987178"/>
                </a:lnTo>
                <a:cubicBezTo>
                  <a:pt x="2073016" y="1987178"/>
                  <a:pt x="2094507" y="1965687"/>
                  <a:pt x="2094507" y="1939177"/>
                </a:cubicBezTo>
                <a:lnTo>
                  <a:pt x="2094507" y="1747179"/>
                </a:lnTo>
                <a:cubicBezTo>
                  <a:pt x="2094507" y="1720669"/>
                  <a:pt x="2073016" y="1699178"/>
                  <a:pt x="2046506" y="1699178"/>
                </a:cubicBezTo>
                <a:close/>
                <a:moveTo>
                  <a:pt x="1035948" y="1186216"/>
                </a:moveTo>
                <a:cubicBezTo>
                  <a:pt x="1165960" y="1186216"/>
                  <a:pt x="1271356" y="1291612"/>
                  <a:pt x="1271356" y="1421624"/>
                </a:cubicBezTo>
                <a:cubicBezTo>
                  <a:pt x="1271356" y="1551636"/>
                  <a:pt x="1165960" y="1657032"/>
                  <a:pt x="1035948" y="1657032"/>
                </a:cubicBezTo>
                <a:cubicBezTo>
                  <a:pt x="905936" y="1657032"/>
                  <a:pt x="800540" y="1551636"/>
                  <a:pt x="800540" y="1421624"/>
                </a:cubicBezTo>
                <a:cubicBezTo>
                  <a:pt x="800540" y="1291612"/>
                  <a:pt x="905936" y="1186216"/>
                  <a:pt x="1035948" y="1186216"/>
                </a:cubicBezTo>
                <a:close/>
                <a:moveTo>
                  <a:pt x="2773336" y="1159631"/>
                </a:moveTo>
                <a:cubicBezTo>
                  <a:pt x="2746826" y="1159631"/>
                  <a:pt x="2725335" y="1181122"/>
                  <a:pt x="2725335" y="1207632"/>
                </a:cubicBezTo>
                <a:lnTo>
                  <a:pt x="2725335" y="1399630"/>
                </a:lnTo>
                <a:cubicBezTo>
                  <a:pt x="2725335" y="1426140"/>
                  <a:pt x="2746826" y="1447631"/>
                  <a:pt x="2773336" y="1447631"/>
                </a:cubicBezTo>
                <a:lnTo>
                  <a:pt x="2965334" y="1447631"/>
                </a:lnTo>
                <a:cubicBezTo>
                  <a:pt x="2991844" y="1447631"/>
                  <a:pt x="3013335" y="1426140"/>
                  <a:pt x="3013335" y="1399630"/>
                </a:cubicBezTo>
                <a:lnTo>
                  <a:pt x="3013335" y="1207632"/>
                </a:lnTo>
                <a:cubicBezTo>
                  <a:pt x="3013335" y="1181122"/>
                  <a:pt x="2991844" y="1159631"/>
                  <a:pt x="2965334" y="1159631"/>
                </a:cubicBezTo>
                <a:close/>
                <a:moveTo>
                  <a:pt x="2313922" y="1159631"/>
                </a:moveTo>
                <a:cubicBezTo>
                  <a:pt x="2287412" y="1159631"/>
                  <a:pt x="2265921" y="1181122"/>
                  <a:pt x="2265921" y="1207632"/>
                </a:cubicBezTo>
                <a:lnTo>
                  <a:pt x="2265921" y="1399630"/>
                </a:lnTo>
                <a:cubicBezTo>
                  <a:pt x="2265921" y="1426140"/>
                  <a:pt x="2287412" y="1447631"/>
                  <a:pt x="2313922" y="1447631"/>
                </a:cubicBezTo>
                <a:lnTo>
                  <a:pt x="2505920" y="1447631"/>
                </a:lnTo>
                <a:cubicBezTo>
                  <a:pt x="2532430" y="1447631"/>
                  <a:pt x="2553921" y="1426140"/>
                  <a:pt x="2553921" y="1399630"/>
                </a:cubicBezTo>
                <a:lnTo>
                  <a:pt x="2553921" y="1207632"/>
                </a:lnTo>
                <a:cubicBezTo>
                  <a:pt x="2553921" y="1181122"/>
                  <a:pt x="2532430" y="1159631"/>
                  <a:pt x="2505920" y="1159631"/>
                </a:cubicBezTo>
                <a:close/>
                <a:moveTo>
                  <a:pt x="1854508" y="1159631"/>
                </a:moveTo>
                <a:cubicBezTo>
                  <a:pt x="1827998" y="1159631"/>
                  <a:pt x="1806507" y="1181122"/>
                  <a:pt x="1806507" y="1207632"/>
                </a:cubicBezTo>
                <a:lnTo>
                  <a:pt x="1806507" y="1399630"/>
                </a:lnTo>
                <a:cubicBezTo>
                  <a:pt x="1806507" y="1426140"/>
                  <a:pt x="1827998" y="1447631"/>
                  <a:pt x="1854508" y="1447631"/>
                </a:cubicBezTo>
                <a:lnTo>
                  <a:pt x="2046506" y="1447631"/>
                </a:lnTo>
                <a:cubicBezTo>
                  <a:pt x="2073016" y="1447631"/>
                  <a:pt x="2094507" y="1426140"/>
                  <a:pt x="2094507" y="1399630"/>
                </a:cubicBezTo>
                <a:lnTo>
                  <a:pt x="2094507" y="1207632"/>
                </a:lnTo>
                <a:cubicBezTo>
                  <a:pt x="2094507" y="1181122"/>
                  <a:pt x="2073016" y="1159631"/>
                  <a:pt x="2046506" y="1159631"/>
                </a:cubicBezTo>
                <a:close/>
                <a:moveTo>
                  <a:pt x="1035947" y="1097587"/>
                </a:moveTo>
                <a:cubicBezTo>
                  <a:pt x="856987" y="1097587"/>
                  <a:pt x="711911" y="1242663"/>
                  <a:pt x="711911" y="1421623"/>
                </a:cubicBezTo>
                <a:cubicBezTo>
                  <a:pt x="711911" y="1600583"/>
                  <a:pt x="856987" y="1745659"/>
                  <a:pt x="1035947" y="1745659"/>
                </a:cubicBezTo>
                <a:cubicBezTo>
                  <a:pt x="1214907" y="1745659"/>
                  <a:pt x="1359983" y="1600583"/>
                  <a:pt x="1359983" y="1421623"/>
                </a:cubicBezTo>
                <a:cubicBezTo>
                  <a:pt x="1359983" y="1242663"/>
                  <a:pt x="1214907" y="1097587"/>
                  <a:pt x="1035947" y="1097587"/>
                </a:cubicBezTo>
                <a:close/>
                <a:moveTo>
                  <a:pt x="593124" y="376367"/>
                </a:moveTo>
                <a:lnTo>
                  <a:pt x="3225543" y="376367"/>
                </a:lnTo>
                <a:cubicBezTo>
                  <a:pt x="3328637" y="376367"/>
                  <a:pt x="3412211" y="459941"/>
                  <a:pt x="3412211" y="563035"/>
                </a:cubicBezTo>
                <a:lnTo>
                  <a:pt x="3412211" y="3074837"/>
                </a:lnTo>
                <a:cubicBezTo>
                  <a:pt x="3412211" y="3177931"/>
                  <a:pt x="3328637" y="3261505"/>
                  <a:pt x="3225543" y="3261505"/>
                </a:cubicBezTo>
                <a:lnTo>
                  <a:pt x="593124" y="3261505"/>
                </a:lnTo>
                <a:cubicBezTo>
                  <a:pt x="490030" y="3261505"/>
                  <a:pt x="406456" y="3177931"/>
                  <a:pt x="406456" y="3074837"/>
                </a:cubicBezTo>
                <a:lnTo>
                  <a:pt x="406456" y="563035"/>
                </a:lnTo>
                <a:cubicBezTo>
                  <a:pt x="406456" y="459941"/>
                  <a:pt x="490030" y="376367"/>
                  <a:pt x="593124" y="376367"/>
                </a:cubicBezTo>
                <a:close/>
                <a:moveTo>
                  <a:pt x="466365" y="263607"/>
                </a:moveTo>
                <a:cubicBezTo>
                  <a:pt x="353740" y="263607"/>
                  <a:pt x="262440" y="354907"/>
                  <a:pt x="262440" y="467532"/>
                </a:cubicBezTo>
                <a:lnTo>
                  <a:pt x="262440" y="3211530"/>
                </a:lnTo>
                <a:cubicBezTo>
                  <a:pt x="262440" y="3324155"/>
                  <a:pt x="353740" y="3415455"/>
                  <a:pt x="466365" y="3415455"/>
                </a:cubicBezTo>
                <a:lnTo>
                  <a:pt x="3352302" y="3415455"/>
                </a:lnTo>
                <a:cubicBezTo>
                  <a:pt x="3464927" y="3415455"/>
                  <a:pt x="3556227" y="3324155"/>
                  <a:pt x="3556227" y="3211530"/>
                </a:cubicBezTo>
                <a:lnTo>
                  <a:pt x="3556227" y="2945906"/>
                </a:lnTo>
                <a:lnTo>
                  <a:pt x="3604113" y="2945906"/>
                </a:lnTo>
                <a:cubicBezTo>
                  <a:pt x="3647262" y="2945906"/>
                  <a:pt x="3682241" y="2910927"/>
                  <a:pt x="3682241" y="2867778"/>
                </a:cubicBezTo>
                <a:lnTo>
                  <a:pt x="3682241" y="2555278"/>
                </a:lnTo>
                <a:cubicBezTo>
                  <a:pt x="3682241" y="2512129"/>
                  <a:pt x="3647262" y="2477150"/>
                  <a:pt x="3604113" y="2477150"/>
                </a:cubicBezTo>
                <a:lnTo>
                  <a:pt x="3556227" y="2477150"/>
                </a:lnTo>
                <a:lnTo>
                  <a:pt x="3556227" y="1181006"/>
                </a:lnTo>
                <a:lnTo>
                  <a:pt x="3604113" y="1181006"/>
                </a:lnTo>
                <a:cubicBezTo>
                  <a:pt x="3647262" y="1181006"/>
                  <a:pt x="3682241" y="1146027"/>
                  <a:pt x="3682241" y="1102878"/>
                </a:cubicBezTo>
                <a:lnTo>
                  <a:pt x="3682241" y="790378"/>
                </a:lnTo>
                <a:cubicBezTo>
                  <a:pt x="3682241" y="747229"/>
                  <a:pt x="3647262" y="712250"/>
                  <a:pt x="3604113" y="712250"/>
                </a:cubicBezTo>
                <a:lnTo>
                  <a:pt x="3556227" y="712250"/>
                </a:lnTo>
                <a:lnTo>
                  <a:pt x="3556227" y="467532"/>
                </a:lnTo>
                <a:cubicBezTo>
                  <a:pt x="3556227" y="354907"/>
                  <a:pt x="3464927" y="263607"/>
                  <a:pt x="3352302" y="263607"/>
                </a:cubicBezTo>
                <a:close/>
                <a:moveTo>
                  <a:pt x="235370" y="0"/>
                </a:moveTo>
                <a:lnTo>
                  <a:pt x="3693337" y="0"/>
                </a:lnTo>
                <a:cubicBezTo>
                  <a:pt x="3823328" y="0"/>
                  <a:pt x="3928707" y="105379"/>
                  <a:pt x="3928707" y="235370"/>
                </a:cubicBezTo>
                <a:lnTo>
                  <a:pt x="3928707" y="3402502"/>
                </a:lnTo>
                <a:cubicBezTo>
                  <a:pt x="3928707" y="3485210"/>
                  <a:pt x="3886047" y="3557954"/>
                  <a:pt x="3821334" y="3599629"/>
                </a:cubicBezTo>
                <a:lnTo>
                  <a:pt x="3732546" y="3954781"/>
                </a:lnTo>
                <a:lnTo>
                  <a:pt x="2998166" y="3954781"/>
                </a:lnTo>
                <a:lnTo>
                  <a:pt x="2918939" y="3637872"/>
                </a:lnTo>
                <a:lnTo>
                  <a:pt x="1025164" y="3637872"/>
                </a:lnTo>
                <a:lnTo>
                  <a:pt x="945937" y="3954781"/>
                </a:lnTo>
                <a:lnTo>
                  <a:pt x="211557" y="3954781"/>
                </a:lnTo>
                <a:lnTo>
                  <a:pt x="125186" y="3609298"/>
                </a:lnTo>
                <a:cubicBezTo>
                  <a:pt x="50483" y="3570656"/>
                  <a:pt x="0" y="3492475"/>
                  <a:pt x="0" y="3402502"/>
                </a:cubicBezTo>
                <a:lnTo>
                  <a:pt x="0" y="235370"/>
                </a:lnTo>
                <a:cubicBezTo>
                  <a:pt x="0" y="105379"/>
                  <a:pt x="105379" y="0"/>
                  <a:pt x="23537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grpSp>
        <p:nvGrpSpPr>
          <p:cNvPr id="808" name="그룹 3">
            <a:extLst>
              <a:ext uri="{FF2B5EF4-FFF2-40B4-BE49-F238E27FC236}">
                <a16:creationId xmlns:a16="http://schemas.microsoft.com/office/drawing/2014/main" id="{1E265CFE-F9DC-4AA9-A8AD-2B2DA1F9BECB}"/>
              </a:ext>
            </a:extLst>
          </p:cNvPr>
          <p:cNvGrpSpPr/>
          <p:nvPr/>
        </p:nvGrpSpPr>
        <p:grpSpPr>
          <a:xfrm>
            <a:off x="7432530" y="1822224"/>
            <a:ext cx="3806973" cy="4340270"/>
            <a:chOff x="6765777" y="1996709"/>
            <a:chExt cx="3316219" cy="3780769"/>
          </a:xfrm>
        </p:grpSpPr>
        <p:grpSp>
          <p:nvGrpSpPr>
            <p:cNvPr id="809" name="그룹 4">
              <a:extLst>
                <a:ext uri="{FF2B5EF4-FFF2-40B4-BE49-F238E27FC236}">
                  <a16:creationId xmlns:a16="http://schemas.microsoft.com/office/drawing/2014/main" id="{209F03B5-0F66-4226-8A2E-6E4DDB91CC89}"/>
                </a:ext>
              </a:extLst>
            </p:cNvPr>
            <p:cNvGrpSpPr/>
            <p:nvPr/>
          </p:nvGrpSpPr>
          <p:grpSpPr>
            <a:xfrm>
              <a:off x="6765777" y="1996709"/>
              <a:ext cx="3316219" cy="3780769"/>
              <a:chOff x="8553440" y="1930392"/>
              <a:chExt cx="2715589" cy="3096000"/>
            </a:xfrm>
          </p:grpSpPr>
          <p:sp>
            <p:nvSpPr>
              <p:cNvPr id="813" name="자유형: 도형 38">
                <a:extLst>
                  <a:ext uri="{FF2B5EF4-FFF2-40B4-BE49-F238E27FC236}">
                    <a16:creationId xmlns:a16="http://schemas.microsoft.com/office/drawing/2014/main" id="{11077026-2666-4FB7-B654-3DC1E7E6E7D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916058" y="1930392"/>
                <a:ext cx="2274503" cy="720000"/>
              </a:xfrm>
              <a:custGeom>
                <a:avLst/>
                <a:gdLst>
                  <a:gd name="connsiteX0" fmla="*/ 1036713 w 2274503"/>
                  <a:gd name="connsiteY0" fmla="*/ 0 h 720000"/>
                  <a:gd name="connsiteX1" fmla="*/ 1154863 w 2274503"/>
                  <a:gd name="connsiteY1" fmla="*/ 954 h 720000"/>
                  <a:gd name="connsiteX2" fmla="*/ 1265628 w 2274503"/>
                  <a:gd name="connsiteY2" fmla="*/ 9535 h 720000"/>
                  <a:gd name="connsiteX3" fmla="*/ 1370854 w 2274503"/>
                  <a:gd name="connsiteY3" fmla="*/ 23837 h 720000"/>
                  <a:gd name="connsiteX4" fmla="*/ 1471466 w 2274503"/>
                  <a:gd name="connsiteY4" fmla="*/ 44814 h 720000"/>
                  <a:gd name="connsiteX5" fmla="*/ 1567462 w 2274503"/>
                  <a:gd name="connsiteY5" fmla="*/ 70559 h 720000"/>
                  <a:gd name="connsiteX6" fmla="*/ 1656074 w 2274503"/>
                  <a:gd name="connsiteY6" fmla="*/ 103931 h 720000"/>
                  <a:gd name="connsiteX7" fmla="*/ 1741917 w 2274503"/>
                  <a:gd name="connsiteY7" fmla="*/ 140164 h 720000"/>
                  <a:gd name="connsiteX8" fmla="*/ 1820376 w 2274503"/>
                  <a:gd name="connsiteY8" fmla="*/ 183071 h 720000"/>
                  <a:gd name="connsiteX9" fmla="*/ 1894219 w 2274503"/>
                  <a:gd name="connsiteY9" fmla="*/ 231700 h 720000"/>
                  <a:gd name="connsiteX10" fmla="*/ 1965294 w 2274503"/>
                  <a:gd name="connsiteY10" fmla="*/ 286049 h 720000"/>
                  <a:gd name="connsiteX11" fmla="*/ 2028983 w 2274503"/>
                  <a:gd name="connsiteY11" fmla="*/ 344212 h 720000"/>
                  <a:gd name="connsiteX12" fmla="*/ 2087135 w 2274503"/>
                  <a:gd name="connsiteY12" fmla="*/ 409050 h 720000"/>
                  <a:gd name="connsiteX13" fmla="*/ 2141594 w 2274503"/>
                  <a:gd name="connsiteY13" fmla="*/ 476748 h 720000"/>
                  <a:gd name="connsiteX14" fmla="*/ 2189592 w 2274503"/>
                  <a:gd name="connsiteY14" fmla="*/ 549214 h 720000"/>
                  <a:gd name="connsiteX15" fmla="*/ 2233898 w 2274503"/>
                  <a:gd name="connsiteY15" fmla="*/ 625493 h 720000"/>
                  <a:gd name="connsiteX16" fmla="*/ 2263436 w 2274503"/>
                  <a:gd name="connsiteY16" fmla="*/ 689377 h 720000"/>
                  <a:gd name="connsiteX17" fmla="*/ 2274503 w 2274503"/>
                  <a:gd name="connsiteY17" fmla="*/ 720000 h 720000"/>
                  <a:gd name="connsiteX18" fmla="*/ 0 w 2274503"/>
                  <a:gd name="connsiteY18" fmla="*/ 720000 h 720000"/>
                  <a:gd name="connsiteX19" fmla="*/ 11214 w 2274503"/>
                  <a:gd name="connsiteY19" fmla="*/ 672215 h 720000"/>
                  <a:gd name="connsiteX20" fmla="*/ 43520 w 2274503"/>
                  <a:gd name="connsiteY20" fmla="*/ 592121 h 720000"/>
                  <a:gd name="connsiteX21" fmla="*/ 82288 w 2274503"/>
                  <a:gd name="connsiteY21" fmla="*/ 517748 h 720000"/>
                  <a:gd name="connsiteX22" fmla="*/ 127517 w 2274503"/>
                  <a:gd name="connsiteY22" fmla="*/ 448143 h 720000"/>
                  <a:gd name="connsiteX23" fmla="*/ 179208 w 2274503"/>
                  <a:gd name="connsiteY23" fmla="*/ 382352 h 720000"/>
                  <a:gd name="connsiteX24" fmla="*/ 236436 w 2274503"/>
                  <a:gd name="connsiteY24" fmla="*/ 322282 h 720000"/>
                  <a:gd name="connsiteX25" fmla="*/ 298280 w 2274503"/>
                  <a:gd name="connsiteY25" fmla="*/ 266979 h 720000"/>
                  <a:gd name="connsiteX26" fmla="*/ 365662 w 2274503"/>
                  <a:gd name="connsiteY26" fmla="*/ 216444 h 720000"/>
                  <a:gd name="connsiteX27" fmla="*/ 435813 w 2274503"/>
                  <a:gd name="connsiteY27" fmla="*/ 171629 h 720000"/>
                  <a:gd name="connsiteX28" fmla="*/ 511503 w 2274503"/>
                  <a:gd name="connsiteY28" fmla="*/ 131582 h 720000"/>
                  <a:gd name="connsiteX29" fmla="*/ 589038 w 2274503"/>
                  <a:gd name="connsiteY29" fmla="*/ 98210 h 720000"/>
                  <a:gd name="connsiteX30" fmla="*/ 667497 w 2274503"/>
                  <a:gd name="connsiteY30" fmla="*/ 68652 h 720000"/>
                  <a:gd name="connsiteX31" fmla="*/ 931487 w 2274503"/>
                  <a:gd name="connsiteY31" fmla="*/ 8582 h 72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274503" h="720000">
                    <a:moveTo>
                      <a:pt x="1036713" y="0"/>
                    </a:moveTo>
                    <a:lnTo>
                      <a:pt x="1154863" y="954"/>
                    </a:lnTo>
                    <a:lnTo>
                      <a:pt x="1265628" y="9535"/>
                    </a:lnTo>
                    <a:lnTo>
                      <a:pt x="1370854" y="23837"/>
                    </a:lnTo>
                    <a:lnTo>
                      <a:pt x="1471466" y="44814"/>
                    </a:lnTo>
                    <a:lnTo>
                      <a:pt x="1567462" y="70559"/>
                    </a:lnTo>
                    <a:lnTo>
                      <a:pt x="1656074" y="103931"/>
                    </a:lnTo>
                    <a:lnTo>
                      <a:pt x="1741917" y="140164"/>
                    </a:lnTo>
                    <a:lnTo>
                      <a:pt x="1820376" y="183071"/>
                    </a:lnTo>
                    <a:lnTo>
                      <a:pt x="1894219" y="231700"/>
                    </a:lnTo>
                    <a:lnTo>
                      <a:pt x="1965294" y="286049"/>
                    </a:lnTo>
                    <a:lnTo>
                      <a:pt x="2028983" y="344212"/>
                    </a:lnTo>
                    <a:lnTo>
                      <a:pt x="2087135" y="409050"/>
                    </a:lnTo>
                    <a:lnTo>
                      <a:pt x="2141594" y="476748"/>
                    </a:lnTo>
                    <a:lnTo>
                      <a:pt x="2189592" y="549214"/>
                    </a:lnTo>
                    <a:lnTo>
                      <a:pt x="2233898" y="625493"/>
                    </a:lnTo>
                    <a:lnTo>
                      <a:pt x="2263436" y="689377"/>
                    </a:lnTo>
                    <a:lnTo>
                      <a:pt x="2274503" y="720000"/>
                    </a:lnTo>
                    <a:lnTo>
                      <a:pt x="0" y="720000"/>
                    </a:lnTo>
                    <a:lnTo>
                      <a:pt x="11214" y="672215"/>
                    </a:lnTo>
                    <a:lnTo>
                      <a:pt x="43520" y="592121"/>
                    </a:lnTo>
                    <a:lnTo>
                      <a:pt x="82288" y="517748"/>
                    </a:lnTo>
                    <a:lnTo>
                      <a:pt x="127517" y="448143"/>
                    </a:lnTo>
                    <a:lnTo>
                      <a:pt x="179208" y="382352"/>
                    </a:lnTo>
                    <a:lnTo>
                      <a:pt x="236436" y="322282"/>
                    </a:lnTo>
                    <a:lnTo>
                      <a:pt x="298280" y="266979"/>
                    </a:lnTo>
                    <a:lnTo>
                      <a:pt x="365662" y="216444"/>
                    </a:lnTo>
                    <a:lnTo>
                      <a:pt x="435813" y="171629"/>
                    </a:lnTo>
                    <a:lnTo>
                      <a:pt x="511503" y="131582"/>
                    </a:lnTo>
                    <a:lnTo>
                      <a:pt x="589038" y="98210"/>
                    </a:lnTo>
                    <a:lnTo>
                      <a:pt x="667497" y="68652"/>
                    </a:lnTo>
                    <a:lnTo>
                      <a:pt x="931487" y="858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1"/>
              </a:p>
            </p:txBody>
          </p:sp>
          <p:sp>
            <p:nvSpPr>
              <p:cNvPr id="814" name="자유형: 도형 35">
                <a:extLst>
                  <a:ext uri="{FF2B5EF4-FFF2-40B4-BE49-F238E27FC236}">
                    <a16:creationId xmlns:a16="http://schemas.microsoft.com/office/drawing/2014/main" id="{7E2B000E-5A7B-42A0-8503-0A749CC693C3}"/>
                  </a:ext>
                </a:extLst>
              </p:cNvPr>
              <p:cNvSpPr/>
              <p:nvPr/>
            </p:nvSpPr>
            <p:spPr>
              <a:xfrm>
                <a:off x="8865429" y="4306392"/>
                <a:ext cx="2155303" cy="720000"/>
              </a:xfrm>
              <a:custGeom>
                <a:avLst/>
                <a:gdLst>
                  <a:gd name="connsiteX0" fmla="*/ 2595 w 2155303"/>
                  <a:gd name="connsiteY0" fmla="*/ 0 h 720000"/>
                  <a:gd name="connsiteX1" fmla="*/ 1989711 w 2155303"/>
                  <a:gd name="connsiteY1" fmla="*/ 0 h 720000"/>
                  <a:gd name="connsiteX2" fmla="*/ 1991924 w 2155303"/>
                  <a:gd name="connsiteY2" fmla="*/ 10599 h 720000"/>
                  <a:gd name="connsiteX3" fmla="*/ 2003924 w 2155303"/>
                  <a:gd name="connsiteY3" fmla="*/ 59228 h 720000"/>
                  <a:gd name="connsiteX4" fmla="*/ 2015924 w 2155303"/>
                  <a:gd name="connsiteY4" fmla="*/ 105949 h 720000"/>
                  <a:gd name="connsiteX5" fmla="*/ 2028846 w 2155303"/>
                  <a:gd name="connsiteY5" fmla="*/ 150763 h 720000"/>
                  <a:gd name="connsiteX6" fmla="*/ 2040846 w 2155303"/>
                  <a:gd name="connsiteY6" fmla="*/ 190810 h 720000"/>
                  <a:gd name="connsiteX7" fmla="*/ 2052845 w 2155303"/>
                  <a:gd name="connsiteY7" fmla="*/ 226089 h 720000"/>
                  <a:gd name="connsiteX8" fmla="*/ 2062998 w 2155303"/>
                  <a:gd name="connsiteY8" fmla="*/ 251834 h 720000"/>
                  <a:gd name="connsiteX9" fmla="*/ 2077767 w 2155303"/>
                  <a:gd name="connsiteY9" fmla="*/ 289974 h 720000"/>
                  <a:gd name="connsiteX10" fmla="*/ 2091613 w 2155303"/>
                  <a:gd name="connsiteY10" fmla="*/ 336695 h 720000"/>
                  <a:gd name="connsiteX11" fmla="*/ 2106382 w 2155303"/>
                  <a:gd name="connsiteY11" fmla="*/ 389137 h 720000"/>
                  <a:gd name="connsiteX12" fmla="*/ 2121150 w 2155303"/>
                  <a:gd name="connsiteY12" fmla="*/ 442533 h 720000"/>
                  <a:gd name="connsiteX13" fmla="*/ 2137765 w 2155303"/>
                  <a:gd name="connsiteY13" fmla="*/ 491161 h 720000"/>
                  <a:gd name="connsiteX14" fmla="*/ 2155303 w 2155303"/>
                  <a:gd name="connsiteY14" fmla="*/ 534068 h 720000"/>
                  <a:gd name="connsiteX15" fmla="*/ 1997462 w 2155303"/>
                  <a:gd name="connsiteY15" fmla="*/ 586511 h 720000"/>
                  <a:gd name="connsiteX16" fmla="*/ 1844238 w 2155303"/>
                  <a:gd name="connsiteY16" fmla="*/ 631325 h 720000"/>
                  <a:gd name="connsiteX17" fmla="*/ 1698397 w 2155303"/>
                  <a:gd name="connsiteY17" fmla="*/ 667558 h 720000"/>
                  <a:gd name="connsiteX18" fmla="*/ 1556249 w 2155303"/>
                  <a:gd name="connsiteY18" fmla="*/ 694256 h 720000"/>
                  <a:gd name="connsiteX19" fmla="*/ 1417792 w 2155303"/>
                  <a:gd name="connsiteY19" fmla="*/ 713326 h 720000"/>
                  <a:gd name="connsiteX20" fmla="*/ 1283951 w 2155303"/>
                  <a:gd name="connsiteY20" fmla="*/ 720000 h 720000"/>
                  <a:gd name="connsiteX21" fmla="*/ 1152879 w 2155303"/>
                  <a:gd name="connsiteY21" fmla="*/ 718093 h 720000"/>
                  <a:gd name="connsiteX22" fmla="*/ 1025500 w 2155303"/>
                  <a:gd name="connsiteY22" fmla="*/ 705698 h 720000"/>
                  <a:gd name="connsiteX23" fmla="*/ 899966 w 2155303"/>
                  <a:gd name="connsiteY23" fmla="*/ 683767 h 720000"/>
                  <a:gd name="connsiteX24" fmla="*/ 894428 w 2155303"/>
                  <a:gd name="connsiteY24" fmla="*/ 652302 h 720000"/>
                  <a:gd name="connsiteX25" fmla="*/ 887966 w 2155303"/>
                  <a:gd name="connsiteY25" fmla="*/ 616069 h 720000"/>
                  <a:gd name="connsiteX26" fmla="*/ 879659 w 2155303"/>
                  <a:gd name="connsiteY26" fmla="*/ 572208 h 720000"/>
                  <a:gd name="connsiteX27" fmla="*/ 873198 w 2155303"/>
                  <a:gd name="connsiteY27" fmla="*/ 525487 h 720000"/>
                  <a:gd name="connsiteX28" fmla="*/ 863967 w 2155303"/>
                  <a:gd name="connsiteY28" fmla="*/ 474952 h 720000"/>
                  <a:gd name="connsiteX29" fmla="*/ 854737 w 2155303"/>
                  <a:gd name="connsiteY29" fmla="*/ 423463 h 720000"/>
                  <a:gd name="connsiteX30" fmla="*/ 844583 w 2155303"/>
                  <a:gd name="connsiteY30" fmla="*/ 372928 h 720000"/>
                  <a:gd name="connsiteX31" fmla="*/ 832584 w 2155303"/>
                  <a:gd name="connsiteY31" fmla="*/ 324299 h 720000"/>
                  <a:gd name="connsiteX32" fmla="*/ 820584 w 2155303"/>
                  <a:gd name="connsiteY32" fmla="*/ 277578 h 720000"/>
                  <a:gd name="connsiteX33" fmla="*/ 805816 w 2155303"/>
                  <a:gd name="connsiteY33" fmla="*/ 236578 h 720000"/>
                  <a:gd name="connsiteX34" fmla="*/ 790124 w 2155303"/>
                  <a:gd name="connsiteY34" fmla="*/ 201299 h 720000"/>
                  <a:gd name="connsiteX35" fmla="*/ 773509 w 2155303"/>
                  <a:gd name="connsiteY35" fmla="*/ 173647 h 720000"/>
                  <a:gd name="connsiteX36" fmla="*/ 755048 w 2155303"/>
                  <a:gd name="connsiteY36" fmla="*/ 156484 h 720000"/>
                  <a:gd name="connsiteX37" fmla="*/ 734741 w 2155303"/>
                  <a:gd name="connsiteY37" fmla="*/ 147903 h 720000"/>
                  <a:gd name="connsiteX38" fmla="*/ 711665 w 2155303"/>
                  <a:gd name="connsiteY38" fmla="*/ 144089 h 720000"/>
                  <a:gd name="connsiteX39" fmla="*/ 684897 w 2155303"/>
                  <a:gd name="connsiteY39" fmla="*/ 145996 h 720000"/>
                  <a:gd name="connsiteX40" fmla="*/ 658129 w 2155303"/>
                  <a:gd name="connsiteY40" fmla="*/ 149810 h 720000"/>
                  <a:gd name="connsiteX41" fmla="*/ 633207 w 2155303"/>
                  <a:gd name="connsiteY41" fmla="*/ 156484 h 720000"/>
                  <a:gd name="connsiteX42" fmla="*/ 609208 w 2155303"/>
                  <a:gd name="connsiteY42" fmla="*/ 163159 h 720000"/>
                  <a:gd name="connsiteX43" fmla="*/ 587055 w 2155303"/>
                  <a:gd name="connsiteY43" fmla="*/ 169833 h 720000"/>
                  <a:gd name="connsiteX44" fmla="*/ 570440 w 2155303"/>
                  <a:gd name="connsiteY44" fmla="*/ 175554 h 720000"/>
                  <a:gd name="connsiteX45" fmla="*/ 530749 w 2155303"/>
                  <a:gd name="connsiteY45" fmla="*/ 188903 h 720000"/>
                  <a:gd name="connsiteX46" fmla="*/ 485520 w 2155303"/>
                  <a:gd name="connsiteY46" fmla="*/ 201299 h 720000"/>
                  <a:gd name="connsiteX47" fmla="*/ 434753 w 2155303"/>
                  <a:gd name="connsiteY47" fmla="*/ 211787 h 720000"/>
                  <a:gd name="connsiteX48" fmla="*/ 381216 w 2155303"/>
                  <a:gd name="connsiteY48" fmla="*/ 218461 h 720000"/>
                  <a:gd name="connsiteX49" fmla="*/ 327680 w 2155303"/>
                  <a:gd name="connsiteY49" fmla="*/ 224182 h 720000"/>
                  <a:gd name="connsiteX50" fmla="*/ 273220 w 2155303"/>
                  <a:gd name="connsiteY50" fmla="*/ 226089 h 720000"/>
                  <a:gd name="connsiteX51" fmla="*/ 221530 w 2155303"/>
                  <a:gd name="connsiteY51" fmla="*/ 222275 h 720000"/>
                  <a:gd name="connsiteX52" fmla="*/ 172609 w 2155303"/>
                  <a:gd name="connsiteY52" fmla="*/ 213694 h 720000"/>
                  <a:gd name="connsiteX53" fmla="*/ 145841 w 2155303"/>
                  <a:gd name="connsiteY53" fmla="*/ 207020 h 720000"/>
                  <a:gd name="connsiteX54" fmla="*/ 119073 w 2155303"/>
                  <a:gd name="connsiteY54" fmla="*/ 194624 h 720000"/>
                  <a:gd name="connsiteX55" fmla="*/ 92304 w 2155303"/>
                  <a:gd name="connsiteY55" fmla="*/ 180322 h 720000"/>
                  <a:gd name="connsiteX56" fmla="*/ 69228 w 2155303"/>
                  <a:gd name="connsiteY56" fmla="*/ 163159 h 720000"/>
                  <a:gd name="connsiteX57" fmla="*/ 45229 w 2155303"/>
                  <a:gd name="connsiteY57" fmla="*/ 142182 h 720000"/>
                  <a:gd name="connsiteX58" fmla="*/ 26768 w 2155303"/>
                  <a:gd name="connsiteY58" fmla="*/ 120251 h 720000"/>
                  <a:gd name="connsiteX59" fmla="*/ 13846 w 2155303"/>
                  <a:gd name="connsiteY59" fmla="*/ 92600 h 720000"/>
                  <a:gd name="connsiteX60" fmla="*/ 3692 w 2155303"/>
                  <a:gd name="connsiteY60" fmla="*/ 61135 h 720000"/>
                  <a:gd name="connsiteX61" fmla="*/ 0 w 2155303"/>
                  <a:gd name="connsiteY61" fmla="*/ 26809 h 72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2155303" h="720000">
                    <a:moveTo>
                      <a:pt x="2595" y="0"/>
                    </a:moveTo>
                    <a:lnTo>
                      <a:pt x="1989711" y="0"/>
                    </a:lnTo>
                    <a:lnTo>
                      <a:pt x="1991924" y="10599"/>
                    </a:lnTo>
                    <a:lnTo>
                      <a:pt x="2003924" y="59228"/>
                    </a:lnTo>
                    <a:lnTo>
                      <a:pt x="2015924" y="105949"/>
                    </a:lnTo>
                    <a:lnTo>
                      <a:pt x="2028846" y="150763"/>
                    </a:lnTo>
                    <a:lnTo>
                      <a:pt x="2040846" y="190810"/>
                    </a:lnTo>
                    <a:lnTo>
                      <a:pt x="2052845" y="226089"/>
                    </a:lnTo>
                    <a:lnTo>
                      <a:pt x="2062998" y="251834"/>
                    </a:lnTo>
                    <a:lnTo>
                      <a:pt x="2077767" y="289974"/>
                    </a:lnTo>
                    <a:lnTo>
                      <a:pt x="2091613" y="336695"/>
                    </a:lnTo>
                    <a:lnTo>
                      <a:pt x="2106382" y="389137"/>
                    </a:lnTo>
                    <a:lnTo>
                      <a:pt x="2121150" y="442533"/>
                    </a:lnTo>
                    <a:lnTo>
                      <a:pt x="2137765" y="491161"/>
                    </a:lnTo>
                    <a:lnTo>
                      <a:pt x="2155303" y="534068"/>
                    </a:lnTo>
                    <a:lnTo>
                      <a:pt x="1997462" y="586511"/>
                    </a:lnTo>
                    <a:lnTo>
                      <a:pt x="1844238" y="631325"/>
                    </a:lnTo>
                    <a:lnTo>
                      <a:pt x="1698397" y="667558"/>
                    </a:lnTo>
                    <a:lnTo>
                      <a:pt x="1556249" y="694256"/>
                    </a:lnTo>
                    <a:lnTo>
                      <a:pt x="1417792" y="713326"/>
                    </a:lnTo>
                    <a:lnTo>
                      <a:pt x="1283951" y="720000"/>
                    </a:lnTo>
                    <a:lnTo>
                      <a:pt x="1152879" y="718093"/>
                    </a:lnTo>
                    <a:lnTo>
                      <a:pt x="1025500" y="705698"/>
                    </a:lnTo>
                    <a:lnTo>
                      <a:pt x="899966" y="683767"/>
                    </a:lnTo>
                    <a:lnTo>
                      <a:pt x="894428" y="652302"/>
                    </a:lnTo>
                    <a:lnTo>
                      <a:pt x="887966" y="616069"/>
                    </a:lnTo>
                    <a:lnTo>
                      <a:pt x="879659" y="572208"/>
                    </a:lnTo>
                    <a:lnTo>
                      <a:pt x="873198" y="525487"/>
                    </a:lnTo>
                    <a:lnTo>
                      <a:pt x="863967" y="474952"/>
                    </a:lnTo>
                    <a:lnTo>
                      <a:pt x="854737" y="423463"/>
                    </a:lnTo>
                    <a:lnTo>
                      <a:pt x="844583" y="372928"/>
                    </a:lnTo>
                    <a:lnTo>
                      <a:pt x="832584" y="324299"/>
                    </a:lnTo>
                    <a:lnTo>
                      <a:pt x="820584" y="277578"/>
                    </a:lnTo>
                    <a:lnTo>
                      <a:pt x="805816" y="236578"/>
                    </a:lnTo>
                    <a:lnTo>
                      <a:pt x="790124" y="201299"/>
                    </a:lnTo>
                    <a:lnTo>
                      <a:pt x="773509" y="173647"/>
                    </a:lnTo>
                    <a:lnTo>
                      <a:pt x="755048" y="156484"/>
                    </a:lnTo>
                    <a:lnTo>
                      <a:pt x="734741" y="147903"/>
                    </a:lnTo>
                    <a:lnTo>
                      <a:pt x="711665" y="144089"/>
                    </a:lnTo>
                    <a:lnTo>
                      <a:pt x="684897" y="145996"/>
                    </a:lnTo>
                    <a:lnTo>
                      <a:pt x="658129" y="149810"/>
                    </a:lnTo>
                    <a:lnTo>
                      <a:pt x="633207" y="156484"/>
                    </a:lnTo>
                    <a:lnTo>
                      <a:pt x="609208" y="163159"/>
                    </a:lnTo>
                    <a:lnTo>
                      <a:pt x="587055" y="169833"/>
                    </a:lnTo>
                    <a:lnTo>
                      <a:pt x="570440" y="175554"/>
                    </a:lnTo>
                    <a:lnTo>
                      <a:pt x="530749" y="188903"/>
                    </a:lnTo>
                    <a:lnTo>
                      <a:pt x="485520" y="201299"/>
                    </a:lnTo>
                    <a:lnTo>
                      <a:pt x="434753" y="211787"/>
                    </a:lnTo>
                    <a:lnTo>
                      <a:pt x="381216" y="218461"/>
                    </a:lnTo>
                    <a:lnTo>
                      <a:pt x="327680" y="224182"/>
                    </a:lnTo>
                    <a:lnTo>
                      <a:pt x="273220" y="226089"/>
                    </a:lnTo>
                    <a:lnTo>
                      <a:pt x="221530" y="222275"/>
                    </a:lnTo>
                    <a:lnTo>
                      <a:pt x="172609" y="213694"/>
                    </a:lnTo>
                    <a:lnTo>
                      <a:pt x="145841" y="207020"/>
                    </a:lnTo>
                    <a:lnTo>
                      <a:pt x="119073" y="194624"/>
                    </a:lnTo>
                    <a:lnTo>
                      <a:pt x="92304" y="180322"/>
                    </a:lnTo>
                    <a:lnTo>
                      <a:pt x="69228" y="163159"/>
                    </a:lnTo>
                    <a:lnTo>
                      <a:pt x="45229" y="142182"/>
                    </a:lnTo>
                    <a:lnTo>
                      <a:pt x="26768" y="120251"/>
                    </a:lnTo>
                    <a:lnTo>
                      <a:pt x="13846" y="92600"/>
                    </a:lnTo>
                    <a:lnTo>
                      <a:pt x="3692" y="61135"/>
                    </a:lnTo>
                    <a:lnTo>
                      <a:pt x="0" y="26809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815" name="자유형: 도형 37">
                <a:extLst>
                  <a:ext uri="{FF2B5EF4-FFF2-40B4-BE49-F238E27FC236}">
                    <a16:creationId xmlns:a16="http://schemas.microsoft.com/office/drawing/2014/main" id="{89332758-8A0E-443A-A3BE-7EBF589C0F8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623418" y="2722392"/>
                <a:ext cx="2645611" cy="720000"/>
              </a:xfrm>
              <a:custGeom>
                <a:avLst/>
                <a:gdLst>
                  <a:gd name="connsiteX0" fmla="*/ 275743 w 2645611"/>
                  <a:gd name="connsiteY0" fmla="*/ 0 h 720000"/>
                  <a:gd name="connsiteX1" fmla="*/ 2591103 w 2645611"/>
                  <a:gd name="connsiteY1" fmla="*/ 0 h 720000"/>
                  <a:gd name="connsiteX2" fmla="*/ 2604997 w 2645611"/>
                  <a:gd name="connsiteY2" fmla="*/ 47076 h 720000"/>
                  <a:gd name="connsiteX3" fmla="*/ 2623458 w 2645611"/>
                  <a:gd name="connsiteY3" fmla="*/ 131937 h 720000"/>
                  <a:gd name="connsiteX4" fmla="*/ 2637304 w 2645611"/>
                  <a:gd name="connsiteY4" fmla="*/ 218705 h 720000"/>
                  <a:gd name="connsiteX5" fmla="*/ 2643765 w 2645611"/>
                  <a:gd name="connsiteY5" fmla="*/ 308334 h 720000"/>
                  <a:gd name="connsiteX6" fmla="*/ 2645611 w 2645611"/>
                  <a:gd name="connsiteY6" fmla="*/ 399870 h 720000"/>
                  <a:gd name="connsiteX7" fmla="*/ 2640073 w 2645611"/>
                  <a:gd name="connsiteY7" fmla="*/ 490452 h 720000"/>
                  <a:gd name="connsiteX8" fmla="*/ 2628996 w 2645611"/>
                  <a:gd name="connsiteY8" fmla="*/ 579127 h 720000"/>
                  <a:gd name="connsiteX9" fmla="*/ 2608689 w 2645611"/>
                  <a:gd name="connsiteY9" fmla="*/ 665895 h 720000"/>
                  <a:gd name="connsiteX10" fmla="*/ 2589216 w 2645611"/>
                  <a:gd name="connsiteY10" fmla="*/ 720000 h 720000"/>
                  <a:gd name="connsiteX11" fmla="*/ 0 w 2645611"/>
                  <a:gd name="connsiteY11" fmla="*/ 720000 h 720000"/>
                  <a:gd name="connsiteX12" fmla="*/ 32480 w 2645611"/>
                  <a:gd name="connsiteY12" fmla="*/ 681151 h 720000"/>
                  <a:gd name="connsiteX13" fmla="*/ 69401 w 2645611"/>
                  <a:gd name="connsiteY13" fmla="*/ 643011 h 720000"/>
                  <a:gd name="connsiteX14" fmla="*/ 106323 w 2645611"/>
                  <a:gd name="connsiteY14" fmla="*/ 604871 h 720000"/>
                  <a:gd name="connsiteX15" fmla="*/ 141399 w 2645611"/>
                  <a:gd name="connsiteY15" fmla="*/ 562917 h 720000"/>
                  <a:gd name="connsiteX16" fmla="*/ 174628 w 2645611"/>
                  <a:gd name="connsiteY16" fmla="*/ 521917 h 720000"/>
                  <a:gd name="connsiteX17" fmla="*/ 205088 w 2645611"/>
                  <a:gd name="connsiteY17" fmla="*/ 475196 h 720000"/>
                  <a:gd name="connsiteX18" fmla="*/ 230011 w 2645611"/>
                  <a:gd name="connsiteY18" fmla="*/ 424660 h 720000"/>
                  <a:gd name="connsiteX19" fmla="*/ 243856 w 2645611"/>
                  <a:gd name="connsiteY19" fmla="*/ 382707 h 720000"/>
                  <a:gd name="connsiteX20" fmla="*/ 248471 w 2645611"/>
                  <a:gd name="connsiteY20" fmla="*/ 341706 h 720000"/>
                  <a:gd name="connsiteX21" fmla="*/ 248471 w 2645611"/>
                  <a:gd name="connsiteY21" fmla="*/ 297846 h 720000"/>
                  <a:gd name="connsiteX22" fmla="*/ 247548 w 2645611"/>
                  <a:gd name="connsiteY22" fmla="*/ 251124 h 720000"/>
                  <a:gd name="connsiteX23" fmla="*/ 245702 w 2645611"/>
                  <a:gd name="connsiteY23" fmla="*/ 204403 h 720000"/>
                  <a:gd name="connsiteX24" fmla="*/ 247548 w 2645611"/>
                  <a:gd name="connsiteY24" fmla="*/ 153868 h 720000"/>
                  <a:gd name="connsiteX25" fmla="*/ 252164 w 2645611"/>
                  <a:gd name="connsiteY25" fmla="*/ 100472 h 72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2645611" h="720000">
                    <a:moveTo>
                      <a:pt x="275743" y="0"/>
                    </a:moveTo>
                    <a:lnTo>
                      <a:pt x="2591103" y="0"/>
                    </a:lnTo>
                    <a:lnTo>
                      <a:pt x="2604997" y="47076"/>
                    </a:lnTo>
                    <a:lnTo>
                      <a:pt x="2623458" y="131937"/>
                    </a:lnTo>
                    <a:lnTo>
                      <a:pt x="2637304" y="218705"/>
                    </a:lnTo>
                    <a:lnTo>
                      <a:pt x="2643765" y="308334"/>
                    </a:lnTo>
                    <a:lnTo>
                      <a:pt x="2645611" y="399870"/>
                    </a:lnTo>
                    <a:lnTo>
                      <a:pt x="2640073" y="490452"/>
                    </a:lnTo>
                    <a:lnTo>
                      <a:pt x="2628996" y="579127"/>
                    </a:lnTo>
                    <a:lnTo>
                      <a:pt x="2608689" y="665895"/>
                    </a:lnTo>
                    <a:lnTo>
                      <a:pt x="2589216" y="720000"/>
                    </a:lnTo>
                    <a:lnTo>
                      <a:pt x="0" y="720000"/>
                    </a:lnTo>
                    <a:lnTo>
                      <a:pt x="32480" y="681151"/>
                    </a:lnTo>
                    <a:lnTo>
                      <a:pt x="69401" y="643011"/>
                    </a:lnTo>
                    <a:lnTo>
                      <a:pt x="106323" y="604871"/>
                    </a:lnTo>
                    <a:lnTo>
                      <a:pt x="141399" y="562917"/>
                    </a:lnTo>
                    <a:lnTo>
                      <a:pt x="174628" y="521917"/>
                    </a:lnTo>
                    <a:lnTo>
                      <a:pt x="205088" y="475196"/>
                    </a:lnTo>
                    <a:lnTo>
                      <a:pt x="230011" y="424660"/>
                    </a:lnTo>
                    <a:lnTo>
                      <a:pt x="243856" y="382707"/>
                    </a:lnTo>
                    <a:lnTo>
                      <a:pt x="248471" y="341706"/>
                    </a:lnTo>
                    <a:lnTo>
                      <a:pt x="248471" y="297846"/>
                    </a:lnTo>
                    <a:lnTo>
                      <a:pt x="247548" y="251124"/>
                    </a:lnTo>
                    <a:lnTo>
                      <a:pt x="245702" y="204403"/>
                    </a:lnTo>
                    <a:lnTo>
                      <a:pt x="247548" y="153868"/>
                    </a:lnTo>
                    <a:lnTo>
                      <a:pt x="252164" y="100472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1"/>
              </a:p>
            </p:txBody>
          </p:sp>
          <p:sp>
            <p:nvSpPr>
              <p:cNvPr id="816" name="자유형: 도형 36">
                <a:extLst>
                  <a:ext uri="{FF2B5EF4-FFF2-40B4-BE49-F238E27FC236}">
                    <a16:creationId xmlns:a16="http://schemas.microsoft.com/office/drawing/2014/main" id="{CD4F86CA-5F47-4396-90E6-F9A2D59016E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8553440" y="3514392"/>
                <a:ext cx="2627888" cy="720000"/>
              </a:xfrm>
              <a:custGeom>
                <a:avLst/>
                <a:gdLst>
                  <a:gd name="connsiteX0" fmla="*/ 8505 w 2627888"/>
                  <a:gd name="connsiteY0" fmla="*/ 0 h 720000"/>
                  <a:gd name="connsiteX1" fmla="*/ 2627888 w 2627888"/>
                  <a:gd name="connsiteY1" fmla="*/ 0 h 720000"/>
                  <a:gd name="connsiteX2" fmla="*/ 2619593 w 2627888"/>
                  <a:gd name="connsiteY2" fmla="*/ 17873 h 720000"/>
                  <a:gd name="connsiteX3" fmla="*/ 2580825 w 2627888"/>
                  <a:gd name="connsiteY3" fmla="*/ 81757 h 720000"/>
                  <a:gd name="connsiteX4" fmla="*/ 2541134 w 2627888"/>
                  <a:gd name="connsiteY4" fmla="*/ 143734 h 720000"/>
                  <a:gd name="connsiteX5" fmla="*/ 2496828 w 2627888"/>
                  <a:gd name="connsiteY5" fmla="*/ 204758 h 720000"/>
                  <a:gd name="connsiteX6" fmla="*/ 2453445 w 2627888"/>
                  <a:gd name="connsiteY6" fmla="*/ 261968 h 720000"/>
                  <a:gd name="connsiteX7" fmla="*/ 2410062 w 2627888"/>
                  <a:gd name="connsiteY7" fmla="*/ 321084 h 720000"/>
                  <a:gd name="connsiteX8" fmla="*/ 2367602 w 2627888"/>
                  <a:gd name="connsiteY8" fmla="*/ 380201 h 720000"/>
                  <a:gd name="connsiteX9" fmla="*/ 2338988 w 2627888"/>
                  <a:gd name="connsiteY9" fmla="*/ 427876 h 720000"/>
                  <a:gd name="connsiteX10" fmla="*/ 2315912 w 2627888"/>
                  <a:gd name="connsiteY10" fmla="*/ 482225 h 720000"/>
                  <a:gd name="connsiteX11" fmla="*/ 2297451 w 2627888"/>
                  <a:gd name="connsiteY11" fmla="*/ 539435 h 720000"/>
                  <a:gd name="connsiteX12" fmla="*/ 2282682 w 2627888"/>
                  <a:gd name="connsiteY12" fmla="*/ 601412 h 720000"/>
                  <a:gd name="connsiteX13" fmla="*/ 2280836 w 2627888"/>
                  <a:gd name="connsiteY13" fmla="*/ 630970 h 720000"/>
                  <a:gd name="connsiteX14" fmla="*/ 2282682 w 2627888"/>
                  <a:gd name="connsiteY14" fmla="*/ 666250 h 720000"/>
                  <a:gd name="connsiteX15" fmla="*/ 2287298 w 2627888"/>
                  <a:gd name="connsiteY15" fmla="*/ 709157 h 720000"/>
                  <a:gd name="connsiteX16" fmla="*/ 2288861 w 2627888"/>
                  <a:gd name="connsiteY16" fmla="*/ 720000 h 720000"/>
                  <a:gd name="connsiteX17" fmla="*/ 327825 w 2627888"/>
                  <a:gd name="connsiteY17" fmla="*/ 720000 h 720000"/>
                  <a:gd name="connsiteX18" fmla="*/ 334141 w 2627888"/>
                  <a:gd name="connsiteY18" fmla="*/ 693901 h 720000"/>
                  <a:gd name="connsiteX19" fmla="*/ 336910 w 2627888"/>
                  <a:gd name="connsiteY19" fmla="*/ 664343 h 720000"/>
                  <a:gd name="connsiteX20" fmla="*/ 336910 w 2627888"/>
                  <a:gd name="connsiteY20" fmla="*/ 632877 h 720000"/>
                  <a:gd name="connsiteX21" fmla="*/ 328603 w 2627888"/>
                  <a:gd name="connsiteY21" fmla="*/ 605226 h 720000"/>
                  <a:gd name="connsiteX22" fmla="*/ 320296 w 2627888"/>
                  <a:gd name="connsiteY22" fmla="*/ 589970 h 720000"/>
                  <a:gd name="connsiteX23" fmla="*/ 305527 w 2627888"/>
                  <a:gd name="connsiteY23" fmla="*/ 575668 h 720000"/>
                  <a:gd name="connsiteX24" fmla="*/ 289835 w 2627888"/>
                  <a:gd name="connsiteY24" fmla="*/ 565179 h 720000"/>
                  <a:gd name="connsiteX25" fmla="*/ 273220 w 2627888"/>
                  <a:gd name="connsiteY25" fmla="*/ 556598 h 720000"/>
                  <a:gd name="connsiteX26" fmla="*/ 256606 w 2627888"/>
                  <a:gd name="connsiteY26" fmla="*/ 544202 h 720000"/>
                  <a:gd name="connsiteX27" fmla="*/ 243683 w 2627888"/>
                  <a:gd name="connsiteY27" fmla="*/ 530853 h 720000"/>
                  <a:gd name="connsiteX28" fmla="*/ 233530 w 2627888"/>
                  <a:gd name="connsiteY28" fmla="*/ 513690 h 720000"/>
                  <a:gd name="connsiteX29" fmla="*/ 229837 w 2627888"/>
                  <a:gd name="connsiteY29" fmla="*/ 494620 h 720000"/>
                  <a:gd name="connsiteX30" fmla="*/ 231684 w 2627888"/>
                  <a:gd name="connsiteY30" fmla="*/ 475551 h 720000"/>
                  <a:gd name="connsiteX31" fmla="*/ 238145 w 2627888"/>
                  <a:gd name="connsiteY31" fmla="*/ 457434 h 720000"/>
                  <a:gd name="connsiteX32" fmla="*/ 246452 w 2627888"/>
                  <a:gd name="connsiteY32" fmla="*/ 442178 h 720000"/>
                  <a:gd name="connsiteX33" fmla="*/ 251990 w 2627888"/>
                  <a:gd name="connsiteY33" fmla="*/ 426922 h 720000"/>
                  <a:gd name="connsiteX34" fmla="*/ 225222 w 2627888"/>
                  <a:gd name="connsiteY34" fmla="*/ 407852 h 720000"/>
                  <a:gd name="connsiteX35" fmla="*/ 206761 w 2627888"/>
                  <a:gd name="connsiteY35" fmla="*/ 388782 h 720000"/>
                  <a:gd name="connsiteX36" fmla="*/ 196608 w 2627888"/>
                  <a:gd name="connsiteY36" fmla="*/ 369713 h 720000"/>
                  <a:gd name="connsiteX37" fmla="*/ 194762 w 2627888"/>
                  <a:gd name="connsiteY37" fmla="*/ 348736 h 720000"/>
                  <a:gd name="connsiteX38" fmla="*/ 197531 w 2627888"/>
                  <a:gd name="connsiteY38" fmla="*/ 329666 h 720000"/>
                  <a:gd name="connsiteX39" fmla="*/ 204915 w 2627888"/>
                  <a:gd name="connsiteY39" fmla="*/ 308689 h 720000"/>
                  <a:gd name="connsiteX40" fmla="*/ 215069 w 2627888"/>
                  <a:gd name="connsiteY40" fmla="*/ 287712 h 720000"/>
                  <a:gd name="connsiteX41" fmla="*/ 226145 w 2627888"/>
                  <a:gd name="connsiteY41" fmla="*/ 266735 h 720000"/>
                  <a:gd name="connsiteX42" fmla="*/ 236299 w 2627888"/>
                  <a:gd name="connsiteY42" fmla="*/ 244805 h 720000"/>
                  <a:gd name="connsiteX43" fmla="*/ 246452 w 2627888"/>
                  <a:gd name="connsiteY43" fmla="*/ 223828 h 720000"/>
                  <a:gd name="connsiteX44" fmla="*/ 251990 w 2627888"/>
                  <a:gd name="connsiteY44" fmla="*/ 200944 h 720000"/>
                  <a:gd name="connsiteX45" fmla="*/ 233530 w 2627888"/>
                  <a:gd name="connsiteY45" fmla="*/ 183781 h 720000"/>
                  <a:gd name="connsiteX46" fmla="*/ 207684 w 2627888"/>
                  <a:gd name="connsiteY46" fmla="*/ 170432 h 720000"/>
                  <a:gd name="connsiteX47" fmla="*/ 179070 w 2627888"/>
                  <a:gd name="connsiteY47" fmla="*/ 158037 h 720000"/>
                  <a:gd name="connsiteX48" fmla="*/ 149533 w 2627888"/>
                  <a:gd name="connsiteY48" fmla="*/ 147548 h 720000"/>
                  <a:gd name="connsiteX49" fmla="*/ 119072 w 2627888"/>
                  <a:gd name="connsiteY49" fmla="*/ 137060 h 720000"/>
                  <a:gd name="connsiteX50" fmla="*/ 88612 w 2627888"/>
                  <a:gd name="connsiteY50" fmla="*/ 126571 h 720000"/>
                  <a:gd name="connsiteX51" fmla="*/ 59998 w 2627888"/>
                  <a:gd name="connsiteY51" fmla="*/ 114176 h 720000"/>
                  <a:gd name="connsiteX52" fmla="*/ 36922 w 2627888"/>
                  <a:gd name="connsiteY52" fmla="*/ 100827 h 720000"/>
                  <a:gd name="connsiteX53" fmla="*/ 16615 w 2627888"/>
                  <a:gd name="connsiteY53" fmla="*/ 81757 h 720000"/>
                  <a:gd name="connsiteX54" fmla="*/ 4615 w 2627888"/>
                  <a:gd name="connsiteY54" fmla="*/ 58873 h 720000"/>
                  <a:gd name="connsiteX55" fmla="*/ 0 w 2627888"/>
                  <a:gd name="connsiteY55" fmla="*/ 35036 h 720000"/>
                  <a:gd name="connsiteX56" fmla="*/ 3692 w 2627888"/>
                  <a:gd name="connsiteY56" fmla="*/ 12152 h 72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2627888" h="720000">
                    <a:moveTo>
                      <a:pt x="8505" y="0"/>
                    </a:moveTo>
                    <a:lnTo>
                      <a:pt x="2627888" y="0"/>
                    </a:lnTo>
                    <a:lnTo>
                      <a:pt x="2619593" y="17873"/>
                    </a:lnTo>
                    <a:lnTo>
                      <a:pt x="2580825" y="81757"/>
                    </a:lnTo>
                    <a:lnTo>
                      <a:pt x="2541134" y="143734"/>
                    </a:lnTo>
                    <a:lnTo>
                      <a:pt x="2496828" y="204758"/>
                    </a:lnTo>
                    <a:lnTo>
                      <a:pt x="2453445" y="261968"/>
                    </a:lnTo>
                    <a:lnTo>
                      <a:pt x="2410062" y="321084"/>
                    </a:lnTo>
                    <a:lnTo>
                      <a:pt x="2367602" y="380201"/>
                    </a:lnTo>
                    <a:lnTo>
                      <a:pt x="2338988" y="427876"/>
                    </a:lnTo>
                    <a:lnTo>
                      <a:pt x="2315912" y="482225"/>
                    </a:lnTo>
                    <a:lnTo>
                      <a:pt x="2297451" y="539435"/>
                    </a:lnTo>
                    <a:lnTo>
                      <a:pt x="2282682" y="601412"/>
                    </a:lnTo>
                    <a:lnTo>
                      <a:pt x="2280836" y="630970"/>
                    </a:lnTo>
                    <a:lnTo>
                      <a:pt x="2282682" y="666250"/>
                    </a:lnTo>
                    <a:lnTo>
                      <a:pt x="2287298" y="709157"/>
                    </a:lnTo>
                    <a:lnTo>
                      <a:pt x="2288861" y="720000"/>
                    </a:lnTo>
                    <a:lnTo>
                      <a:pt x="327825" y="720000"/>
                    </a:lnTo>
                    <a:lnTo>
                      <a:pt x="334141" y="693901"/>
                    </a:lnTo>
                    <a:lnTo>
                      <a:pt x="336910" y="664343"/>
                    </a:lnTo>
                    <a:lnTo>
                      <a:pt x="336910" y="632877"/>
                    </a:lnTo>
                    <a:lnTo>
                      <a:pt x="328603" y="605226"/>
                    </a:lnTo>
                    <a:lnTo>
                      <a:pt x="320296" y="589970"/>
                    </a:lnTo>
                    <a:lnTo>
                      <a:pt x="305527" y="575668"/>
                    </a:lnTo>
                    <a:lnTo>
                      <a:pt x="289835" y="565179"/>
                    </a:lnTo>
                    <a:lnTo>
                      <a:pt x="273220" y="556598"/>
                    </a:lnTo>
                    <a:lnTo>
                      <a:pt x="256606" y="544202"/>
                    </a:lnTo>
                    <a:lnTo>
                      <a:pt x="243683" y="530853"/>
                    </a:lnTo>
                    <a:lnTo>
                      <a:pt x="233530" y="513690"/>
                    </a:lnTo>
                    <a:lnTo>
                      <a:pt x="229837" y="494620"/>
                    </a:lnTo>
                    <a:lnTo>
                      <a:pt x="231684" y="475551"/>
                    </a:lnTo>
                    <a:lnTo>
                      <a:pt x="238145" y="457434"/>
                    </a:lnTo>
                    <a:lnTo>
                      <a:pt x="246452" y="442178"/>
                    </a:lnTo>
                    <a:lnTo>
                      <a:pt x="251990" y="426922"/>
                    </a:lnTo>
                    <a:lnTo>
                      <a:pt x="225222" y="407852"/>
                    </a:lnTo>
                    <a:lnTo>
                      <a:pt x="206761" y="388782"/>
                    </a:lnTo>
                    <a:lnTo>
                      <a:pt x="196608" y="369713"/>
                    </a:lnTo>
                    <a:lnTo>
                      <a:pt x="194762" y="348736"/>
                    </a:lnTo>
                    <a:lnTo>
                      <a:pt x="197531" y="329666"/>
                    </a:lnTo>
                    <a:lnTo>
                      <a:pt x="204915" y="308689"/>
                    </a:lnTo>
                    <a:lnTo>
                      <a:pt x="215069" y="287712"/>
                    </a:lnTo>
                    <a:lnTo>
                      <a:pt x="226145" y="266735"/>
                    </a:lnTo>
                    <a:lnTo>
                      <a:pt x="236299" y="244805"/>
                    </a:lnTo>
                    <a:lnTo>
                      <a:pt x="246452" y="223828"/>
                    </a:lnTo>
                    <a:lnTo>
                      <a:pt x="251990" y="200944"/>
                    </a:lnTo>
                    <a:lnTo>
                      <a:pt x="233530" y="183781"/>
                    </a:lnTo>
                    <a:lnTo>
                      <a:pt x="207684" y="170432"/>
                    </a:lnTo>
                    <a:lnTo>
                      <a:pt x="179070" y="158037"/>
                    </a:lnTo>
                    <a:lnTo>
                      <a:pt x="149533" y="147548"/>
                    </a:lnTo>
                    <a:lnTo>
                      <a:pt x="119072" y="137060"/>
                    </a:lnTo>
                    <a:lnTo>
                      <a:pt x="88612" y="126571"/>
                    </a:lnTo>
                    <a:lnTo>
                      <a:pt x="59998" y="114176"/>
                    </a:lnTo>
                    <a:lnTo>
                      <a:pt x="36922" y="100827"/>
                    </a:lnTo>
                    <a:lnTo>
                      <a:pt x="16615" y="81757"/>
                    </a:lnTo>
                    <a:lnTo>
                      <a:pt x="4615" y="58873"/>
                    </a:lnTo>
                    <a:lnTo>
                      <a:pt x="0" y="35036"/>
                    </a:lnTo>
                    <a:lnTo>
                      <a:pt x="3692" y="1215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810" name="화살표: 위쪽/아래쪽 5">
              <a:extLst>
                <a:ext uri="{FF2B5EF4-FFF2-40B4-BE49-F238E27FC236}">
                  <a16:creationId xmlns:a16="http://schemas.microsoft.com/office/drawing/2014/main" id="{63C3A69F-042B-415B-8667-C9DA065EA9BC}"/>
                </a:ext>
              </a:extLst>
            </p:cNvPr>
            <p:cNvSpPr/>
            <p:nvPr/>
          </p:nvSpPr>
          <p:spPr>
            <a:xfrm>
              <a:off x="8937916" y="2503492"/>
              <a:ext cx="432048" cy="805308"/>
            </a:xfrm>
            <a:prstGeom prst="up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11" name="화살표: 위쪽/아래쪽 39">
              <a:extLst>
                <a:ext uri="{FF2B5EF4-FFF2-40B4-BE49-F238E27FC236}">
                  <a16:creationId xmlns:a16="http://schemas.microsoft.com/office/drawing/2014/main" id="{5B99E7AE-9954-4606-B0E9-BCC8C237B608}"/>
                </a:ext>
              </a:extLst>
            </p:cNvPr>
            <p:cNvSpPr/>
            <p:nvPr/>
          </p:nvSpPr>
          <p:spPr>
            <a:xfrm>
              <a:off x="8246751" y="3462758"/>
              <a:ext cx="432048" cy="805308"/>
            </a:xfrm>
            <a:prstGeom prst="up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12" name="화살표: 위쪽/아래쪽 40">
              <a:extLst>
                <a:ext uri="{FF2B5EF4-FFF2-40B4-BE49-F238E27FC236}">
                  <a16:creationId xmlns:a16="http://schemas.microsoft.com/office/drawing/2014/main" id="{FAD09512-977C-45C0-A6FD-454D09C0DE2E}"/>
                </a:ext>
              </a:extLst>
            </p:cNvPr>
            <p:cNvSpPr/>
            <p:nvPr/>
          </p:nvSpPr>
          <p:spPr>
            <a:xfrm>
              <a:off x="8937916" y="4422024"/>
              <a:ext cx="432048" cy="805308"/>
            </a:xfrm>
            <a:prstGeom prst="up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176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2019-05-20T06:14:00Z</dcterms:modified>
</cp:coreProperties>
</file>