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18" name="그룹 3">
            <a:extLst>
              <a:ext uri="{FF2B5EF4-FFF2-40B4-BE49-F238E27FC236}">
                <a16:creationId xmlns:a16="http://schemas.microsoft.com/office/drawing/2014/main" id="{1CDBB7D0-C8C6-4612-AE5A-6D6112BA9E02}"/>
              </a:ext>
            </a:extLst>
          </p:cNvPr>
          <p:cNvGrpSpPr/>
          <p:nvPr/>
        </p:nvGrpSpPr>
        <p:grpSpPr>
          <a:xfrm>
            <a:off x="6304765" y="1784175"/>
            <a:ext cx="3698080" cy="780265"/>
            <a:chOff x="4223789" y="1916833"/>
            <a:chExt cx="3698080" cy="780265"/>
          </a:xfrm>
        </p:grpSpPr>
        <p:sp>
          <p:nvSpPr>
            <p:cNvPr id="2719" name="TextBox 2718">
              <a:extLst>
                <a:ext uri="{FF2B5EF4-FFF2-40B4-BE49-F238E27FC236}">
                  <a16:creationId xmlns:a16="http://schemas.microsoft.com/office/drawing/2014/main" id="{81963305-3066-48E3-8528-5E768028A2E1}"/>
                </a:ext>
              </a:extLst>
            </p:cNvPr>
            <p:cNvSpPr txBox="1"/>
            <p:nvPr/>
          </p:nvSpPr>
          <p:spPr>
            <a:xfrm>
              <a:off x="4223789" y="1916833"/>
              <a:ext cx="2232252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20" name="TextBox 2719">
              <a:extLst>
                <a:ext uri="{FF2B5EF4-FFF2-40B4-BE49-F238E27FC236}">
                  <a16:creationId xmlns:a16="http://schemas.microsoft.com/office/drawing/2014/main" id="{35F315DD-C176-46E7-A9BF-2C2D86DB0F2C}"/>
                </a:ext>
              </a:extLst>
            </p:cNvPr>
            <p:cNvSpPr txBox="1"/>
            <p:nvPr/>
          </p:nvSpPr>
          <p:spPr>
            <a:xfrm>
              <a:off x="4547826" y="2235433"/>
              <a:ext cx="33740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721" name="그룹 4">
            <a:extLst>
              <a:ext uri="{FF2B5EF4-FFF2-40B4-BE49-F238E27FC236}">
                <a16:creationId xmlns:a16="http://schemas.microsoft.com/office/drawing/2014/main" id="{C7409302-93E4-4A34-B038-5B4B5DF99FE8}"/>
              </a:ext>
            </a:extLst>
          </p:cNvPr>
          <p:cNvGrpSpPr/>
          <p:nvPr/>
        </p:nvGrpSpPr>
        <p:grpSpPr>
          <a:xfrm>
            <a:off x="7029103" y="2937529"/>
            <a:ext cx="3698080" cy="780265"/>
            <a:chOff x="4223789" y="3029664"/>
            <a:chExt cx="3698080" cy="780265"/>
          </a:xfrm>
        </p:grpSpPr>
        <p:sp>
          <p:nvSpPr>
            <p:cNvPr id="2722" name="TextBox 2721">
              <a:extLst>
                <a:ext uri="{FF2B5EF4-FFF2-40B4-BE49-F238E27FC236}">
                  <a16:creationId xmlns:a16="http://schemas.microsoft.com/office/drawing/2014/main" id="{497B12EA-5618-4868-B80B-37F31D091FE3}"/>
                </a:ext>
              </a:extLst>
            </p:cNvPr>
            <p:cNvSpPr txBox="1"/>
            <p:nvPr/>
          </p:nvSpPr>
          <p:spPr>
            <a:xfrm>
              <a:off x="4223789" y="3029664"/>
              <a:ext cx="2232252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23" name="TextBox 2722">
              <a:extLst>
                <a:ext uri="{FF2B5EF4-FFF2-40B4-BE49-F238E27FC236}">
                  <a16:creationId xmlns:a16="http://schemas.microsoft.com/office/drawing/2014/main" id="{6F90D7A5-5130-4870-974E-6C968AD16D75}"/>
                </a:ext>
              </a:extLst>
            </p:cNvPr>
            <p:cNvSpPr txBox="1"/>
            <p:nvPr/>
          </p:nvSpPr>
          <p:spPr>
            <a:xfrm>
              <a:off x="4547826" y="3348264"/>
              <a:ext cx="33740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724" name="그룹 7">
            <a:extLst>
              <a:ext uri="{FF2B5EF4-FFF2-40B4-BE49-F238E27FC236}">
                <a16:creationId xmlns:a16="http://schemas.microsoft.com/office/drawing/2014/main" id="{A8719532-B469-4AAC-8AF6-C84487E0F42E}"/>
              </a:ext>
            </a:extLst>
          </p:cNvPr>
          <p:cNvGrpSpPr/>
          <p:nvPr/>
        </p:nvGrpSpPr>
        <p:grpSpPr>
          <a:xfrm>
            <a:off x="7753441" y="4090883"/>
            <a:ext cx="3698080" cy="780265"/>
            <a:chOff x="4223789" y="4142495"/>
            <a:chExt cx="3698080" cy="780265"/>
          </a:xfrm>
        </p:grpSpPr>
        <p:sp>
          <p:nvSpPr>
            <p:cNvPr id="2725" name="TextBox 2724">
              <a:extLst>
                <a:ext uri="{FF2B5EF4-FFF2-40B4-BE49-F238E27FC236}">
                  <a16:creationId xmlns:a16="http://schemas.microsoft.com/office/drawing/2014/main" id="{68A1DFC4-D523-4E1C-925B-C4A9D4651AC7}"/>
                </a:ext>
              </a:extLst>
            </p:cNvPr>
            <p:cNvSpPr txBox="1"/>
            <p:nvPr/>
          </p:nvSpPr>
          <p:spPr>
            <a:xfrm>
              <a:off x="4223789" y="4142495"/>
              <a:ext cx="2232252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26" name="TextBox 2725">
              <a:extLst>
                <a:ext uri="{FF2B5EF4-FFF2-40B4-BE49-F238E27FC236}">
                  <a16:creationId xmlns:a16="http://schemas.microsoft.com/office/drawing/2014/main" id="{3FFAC694-7DDD-4DA3-882B-7244F788D540}"/>
                </a:ext>
              </a:extLst>
            </p:cNvPr>
            <p:cNvSpPr txBox="1"/>
            <p:nvPr/>
          </p:nvSpPr>
          <p:spPr>
            <a:xfrm>
              <a:off x="4547826" y="4461095"/>
              <a:ext cx="33740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727" name="그룹 8">
            <a:extLst>
              <a:ext uri="{FF2B5EF4-FFF2-40B4-BE49-F238E27FC236}">
                <a16:creationId xmlns:a16="http://schemas.microsoft.com/office/drawing/2014/main" id="{75855CC5-7965-4757-B1FD-E4485F6E8ABA}"/>
              </a:ext>
            </a:extLst>
          </p:cNvPr>
          <p:cNvGrpSpPr/>
          <p:nvPr/>
        </p:nvGrpSpPr>
        <p:grpSpPr>
          <a:xfrm>
            <a:off x="7505059" y="5244237"/>
            <a:ext cx="3698080" cy="780265"/>
            <a:chOff x="4223789" y="5255325"/>
            <a:chExt cx="3698080" cy="780265"/>
          </a:xfrm>
        </p:grpSpPr>
        <p:sp>
          <p:nvSpPr>
            <p:cNvPr id="2728" name="TextBox 2727">
              <a:extLst>
                <a:ext uri="{FF2B5EF4-FFF2-40B4-BE49-F238E27FC236}">
                  <a16:creationId xmlns:a16="http://schemas.microsoft.com/office/drawing/2014/main" id="{88E67C0A-058E-403B-8974-BE81D0F31E5C}"/>
                </a:ext>
              </a:extLst>
            </p:cNvPr>
            <p:cNvSpPr txBox="1"/>
            <p:nvPr/>
          </p:nvSpPr>
          <p:spPr>
            <a:xfrm>
              <a:off x="4223789" y="5255325"/>
              <a:ext cx="2232252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29" name="TextBox 2728">
              <a:extLst>
                <a:ext uri="{FF2B5EF4-FFF2-40B4-BE49-F238E27FC236}">
                  <a16:creationId xmlns:a16="http://schemas.microsoft.com/office/drawing/2014/main" id="{50947B18-08FB-481D-987C-7977D79BB9FF}"/>
                </a:ext>
              </a:extLst>
            </p:cNvPr>
            <p:cNvSpPr txBox="1"/>
            <p:nvPr/>
          </p:nvSpPr>
          <p:spPr>
            <a:xfrm>
              <a:off x="4547826" y="5573925"/>
              <a:ext cx="33740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2730" name="TextBox 2729">
            <a:extLst>
              <a:ext uri="{FF2B5EF4-FFF2-40B4-BE49-F238E27FC236}">
                <a16:creationId xmlns:a16="http://schemas.microsoft.com/office/drawing/2014/main" id="{46ED9E28-6290-47DA-868F-E4299F165F10}"/>
              </a:ext>
            </a:extLst>
          </p:cNvPr>
          <p:cNvSpPr txBox="1"/>
          <p:nvPr/>
        </p:nvSpPr>
        <p:spPr>
          <a:xfrm>
            <a:off x="713594" y="1781469"/>
            <a:ext cx="1562683" cy="333524"/>
          </a:xfrm>
          <a:prstGeom prst="rect">
            <a:avLst/>
          </a:prstGeom>
          <a:noFill/>
        </p:spPr>
        <p:txBody>
          <a:bodyPr lIns="0" anchor="ctr"/>
          <a:lstStyle>
            <a:lvl1pPr indent="0">
              <a:spcBef>
                <a:spcPct val="20000"/>
              </a:spcBef>
              <a:buFontTx/>
              <a:buNone/>
              <a:defRPr sz="2400" b="1" baseline="0">
                <a:solidFill>
                  <a:schemeClr val="bg1"/>
                </a:solidFill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altLang="ko-KR" sz="2800" dirty="0">
                <a:solidFill>
                  <a:schemeClr val="accent3"/>
                </a:solidFill>
              </a:rPr>
              <a:t>SIMPLE</a:t>
            </a:r>
          </a:p>
        </p:txBody>
      </p:sp>
      <p:sp>
        <p:nvSpPr>
          <p:cNvPr id="2731" name="직사각형 38">
            <a:extLst>
              <a:ext uri="{FF2B5EF4-FFF2-40B4-BE49-F238E27FC236}">
                <a16:creationId xmlns:a16="http://schemas.microsoft.com/office/drawing/2014/main" id="{D2A66947-C57C-43F7-920F-014F1D72F9F0}"/>
              </a:ext>
            </a:extLst>
          </p:cNvPr>
          <p:cNvSpPr/>
          <p:nvPr/>
        </p:nvSpPr>
        <p:spPr>
          <a:xfrm>
            <a:off x="713594" y="2151929"/>
            <a:ext cx="2282763" cy="333524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2800" b="1" dirty="0">
                <a:solidFill>
                  <a:schemeClr val="accent2"/>
                </a:solidFill>
              </a:rPr>
              <a:t>PORTFOLIO</a:t>
            </a:r>
          </a:p>
        </p:txBody>
      </p:sp>
      <p:sp>
        <p:nvSpPr>
          <p:cNvPr id="2732" name="직사각형 39">
            <a:extLst>
              <a:ext uri="{FF2B5EF4-FFF2-40B4-BE49-F238E27FC236}">
                <a16:creationId xmlns:a16="http://schemas.microsoft.com/office/drawing/2014/main" id="{9751A676-3B00-4087-B311-FE8DF47299C0}"/>
              </a:ext>
            </a:extLst>
          </p:cNvPr>
          <p:cNvSpPr/>
          <p:nvPr/>
        </p:nvSpPr>
        <p:spPr>
          <a:xfrm>
            <a:off x="713594" y="2522388"/>
            <a:ext cx="2858827" cy="333524"/>
          </a:xfrm>
          <a:prstGeom prst="rect">
            <a:avLst/>
          </a:prstGeom>
          <a:noFill/>
        </p:spPr>
        <p:txBody>
          <a:bodyPr lIns="0" anchor="ctr"/>
          <a:lstStyle/>
          <a:p>
            <a:r>
              <a:rPr lang="en-US" altLang="ko-KR" sz="2800" b="1" dirty="0">
                <a:solidFill>
                  <a:schemeClr val="accent1"/>
                </a:solidFill>
              </a:rPr>
              <a:t>PRESENTATION</a:t>
            </a:r>
          </a:p>
        </p:txBody>
      </p:sp>
      <p:sp>
        <p:nvSpPr>
          <p:cNvPr id="2733" name="직사각형 1">
            <a:extLst>
              <a:ext uri="{FF2B5EF4-FFF2-40B4-BE49-F238E27FC236}">
                <a16:creationId xmlns:a16="http://schemas.microsoft.com/office/drawing/2014/main" id="{C48DE50D-DCF2-46C9-B64A-AEDA4E6FFBCF}"/>
              </a:ext>
            </a:extLst>
          </p:cNvPr>
          <p:cNvSpPr/>
          <p:nvPr/>
        </p:nvSpPr>
        <p:spPr>
          <a:xfrm>
            <a:off x="713594" y="2963589"/>
            <a:ext cx="28588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734" name="Group 2733">
            <a:extLst>
              <a:ext uri="{FF2B5EF4-FFF2-40B4-BE49-F238E27FC236}">
                <a16:creationId xmlns:a16="http://schemas.microsoft.com/office/drawing/2014/main" id="{7C0B6971-F8F2-437B-BF4C-BAC0BFA29274}"/>
              </a:ext>
            </a:extLst>
          </p:cNvPr>
          <p:cNvGrpSpPr/>
          <p:nvPr/>
        </p:nvGrpSpPr>
        <p:grpSpPr>
          <a:xfrm>
            <a:off x="1657012" y="3450320"/>
            <a:ext cx="4907566" cy="2455113"/>
            <a:chOff x="6104811" y="2645910"/>
            <a:chExt cx="5295876" cy="2649374"/>
          </a:xfrm>
        </p:grpSpPr>
        <p:sp>
          <p:nvSpPr>
            <p:cNvPr id="2735" name="Circle: Hollow 2734">
              <a:extLst>
                <a:ext uri="{FF2B5EF4-FFF2-40B4-BE49-F238E27FC236}">
                  <a16:creationId xmlns:a16="http://schemas.microsoft.com/office/drawing/2014/main" id="{3E3DA5EE-4EF5-4C62-8A23-6561AD36A44C}"/>
                </a:ext>
              </a:extLst>
            </p:cNvPr>
            <p:cNvSpPr/>
            <p:nvPr/>
          </p:nvSpPr>
          <p:spPr>
            <a:xfrm>
              <a:off x="8371922" y="2645910"/>
              <a:ext cx="962431" cy="962431"/>
            </a:xfrm>
            <a:prstGeom prst="donut">
              <a:avLst>
                <a:gd name="adj" fmla="val 3494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scene3d>
              <a:camera prst="isometricOffAxis1Top">
                <a:rot lat="20561058" lon="19595284" rev="2221325"/>
              </a:camera>
              <a:lightRig rig="threePt" dir="t"/>
            </a:scene3d>
            <a:sp3d extrusionH="76200">
              <a:bevelB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2736" name="Group 2735">
              <a:extLst>
                <a:ext uri="{FF2B5EF4-FFF2-40B4-BE49-F238E27FC236}">
                  <a16:creationId xmlns:a16="http://schemas.microsoft.com/office/drawing/2014/main" id="{CE99065E-B9DF-4C12-BB5F-FB1FCAD4BC5C}"/>
                </a:ext>
              </a:extLst>
            </p:cNvPr>
            <p:cNvGrpSpPr/>
            <p:nvPr/>
          </p:nvGrpSpPr>
          <p:grpSpPr>
            <a:xfrm>
              <a:off x="6104811" y="2933651"/>
              <a:ext cx="2771179" cy="1503421"/>
              <a:chOff x="6104811" y="2933651"/>
              <a:chExt cx="2771179" cy="1503421"/>
            </a:xfrm>
          </p:grpSpPr>
          <p:sp>
            <p:nvSpPr>
              <p:cNvPr id="2740" name="Freeform: Shape 2739">
                <a:extLst>
                  <a:ext uri="{FF2B5EF4-FFF2-40B4-BE49-F238E27FC236}">
                    <a16:creationId xmlns:a16="http://schemas.microsoft.com/office/drawing/2014/main" id="{350A2047-D57C-4DE0-9C07-997FBDC56739}"/>
                  </a:ext>
                </a:extLst>
              </p:cNvPr>
              <p:cNvSpPr/>
              <p:nvPr/>
            </p:nvSpPr>
            <p:spPr>
              <a:xfrm rot="3782544">
                <a:off x="6896284" y="2457367"/>
                <a:ext cx="1206591" cy="2752820"/>
              </a:xfrm>
              <a:custGeom>
                <a:avLst/>
                <a:gdLst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703894 w 1206591"/>
                  <a:gd name="connsiteY5" fmla="*/ 201995 h 2752820"/>
                  <a:gd name="connsiteX6" fmla="*/ 665356 w 1206591"/>
                  <a:gd name="connsiteY6" fmla="*/ 176012 h 2752820"/>
                  <a:gd name="connsiteX7" fmla="*/ 603296 w 1206591"/>
                  <a:gd name="connsiteY7" fmla="*/ 163483 h 2752820"/>
                  <a:gd name="connsiteX8" fmla="*/ 443859 w 1206591"/>
                  <a:gd name="connsiteY8" fmla="*/ 322919 h 2752820"/>
                  <a:gd name="connsiteX9" fmla="*/ 603296 w 1206591"/>
                  <a:gd name="connsiteY9" fmla="*/ 482356 h 2752820"/>
                  <a:gd name="connsiteX10" fmla="*/ 762733 w 1206591"/>
                  <a:gd name="connsiteY10" fmla="*/ 322919 h 2752820"/>
                  <a:gd name="connsiteX11" fmla="*/ 753492 w 1206591"/>
                  <a:gd name="connsiteY11" fmla="*/ 277148 h 2752820"/>
                  <a:gd name="connsiteX12" fmla="*/ 785562 w 1206591"/>
                  <a:gd name="connsiteY12" fmla="*/ 266006 h 2752820"/>
                  <a:gd name="connsiteX13" fmla="*/ 963332 w 1206591"/>
                  <a:gd name="connsiteY13" fmla="*/ 139490 h 2752820"/>
                  <a:gd name="connsiteX14" fmla="*/ 972122 w 1206591"/>
                  <a:gd name="connsiteY14" fmla="*/ 129039 h 2752820"/>
                  <a:gd name="connsiteX15" fmla="*/ 1029890 w 1206591"/>
                  <a:gd name="connsiteY15" fmla="*/ 176701 h 2752820"/>
                  <a:gd name="connsiteX16" fmla="*/ 1206591 w 1206591"/>
                  <a:gd name="connsiteY16" fmla="*/ 603295 h 2752820"/>
                  <a:gd name="connsiteX17" fmla="*/ 940604 w 1206591"/>
                  <a:gd name="connsiteY17" fmla="*/ 1103558 h 2752820"/>
                  <a:gd name="connsiteX18" fmla="*/ 857670 w 1206591"/>
                  <a:gd name="connsiteY18" fmla="*/ 1148573 h 2752820"/>
                  <a:gd name="connsiteX19" fmla="*/ 857670 w 1206591"/>
                  <a:gd name="connsiteY19" fmla="*/ 2588272 h 2752820"/>
                  <a:gd name="connsiteX20" fmla="*/ 858547 w 1206591"/>
                  <a:gd name="connsiteY20" fmla="*/ 2599022 h 2752820"/>
                  <a:gd name="connsiteX21" fmla="*/ 853940 w 1206591"/>
                  <a:gd name="connsiteY21" fmla="*/ 2605603 h 2752820"/>
                  <a:gd name="connsiteX22" fmla="*/ 792294 w 1206591"/>
                  <a:gd name="connsiteY22" fmla="*/ 2666372 h 2752820"/>
                  <a:gd name="connsiteX23" fmla="*/ 755438 w 1206591"/>
                  <a:gd name="connsiteY23" fmla="*/ 2700595 h 2752820"/>
                  <a:gd name="connsiteX24" fmla="*/ 754564 w 1206591"/>
                  <a:gd name="connsiteY24" fmla="*/ 2698017 h 2752820"/>
                  <a:gd name="connsiteX25" fmla="*/ 754561 w 1206591"/>
                  <a:gd name="connsiteY25" fmla="*/ 2698182 h 2752820"/>
                  <a:gd name="connsiteX26" fmla="*/ 753684 w 1206591"/>
                  <a:gd name="connsiteY26" fmla="*/ 2702350 h 2752820"/>
                  <a:gd name="connsiteX27" fmla="*/ 710465 w 1206591"/>
                  <a:gd name="connsiteY27" fmla="*/ 2745349 h 2752820"/>
                  <a:gd name="connsiteX28" fmla="*/ 691819 w 1206591"/>
                  <a:gd name="connsiteY28" fmla="*/ 2752808 h 2752820"/>
                  <a:gd name="connsiteX29" fmla="*/ 657156 w 1206591"/>
                  <a:gd name="connsiteY29" fmla="*/ 2751930 h 2752820"/>
                  <a:gd name="connsiteX30" fmla="*/ 657149 w 1206591"/>
                  <a:gd name="connsiteY30" fmla="*/ 2747739 h 2752820"/>
                  <a:gd name="connsiteX31" fmla="*/ 655130 w 1206591"/>
                  <a:gd name="connsiteY31" fmla="*/ 2750014 h 2752820"/>
                  <a:gd name="connsiteX32" fmla="*/ 650136 w 1206591"/>
                  <a:gd name="connsiteY32" fmla="*/ 2750394 h 2752820"/>
                  <a:gd name="connsiteX33" fmla="*/ 636754 w 1206591"/>
                  <a:gd name="connsiteY33" fmla="*/ 2739645 h 2752820"/>
                  <a:gd name="connsiteX34" fmla="*/ 464979 w 1206591"/>
                  <a:gd name="connsiteY34" fmla="*/ 2536499 h 2752820"/>
                  <a:gd name="connsiteX35" fmla="*/ 466076 w 1206591"/>
                  <a:gd name="connsiteY35" fmla="*/ 2504909 h 2752820"/>
                  <a:gd name="connsiteX36" fmla="*/ 512365 w 1206591"/>
                  <a:gd name="connsiteY36" fmla="*/ 2450064 h 2752820"/>
                  <a:gd name="connsiteX37" fmla="*/ 513461 w 1206591"/>
                  <a:gd name="connsiteY37" fmla="*/ 2414304 h 2752820"/>
                  <a:gd name="connsiteX38" fmla="*/ 542639 w 1206591"/>
                  <a:gd name="connsiteY38" fmla="*/ 2356607 h 2752820"/>
                  <a:gd name="connsiteX39" fmla="*/ 640702 w 1206591"/>
                  <a:gd name="connsiteY39" fmla="*/ 2281579 h 2752820"/>
                  <a:gd name="connsiteX40" fmla="*/ 657156 w 1206591"/>
                  <a:gd name="connsiteY40" fmla="*/ 2261176 h 2752820"/>
                  <a:gd name="connsiteX41" fmla="*/ 659999 w 1206591"/>
                  <a:gd name="connsiteY41" fmla="*/ 2263633 h 2752820"/>
                  <a:gd name="connsiteX42" fmla="*/ 660008 w 1206591"/>
                  <a:gd name="connsiteY42" fmla="*/ 2261397 h 2752820"/>
                  <a:gd name="connsiteX43" fmla="*/ 661105 w 1206591"/>
                  <a:gd name="connsiteY43" fmla="*/ 2256131 h 2752820"/>
                  <a:gd name="connsiteX44" fmla="*/ 679094 w 1206591"/>
                  <a:gd name="connsiteY44" fmla="*/ 2199970 h 2752820"/>
                  <a:gd name="connsiteX45" fmla="*/ 680850 w 1206591"/>
                  <a:gd name="connsiteY45" fmla="*/ 2198873 h 2752820"/>
                  <a:gd name="connsiteX46" fmla="*/ 678655 w 1206591"/>
                  <a:gd name="connsiteY46" fmla="*/ 2173205 h 2752820"/>
                  <a:gd name="connsiteX47" fmla="*/ 663080 w 1206591"/>
                  <a:gd name="connsiteY47" fmla="*/ 2157849 h 2752820"/>
                  <a:gd name="connsiteX48" fmla="*/ 663299 w 1206591"/>
                  <a:gd name="connsiteY48" fmla="*/ 2156313 h 2752820"/>
                  <a:gd name="connsiteX49" fmla="*/ 663807 w 1206591"/>
                  <a:gd name="connsiteY49" fmla="*/ 2151829 h 2752820"/>
                  <a:gd name="connsiteX50" fmla="*/ 661325 w 1206591"/>
                  <a:gd name="connsiteY50" fmla="*/ 2155874 h 2752820"/>
                  <a:gd name="connsiteX51" fmla="*/ 582567 w 1206591"/>
                  <a:gd name="connsiteY51" fmla="*/ 2089402 h 2752820"/>
                  <a:gd name="connsiteX52" fmla="*/ 580320 w 1206591"/>
                  <a:gd name="connsiteY52" fmla="*/ 2084265 h 2752820"/>
                  <a:gd name="connsiteX53" fmla="*/ 577741 w 1206591"/>
                  <a:gd name="connsiteY53" fmla="*/ 2085892 h 2752820"/>
                  <a:gd name="connsiteX54" fmla="*/ 573792 w 1206591"/>
                  <a:gd name="connsiteY54" fmla="*/ 2083259 h 2752820"/>
                  <a:gd name="connsiteX55" fmla="*/ 559971 w 1206591"/>
                  <a:gd name="connsiteY55" fmla="*/ 2070316 h 2752820"/>
                  <a:gd name="connsiteX56" fmla="*/ 575766 w 1206591"/>
                  <a:gd name="connsiteY56" fmla="*/ 2039603 h 2752820"/>
                  <a:gd name="connsiteX57" fmla="*/ 581909 w 1206591"/>
                  <a:gd name="connsiteY57" fmla="*/ 2023588 h 2752820"/>
                  <a:gd name="connsiteX58" fmla="*/ 575985 w 1206591"/>
                  <a:gd name="connsiteY58" fmla="*/ 1975544 h 2752820"/>
                  <a:gd name="connsiteX59" fmla="*/ 527502 w 1206591"/>
                  <a:gd name="connsiteY59" fmla="*/ 1912143 h 2752820"/>
                  <a:gd name="connsiteX60" fmla="*/ 527502 w 1206591"/>
                  <a:gd name="connsiteY60" fmla="*/ 1883623 h 2752820"/>
                  <a:gd name="connsiteX61" fmla="*/ 562164 w 1206591"/>
                  <a:gd name="connsiteY61" fmla="*/ 1814738 h 2752820"/>
                  <a:gd name="connsiteX62" fmla="*/ 543736 w 1206591"/>
                  <a:gd name="connsiteY62" fmla="*/ 1755725 h 2752820"/>
                  <a:gd name="connsiteX63" fmla="*/ 532109 w 1206591"/>
                  <a:gd name="connsiteY63" fmla="*/ 1738613 h 2752820"/>
                  <a:gd name="connsiteX64" fmla="*/ 534084 w 1206591"/>
                  <a:gd name="connsiteY64" fmla="*/ 1736639 h 2752820"/>
                  <a:gd name="connsiteX65" fmla="*/ 534303 w 1206591"/>
                  <a:gd name="connsiteY65" fmla="*/ 1736200 h 2752820"/>
                  <a:gd name="connsiteX66" fmla="*/ 532109 w 1206591"/>
                  <a:gd name="connsiteY66" fmla="*/ 1735103 h 2752820"/>
                  <a:gd name="connsiteX67" fmla="*/ 501616 w 1206591"/>
                  <a:gd name="connsiteY67" fmla="*/ 1709874 h 2752820"/>
                  <a:gd name="connsiteX68" fmla="*/ 497008 w 1206591"/>
                  <a:gd name="connsiteY68" fmla="*/ 1687937 h 2752820"/>
                  <a:gd name="connsiteX69" fmla="*/ 531808 w 1206591"/>
                  <a:gd name="connsiteY69" fmla="*/ 1626564 h 2752820"/>
                  <a:gd name="connsiteX70" fmla="*/ 531822 w 1206591"/>
                  <a:gd name="connsiteY70" fmla="*/ 1627420 h 2752820"/>
                  <a:gd name="connsiteX71" fmla="*/ 532461 w 1206591"/>
                  <a:gd name="connsiteY71" fmla="*/ 1563126 h 2752820"/>
                  <a:gd name="connsiteX72" fmla="*/ 473315 w 1206591"/>
                  <a:gd name="connsiteY72" fmla="*/ 1495321 h 2752820"/>
                  <a:gd name="connsiteX73" fmla="*/ 471341 w 1206591"/>
                  <a:gd name="connsiteY73" fmla="*/ 1476454 h 2752820"/>
                  <a:gd name="connsiteX74" fmla="*/ 495253 w 1206591"/>
                  <a:gd name="connsiteY74" fmla="*/ 1441134 h 2752820"/>
                  <a:gd name="connsiteX75" fmla="*/ 463662 w 1206591"/>
                  <a:gd name="connsiteY75" fmla="*/ 1350750 h 2752820"/>
                  <a:gd name="connsiteX76" fmla="*/ 449841 w 1206591"/>
                  <a:gd name="connsiteY76" fmla="*/ 1348117 h 2752820"/>
                  <a:gd name="connsiteX77" fmla="*/ 437556 w 1206591"/>
                  <a:gd name="connsiteY77" fmla="*/ 1335173 h 2752820"/>
                  <a:gd name="connsiteX78" fmla="*/ 438214 w 1206591"/>
                  <a:gd name="connsiteY78" fmla="*/ 1311042 h 2752820"/>
                  <a:gd name="connsiteX79" fmla="*/ 422638 w 1206591"/>
                  <a:gd name="connsiteY79" fmla="*/ 1304021 h 2752820"/>
                  <a:gd name="connsiteX80" fmla="*/ 406404 w 1206591"/>
                  <a:gd name="connsiteY80" fmla="*/ 1304021 h 2752820"/>
                  <a:gd name="connsiteX81" fmla="*/ 348049 w 1206591"/>
                  <a:gd name="connsiteY81" fmla="*/ 1311041 h 2752820"/>
                  <a:gd name="connsiteX82" fmla="*/ 334447 w 1206591"/>
                  <a:gd name="connsiteY82" fmla="*/ 1296343 h 2752820"/>
                  <a:gd name="connsiteX83" fmla="*/ 338177 w 1206591"/>
                  <a:gd name="connsiteY83" fmla="*/ 1192356 h 2752820"/>
                  <a:gd name="connsiteX84" fmla="*/ 339472 w 1206591"/>
                  <a:gd name="connsiteY84" fmla="*/ 1143444 h 2752820"/>
                  <a:gd name="connsiteX85" fmla="*/ 265987 w 1206591"/>
                  <a:gd name="connsiteY85" fmla="*/ 1103558 h 2752820"/>
                  <a:gd name="connsiteX86" fmla="*/ 0 w 1206591"/>
                  <a:gd name="connsiteY86" fmla="*/ 603296 h 2752820"/>
                  <a:gd name="connsiteX87" fmla="*/ 47410 w 1206591"/>
                  <a:gd name="connsiteY87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665356 w 1206591"/>
                  <a:gd name="connsiteY5" fmla="*/ 176012 h 2752820"/>
                  <a:gd name="connsiteX6" fmla="*/ 603296 w 1206591"/>
                  <a:gd name="connsiteY6" fmla="*/ 163483 h 2752820"/>
                  <a:gd name="connsiteX7" fmla="*/ 443859 w 1206591"/>
                  <a:gd name="connsiteY7" fmla="*/ 322919 h 2752820"/>
                  <a:gd name="connsiteX8" fmla="*/ 603296 w 1206591"/>
                  <a:gd name="connsiteY8" fmla="*/ 482356 h 2752820"/>
                  <a:gd name="connsiteX9" fmla="*/ 762733 w 1206591"/>
                  <a:gd name="connsiteY9" fmla="*/ 322919 h 2752820"/>
                  <a:gd name="connsiteX10" fmla="*/ 753492 w 1206591"/>
                  <a:gd name="connsiteY10" fmla="*/ 277148 h 2752820"/>
                  <a:gd name="connsiteX11" fmla="*/ 785562 w 1206591"/>
                  <a:gd name="connsiteY11" fmla="*/ 266006 h 2752820"/>
                  <a:gd name="connsiteX12" fmla="*/ 963332 w 1206591"/>
                  <a:gd name="connsiteY12" fmla="*/ 139490 h 2752820"/>
                  <a:gd name="connsiteX13" fmla="*/ 972122 w 1206591"/>
                  <a:gd name="connsiteY13" fmla="*/ 129039 h 2752820"/>
                  <a:gd name="connsiteX14" fmla="*/ 1029890 w 1206591"/>
                  <a:gd name="connsiteY14" fmla="*/ 176701 h 2752820"/>
                  <a:gd name="connsiteX15" fmla="*/ 1206591 w 1206591"/>
                  <a:gd name="connsiteY15" fmla="*/ 603295 h 2752820"/>
                  <a:gd name="connsiteX16" fmla="*/ 940604 w 1206591"/>
                  <a:gd name="connsiteY16" fmla="*/ 1103558 h 2752820"/>
                  <a:gd name="connsiteX17" fmla="*/ 857670 w 1206591"/>
                  <a:gd name="connsiteY17" fmla="*/ 1148573 h 2752820"/>
                  <a:gd name="connsiteX18" fmla="*/ 857670 w 1206591"/>
                  <a:gd name="connsiteY18" fmla="*/ 2588272 h 2752820"/>
                  <a:gd name="connsiteX19" fmla="*/ 858547 w 1206591"/>
                  <a:gd name="connsiteY19" fmla="*/ 2599022 h 2752820"/>
                  <a:gd name="connsiteX20" fmla="*/ 853940 w 1206591"/>
                  <a:gd name="connsiteY20" fmla="*/ 2605603 h 2752820"/>
                  <a:gd name="connsiteX21" fmla="*/ 792294 w 1206591"/>
                  <a:gd name="connsiteY21" fmla="*/ 2666372 h 2752820"/>
                  <a:gd name="connsiteX22" fmla="*/ 755438 w 1206591"/>
                  <a:gd name="connsiteY22" fmla="*/ 2700595 h 2752820"/>
                  <a:gd name="connsiteX23" fmla="*/ 754564 w 1206591"/>
                  <a:gd name="connsiteY23" fmla="*/ 2698017 h 2752820"/>
                  <a:gd name="connsiteX24" fmla="*/ 754561 w 1206591"/>
                  <a:gd name="connsiteY24" fmla="*/ 2698182 h 2752820"/>
                  <a:gd name="connsiteX25" fmla="*/ 753684 w 1206591"/>
                  <a:gd name="connsiteY25" fmla="*/ 2702350 h 2752820"/>
                  <a:gd name="connsiteX26" fmla="*/ 710465 w 1206591"/>
                  <a:gd name="connsiteY26" fmla="*/ 2745349 h 2752820"/>
                  <a:gd name="connsiteX27" fmla="*/ 691819 w 1206591"/>
                  <a:gd name="connsiteY27" fmla="*/ 2752808 h 2752820"/>
                  <a:gd name="connsiteX28" fmla="*/ 657156 w 1206591"/>
                  <a:gd name="connsiteY28" fmla="*/ 2751930 h 2752820"/>
                  <a:gd name="connsiteX29" fmla="*/ 657149 w 1206591"/>
                  <a:gd name="connsiteY29" fmla="*/ 2747739 h 2752820"/>
                  <a:gd name="connsiteX30" fmla="*/ 655130 w 1206591"/>
                  <a:gd name="connsiteY30" fmla="*/ 2750014 h 2752820"/>
                  <a:gd name="connsiteX31" fmla="*/ 650136 w 1206591"/>
                  <a:gd name="connsiteY31" fmla="*/ 2750394 h 2752820"/>
                  <a:gd name="connsiteX32" fmla="*/ 636754 w 1206591"/>
                  <a:gd name="connsiteY32" fmla="*/ 2739645 h 2752820"/>
                  <a:gd name="connsiteX33" fmla="*/ 464979 w 1206591"/>
                  <a:gd name="connsiteY33" fmla="*/ 2536499 h 2752820"/>
                  <a:gd name="connsiteX34" fmla="*/ 466076 w 1206591"/>
                  <a:gd name="connsiteY34" fmla="*/ 2504909 h 2752820"/>
                  <a:gd name="connsiteX35" fmla="*/ 512365 w 1206591"/>
                  <a:gd name="connsiteY35" fmla="*/ 2450064 h 2752820"/>
                  <a:gd name="connsiteX36" fmla="*/ 513461 w 1206591"/>
                  <a:gd name="connsiteY36" fmla="*/ 2414304 h 2752820"/>
                  <a:gd name="connsiteX37" fmla="*/ 542639 w 1206591"/>
                  <a:gd name="connsiteY37" fmla="*/ 2356607 h 2752820"/>
                  <a:gd name="connsiteX38" fmla="*/ 640702 w 1206591"/>
                  <a:gd name="connsiteY38" fmla="*/ 2281579 h 2752820"/>
                  <a:gd name="connsiteX39" fmla="*/ 657156 w 1206591"/>
                  <a:gd name="connsiteY39" fmla="*/ 2261176 h 2752820"/>
                  <a:gd name="connsiteX40" fmla="*/ 659999 w 1206591"/>
                  <a:gd name="connsiteY40" fmla="*/ 2263633 h 2752820"/>
                  <a:gd name="connsiteX41" fmla="*/ 660008 w 1206591"/>
                  <a:gd name="connsiteY41" fmla="*/ 2261397 h 2752820"/>
                  <a:gd name="connsiteX42" fmla="*/ 661105 w 1206591"/>
                  <a:gd name="connsiteY42" fmla="*/ 2256131 h 2752820"/>
                  <a:gd name="connsiteX43" fmla="*/ 679094 w 1206591"/>
                  <a:gd name="connsiteY43" fmla="*/ 2199970 h 2752820"/>
                  <a:gd name="connsiteX44" fmla="*/ 680850 w 1206591"/>
                  <a:gd name="connsiteY44" fmla="*/ 2198873 h 2752820"/>
                  <a:gd name="connsiteX45" fmla="*/ 678655 w 1206591"/>
                  <a:gd name="connsiteY45" fmla="*/ 2173205 h 2752820"/>
                  <a:gd name="connsiteX46" fmla="*/ 663080 w 1206591"/>
                  <a:gd name="connsiteY46" fmla="*/ 2157849 h 2752820"/>
                  <a:gd name="connsiteX47" fmla="*/ 663299 w 1206591"/>
                  <a:gd name="connsiteY47" fmla="*/ 2156313 h 2752820"/>
                  <a:gd name="connsiteX48" fmla="*/ 663807 w 1206591"/>
                  <a:gd name="connsiteY48" fmla="*/ 2151829 h 2752820"/>
                  <a:gd name="connsiteX49" fmla="*/ 661325 w 1206591"/>
                  <a:gd name="connsiteY49" fmla="*/ 2155874 h 2752820"/>
                  <a:gd name="connsiteX50" fmla="*/ 582567 w 1206591"/>
                  <a:gd name="connsiteY50" fmla="*/ 2089402 h 2752820"/>
                  <a:gd name="connsiteX51" fmla="*/ 580320 w 1206591"/>
                  <a:gd name="connsiteY51" fmla="*/ 2084265 h 2752820"/>
                  <a:gd name="connsiteX52" fmla="*/ 577741 w 1206591"/>
                  <a:gd name="connsiteY52" fmla="*/ 2085892 h 2752820"/>
                  <a:gd name="connsiteX53" fmla="*/ 573792 w 1206591"/>
                  <a:gd name="connsiteY53" fmla="*/ 2083259 h 2752820"/>
                  <a:gd name="connsiteX54" fmla="*/ 559971 w 1206591"/>
                  <a:gd name="connsiteY54" fmla="*/ 2070316 h 2752820"/>
                  <a:gd name="connsiteX55" fmla="*/ 575766 w 1206591"/>
                  <a:gd name="connsiteY55" fmla="*/ 2039603 h 2752820"/>
                  <a:gd name="connsiteX56" fmla="*/ 581909 w 1206591"/>
                  <a:gd name="connsiteY56" fmla="*/ 2023588 h 2752820"/>
                  <a:gd name="connsiteX57" fmla="*/ 575985 w 1206591"/>
                  <a:gd name="connsiteY57" fmla="*/ 1975544 h 2752820"/>
                  <a:gd name="connsiteX58" fmla="*/ 527502 w 1206591"/>
                  <a:gd name="connsiteY58" fmla="*/ 1912143 h 2752820"/>
                  <a:gd name="connsiteX59" fmla="*/ 527502 w 1206591"/>
                  <a:gd name="connsiteY59" fmla="*/ 1883623 h 2752820"/>
                  <a:gd name="connsiteX60" fmla="*/ 562164 w 1206591"/>
                  <a:gd name="connsiteY60" fmla="*/ 1814738 h 2752820"/>
                  <a:gd name="connsiteX61" fmla="*/ 543736 w 1206591"/>
                  <a:gd name="connsiteY61" fmla="*/ 1755725 h 2752820"/>
                  <a:gd name="connsiteX62" fmla="*/ 532109 w 1206591"/>
                  <a:gd name="connsiteY62" fmla="*/ 1738613 h 2752820"/>
                  <a:gd name="connsiteX63" fmla="*/ 534084 w 1206591"/>
                  <a:gd name="connsiteY63" fmla="*/ 1736639 h 2752820"/>
                  <a:gd name="connsiteX64" fmla="*/ 534303 w 1206591"/>
                  <a:gd name="connsiteY64" fmla="*/ 1736200 h 2752820"/>
                  <a:gd name="connsiteX65" fmla="*/ 532109 w 1206591"/>
                  <a:gd name="connsiteY65" fmla="*/ 1735103 h 2752820"/>
                  <a:gd name="connsiteX66" fmla="*/ 501616 w 1206591"/>
                  <a:gd name="connsiteY66" fmla="*/ 1709874 h 2752820"/>
                  <a:gd name="connsiteX67" fmla="*/ 497008 w 1206591"/>
                  <a:gd name="connsiteY67" fmla="*/ 1687937 h 2752820"/>
                  <a:gd name="connsiteX68" fmla="*/ 531808 w 1206591"/>
                  <a:gd name="connsiteY68" fmla="*/ 1626564 h 2752820"/>
                  <a:gd name="connsiteX69" fmla="*/ 531822 w 1206591"/>
                  <a:gd name="connsiteY69" fmla="*/ 1627420 h 2752820"/>
                  <a:gd name="connsiteX70" fmla="*/ 532461 w 1206591"/>
                  <a:gd name="connsiteY70" fmla="*/ 1563126 h 2752820"/>
                  <a:gd name="connsiteX71" fmla="*/ 473315 w 1206591"/>
                  <a:gd name="connsiteY71" fmla="*/ 1495321 h 2752820"/>
                  <a:gd name="connsiteX72" fmla="*/ 471341 w 1206591"/>
                  <a:gd name="connsiteY72" fmla="*/ 1476454 h 2752820"/>
                  <a:gd name="connsiteX73" fmla="*/ 495253 w 1206591"/>
                  <a:gd name="connsiteY73" fmla="*/ 1441134 h 2752820"/>
                  <a:gd name="connsiteX74" fmla="*/ 463662 w 1206591"/>
                  <a:gd name="connsiteY74" fmla="*/ 1350750 h 2752820"/>
                  <a:gd name="connsiteX75" fmla="*/ 449841 w 1206591"/>
                  <a:gd name="connsiteY75" fmla="*/ 1348117 h 2752820"/>
                  <a:gd name="connsiteX76" fmla="*/ 437556 w 1206591"/>
                  <a:gd name="connsiteY76" fmla="*/ 1335173 h 2752820"/>
                  <a:gd name="connsiteX77" fmla="*/ 438214 w 1206591"/>
                  <a:gd name="connsiteY77" fmla="*/ 1311042 h 2752820"/>
                  <a:gd name="connsiteX78" fmla="*/ 422638 w 1206591"/>
                  <a:gd name="connsiteY78" fmla="*/ 1304021 h 2752820"/>
                  <a:gd name="connsiteX79" fmla="*/ 406404 w 1206591"/>
                  <a:gd name="connsiteY79" fmla="*/ 1304021 h 2752820"/>
                  <a:gd name="connsiteX80" fmla="*/ 348049 w 1206591"/>
                  <a:gd name="connsiteY80" fmla="*/ 1311041 h 2752820"/>
                  <a:gd name="connsiteX81" fmla="*/ 334447 w 1206591"/>
                  <a:gd name="connsiteY81" fmla="*/ 1296343 h 2752820"/>
                  <a:gd name="connsiteX82" fmla="*/ 338177 w 1206591"/>
                  <a:gd name="connsiteY82" fmla="*/ 1192356 h 2752820"/>
                  <a:gd name="connsiteX83" fmla="*/ 339472 w 1206591"/>
                  <a:gd name="connsiteY83" fmla="*/ 1143444 h 2752820"/>
                  <a:gd name="connsiteX84" fmla="*/ 265987 w 1206591"/>
                  <a:gd name="connsiteY84" fmla="*/ 1103558 h 2752820"/>
                  <a:gd name="connsiteX85" fmla="*/ 0 w 1206591"/>
                  <a:gd name="connsiteY85" fmla="*/ 603296 h 2752820"/>
                  <a:gd name="connsiteX86" fmla="*/ 47410 w 1206591"/>
                  <a:gd name="connsiteY86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88365 w 1206591"/>
                  <a:gd name="connsiteY3" fmla="*/ 66990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41063 w 1206591"/>
                  <a:gd name="connsiteY11" fmla="*/ 125493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38904 w 1206591"/>
                  <a:gd name="connsiteY11" fmla="*/ 129739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</a:cxnLst>
                <a:rect l="l" t="t" r="r" b="b"/>
                <a:pathLst>
                  <a:path w="1206591" h="2752820">
                    <a:moveTo>
                      <a:pt x="47410" y="368466"/>
                    </a:moveTo>
                    <a:cubicBezTo>
                      <a:pt x="138995" y="151934"/>
                      <a:pt x="353402" y="0"/>
                      <a:pt x="603296" y="0"/>
                    </a:cubicBezTo>
                    <a:cubicBezTo>
                      <a:pt x="686593" y="0"/>
                      <a:pt x="765948" y="16882"/>
                      <a:pt x="838125" y="47410"/>
                    </a:cubicBezTo>
                    <a:lnTo>
                      <a:pt x="877680" y="72242"/>
                    </a:lnTo>
                    <a:lnTo>
                      <a:pt x="665356" y="176012"/>
                    </a:lnTo>
                    <a:cubicBezTo>
                      <a:pt x="646281" y="167944"/>
                      <a:pt x="625309" y="163483"/>
                      <a:pt x="603296" y="163483"/>
                    </a:cubicBezTo>
                    <a:cubicBezTo>
                      <a:pt x="515241" y="163482"/>
                      <a:pt x="443859" y="234864"/>
                      <a:pt x="443859" y="322919"/>
                    </a:cubicBezTo>
                    <a:cubicBezTo>
                      <a:pt x="443859" y="410974"/>
                      <a:pt x="515241" y="482356"/>
                      <a:pt x="603296" y="482356"/>
                    </a:cubicBezTo>
                    <a:cubicBezTo>
                      <a:pt x="691351" y="482356"/>
                      <a:pt x="762733" y="410974"/>
                      <a:pt x="762733" y="322919"/>
                    </a:cubicBezTo>
                    <a:lnTo>
                      <a:pt x="753492" y="277148"/>
                    </a:lnTo>
                    <a:lnTo>
                      <a:pt x="785562" y="266006"/>
                    </a:lnTo>
                    <a:cubicBezTo>
                      <a:pt x="852084" y="235545"/>
                      <a:pt x="888055" y="182914"/>
                      <a:pt x="938904" y="129739"/>
                    </a:cubicBezTo>
                    <a:lnTo>
                      <a:pt x="972122" y="129039"/>
                    </a:lnTo>
                    <a:lnTo>
                      <a:pt x="1029890" y="176701"/>
                    </a:lnTo>
                    <a:cubicBezTo>
                      <a:pt x="1139065" y="285875"/>
                      <a:pt x="1206591" y="436699"/>
                      <a:pt x="1206591" y="603295"/>
                    </a:cubicBezTo>
                    <a:cubicBezTo>
                      <a:pt x="1206591" y="811540"/>
                      <a:pt x="1101081" y="995141"/>
                      <a:pt x="940604" y="1103558"/>
                    </a:cubicBezTo>
                    <a:lnTo>
                      <a:pt x="857670" y="1148573"/>
                    </a:lnTo>
                    <a:lnTo>
                      <a:pt x="857670" y="2588272"/>
                    </a:lnTo>
                    <a:cubicBezTo>
                      <a:pt x="857669" y="2591783"/>
                      <a:pt x="856792" y="2595512"/>
                      <a:pt x="858547" y="2599022"/>
                    </a:cubicBezTo>
                    <a:lnTo>
                      <a:pt x="853940" y="2605603"/>
                    </a:lnTo>
                    <a:cubicBezTo>
                      <a:pt x="832879" y="2625347"/>
                      <a:pt x="812258" y="2645530"/>
                      <a:pt x="792294" y="2666372"/>
                    </a:cubicBezTo>
                    <a:cubicBezTo>
                      <a:pt x="780667" y="2678657"/>
                      <a:pt x="768601" y="2690065"/>
                      <a:pt x="755438" y="2700595"/>
                    </a:cubicBezTo>
                    <a:lnTo>
                      <a:pt x="754564" y="2698017"/>
                    </a:lnTo>
                    <a:lnTo>
                      <a:pt x="754561" y="2698182"/>
                    </a:lnTo>
                    <a:cubicBezTo>
                      <a:pt x="754341" y="2699498"/>
                      <a:pt x="754342" y="2701034"/>
                      <a:pt x="753684" y="2702350"/>
                    </a:cubicBezTo>
                    <a:lnTo>
                      <a:pt x="710465" y="2745349"/>
                    </a:lnTo>
                    <a:cubicBezTo>
                      <a:pt x="705420" y="2750394"/>
                      <a:pt x="699058" y="2753027"/>
                      <a:pt x="691819" y="2752808"/>
                    </a:cubicBezTo>
                    <a:lnTo>
                      <a:pt x="657156" y="2751930"/>
                    </a:lnTo>
                    <a:cubicBezTo>
                      <a:pt x="657154" y="2750533"/>
                      <a:pt x="657151" y="2749136"/>
                      <a:pt x="657149" y="2747739"/>
                    </a:cubicBezTo>
                    <a:lnTo>
                      <a:pt x="655130" y="2750014"/>
                    </a:lnTo>
                    <a:cubicBezTo>
                      <a:pt x="653989" y="2750545"/>
                      <a:pt x="652385" y="2750724"/>
                      <a:pt x="650136" y="2750394"/>
                    </a:cubicBezTo>
                    <a:cubicBezTo>
                      <a:pt x="644213" y="2748639"/>
                      <a:pt x="640483" y="2744033"/>
                      <a:pt x="636754" y="2739645"/>
                    </a:cubicBezTo>
                    <a:lnTo>
                      <a:pt x="464979" y="2536499"/>
                    </a:lnTo>
                    <a:cubicBezTo>
                      <a:pt x="454668" y="2524433"/>
                      <a:pt x="455107" y="2516974"/>
                      <a:pt x="466076" y="2504909"/>
                    </a:cubicBezTo>
                    <a:cubicBezTo>
                      <a:pt x="482090" y="2487138"/>
                      <a:pt x="500298" y="2471343"/>
                      <a:pt x="512365" y="2450064"/>
                    </a:cubicBezTo>
                    <a:cubicBezTo>
                      <a:pt x="516313" y="2438216"/>
                      <a:pt x="514339" y="2426150"/>
                      <a:pt x="513461" y="2414304"/>
                    </a:cubicBezTo>
                    <a:cubicBezTo>
                      <a:pt x="509951" y="2368893"/>
                      <a:pt x="508635" y="2377229"/>
                      <a:pt x="542639" y="2356607"/>
                    </a:cubicBezTo>
                    <a:cubicBezTo>
                      <a:pt x="577960" y="2335108"/>
                      <a:pt x="612183" y="2312073"/>
                      <a:pt x="640702" y="2281579"/>
                    </a:cubicBezTo>
                    <a:cubicBezTo>
                      <a:pt x="646626" y="2275217"/>
                      <a:pt x="651672" y="2267978"/>
                      <a:pt x="657156" y="2261176"/>
                    </a:cubicBezTo>
                    <a:lnTo>
                      <a:pt x="659999" y="2263633"/>
                    </a:lnTo>
                    <a:cubicBezTo>
                      <a:pt x="660002" y="2262887"/>
                      <a:pt x="660005" y="2262142"/>
                      <a:pt x="660008" y="2261397"/>
                    </a:cubicBezTo>
                    <a:cubicBezTo>
                      <a:pt x="660008" y="2259421"/>
                      <a:pt x="660227" y="2257886"/>
                      <a:pt x="661105" y="2256131"/>
                    </a:cubicBezTo>
                    <a:cubicBezTo>
                      <a:pt x="669661" y="2238361"/>
                      <a:pt x="676681" y="2219933"/>
                      <a:pt x="679094" y="2199970"/>
                    </a:cubicBezTo>
                    <a:cubicBezTo>
                      <a:pt x="679752" y="2199751"/>
                      <a:pt x="680191" y="2199311"/>
                      <a:pt x="680850" y="2198873"/>
                    </a:cubicBezTo>
                    <a:cubicBezTo>
                      <a:pt x="682385" y="2190098"/>
                      <a:pt x="686992" y="2181103"/>
                      <a:pt x="678655" y="2173205"/>
                    </a:cubicBezTo>
                    <a:cubicBezTo>
                      <a:pt x="673390" y="2167940"/>
                      <a:pt x="668345" y="2162895"/>
                      <a:pt x="663080" y="2157849"/>
                    </a:cubicBezTo>
                    <a:cubicBezTo>
                      <a:pt x="663079" y="2157410"/>
                      <a:pt x="663299" y="2156752"/>
                      <a:pt x="663299" y="2156313"/>
                    </a:cubicBezTo>
                    <a:cubicBezTo>
                      <a:pt x="663468" y="2154818"/>
                      <a:pt x="663638" y="2153324"/>
                      <a:pt x="663807" y="2151829"/>
                    </a:cubicBezTo>
                    <a:lnTo>
                      <a:pt x="661325" y="2155874"/>
                    </a:lnTo>
                    <a:lnTo>
                      <a:pt x="582567" y="2089402"/>
                    </a:lnTo>
                    <a:lnTo>
                      <a:pt x="580320" y="2084265"/>
                    </a:lnTo>
                    <a:lnTo>
                      <a:pt x="577741" y="2085892"/>
                    </a:lnTo>
                    <a:lnTo>
                      <a:pt x="573792" y="2083259"/>
                    </a:lnTo>
                    <a:cubicBezTo>
                      <a:pt x="569185" y="2078872"/>
                      <a:pt x="564578" y="2074484"/>
                      <a:pt x="559971" y="2070316"/>
                    </a:cubicBezTo>
                    <a:cubicBezTo>
                      <a:pt x="564578" y="2059566"/>
                      <a:pt x="568526" y="2048817"/>
                      <a:pt x="575766" y="2039603"/>
                    </a:cubicBezTo>
                    <a:cubicBezTo>
                      <a:pt x="579423" y="2031814"/>
                      <a:pt x="581292" y="2034438"/>
                      <a:pt x="581909" y="2023588"/>
                    </a:cubicBezTo>
                    <a:cubicBezTo>
                      <a:pt x="581945" y="2012912"/>
                      <a:pt x="585052" y="1994118"/>
                      <a:pt x="575985" y="1975544"/>
                    </a:cubicBezTo>
                    <a:cubicBezTo>
                      <a:pt x="561725" y="1952948"/>
                      <a:pt x="543517" y="1933423"/>
                      <a:pt x="527502" y="1912143"/>
                    </a:cubicBezTo>
                    <a:cubicBezTo>
                      <a:pt x="524870" y="1902710"/>
                      <a:pt x="524870" y="1893057"/>
                      <a:pt x="527502" y="1883623"/>
                    </a:cubicBezTo>
                    <a:cubicBezTo>
                      <a:pt x="543078" y="1862563"/>
                      <a:pt x="554266" y="1839528"/>
                      <a:pt x="562164" y="1814738"/>
                    </a:cubicBezTo>
                    <a:cubicBezTo>
                      <a:pt x="566332" y="1791923"/>
                      <a:pt x="554925" y="1773934"/>
                      <a:pt x="543736" y="1755725"/>
                    </a:cubicBezTo>
                    <a:cubicBezTo>
                      <a:pt x="540226" y="1749801"/>
                      <a:pt x="536058" y="1744317"/>
                      <a:pt x="532109" y="1738613"/>
                    </a:cubicBezTo>
                    <a:cubicBezTo>
                      <a:pt x="531451" y="1736858"/>
                      <a:pt x="532109" y="1735981"/>
                      <a:pt x="534084" y="1736639"/>
                    </a:cubicBezTo>
                    <a:cubicBezTo>
                      <a:pt x="534303" y="1736420"/>
                      <a:pt x="534303" y="1736420"/>
                      <a:pt x="534303" y="1736200"/>
                    </a:cubicBezTo>
                    <a:cubicBezTo>
                      <a:pt x="533645" y="1735761"/>
                      <a:pt x="532987" y="1735542"/>
                      <a:pt x="532109" y="1735103"/>
                    </a:cubicBezTo>
                    <a:lnTo>
                      <a:pt x="501616" y="1709874"/>
                    </a:lnTo>
                    <a:cubicBezTo>
                      <a:pt x="493498" y="1703732"/>
                      <a:pt x="492621" y="1696712"/>
                      <a:pt x="497008" y="1687937"/>
                    </a:cubicBezTo>
                    <a:cubicBezTo>
                      <a:pt x="502040" y="1674052"/>
                      <a:pt x="526006" y="1636651"/>
                      <a:pt x="531808" y="1626564"/>
                    </a:cubicBezTo>
                    <a:cubicBezTo>
                      <a:pt x="531813" y="1626850"/>
                      <a:pt x="531817" y="1627134"/>
                      <a:pt x="531822" y="1627420"/>
                    </a:cubicBezTo>
                    <a:cubicBezTo>
                      <a:pt x="531931" y="1616847"/>
                      <a:pt x="542213" y="1585142"/>
                      <a:pt x="532461" y="1563126"/>
                    </a:cubicBezTo>
                    <a:lnTo>
                      <a:pt x="473315" y="1495321"/>
                    </a:lnTo>
                    <a:cubicBezTo>
                      <a:pt x="465417" y="1489837"/>
                      <a:pt x="466295" y="1483475"/>
                      <a:pt x="471341" y="1476454"/>
                    </a:cubicBezTo>
                    <a:cubicBezTo>
                      <a:pt x="479896" y="1465046"/>
                      <a:pt x="488233" y="1453638"/>
                      <a:pt x="495253" y="1441134"/>
                    </a:cubicBezTo>
                    <a:cubicBezTo>
                      <a:pt x="516972" y="1402742"/>
                      <a:pt x="504687" y="1367642"/>
                      <a:pt x="463662" y="1350750"/>
                    </a:cubicBezTo>
                    <a:cubicBezTo>
                      <a:pt x="459275" y="1348994"/>
                      <a:pt x="454668" y="1347678"/>
                      <a:pt x="449841" y="1348117"/>
                    </a:cubicBezTo>
                    <a:cubicBezTo>
                      <a:pt x="439969" y="1349213"/>
                      <a:pt x="436679" y="1344388"/>
                      <a:pt x="437556" y="1335173"/>
                    </a:cubicBezTo>
                    <a:cubicBezTo>
                      <a:pt x="438214" y="1327276"/>
                      <a:pt x="437995" y="1319159"/>
                      <a:pt x="438214" y="1311042"/>
                    </a:cubicBezTo>
                    <a:lnTo>
                      <a:pt x="422638" y="1304021"/>
                    </a:lnTo>
                    <a:lnTo>
                      <a:pt x="406404" y="1304021"/>
                    </a:lnTo>
                    <a:cubicBezTo>
                      <a:pt x="387098" y="1306873"/>
                      <a:pt x="368012" y="1312358"/>
                      <a:pt x="348049" y="1311041"/>
                    </a:cubicBezTo>
                    <a:cubicBezTo>
                      <a:pt x="334667" y="1310164"/>
                      <a:pt x="333789" y="1310164"/>
                      <a:pt x="334447" y="1296343"/>
                    </a:cubicBezTo>
                    <a:cubicBezTo>
                      <a:pt x="336422" y="1261680"/>
                      <a:pt x="337738" y="1227018"/>
                      <a:pt x="338177" y="1192356"/>
                    </a:cubicBezTo>
                    <a:cubicBezTo>
                      <a:pt x="338609" y="1176052"/>
                      <a:pt x="339040" y="1159748"/>
                      <a:pt x="339472" y="1143444"/>
                    </a:cubicBezTo>
                    <a:lnTo>
                      <a:pt x="265987" y="1103558"/>
                    </a:lnTo>
                    <a:cubicBezTo>
                      <a:pt x="105510" y="995141"/>
                      <a:pt x="0" y="811540"/>
                      <a:pt x="0" y="603296"/>
                    </a:cubicBezTo>
                    <a:cubicBezTo>
                      <a:pt x="0" y="519998"/>
                      <a:pt x="16882" y="440643"/>
                      <a:pt x="47410" y="368466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741" name="Freeform: Shape 2740">
                <a:extLst>
                  <a:ext uri="{FF2B5EF4-FFF2-40B4-BE49-F238E27FC236}">
                    <a16:creationId xmlns:a16="http://schemas.microsoft.com/office/drawing/2014/main" id="{D01C5343-1DCC-4DF2-8E3D-1906158B29F3}"/>
                  </a:ext>
                </a:extLst>
              </p:cNvPr>
              <p:cNvSpPr/>
              <p:nvPr/>
            </p:nvSpPr>
            <p:spPr>
              <a:xfrm rot="3782544">
                <a:off x="6877925" y="2428832"/>
                <a:ext cx="1206591" cy="2752820"/>
              </a:xfrm>
              <a:custGeom>
                <a:avLst/>
                <a:gdLst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703894 w 1206591"/>
                  <a:gd name="connsiteY5" fmla="*/ 201995 h 2752820"/>
                  <a:gd name="connsiteX6" fmla="*/ 665356 w 1206591"/>
                  <a:gd name="connsiteY6" fmla="*/ 176012 h 2752820"/>
                  <a:gd name="connsiteX7" fmla="*/ 603296 w 1206591"/>
                  <a:gd name="connsiteY7" fmla="*/ 163483 h 2752820"/>
                  <a:gd name="connsiteX8" fmla="*/ 443859 w 1206591"/>
                  <a:gd name="connsiteY8" fmla="*/ 322919 h 2752820"/>
                  <a:gd name="connsiteX9" fmla="*/ 603296 w 1206591"/>
                  <a:gd name="connsiteY9" fmla="*/ 482356 h 2752820"/>
                  <a:gd name="connsiteX10" fmla="*/ 762733 w 1206591"/>
                  <a:gd name="connsiteY10" fmla="*/ 322919 h 2752820"/>
                  <a:gd name="connsiteX11" fmla="*/ 753492 w 1206591"/>
                  <a:gd name="connsiteY11" fmla="*/ 277148 h 2752820"/>
                  <a:gd name="connsiteX12" fmla="*/ 785562 w 1206591"/>
                  <a:gd name="connsiteY12" fmla="*/ 266006 h 2752820"/>
                  <a:gd name="connsiteX13" fmla="*/ 963332 w 1206591"/>
                  <a:gd name="connsiteY13" fmla="*/ 139490 h 2752820"/>
                  <a:gd name="connsiteX14" fmla="*/ 972122 w 1206591"/>
                  <a:gd name="connsiteY14" fmla="*/ 129039 h 2752820"/>
                  <a:gd name="connsiteX15" fmla="*/ 1029890 w 1206591"/>
                  <a:gd name="connsiteY15" fmla="*/ 176701 h 2752820"/>
                  <a:gd name="connsiteX16" fmla="*/ 1206591 w 1206591"/>
                  <a:gd name="connsiteY16" fmla="*/ 603295 h 2752820"/>
                  <a:gd name="connsiteX17" fmla="*/ 940604 w 1206591"/>
                  <a:gd name="connsiteY17" fmla="*/ 1103558 h 2752820"/>
                  <a:gd name="connsiteX18" fmla="*/ 857670 w 1206591"/>
                  <a:gd name="connsiteY18" fmla="*/ 1148573 h 2752820"/>
                  <a:gd name="connsiteX19" fmla="*/ 857670 w 1206591"/>
                  <a:gd name="connsiteY19" fmla="*/ 2588272 h 2752820"/>
                  <a:gd name="connsiteX20" fmla="*/ 858547 w 1206591"/>
                  <a:gd name="connsiteY20" fmla="*/ 2599022 h 2752820"/>
                  <a:gd name="connsiteX21" fmla="*/ 853940 w 1206591"/>
                  <a:gd name="connsiteY21" fmla="*/ 2605603 h 2752820"/>
                  <a:gd name="connsiteX22" fmla="*/ 792294 w 1206591"/>
                  <a:gd name="connsiteY22" fmla="*/ 2666372 h 2752820"/>
                  <a:gd name="connsiteX23" fmla="*/ 755438 w 1206591"/>
                  <a:gd name="connsiteY23" fmla="*/ 2700595 h 2752820"/>
                  <a:gd name="connsiteX24" fmla="*/ 754564 w 1206591"/>
                  <a:gd name="connsiteY24" fmla="*/ 2698017 h 2752820"/>
                  <a:gd name="connsiteX25" fmla="*/ 754561 w 1206591"/>
                  <a:gd name="connsiteY25" fmla="*/ 2698182 h 2752820"/>
                  <a:gd name="connsiteX26" fmla="*/ 753684 w 1206591"/>
                  <a:gd name="connsiteY26" fmla="*/ 2702350 h 2752820"/>
                  <a:gd name="connsiteX27" fmla="*/ 710465 w 1206591"/>
                  <a:gd name="connsiteY27" fmla="*/ 2745349 h 2752820"/>
                  <a:gd name="connsiteX28" fmla="*/ 691819 w 1206591"/>
                  <a:gd name="connsiteY28" fmla="*/ 2752808 h 2752820"/>
                  <a:gd name="connsiteX29" fmla="*/ 657156 w 1206591"/>
                  <a:gd name="connsiteY29" fmla="*/ 2751930 h 2752820"/>
                  <a:gd name="connsiteX30" fmla="*/ 657149 w 1206591"/>
                  <a:gd name="connsiteY30" fmla="*/ 2747739 h 2752820"/>
                  <a:gd name="connsiteX31" fmla="*/ 655130 w 1206591"/>
                  <a:gd name="connsiteY31" fmla="*/ 2750014 h 2752820"/>
                  <a:gd name="connsiteX32" fmla="*/ 650136 w 1206591"/>
                  <a:gd name="connsiteY32" fmla="*/ 2750394 h 2752820"/>
                  <a:gd name="connsiteX33" fmla="*/ 636754 w 1206591"/>
                  <a:gd name="connsiteY33" fmla="*/ 2739645 h 2752820"/>
                  <a:gd name="connsiteX34" fmla="*/ 464979 w 1206591"/>
                  <a:gd name="connsiteY34" fmla="*/ 2536499 h 2752820"/>
                  <a:gd name="connsiteX35" fmla="*/ 466076 w 1206591"/>
                  <a:gd name="connsiteY35" fmla="*/ 2504909 h 2752820"/>
                  <a:gd name="connsiteX36" fmla="*/ 512365 w 1206591"/>
                  <a:gd name="connsiteY36" fmla="*/ 2450064 h 2752820"/>
                  <a:gd name="connsiteX37" fmla="*/ 513461 w 1206591"/>
                  <a:gd name="connsiteY37" fmla="*/ 2414304 h 2752820"/>
                  <a:gd name="connsiteX38" fmla="*/ 542639 w 1206591"/>
                  <a:gd name="connsiteY38" fmla="*/ 2356607 h 2752820"/>
                  <a:gd name="connsiteX39" fmla="*/ 640702 w 1206591"/>
                  <a:gd name="connsiteY39" fmla="*/ 2281579 h 2752820"/>
                  <a:gd name="connsiteX40" fmla="*/ 657156 w 1206591"/>
                  <a:gd name="connsiteY40" fmla="*/ 2261176 h 2752820"/>
                  <a:gd name="connsiteX41" fmla="*/ 659999 w 1206591"/>
                  <a:gd name="connsiteY41" fmla="*/ 2263633 h 2752820"/>
                  <a:gd name="connsiteX42" fmla="*/ 660008 w 1206591"/>
                  <a:gd name="connsiteY42" fmla="*/ 2261397 h 2752820"/>
                  <a:gd name="connsiteX43" fmla="*/ 661105 w 1206591"/>
                  <a:gd name="connsiteY43" fmla="*/ 2256131 h 2752820"/>
                  <a:gd name="connsiteX44" fmla="*/ 679094 w 1206591"/>
                  <a:gd name="connsiteY44" fmla="*/ 2199970 h 2752820"/>
                  <a:gd name="connsiteX45" fmla="*/ 680850 w 1206591"/>
                  <a:gd name="connsiteY45" fmla="*/ 2198873 h 2752820"/>
                  <a:gd name="connsiteX46" fmla="*/ 678655 w 1206591"/>
                  <a:gd name="connsiteY46" fmla="*/ 2173205 h 2752820"/>
                  <a:gd name="connsiteX47" fmla="*/ 663080 w 1206591"/>
                  <a:gd name="connsiteY47" fmla="*/ 2157849 h 2752820"/>
                  <a:gd name="connsiteX48" fmla="*/ 663299 w 1206591"/>
                  <a:gd name="connsiteY48" fmla="*/ 2156313 h 2752820"/>
                  <a:gd name="connsiteX49" fmla="*/ 663807 w 1206591"/>
                  <a:gd name="connsiteY49" fmla="*/ 2151829 h 2752820"/>
                  <a:gd name="connsiteX50" fmla="*/ 661325 w 1206591"/>
                  <a:gd name="connsiteY50" fmla="*/ 2155874 h 2752820"/>
                  <a:gd name="connsiteX51" fmla="*/ 582567 w 1206591"/>
                  <a:gd name="connsiteY51" fmla="*/ 2089402 h 2752820"/>
                  <a:gd name="connsiteX52" fmla="*/ 580320 w 1206591"/>
                  <a:gd name="connsiteY52" fmla="*/ 2084265 h 2752820"/>
                  <a:gd name="connsiteX53" fmla="*/ 577741 w 1206591"/>
                  <a:gd name="connsiteY53" fmla="*/ 2085892 h 2752820"/>
                  <a:gd name="connsiteX54" fmla="*/ 573792 w 1206591"/>
                  <a:gd name="connsiteY54" fmla="*/ 2083259 h 2752820"/>
                  <a:gd name="connsiteX55" fmla="*/ 559971 w 1206591"/>
                  <a:gd name="connsiteY55" fmla="*/ 2070316 h 2752820"/>
                  <a:gd name="connsiteX56" fmla="*/ 575766 w 1206591"/>
                  <a:gd name="connsiteY56" fmla="*/ 2039603 h 2752820"/>
                  <a:gd name="connsiteX57" fmla="*/ 581909 w 1206591"/>
                  <a:gd name="connsiteY57" fmla="*/ 2023588 h 2752820"/>
                  <a:gd name="connsiteX58" fmla="*/ 575985 w 1206591"/>
                  <a:gd name="connsiteY58" fmla="*/ 1975544 h 2752820"/>
                  <a:gd name="connsiteX59" fmla="*/ 527502 w 1206591"/>
                  <a:gd name="connsiteY59" fmla="*/ 1912143 h 2752820"/>
                  <a:gd name="connsiteX60" fmla="*/ 527502 w 1206591"/>
                  <a:gd name="connsiteY60" fmla="*/ 1883623 h 2752820"/>
                  <a:gd name="connsiteX61" fmla="*/ 562164 w 1206591"/>
                  <a:gd name="connsiteY61" fmla="*/ 1814738 h 2752820"/>
                  <a:gd name="connsiteX62" fmla="*/ 543736 w 1206591"/>
                  <a:gd name="connsiteY62" fmla="*/ 1755725 h 2752820"/>
                  <a:gd name="connsiteX63" fmla="*/ 532109 w 1206591"/>
                  <a:gd name="connsiteY63" fmla="*/ 1738613 h 2752820"/>
                  <a:gd name="connsiteX64" fmla="*/ 534084 w 1206591"/>
                  <a:gd name="connsiteY64" fmla="*/ 1736639 h 2752820"/>
                  <a:gd name="connsiteX65" fmla="*/ 534303 w 1206591"/>
                  <a:gd name="connsiteY65" fmla="*/ 1736200 h 2752820"/>
                  <a:gd name="connsiteX66" fmla="*/ 532109 w 1206591"/>
                  <a:gd name="connsiteY66" fmla="*/ 1735103 h 2752820"/>
                  <a:gd name="connsiteX67" fmla="*/ 501616 w 1206591"/>
                  <a:gd name="connsiteY67" fmla="*/ 1709874 h 2752820"/>
                  <a:gd name="connsiteX68" fmla="*/ 497008 w 1206591"/>
                  <a:gd name="connsiteY68" fmla="*/ 1687937 h 2752820"/>
                  <a:gd name="connsiteX69" fmla="*/ 531808 w 1206591"/>
                  <a:gd name="connsiteY69" fmla="*/ 1626564 h 2752820"/>
                  <a:gd name="connsiteX70" fmla="*/ 531822 w 1206591"/>
                  <a:gd name="connsiteY70" fmla="*/ 1627420 h 2752820"/>
                  <a:gd name="connsiteX71" fmla="*/ 532461 w 1206591"/>
                  <a:gd name="connsiteY71" fmla="*/ 1563126 h 2752820"/>
                  <a:gd name="connsiteX72" fmla="*/ 473315 w 1206591"/>
                  <a:gd name="connsiteY72" fmla="*/ 1495321 h 2752820"/>
                  <a:gd name="connsiteX73" fmla="*/ 471341 w 1206591"/>
                  <a:gd name="connsiteY73" fmla="*/ 1476454 h 2752820"/>
                  <a:gd name="connsiteX74" fmla="*/ 495253 w 1206591"/>
                  <a:gd name="connsiteY74" fmla="*/ 1441134 h 2752820"/>
                  <a:gd name="connsiteX75" fmla="*/ 463662 w 1206591"/>
                  <a:gd name="connsiteY75" fmla="*/ 1350750 h 2752820"/>
                  <a:gd name="connsiteX76" fmla="*/ 449841 w 1206591"/>
                  <a:gd name="connsiteY76" fmla="*/ 1348117 h 2752820"/>
                  <a:gd name="connsiteX77" fmla="*/ 437556 w 1206591"/>
                  <a:gd name="connsiteY77" fmla="*/ 1335173 h 2752820"/>
                  <a:gd name="connsiteX78" fmla="*/ 438214 w 1206591"/>
                  <a:gd name="connsiteY78" fmla="*/ 1311042 h 2752820"/>
                  <a:gd name="connsiteX79" fmla="*/ 422638 w 1206591"/>
                  <a:gd name="connsiteY79" fmla="*/ 1304021 h 2752820"/>
                  <a:gd name="connsiteX80" fmla="*/ 406404 w 1206591"/>
                  <a:gd name="connsiteY80" fmla="*/ 1304021 h 2752820"/>
                  <a:gd name="connsiteX81" fmla="*/ 348049 w 1206591"/>
                  <a:gd name="connsiteY81" fmla="*/ 1311041 h 2752820"/>
                  <a:gd name="connsiteX82" fmla="*/ 334447 w 1206591"/>
                  <a:gd name="connsiteY82" fmla="*/ 1296343 h 2752820"/>
                  <a:gd name="connsiteX83" fmla="*/ 338177 w 1206591"/>
                  <a:gd name="connsiteY83" fmla="*/ 1192356 h 2752820"/>
                  <a:gd name="connsiteX84" fmla="*/ 339472 w 1206591"/>
                  <a:gd name="connsiteY84" fmla="*/ 1143444 h 2752820"/>
                  <a:gd name="connsiteX85" fmla="*/ 265987 w 1206591"/>
                  <a:gd name="connsiteY85" fmla="*/ 1103558 h 2752820"/>
                  <a:gd name="connsiteX86" fmla="*/ 0 w 1206591"/>
                  <a:gd name="connsiteY86" fmla="*/ 603296 h 2752820"/>
                  <a:gd name="connsiteX87" fmla="*/ 47410 w 1206591"/>
                  <a:gd name="connsiteY87" fmla="*/ 368466 h 2752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</a:cxnLst>
                <a:rect l="l" t="t" r="r" b="b"/>
                <a:pathLst>
                  <a:path w="1206591" h="2752820">
                    <a:moveTo>
                      <a:pt x="47410" y="368466"/>
                    </a:moveTo>
                    <a:cubicBezTo>
                      <a:pt x="138995" y="151934"/>
                      <a:pt x="353402" y="0"/>
                      <a:pt x="603296" y="0"/>
                    </a:cubicBezTo>
                    <a:cubicBezTo>
                      <a:pt x="686593" y="0"/>
                      <a:pt x="765948" y="16882"/>
                      <a:pt x="838125" y="47410"/>
                    </a:cubicBezTo>
                    <a:lnTo>
                      <a:pt x="897862" y="79833"/>
                    </a:lnTo>
                    <a:lnTo>
                      <a:pt x="803376" y="156473"/>
                    </a:lnTo>
                    <a:lnTo>
                      <a:pt x="703894" y="201995"/>
                    </a:lnTo>
                    <a:lnTo>
                      <a:pt x="665356" y="176012"/>
                    </a:lnTo>
                    <a:cubicBezTo>
                      <a:pt x="646281" y="167944"/>
                      <a:pt x="625309" y="163483"/>
                      <a:pt x="603296" y="163483"/>
                    </a:cubicBezTo>
                    <a:cubicBezTo>
                      <a:pt x="515241" y="163482"/>
                      <a:pt x="443859" y="234864"/>
                      <a:pt x="443859" y="322919"/>
                    </a:cubicBezTo>
                    <a:cubicBezTo>
                      <a:pt x="443859" y="410974"/>
                      <a:pt x="515241" y="482356"/>
                      <a:pt x="603296" y="482356"/>
                    </a:cubicBezTo>
                    <a:cubicBezTo>
                      <a:pt x="691351" y="482356"/>
                      <a:pt x="762733" y="410974"/>
                      <a:pt x="762733" y="322919"/>
                    </a:cubicBezTo>
                    <a:lnTo>
                      <a:pt x="753492" y="277148"/>
                    </a:lnTo>
                    <a:lnTo>
                      <a:pt x="785562" y="266006"/>
                    </a:lnTo>
                    <a:cubicBezTo>
                      <a:pt x="852084" y="235545"/>
                      <a:pt x="912483" y="192665"/>
                      <a:pt x="963332" y="139490"/>
                    </a:cubicBezTo>
                    <a:lnTo>
                      <a:pt x="972122" y="129039"/>
                    </a:lnTo>
                    <a:lnTo>
                      <a:pt x="1029890" y="176701"/>
                    </a:lnTo>
                    <a:cubicBezTo>
                      <a:pt x="1139065" y="285875"/>
                      <a:pt x="1206591" y="436699"/>
                      <a:pt x="1206591" y="603295"/>
                    </a:cubicBezTo>
                    <a:cubicBezTo>
                      <a:pt x="1206591" y="811540"/>
                      <a:pt x="1101081" y="995141"/>
                      <a:pt x="940604" y="1103558"/>
                    </a:cubicBezTo>
                    <a:lnTo>
                      <a:pt x="857670" y="1148573"/>
                    </a:lnTo>
                    <a:lnTo>
                      <a:pt x="857670" y="2588272"/>
                    </a:lnTo>
                    <a:cubicBezTo>
                      <a:pt x="857669" y="2591783"/>
                      <a:pt x="856792" y="2595512"/>
                      <a:pt x="858547" y="2599022"/>
                    </a:cubicBezTo>
                    <a:lnTo>
                      <a:pt x="853940" y="2605603"/>
                    </a:lnTo>
                    <a:cubicBezTo>
                      <a:pt x="832879" y="2625347"/>
                      <a:pt x="812258" y="2645530"/>
                      <a:pt x="792294" y="2666372"/>
                    </a:cubicBezTo>
                    <a:cubicBezTo>
                      <a:pt x="780667" y="2678657"/>
                      <a:pt x="768601" y="2690065"/>
                      <a:pt x="755438" y="2700595"/>
                    </a:cubicBezTo>
                    <a:lnTo>
                      <a:pt x="754564" y="2698017"/>
                    </a:lnTo>
                    <a:cubicBezTo>
                      <a:pt x="754563" y="2698072"/>
                      <a:pt x="754562" y="2698127"/>
                      <a:pt x="754561" y="2698182"/>
                    </a:cubicBezTo>
                    <a:cubicBezTo>
                      <a:pt x="754341" y="2699498"/>
                      <a:pt x="754342" y="2701034"/>
                      <a:pt x="753684" y="2702350"/>
                    </a:cubicBezTo>
                    <a:lnTo>
                      <a:pt x="710465" y="2745349"/>
                    </a:lnTo>
                    <a:cubicBezTo>
                      <a:pt x="705420" y="2750394"/>
                      <a:pt x="699058" y="2753027"/>
                      <a:pt x="691819" y="2752808"/>
                    </a:cubicBezTo>
                    <a:lnTo>
                      <a:pt x="657156" y="2751930"/>
                    </a:lnTo>
                    <a:cubicBezTo>
                      <a:pt x="657154" y="2750533"/>
                      <a:pt x="657151" y="2749136"/>
                      <a:pt x="657149" y="2747739"/>
                    </a:cubicBezTo>
                    <a:lnTo>
                      <a:pt x="655130" y="2750014"/>
                    </a:lnTo>
                    <a:cubicBezTo>
                      <a:pt x="653989" y="2750545"/>
                      <a:pt x="652385" y="2750724"/>
                      <a:pt x="650136" y="2750394"/>
                    </a:cubicBezTo>
                    <a:cubicBezTo>
                      <a:pt x="644213" y="2748639"/>
                      <a:pt x="640483" y="2744033"/>
                      <a:pt x="636754" y="2739645"/>
                    </a:cubicBezTo>
                    <a:lnTo>
                      <a:pt x="464979" y="2536499"/>
                    </a:lnTo>
                    <a:cubicBezTo>
                      <a:pt x="454668" y="2524433"/>
                      <a:pt x="455107" y="2516974"/>
                      <a:pt x="466076" y="2504909"/>
                    </a:cubicBezTo>
                    <a:cubicBezTo>
                      <a:pt x="482090" y="2487138"/>
                      <a:pt x="500298" y="2471343"/>
                      <a:pt x="512365" y="2450064"/>
                    </a:cubicBezTo>
                    <a:cubicBezTo>
                      <a:pt x="516313" y="2438216"/>
                      <a:pt x="514339" y="2426150"/>
                      <a:pt x="513461" y="2414304"/>
                    </a:cubicBezTo>
                    <a:cubicBezTo>
                      <a:pt x="509951" y="2368893"/>
                      <a:pt x="508635" y="2377229"/>
                      <a:pt x="542639" y="2356607"/>
                    </a:cubicBezTo>
                    <a:cubicBezTo>
                      <a:pt x="577960" y="2335108"/>
                      <a:pt x="612183" y="2312073"/>
                      <a:pt x="640702" y="2281579"/>
                    </a:cubicBezTo>
                    <a:cubicBezTo>
                      <a:pt x="646626" y="2275217"/>
                      <a:pt x="651672" y="2267978"/>
                      <a:pt x="657156" y="2261176"/>
                    </a:cubicBezTo>
                    <a:lnTo>
                      <a:pt x="659999" y="2263633"/>
                    </a:lnTo>
                    <a:cubicBezTo>
                      <a:pt x="660002" y="2262887"/>
                      <a:pt x="660005" y="2262142"/>
                      <a:pt x="660008" y="2261397"/>
                    </a:cubicBezTo>
                    <a:cubicBezTo>
                      <a:pt x="660008" y="2259421"/>
                      <a:pt x="660227" y="2257886"/>
                      <a:pt x="661105" y="2256131"/>
                    </a:cubicBezTo>
                    <a:cubicBezTo>
                      <a:pt x="669661" y="2238361"/>
                      <a:pt x="676681" y="2219933"/>
                      <a:pt x="679094" y="2199970"/>
                    </a:cubicBezTo>
                    <a:cubicBezTo>
                      <a:pt x="679752" y="2199751"/>
                      <a:pt x="680191" y="2199311"/>
                      <a:pt x="680850" y="2198873"/>
                    </a:cubicBezTo>
                    <a:cubicBezTo>
                      <a:pt x="682385" y="2190098"/>
                      <a:pt x="686992" y="2181103"/>
                      <a:pt x="678655" y="2173205"/>
                    </a:cubicBezTo>
                    <a:cubicBezTo>
                      <a:pt x="673390" y="2167940"/>
                      <a:pt x="668345" y="2162895"/>
                      <a:pt x="663080" y="2157849"/>
                    </a:cubicBezTo>
                    <a:cubicBezTo>
                      <a:pt x="663079" y="2157410"/>
                      <a:pt x="663299" y="2156752"/>
                      <a:pt x="663299" y="2156313"/>
                    </a:cubicBezTo>
                    <a:lnTo>
                      <a:pt x="663807" y="2151829"/>
                    </a:lnTo>
                    <a:lnTo>
                      <a:pt x="661325" y="2155874"/>
                    </a:lnTo>
                    <a:lnTo>
                      <a:pt x="582567" y="2089402"/>
                    </a:lnTo>
                    <a:lnTo>
                      <a:pt x="580320" y="2084265"/>
                    </a:lnTo>
                    <a:lnTo>
                      <a:pt x="577741" y="2085892"/>
                    </a:lnTo>
                    <a:lnTo>
                      <a:pt x="573792" y="2083259"/>
                    </a:lnTo>
                    <a:cubicBezTo>
                      <a:pt x="569185" y="2078872"/>
                      <a:pt x="564578" y="2074484"/>
                      <a:pt x="559971" y="2070316"/>
                    </a:cubicBezTo>
                    <a:cubicBezTo>
                      <a:pt x="564578" y="2059566"/>
                      <a:pt x="568526" y="2048817"/>
                      <a:pt x="575766" y="2039603"/>
                    </a:cubicBezTo>
                    <a:cubicBezTo>
                      <a:pt x="579423" y="2031814"/>
                      <a:pt x="581292" y="2034438"/>
                      <a:pt x="581909" y="2023588"/>
                    </a:cubicBezTo>
                    <a:cubicBezTo>
                      <a:pt x="581945" y="2012912"/>
                      <a:pt x="585052" y="1994118"/>
                      <a:pt x="575985" y="1975544"/>
                    </a:cubicBezTo>
                    <a:cubicBezTo>
                      <a:pt x="561725" y="1952948"/>
                      <a:pt x="543517" y="1933423"/>
                      <a:pt x="527502" y="1912143"/>
                    </a:cubicBezTo>
                    <a:cubicBezTo>
                      <a:pt x="524870" y="1902710"/>
                      <a:pt x="524870" y="1893057"/>
                      <a:pt x="527502" y="1883623"/>
                    </a:cubicBezTo>
                    <a:cubicBezTo>
                      <a:pt x="543078" y="1862563"/>
                      <a:pt x="554266" y="1839528"/>
                      <a:pt x="562164" y="1814738"/>
                    </a:cubicBezTo>
                    <a:cubicBezTo>
                      <a:pt x="566332" y="1791923"/>
                      <a:pt x="554925" y="1773934"/>
                      <a:pt x="543736" y="1755725"/>
                    </a:cubicBezTo>
                    <a:cubicBezTo>
                      <a:pt x="540226" y="1749801"/>
                      <a:pt x="536058" y="1744317"/>
                      <a:pt x="532109" y="1738613"/>
                    </a:cubicBezTo>
                    <a:cubicBezTo>
                      <a:pt x="531451" y="1736858"/>
                      <a:pt x="532109" y="1735981"/>
                      <a:pt x="534084" y="1736639"/>
                    </a:cubicBezTo>
                    <a:cubicBezTo>
                      <a:pt x="534303" y="1736420"/>
                      <a:pt x="534303" y="1736420"/>
                      <a:pt x="534303" y="1736200"/>
                    </a:cubicBezTo>
                    <a:cubicBezTo>
                      <a:pt x="533645" y="1735761"/>
                      <a:pt x="532987" y="1735542"/>
                      <a:pt x="532109" y="1735103"/>
                    </a:cubicBezTo>
                    <a:lnTo>
                      <a:pt x="501616" y="1709874"/>
                    </a:lnTo>
                    <a:cubicBezTo>
                      <a:pt x="493498" y="1703732"/>
                      <a:pt x="492621" y="1696712"/>
                      <a:pt x="497008" y="1687937"/>
                    </a:cubicBezTo>
                    <a:cubicBezTo>
                      <a:pt x="502040" y="1674052"/>
                      <a:pt x="526006" y="1636651"/>
                      <a:pt x="531808" y="1626564"/>
                    </a:cubicBezTo>
                    <a:cubicBezTo>
                      <a:pt x="531813" y="1626850"/>
                      <a:pt x="531817" y="1627134"/>
                      <a:pt x="531822" y="1627420"/>
                    </a:cubicBezTo>
                    <a:cubicBezTo>
                      <a:pt x="531931" y="1616847"/>
                      <a:pt x="542213" y="1585142"/>
                      <a:pt x="532461" y="1563126"/>
                    </a:cubicBezTo>
                    <a:lnTo>
                      <a:pt x="473315" y="1495321"/>
                    </a:lnTo>
                    <a:cubicBezTo>
                      <a:pt x="465417" y="1489837"/>
                      <a:pt x="466295" y="1483475"/>
                      <a:pt x="471341" y="1476454"/>
                    </a:cubicBezTo>
                    <a:cubicBezTo>
                      <a:pt x="479896" y="1465046"/>
                      <a:pt x="488233" y="1453638"/>
                      <a:pt x="495253" y="1441134"/>
                    </a:cubicBezTo>
                    <a:cubicBezTo>
                      <a:pt x="516972" y="1402742"/>
                      <a:pt x="504687" y="1367642"/>
                      <a:pt x="463662" y="1350750"/>
                    </a:cubicBezTo>
                    <a:cubicBezTo>
                      <a:pt x="459275" y="1348994"/>
                      <a:pt x="454668" y="1347678"/>
                      <a:pt x="449841" y="1348117"/>
                    </a:cubicBezTo>
                    <a:cubicBezTo>
                      <a:pt x="439969" y="1349213"/>
                      <a:pt x="436679" y="1344388"/>
                      <a:pt x="437556" y="1335173"/>
                    </a:cubicBezTo>
                    <a:cubicBezTo>
                      <a:pt x="438214" y="1327276"/>
                      <a:pt x="437995" y="1319159"/>
                      <a:pt x="438214" y="1311042"/>
                    </a:cubicBezTo>
                    <a:lnTo>
                      <a:pt x="422638" y="1304021"/>
                    </a:lnTo>
                    <a:lnTo>
                      <a:pt x="406404" y="1304021"/>
                    </a:lnTo>
                    <a:cubicBezTo>
                      <a:pt x="387098" y="1306873"/>
                      <a:pt x="368012" y="1312358"/>
                      <a:pt x="348049" y="1311041"/>
                    </a:cubicBezTo>
                    <a:cubicBezTo>
                      <a:pt x="334667" y="1310164"/>
                      <a:pt x="333789" y="1310164"/>
                      <a:pt x="334447" y="1296343"/>
                    </a:cubicBezTo>
                    <a:cubicBezTo>
                      <a:pt x="336422" y="1261680"/>
                      <a:pt x="337738" y="1227018"/>
                      <a:pt x="338177" y="1192356"/>
                    </a:cubicBezTo>
                    <a:lnTo>
                      <a:pt x="339472" y="1143444"/>
                    </a:lnTo>
                    <a:lnTo>
                      <a:pt x="265987" y="1103558"/>
                    </a:lnTo>
                    <a:cubicBezTo>
                      <a:pt x="105510" y="995141"/>
                      <a:pt x="0" y="811540"/>
                      <a:pt x="0" y="603296"/>
                    </a:cubicBezTo>
                    <a:cubicBezTo>
                      <a:pt x="0" y="519998"/>
                      <a:pt x="16882" y="440643"/>
                      <a:pt x="47410" y="36846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42" name="Freeform: Shape 2741">
                <a:extLst>
                  <a:ext uri="{FF2B5EF4-FFF2-40B4-BE49-F238E27FC236}">
                    <a16:creationId xmlns:a16="http://schemas.microsoft.com/office/drawing/2014/main" id="{8D47065E-681F-4B05-8DEB-6B308C55C9C9}"/>
                  </a:ext>
                </a:extLst>
              </p:cNvPr>
              <p:cNvSpPr/>
              <p:nvPr/>
            </p:nvSpPr>
            <p:spPr>
              <a:xfrm rot="3782544">
                <a:off x="7649215" y="2933651"/>
                <a:ext cx="1042230" cy="1042230"/>
              </a:xfrm>
              <a:custGeom>
                <a:avLst/>
                <a:gdLst>
                  <a:gd name="connsiteX0" fmla="*/ 40952 w 1042230"/>
                  <a:gd name="connsiteY0" fmla="*/ 318273 h 1042230"/>
                  <a:gd name="connsiteX1" fmla="*/ 521115 w 1042230"/>
                  <a:gd name="connsiteY1" fmla="*/ 0 h 1042230"/>
                  <a:gd name="connsiteX2" fmla="*/ 723956 w 1042230"/>
                  <a:gd name="connsiteY2" fmla="*/ 40952 h 1042230"/>
                  <a:gd name="connsiteX3" fmla="*/ 746927 w 1042230"/>
                  <a:gd name="connsiteY3" fmla="*/ 53420 h 1042230"/>
                  <a:gd name="connsiteX4" fmla="*/ 736019 w 1042230"/>
                  <a:gd name="connsiteY4" fmla="*/ 62267 h 1042230"/>
                  <a:gd name="connsiteX5" fmla="*/ 718881 w 1042230"/>
                  <a:gd name="connsiteY5" fmla="*/ 52966 h 1042230"/>
                  <a:gd name="connsiteX6" fmla="*/ 521115 w 1042230"/>
                  <a:gd name="connsiteY6" fmla="*/ 13038 h 1042230"/>
                  <a:gd name="connsiteX7" fmla="*/ 13038 w 1042230"/>
                  <a:gd name="connsiteY7" fmla="*/ 521115 h 1042230"/>
                  <a:gd name="connsiteX8" fmla="*/ 521115 w 1042230"/>
                  <a:gd name="connsiteY8" fmla="*/ 1029192 h 1042230"/>
                  <a:gd name="connsiteX9" fmla="*/ 1029192 w 1042230"/>
                  <a:gd name="connsiteY9" fmla="*/ 521115 h 1042230"/>
                  <a:gd name="connsiteX10" fmla="*/ 880380 w 1042230"/>
                  <a:gd name="connsiteY10" fmla="*/ 161850 h 1042230"/>
                  <a:gd name="connsiteX11" fmla="*/ 820062 w 1042230"/>
                  <a:gd name="connsiteY11" fmla="*/ 112084 h 1042230"/>
                  <a:gd name="connsiteX12" fmla="*/ 827246 w 1042230"/>
                  <a:gd name="connsiteY12" fmla="*/ 106974 h 1042230"/>
                  <a:gd name="connsiteX13" fmla="*/ 830561 w 1042230"/>
                  <a:gd name="connsiteY13" fmla="*/ 103920 h 1042230"/>
                  <a:gd name="connsiteX14" fmla="*/ 889599 w 1042230"/>
                  <a:gd name="connsiteY14" fmla="*/ 152631 h 1042230"/>
                  <a:gd name="connsiteX15" fmla="*/ 1042230 w 1042230"/>
                  <a:gd name="connsiteY15" fmla="*/ 521115 h 1042230"/>
                  <a:gd name="connsiteX16" fmla="*/ 521115 w 1042230"/>
                  <a:gd name="connsiteY16" fmla="*/ 1042230 h 1042230"/>
                  <a:gd name="connsiteX17" fmla="*/ 0 w 1042230"/>
                  <a:gd name="connsiteY17" fmla="*/ 521115 h 1042230"/>
                  <a:gd name="connsiteX18" fmla="*/ 40952 w 1042230"/>
                  <a:gd name="connsiteY18" fmla="*/ 318273 h 1042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42230" h="1042230">
                    <a:moveTo>
                      <a:pt x="40952" y="318273"/>
                    </a:moveTo>
                    <a:cubicBezTo>
                      <a:pt x="120061" y="131237"/>
                      <a:pt x="305262" y="0"/>
                      <a:pt x="521115" y="0"/>
                    </a:cubicBezTo>
                    <a:cubicBezTo>
                      <a:pt x="593066" y="0"/>
                      <a:pt x="661611" y="14582"/>
                      <a:pt x="723956" y="40952"/>
                    </a:cubicBezTo>
                    <a:lnTo>
                      <a:pt x="746927" y="53420"/>
                    </a:lnTo>
                    <a:lnTo>
                      <a:pt x="736019" y="62267"/>
                    </a:lnTo>
                    <a:lnTo>
                      <a:pt x="718881" y="52966"/>
                    </a:lnTo>
                    <a:cubicBezTo>
                      <a:pt x="658096" y="27255"/>
                      <a:pt x="591266" y="13038"/>
                      <a:pt x="521115" y="13038"/>
                    </a:cubicBezTo>
                    <a:cubicBezTo>
                      <a:pt x="240512" y="13038"/>
                      <a:pt x="13038" y="240512"/>
                      <a:pt x="13038" y="521115"/>
                    </a:cubicBezTo>
                    <a:cubicBezTo>
                      <a:pt x="13038" y="801718"/>
                      <a:pt x="240512" y="1029192"/>
                      <a:pt x="521115" y="1029192"/>
                    </a:cubicBezTo>
                    <a:cubicBezTo>
                      <a:pt x="801718" y="1029192"/>
                      <a:pt x="1029192" y="801718"/>
                      <a:pt x="1029192" y="521115"/>
                    </a:cubicBezTo>
                    <a:cubicBezTo>
                      <a:pt x="1029192" y="380813"/>
                      <a:pt x="972324" y="253794"/>
                      <a:pt x="880380" y="161850"/>
                    </a:cubicBezTo>
                    <a:lnTo>
                      <a:pt x="820062" y="112084"/>
                    </a:lnTo>
                    <a:lnTo>
                      <a:pt x="827246" y="106974"/>
                    </a:lnTo>
                    <a:lnTo>
                      <a:pt x="830561" y="103920"/>
                    </a:lnTo>
                    <a:lnTo>
                      <a:pt x="889599" y="152631"/>
                    </a:lnTo>
                    <a:cubicBezTo>
                      <a:pt x="983902" y="246934"/>
                      <a:pt x="1042230" y="377213"/>
                      <a:pt x="1042230" y="521115"/>
                    </a:cubicBezTo>
                    <a:cubicBezTo>
                      <a:pt x="1042230" y="808919"/>
                      <a:pt x="808919" y="1042230"/>
                      <a:pt x="521115" y="1042230"/>
                    </a:cubicBezTo>
                    <a:cubicBezTo>
                      <a:pt x="233311" y="1042230"/>
                      <a:pt x="0" y="808919"/>
                      <a:pt x="0" y="521115"/>
                    </a:cubicBezTo>
                    <a:cubicBezTo>
                      <a:pt x="0" y="449164"/>
                      <a:pt x="14582" y="380619"/>
                      <a:pt x="40952" y="31827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43" name="Freeform: Shape 2742">
                <a:extLst>
                  <a:ext uri="{FF2B5EF4-FFF2-40B4-BE49-F238E27FC236}">
                    <a16:creationId xmlns:a16="http://schemas.microsoft.com/office/drawing/2014/main" id="{CC2B5E9C-B0CE-4935-9F42-208EF46ED92E}"/>
                  </a:ext>
                </a:extLst>
              </p:cNvPr>
              <p:cNvSpPr/>
              <p:nvPr/>
            </p:nvSpPr>
            <p:spPr>
              <a:xfrm rot="3782544">
                <a:off x="8299277" y="3109416"/>
                <a:ext cx="182110" cy="318873"/>
              </a:xfrm>
              <a:custGeom>
                <a:avLst/>
                <a:gdLst>
                  <a:gd name="connsiteX0" fmla="*/ 332056 w 379278"/>
                  <a:gd name="connsiteY0" fmla="*/ 0 h 664112"/>
                  <a:gd name="connsiteX1" fmla="*/ 379278 w 379278"/>
                  <a:gd name="connsiteY1" fmla="*/ 4760 h 664112"/>
                  <a:gd name="connsiteX2" fmla="*/ 359578 w 379278"/>
                  <a:gd name="connsiteY2" fmla="*/ 6746 h 664112"/>
                  <a:gd name="connsiteX3" fmla="*/ 94443 w 379278"/>
                  <a:gd name="connsiteY3" fmla="*/ 332056 h 664112"/>
                  <a:gd name="connsiteX4" fmla="*/ 359578 w 379278"/>
                  <a:gd name="connsiteY4" fmla="*/ 657366 h 664112"/>
                  <a:gd name="connsiteX5" fmla="*/ 379278 w 379278"/>
                  <a:gd name="connsiteY5" fmla="*/ 659352 h 664112"/>
                  <a:gd name="connsiteX6" fmla="*/ 332056 w 379278"/>
                  <a:gd name="connsiteY6" fmla="*/ 664112 h 664112"/>
                  <a:gd name="connsiteX7" fmla="*/ 0 w 379278"/>
                  <a:gd name="connsiteY7" fmla="*/ 332056 h 664112"/>
                  <a:gd name="connsiteX8" fmla="*/ 332056 w 379278"/>
                  <a:gd name="connsiteY8" fmla="*/ 0 h 664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9278" h="664112">
                    <a:moveTo>
                      <a:pt x="332056" y="0"/>
                    </a:moveTo>
                    <a:lnTo>
                      <a:pt x="379278" y="4760"/>
                    </a:lnTo>
                    <a:lnTo>
                      <a:pt x="359578" y="6746"/>
                    </a:lnTo>
                    <a:cubicBezTo>
                      <a:pt x="208266" y="37709"/>
                      <a:pt x="94443" y="171591"/>
                      <a:pt x="94443" y="332056"/>
                    </a:cubicBezTo>
                    <a:cubicBezTo>
                      <a:pt x="94443" y="492522"/>
                      <a:pt x="208266" y="626403"/>
                      <a:pt x="359578" y="657366"/>
                    </a:cubicBezTo>
                    <a:lnTo>
                      <a:pt x="379278" y="659352"/>
                    </a:lnTo>
                    <a:lnTo>
                      <a:pt x="332056" y="664112"/>
                    </a:lnTo>
                    <a:cubicBezTo>
                      <a:pt x="148667" y="664112"/>
                      <a:pt x="0" y="515445"/>
                      <a:pt x="0" y="332056"/>
                    </a:cubicBezTo>
                    <a:cubicBezTo>
                      <a:pt x="0" y="148667"/>
                      <a:pt x="148667" y="0"/>
                      <a:pt x="332056" y="0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4" name="Freeform: Shape 2743">
                <a:extLst>
                  <a:ext uri="{FF2B5EF4-FFF2-40B4-BE49-F238E27FC236}">
                    <a16:creationId xmlns:a16="http://schemas.microsoft.com/office/drawing/2014/main" id="{B3AC92F6-BF49-48FB-88F3-DDC124A7F63D}"/>
                  </a:ext>
                </a:extLst>
              </p:cNvPr>
              <p:cNvSpPr/>
              <p:nvPr/>
            </p:nvSpPr>
            <p:spPr>
              <a:xfrm rot="19982544">
                <a:off x="6859439" y="3733998"/>
                <a:ext cx="826635" cy="142501"/>
              </a:xfrm>
              <a:custGeom>
                <a:avLst/>
                <a:gdLst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0166 w 1721618"/>
                  <a:gd name="connsiteY31" fmla="*/ 171542 h 296786"/>
                  <a:gd name="connsiteX32" fmla="*/ 1254640 w 1721618"/>
                  <a:gd name="connsiteY32" fmla="*/ 163599 h 296786"/>
                  <a:gd name="connsiteX33" fmla="*/ 1273943 w 1721618"/>
                  <a:gd name="connsiteY33" fmla="*/ 122980 h 296786"/>
                  <a:gd name="connsiteX34" fmla="*/ 1281986 w 1721618"/>
                  <a:gd name="connsiteY34" fmla="*/ 98853 h 296786"/>
                  <a:gd name="connsiteX35" fmla="*/ 1288421 w 1721618"/>
                  <a:gd name="connsiteY35" fmla="*/ 77538 h 296786"/>
                  <a:gd name="connsiteX36" fmla="*/ 1288019 w 1721618"/>
                  <a:gd name="connsiteY36" fmla="*/ 77135 h 296786"/>
                  <a:gd name="connsiteX37" fmla="*/ 1298475 w 1721618"/>
                  <a:gd name="connsiteY37" fmla="*/ 34910 h 296786"/>
                  <a:gd name="connsiteX38" fmla="*/ 1302497 w 1721618"/>
                  <a:gd name="connsiteY38" fmla="*/ 23247 h 296786"/>
                  <a:gd name="connsiteX39" fmla="*/ 1307322 w 1721618"/>
                  <a:gd name="connsiteY39" fmla="*/ 7161 h 296786"/>
                  <a:gd name="connsiteX40" fmla="*/ 1360408 w 1721618"/>
                  <a:gd name="connsiteY40" fmla="*/ 727 h 296786"/>
                  <a:gd name="connsiteX41" fmla="*/ 1508802 w 1721618"/>
                  <a:gd name="connsiteY41" fmla="*/ 1128 h 296786"/>
                  <a:gd name="connsiteX42" fmla="*/ 1580386 w 1721618"/>
                  <a:gd name="connsiteY42" fmla="*/ 14801 h 296786"/>
                  <a:gd name="connsiteX43" fmla="*/ 1604113 w 1721618"/>
                  <a:gd name="connsiteY43" fmla="*/ 34910 h 296786"/>
                  <a:gd name="connsiteX44" fmla="*/ 1640307 w 1721618"/>
                  <a:gd name="connsiteY44" fmla="*/ 71102 h 296786"/>
                  <a:gd name="connsiteX45" fmla="*/ 1660416 w 1721618"/>
                  <a:gd name="connsiteY45" fmla="*/ 90810 h 296786"/>
                  <a:gd name="connsiteX46" fmla="*/ 1712293 w 1721618"/>
                  <a:gd name="connsiteY46" fmla="*/ 151936 h 296786"/>
                  <a:gd name="connsiteX47" fmla="*/ 1719934 w 1721618"/>
                  <a:gd name="connsiteY47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4640 w 1721618"/>
                  <a:gd name="connsiteY31" fmla="*/ 163599 h 296786"/>
                  <a:gd name="connsiteX32" fmla="*/ 1273943 w 1721618"/>
                  <a:gd name="connsiteY32" fmla="*/ 122980 h 296786"/>
                  <a:gd name="connsiteX33" fmla="*/ 1281986 w 1721618"/>
                  <a:gd name="connsiteY33" fmla="*/ 98853 h 296786"/>
                  <a:gd name="connsiteX34" fmla="*/ 1288421 w 1721618"/>
                  <a:gd name="connsiteY34" fmla="*/ 77538 h 296786"/>
                  <a:gd name="connsiteX35" fmla="*/ 1288019 w 1721618"/>
                  <a:gd name="connsiteY35" fmla="*/ 77135 h 296786"/>
                  <a:gd name="connsiteX36" fmla="*/ 1298475 w 1721618"/>
                  <a:gd name="connsiteY36" fmla="*/ 34910 h 296786"/>
                  <a:gd name="connsiteX37" fmla="*/ 1302497 w 1721618"/>
                  <a:gd name="connsiteY37" fmla="*/ 23247 h 296786"/>
                  <a:gd name="connsiteX38" fmla="*/ 1307322 w 1721618"/>
                  <a:gd name="connsiteY38" fmla="*/ 7161 h 296786"/>
                  <a:gd name="connsiteX39" fmla="*/ 1360408 w 1721618"/>
                  <a:gd name="connsiteY39" fmla="*/ 727 h 296786"/>
                  <a:gd name="connsiteX40" fmla="*/ 1508802 w 1721618"/>
                  <a:gd name="connsiteY40" fmla="*/ 1128 h 296786"/>
                  <a:gd name="connsiteX41" fmla="*/ 1580386 w 1721618"/>
                  <a:gd name="connsiteY41" fmla="*/ 14801 h 296786"/>
                  <a:gd name="connsiteX42" fmla="*/ 1604113 w 1721618"/>
                  <a:gd name="connsiteY42" fmla="*/ 34910 h 296786"/>
                  <a:gd name="connsiteX43" fmla="*/ 1640307 w 1721618"/>
                  <a:gd name="connsiteY43" fmla="*/ 71102 h 296786"/>
                  <a:gd name="connsiteX44" fmla="*/ 1660416 w 1721618"/>
                  <a:gd name="connsiteY44" fmla="*/ 90810 h 296786"/>
                  <a:gd name="connsiteX45" fmla="*/ 1712293 w 1721618"/>
                  <a:gd name="connsiteY45" fmla="*/ 151936 h 296786"/>
                  <a:gd name="connsiteX46" fmla="*/ 1719934 w 1721618"/>
                  <a:gd name="connsiteY46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54640 w 1721618"/>
                  <a:gd name="connsiteY30" fmla="*/ 163599 h 296786"/>
                  <a:gd name="connsiteX31" fmla="*/ 1273943 w 1721618"/>
                  <a:gd name="connsiteY31" fmla="*/ 122980 h 296786"/>
                  <a:gd name="connsiteX32" fmla="*/ 1281986 w 1721618"/>
                  <a:gd name="connsiteY32" fmla="*/ 98853 h 296786"/>
                  <a:gd name="connsiteX33" fmla="*/ 1288421 w 1721618"/>
                  <a:gd name="connsiteY33" fmla="*/ 77538 h 296786"/>
                  <a:gd name="connsiteX34" fmla="*/ 1288019 w 1721618"/>
                  <a:gd name="connsiteY34" fmla="*/ 77135 h 296786"/>
                  <a:gd name="connsiteX35" fmla="*/ 1298475 w 1721618"/>
                  <a:gd name="connsiteY35" fmla="*/ 34910 h 296786"/>
                  <a:gd name="connsiteX36" fmla="*/ 1302497 w 1721618"/>
                  <a:gd name="connsiteY36" fmla="*/ 23247 h 296786"/>
                  <a:gd name="connsiteX37" fmla="*/ 1307322 w 1721618"/>
                  <a:gd name="connsiteY37" fmla="*/ 7161 h 296786"/>
                  <a:gd name="connsiteX38" fmla="*/ 1360408 w 1721618"/>
                  <a:gd name="connsiteY38" fmla="*/ 727 h 296786"/>
                  <a:gd name="connsiteX39" fmla="*/ 1508802 w 1721618"/>
                  <a:gd name="connsiteY39" fmla="*/ 1128 h 296786"/>
                  <a:gd name="connsiteX40" fmla="*/ 1580386 w 1721618"/>
                  <a:gd name="connsiteY40" fmla="*/ 14801 h 296786"/>
                  <a:gd name="connsiteX41" fmla="*/ 1604113 w 1721618"/>
                  <a:gd name="connsiteY41" fmla="*/ 34910 h 296786"/>
                  <a:gd name="connsiteX42" fmla="*/ 1640307 w 1721618"/>
                  <a:gd name="connsiteY42" fmla="*/ 71102 h 296786"/>
                  <a:gd name="connsiteX43" fmla="*/ 1660416 w 1721618"/>
                  <a:gd name="connsiteY43" fmla="*/ 90810 h 296786"/>
                  <a:gd name="connsiteX44" fmla="*/ 1712293 w 1721618"/>
                  <a:gd name="connsiteY44" fmla="*/ 151936 h 296786"/>
                  <a:gd name="connsiteX45" fmla="*/ 1719934 w 1721618"/>
                  <a:gd name="connsiteY45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73943 w 1721618"/>
                  <a:gd name="connsiteY30" fmla="*/ 122980 h 296786"/>
                  <a:gd name="connsiteX31" fmla="*/ 1281986 w 1721618"/>
                  <a:gd name="connsiteY31" fmla="*/ 98853 h 296786"/>
                  <a:gd name="connsiteX32" fmla="*/ 1288421 w 1721618"/>
                  <a:gd name="connsiteY32" fmla="*/ 77538 h 296786"/>
                  <a:gd name="connsiteX33" fmla="*/ 1288019 w 1721618"/>
                  <a:gd name="connsiteY33" fmla="*/ 77135 h 296786"/>
                  <a:gd name="connsiteX34" fmla="*/ 1298475 w 1721618"/>
                  <a:gd name="connsiteY34" fmla="*/ 34910 h 296786"/>
                  <a:gd name="connsiteX35" fmla="*/ 1302497 w 1721618"/>
                  <a:gd name="connsiteY35" fmla="*/ 23247 h 296786"/>
                  <a:gd name="connsiteX36" fmla="*/ 1307322 w 1721618"/>
                  <a:gd name="connsiteY36" fmla="*/ 7161 h 296786"/>
                  <a:gd name="connsiteX37" fmla="*/ 1360408 w 1721618"/>
                  <a:gd name="connsiteY37" fmla="*/ 727 h 296786"/>
                  <a:gd name="connsiteX38" fmla="*/ 1508802 w 1721618"/>
                  <a:gd name="connsiteY38" fmla="*/ 1128 h 296786"/>
                  <a:gd name="connsiteX39" fmla="*/ 1580386 w 1721618"/>
                  <a:gd name="connsiteY39" fmla="*/ 14801 h 296786"/>
                  <a:gd name="connsiteX40" fmla="*/ 1604113 w 1721618"/>
                  <a:gd name="connsiteY40" fmla="*/ 34910 h 296786"/>
                  <a:gd name="connsiteX41" fmla="*/ 1640307 w 1721618"/>
                  <a:gd name="connsiteY41" fmla="*/ 71102 h 296786"/>
                  <a:gd name="connsiteX42" fmla="*/ 1660416 w 1721618"/>
                  <a:gd name="connsiteY42" fmla="*/ 90810 h 296786"/>
                  <a:gd name="connsiteX43" fmla="*/ 1712293 w 1721618"/>
                  <a:gd name="connsiteY43" fmla="*/ 151936 h 296786"/>
                  <a:gd name="connsiteX44" fmla="*/ 1719934 w 1721618"/>
                  <a:gd name="connsiteY44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50349 w 1721618"/>
                  <a:gd name="connsiteY5" fmla="*/ 296763 h 296786"/>
                  <a:gd name="connsiteX6" fmla="*/ 1242101 w 1721618"/>
                  <a:gd name="connsiteY6" fmla="*/ 296786 h 296786"/>
                  <a:gd name="connsiteX7" fmla="*/ 1242101 w 1721618"/>
                  <a:gd name="connsiteY7" fmla="*/ 290284 h 296786"/>
                  <a:gd name="connsiteX8" fmla="*/ 690375 w 1721618"/>
                  <a:gd name="connsiteY8" fmla="*/ 291854 h 296786"/>
                  <a:gd name="connsiteX9" fmla="*/ 566098 w 1721618"/>
                  <a:gd name="connsiteY9" fmla="*/ 291854 h 296786"/>
                  <a:gd name="connsiteX10" fmla="*/ 528175 w 1721618"/>
                  <a:gd name="connsiteY10" fmla="*/ 294139 h 296786"/>
                  <a:gd name="connsiteX11" fmla="*/ 389278 w 1721618"/>
                  <a:gd name="connsiteY11" fmla="*/ 292311 h 296786"/>
                  <a:gd name="connsiteX12" fmla="*/ 258605 w 1721618"/>
                  <a:gd name="connsiteY12" fmla="*/ 294596 h 296786"/>
                  <a:gd name="connsiteX13" fmla="*/ 246726 w 1721618"/>
                  <a:gd name="connsiteY13" fmla="*/ 293225 h 296786"/>
                  <a:gd name="connsiteX14" fmla="*/ 238045 w 1721618"/>
                  <a:gd name="connsiteY14" fmla="*/ 294596 h 296786"/>
                  <a:gd name="connsiteX15" fmla="*/ 22389 w 1721618"/>
                  <a:gd name="connsiteY15" fmla="*/ 294596 h 296786"/>
                  <a:gd name="connsiteX16" fmla="*/ 0 w 1721618"/>
                  <a:gd name="connsiteY16" fmla="*/ 286372 h 296786"/>
                  <a:gd name="connsiteX17" fmla="*/ 132044 w 1721618"/>
                  <a:gd name="connsiteY17" fmla="*/ 185397 h 296786"/>
                  <a:gd name="connsiteX18" fmla="*/ 191441 w 1721618"/>
                  <a:gd name="connsiteY18" fmla="*/ 185397 h 296786"/>
                  <a:gd name="connsiteX19" fmla="*/ 334907 w 1721618"/>
                  <a:gd name="connsiteY19" fmla="*/ 257587 h 296786"/>
                  <a:gd name="connsiteX20" fmla="*/ 457813 w 1721618"/>
                  <a:gd name="connsiteY20" fmla="*/ 219208 h 296786"/>
                  <a:gd name="connsiteX21" fmla="*/ 493451 w 1721618"/>
                  <a:gd name="connsiteY21" fmla="*/ 194992 h 296786"/>
                  <a:gd name="connsiteX22" fmla="*/ 497563 w 1721618"/>
                  <a:gd name="connsiteY22" fmla="*/ 199104 h 296786"/>
                  <a:gd name="connsiteX23" fmla="*/ 498477 w 1721618"/>
                  <a:gd name="connsiteY23" fmla="*/ 199561 h 296786"/>
                  <a:gd name="connsiteX24" fmla="*/ 500761 w 1721618"/>
                  <a:gd name="connsiteY24" fmla="*/ 194992 h 296786"/>
                  <a:gd name="connsiteX25" fmla="*/ 543710 w 1721618"/>
                  <a:gd name="connsiteY25" fmla="*/ 192708 h 296786"/>
                  <a:gd name="connsiteX26" fmla="*/ 759366 w 1721618"/>
                  <a:gd name="connsiteY26" fmla="*/ 198647 h 296786"/>
                  <a:gd name="connsiteX27" fmla="*/ 984161 w 1721618"/>
                  <a:gd name="connsiteY27" fmla="*/ 197277 h 296786"/>
                  <a:gd name="connsiteX28" fmla="*/ 1242101 w 1721618"/>
                  <a:gd name="connsiteY28" fmla="*/ 198935 h 296786"/>
                  <a:gd name="connsiteX29" fmla="*/ 1273943 w 1721618"/>
                  <a:gd name="connsiteY29" fmla="*/ 122980 h 296786"/>
                  <a:gd name="connsiteX30" fmla="*/ 1281986 w 1721618"/>
                  <a:gd name="connsiteY30" fmla="*/ 98853 h 296786"/>
                  <a:gd name="connsiteX31" fmla="*/ 1288421 w 1721618"/>
                  <a:gd name="connsiteY31" fmla="*/ 77538 h 296786"/>
                  <a:gd name="connsiteX32" fmla="*/ 1288019 w 1721618"/>
                  <a:gd name="connsiteY32" fmla="*/ 77135 h 296786"/>
                  <a:gd name="connsiteX33" fmla="*/ 1298475 w 1721618"/>
                  <a:gd name="connsiteY33" fmla="*/ 34910 h 296786"/>
                  <a:gd name="connsiteX34" fmla="*/ 1302497 w 1721618"/>
                  <a:gd name="connsiteY34" fmla="*/ 23247 h 296786"/>
                  <a:gd name="connsiteX35" fmla="*/ 1307322 w 1721618"/>
                  <a:gd name="connsiteY35" fmla="*/ 7161 h 296786"/>
                  <a:gd name="connsiteX36" fmla="*/ 1360408 w 1721618"/>
                  <a:gd name="connsiteY36" fmla="*/ 727 h 296786"/>
                  <a:gd name="connsiteX37" fmla="*/ 1508802 w 1721618"/>
                  <a:gd name="connsiteY37" fmla="*/ 1128 h 296786"/>
                  <a:gd name="connsiteX38" fmla="*/ 1580386 w 1721618"/>
                  <a:gd name="connsiteY38" fmla="*/ 14801 h 296786"/>
                  <a:gd name="connsiteX39" fmla="*/ 1604113 w 1721618"/>
                  <a:gd name="connsiteY39" fmla="*/ 34910 h 296786"/>
                  <a:gd name="connsiteX40" fmla="*/ 1640307 w 1721618"/>
                  <a:gd name="connsiteY40" fmla="*/ 71102 h 296786"/>
                  <a:gd name="connsiteX41" fmla="*/ 1660416 w 1721618"/>
                  <a:gd name="connsiteY41" fmla="*/ 90810 h 296786"/>
                  <a:gd name="connsiteX42" fmla="*/ 1712293 w 1721618"/>
                  <a:gd name="connsiteY42" fmla="*/ 151936 h 296786"/>
                  <a:gd name="connsiteX43" fmla="*/ 1719934 w 1721618"/>
                  <a:gd name="connsiteY43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42101 w 1721618"/>
                  <a:gd name="connsiteY5" fmla="*/ 296786 h 296786"/>
                  <a:gd name="connsiteX6" fmla="*/ 1242101 w 1721618"/>
                  <a:gd name="connsiteY6" fmla="*/ 290284 h 296786"/>
                  <a:gd name="connsiteX7" fmla="*/ 690375 w 1721618"/>
                  <a:gd name="connsiteY7" fmla="*/ 291854 h 296786"/>
                  <a:gd name="connsiteX8" fmla="*/ 566098 w 1721618"/>
                  <a:gd name="connsiteY8" fmla="*/ 291854 h 296786"/>
                  <a:gd name="connsiteX9" fmla="*/ 528175 w 1721618"/>
                  <a:gd name="connsiteY9" fmla="*/ 294139 h 296786"/>
                  <a:gd name="connsiteX10" fmla="*/ 389278 w 1721618"/>
                  <a:gd name="connsiteY10" fmla="*/ 292311 h 296786"/>
                  <a:gd name="connsiteX11" fmla="*/ 258605 w 1721618"/>
                  <a:gd name="connsiteY11" fmla="*/ 294596 h 296786"/>
                  <a:gd name="connsiteX12" fmla="*/ 246726 w 1721618"/>
                  <a:gd name="connsiteY12" fmla="*/ 293225 h 296786"/>
                  <a:gd name="connsiteX13" fmla="*/ 238045 w 1721618"/>
                  <a:gd name="connsiteY13" fmla="*/ 294596 h 296786"/>
                  <a:gd name="connsiteX14" fmla="*/ 22389 w 1721618"/>
                  <a:gd name="connsiteY14" fmla="*/ 294596 h 296786"/>
                  <a:gd name="connsiteX15" fmla="*/ 0 w 1721618"/>
                  <a:gd name="connsiteY15" fmla="*/ 286372 h 296786"/>
                  <a:gd name="connsiteX16" fmla="*/ 132044 w 1721618"/>
                  <a:gd name="connsiteY16" fmla="*/ 185397 h 296786"/>
                  <a:gd name="connsiteX17" fmla="*/ 191441 w 1721618"/>
                  <a:gd name="connsiteY17" fmla="*/ 185397 h 296786"/>
                  <a:gd name="connsiteX18" fmla="*/ 334907 w 1721618"/>
                  <a:gd name="connsiteY18" fmla="*/ 257587 h 296786"/>
                  <a:gd name="connsiteX19" fmla="*/ 457813 w 1721618"/>
                  <a:gd name="connsiteY19" fmla="*/ 219208 h 296786"/>
                  <a:gd name="connsiteX20" fmla="*/ 493451 w 1721618"/>
                  <a:gd name="connsiteY20" fmla="*/ 194992 h 296786"/>
                  <a:gd name="connsiteX21" fmla="*/ 497563 w 1721618"/>
                  <a:gd name="connsiteY21" fmla="*/ 199104 h 296786"/>
                  <a:gd name="connsiteX22" fmla="*/ 498477 w 1721618"/>
                  <a:gd name="connsiteY22" fmla="*/ 199561 h 296786"/>
                  <a:gd name="connsiteX23" fmla="*/ 500761 w 1721618"/>
                  <a:gd name="connsiteY23" fmla="*/ 194992 h 296786"/>
                  <a:gd name="connsiteX24" fmla="*/ 543710 w 1721618"/>
                  <a:gd name="connsiteY24" fmla="*/ 192708 h 296786"/>
                  <a:gd name="connsiteX25" fmla="*/ 759366 w 1721618"/>
                  <a:gd name="connsiteY25" fmla="*/ 198647 h 296786"/>
                  <a:gd name="connsiteX26" fmla="*/ 984161 w 1721618"/>
                  <a:gd name="connsiteY26" fmla="*/ 197277 h 296786"/>
                  <a:gd name="connsiteX27" fmla="*/ 1242101 w 1721618"/>
                  <a:gd name="connsiteY27" fmla="*/ 198935 h 296786"/>
                  <a:gd name="connsiteX28" fmla="*/ 1273943 w 1721618"/>
                  <a:gd name="connsiteY28" fmla="*/ 122980 h 296786"/>
                  <a:gd name="connsiteX29" fmla="*/ 1281986 w 1721618"/>
                  <a:gd name="connsiteY29" fmla="*/ 98853 h 296786"/>
                  <a:gd name="connsiteX30" fmla="*/ 1288421 w 1721618"/>
                  <a:gd name="connsiteY30" fmla="*/ 77538 h 296786"/>
                  <a:gd name="connsiteX31" fmla="*/ 1288019 w 1721618"/>
                  <a:gd name="connsiteY31" fmla="*/ 77135 h 296786"/>
                  <a:gd name="connsiteX32" fmla="*/ 1298475 w 1721618"/>
                  <a:gd name="connsiteY32" fmla="*/ 34910 h 296786"/>
                  <a:gd name="connsiteX33" fmla="*/ 1302497 w 1721618"/>
                  <a:gd name="connsiteY33" fmla="*/ 23247 h 296786"/>
                  <a:gd name="connsiteX34" fmla="*/ 1307322 w 1721618"/>
                  <a:gd name="connsiteY34" fmla="*/ 7161 h 296786"/>
                  <a:gd name="connsiteX35" fmla="*/ 1360408 w 1721618"/>
                  <a:gd name="connsiteY35" fmla="*/ 727 h 296786"/>
                  <a:gd name="connsiteX36" fmla="*/ 1508802 w 1721618"/>
                  <a:gd name="connsiteY36" fmla="*/ 1128 h 296786"/>
                  <a:gd name="connsiteX37" fmla="*/ 1580386 w 1721618"/>
                  <a:gd name="connsiteY37" fmla="*/ 14801 h 296786"/>
                  <a:gd name="connsiteX38" fmla="*/ 1604113 w 1721618"/>
                  <a:gd name="connsiteY38" fmla="*/ 34910 h 296786"/>
                  <a:gd name="connsiteX39" fmla="*/ 1640307 w 1721618"/>
                  <a:gd name="connsiteY39" fmla="*/ 71102 h 296786"/>
                  <a:gd name="connsiteX40" fmla="*/ 1660416 w 1721618"/>
                  <a:gd name="connsiteY40" fmla="*/ 90810 h 296786"/>
                  <a:gd name="connsiteX41" fmla="*/ 1712293 w 1721618"/>
                  <a:gd name="connsiteY41" fmla="*/ 151936 h 296786"/>
                  <a:gd name="connsiteX42" fmla="*/ 1719934 w 1721618"/>
                  <a:gd name="connsiteY42" fmla="*/ 186524 h 296786"/>
                  <a:gd name="connsiteX0" fmla="*/ 1719934 w 1721618"/>
                  <a:gd name="connsiteY0" fmla="*/ 186524 h 296785"/>
                  <a:gd name="connsiteX1" fmla="*/ 1716717 w 1721618"/>
                  <a:gd name="connsiteY1" fmla="*/ 206230 h 296785"/>
                  <a:gd name="connsiteX2" fmla="*/ 1636285 w 1721618"/>
                  <a:gd name="connsiteY2" fmla="*/ 233976 h 296785"/>
                  <a:gd name="connsiteX3" fmla="*/ 1302459 w 1721618"/>
                  <a:gd name="connsiteY3" fmla="*/ 288285 h 296785"/>
                  <a:gd name="connsiteX4" fmla="*/ 1302459 w 1721618"/>
                  <a:gd name="connsiteY4" fmla="*/ 290112 h 296785"/>
                  <a:gd name="connsiteX5" fmla="*/ 1242101 w 1721618"/>
                  <a:gd name="connsiteY5" fmla="*/ 290284 h 296785"/>
                  <a:gd name="connsiteX6" fmla="*/ 690375 w 1721618"/>
                  <a:gd name="connsiteY6" fmla="*/ 291854 h 296785"/>
                  <a:gd name="connsiteX7" fmla="*/ 566098 w 1721618"/>
                  <a:gd name="connsiteY7" fmla="*/ 291854 h 296785"/>
                  <a:gd name="connsiteX8" fmla="*/ 528175 w 1721618"/>
                  <a:gd name="connsiteY8" fmla="*/ 294139 h 296785"/>
                  <a:gd name="connsiteX9" fmla="*/ 389278 w 1721618"/>
                  <a:gd name="connsiteY9" fmla="*/ 292311 h 296785"/>
                  <a:gd name="connsiteX10" fmla="*/ 258605 w 1721618"/>
                  <a:gd name="connsiteY10" fmla="*/ 294596 h 296785"/>
                  <a:gd name="connsiteX11" fmla="*/ 246726 w 1721618"/>
                  <a:gd name="connsiteY11" fmla="*/ 293225 h 296785"/>
                  <a:gd name="connsiteX12" fmla="*/ 238045 w 1721618"/>
                  <a:gd name="connsiteY12" fmla="*/ 294596 h 296785"/>
                  <a:gd name="connsiteX13" fmla="*/ 22389 w 1721618"/>
                  <a:gd name="connsiteY13" fmla="*/ 294596 h 296785"/>
                  <a:gd name="connsiteX14" fmla="*/ 0 w 1721618"/>
                  <a:gd name="connsiteY14" fmla="*/ 286372 h 296785"/>
                  <a:gd name="connsiteX15" fmla="*/ 132044 w 1721618"/>
                  <a:gd name="connsiteY15" fmla="*/ 185397 h 296785"/>
                  <a:gd name="connsiteX16" fmla="*/ 191441 w 1721618"/>
                  <a:gd name="connsiteY16" fmla="*/ 185397 h 296785"/>
                  <a:gd name="connsiteX17" fmla="*/ 334907 w 1721618"/>
                  <a:gd name="connsiteY17" fmla="*/ 257587 h 296785"/>
                  <a:gd name="connsiteX18" fmla="*/ 457813 w 1721618"/>
                  <a:gd name="connsiteY18" fmla="*/ 219208 h 296785"/>
                  <a:gd name="connsiteX19" fmla="*/ 493451 w 1721618"/>
                  <a:gd name="connsiteY19" fmla="*/ 194992 h 296785"/>
                  <a:gd name="connsiteX20" fmla="*/ 497563 w 1721618"/>
                  <a:gd name="connsiteY20" fmla="*/ 199104 h 296785"/>
                  <a:gd name="connsiteX21" fmla="*/ 498477 w 1721618"/>
                  <a:gd name="connsiteY21" fmla="*/ 199561 h 296785"/>
                  <a:gd name="connsiteX22" fmla="*/ 500761 w 1721618"/>
                  <a:gd name="connsiteY22" fmla="*/ 194992 h 296785"/>
                  <a:gd name="connsiteX23" fmla="*/ 543710 w 1721618"/>
                  <a:gd name="connsiteY23" fmla="*/ 192708 h 296785"/>
                  <a:gd name="connsiteX24" fmla="*/ 759366 w 1721618"/>
                  <a:gd name="connsiteY24" fmla="*/ 198647 h 296785"/>
                  <a:gd name="connsiteX25" fmla="*/ 984161 w 1721618"/>
                  <a:gd name="connsiteY25" fmla="*/ 197277 h 296785"/>
                  <a:gd name="connsiteX26" fmla="*/ 1242101 w 1721618"/>
                  <a:gd name="connsiteY26" fmla="*/ 198935 h 296785"/>
                  <a:gd name="connsiteX27" fmla="*/ 1273943 w 1721618"/>
                  <a:gd name="connsiteY27" fmla="*/ 122980 h 296785"/>
                  <a:gd name="connsiteX28" fmla="*/ 1281986 w 1721618"/>
                  <a:gd name="connsiteY28" fmla="*/ 98853 h 296785"/>
                  <a:gd name="connsiteX29" fmla="*/ 1288421 w 1721618"/>
                  <a:gd name="connsiteY29" fmla="*/ 77538 h 296785"/>
                  <a:gd name="connsiteX30" fmla="*/ 1288019 w 1721618"/>
                  <a:gd name="connsiteY30" fmla="*/ 77135 h 296785"/>
                  <a:gd name="connsiteX31" fmla="*/ 1298475 w 1721618"/>
                  <a:gd name="connsiteY31" fmla="*/ 34910 h 296785"/>
                  <a:gd name="connsiteX32" fmla="*/ 1302497 w 1721618"/>
                  <a:gd name="connsiteY32" fmla="*/ 23247 h 296785"/>
                  <a:gd name="connsiteX33" fmla="*/ 1307322 w 1721618"/>
                  <a:gd name="connsiteY33" fmla="*/ 7161 h 296785"/>
                  <a:gd name="connsiteX34" fmla="*/ 1360408 w 1721618"/>
                  <a:gd name="connsiteY34" fmla="*/ 727 h 296785"/>
                  <a:gd name="connsiteX35" fmla="*/ 1508802 w 1721618"/>
                  <a:gd name="connsiteY35" fmla="*/ 1128 h 296785"/>
                  <a:gd name="connsiteX36" fmla="*/ 1580386 w 1721618"/>
                  <a:gd name="connsiteY36" fmla="*/ 14801 h 296785"/>
                  <a:gd name="connsiteX37" fmla="*/ 1604113 w 1721618"/>
                  <a:gd name="connsiteY37" fmla="*/ 34910 h 296785"/>
                  <a:gd name="connsiteX38" fmla="*/ 1640307 w 1721618"/>
                  <a:gd name="connsiteY38" fmla="*/ 71102 h 296785"/>
                  <a:gd name="connsiteX39" fmla="*/ 1660416 w 1721618"/>
                  <a:gd name="connsiteY39" fmla="*/ 90810 h 296785"/>
                  <a:gd name="connsiteX40" fmla="*/ 1712293 w 1721618"/>
                  <a:gd name="connsiteY40" fmla="*/ 151936 h 296785"/>
                  <a:gd name="connsiteX41" fmla="*/ 1719934 w 1721618"/>
                  <a:gd name="connsiteY41" fmla="*/ 186524 h 296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721618" h="296785">
                    <a:moveTo>
                      <a:pt x="1719934" y="186524"/>
                    </a:moveTo>
                    <a:cubicBezTo>
                      <a:pt x="1719130" y="192957"/>
                      <a:pt x="1717922" y="199794"/>
                      <a:pt x="1716717" y="206230"/>
                    </a:cubicBezTo>
                    <a:cubicBezTo>
                      <a:pt x="1694196" y="227543"/>
                      <a:pt x="1664034" y="227543"/>
                      <a:pt x="1636285" y="233976"/>
                    </a:cubicBezTo>
                    <a:lnTo>
                      <a:pt x="1302459" y="288285"/>
                    </a:lnTo>
                    <a:lnTo>
                      <a:pt x="1302459" y="290112"/>
                    </a:lnTo>
                    <a:lnTo>
                      <a:pt x="1242101" y="290284"/>
                    </a:lnTo>
                    <a:lnTo>
                      <a:pt x="690375" y="291854"/>
                    </a:lnTo>
                    <a:lnTo>
                      <a:pt x="566098" y="291854"/>
                    </a:lnTo>
                    <a:cubicBezTo>
                      <a:pt x="553305" y="292311"/>
                      <a:pt x="540969" y="292768"/>
                      <a:pt x="528175" y="294139"/>
                    </a:cubicBezTo>
                    <a:cubicBezTo>
                      <a:pt x="481572" y="298708"/>
                      <a:pt x="435425" y="296880"/>
                      <a:pt x="389278" y="292311"/>
                    </a:cubicBezTo>
                    <a:cubicBezTo>
                      <a:pt x="344350" y="292387"/>
                      <a:pt x="282364" y="294444"/>
                      <a:pt x="258605" y="294596"/>
                    </a:cubicBezTo>
                    <a:cubicBezTo>
                      <a:pt x="234846" y="294748"/>
                      <a:pt x="250381" y="294596"/>
                      <a:pt x="246726" y="293225"/>
                    </a:cubicBezTo>
                    <a:lnTo>
                      <a:pt x="238045" y="294596"/>
                    </a:lnTo>
                    <a:lnTo>
                      <a:pt x="22389" y="294596"/>
                    </a:lnTo>
                    <a:cubicBezTo>
                      <a:pt x="14621" y="294596"/>
                      <a:pt x="3199" y="299622"/>
                      <a:pt x="0" y="286372"/>
                    </a:cubicBezTo>
                    <a:cubicBezTo>
                      <a:pt x="47061" y="256673"/>
                      <a:pt x="87725" y="218751"/>
                      <a:pt x="132044" y="185397"/>
                    </a:cubicBezTo>
                    <a:cubicBezTo>
                      <a:pt x="151691" y="179914"/>
                      <a:pt x="171794" y="179914"/>
                      <a:pt x="191441" y="185397"/>
                    </a:cubicBezTo>
                    <a:cubicBezTo>
                      <a:pt x="235303" y="217837"/>
                      <a:pt x="283278" y="241139"/>
                      <a:pt x="334907" y="257587"/>
                    </a:cubicBezTo>
                    <a:cubicBezTo>
                      <a:pt x="382425" y="266268"/>
                      <a:pt x="419891" y="242509"/>
                      <a:pt x="457813" y="219208"/>
                    </a:cubicBezTo>
                    <a:cubicBezTo>
                      <a:pt x="470149" y="211897"/>
                      <a:pt x="481572" y="203216"/>
                      <a:pt x="493451" y="194992"/>
                    </a:cubicBezTo>
                    <a:cubicBezTo>
                      <a:pt x="497106" y="193621"/>
                      <a:pt x="498934" y="194992"/>
                      <a:pt x="497563" y="199104"/>
                    </a:cubicBezTo>
                    <a:cubicBezTo>
                      <a:pt x="498020" y="199561"/>
                      <a:pt x="498020" y="199561"/>
                      <a:pt x="498477" y="199561"/>
                    </a:cubicBezTo>
                    <a:cubicBezTo>
                      <a:pt x="499391" y="198190"/>
                      <a:pt x="499848" y="196819"/>
                      <a:pt x="500761" y="194992"/>
                    </a:cubicBezTo>
                    <a:cubicBezTo>
                      <a:pt x="514926" y="190423"/>
                      <a:pt x="529546" y="192708"/>
                      <a:pt x="543710" y="192708"/>
                    </a:cubicBezTo>
                    <a:lnTo>
                      <a:pt x="759366" y="198647"/>
                    </a:lnTo>
                    <a:cubicBezTo>
                      <a:pt x="805437" y="199485"/>
                      <a:pt x="899330" y="197201"/>
                      <a:pt x="984161" y="197277"/>
                    </a:cubicBezTo>
                    <a:lnTo>
                      <a:pt x="1242101" y="198935"/>
                    </a:lnTo>
                    <a:lnTo>
                      <a:pt x="1273943" y="122980"/>
                    </a:lnTo>
                    <a:cubicBezTo>
                      <a:pt x="1275150" y="114537"/>
                      <a:pt x="1277161" y="106091"/>
                      <a:pt x="1281986" y="98853"/>
                    </a:cubicBezTo>
                    <a:cubicBezTo>
                      <a:pt x="1282791" y="91211"/>
                      <a:pt x="1284802" y="84375"/>
                      <a:pt x="1288421" y="77538"/>
                    </a:cubicBezTo>
                    <a:lnTo>
                      <a:pt x="1288019" y="77135"/>
                    </a:lnTo>
                    <a:cubicBezTo>
                      <a:pt x="1288019" y="62256"/>
                      <a:pt x="1292845" y="48583"/>
                      <a:pt x="1298475" y="34910"/>
                    </a:cubicBezTo>
                    <a:cubicBezTo>
                      <a:pt x="1299682" y="30887"/>
                      <a:pt x="1301290" y="27270"/>
                      <a:pt x="1302497" y="23247"/>
                    </a:cubicBezTo>
                    <a:cubicBezTo>
                      <a:pt x="1304105" y="18020"/>
                      <a:pt x="1305715" y="12388"/>
                      <a:pt x="1307322" y="7161"/>
                    </a:cubicBezTo>
                    <a:cubicBezTo>
                      <a:pt x="1325018" y="4345"/>
                      <a:pt x="1342712" y="727"/>
                      <a:pt x="1360408" y="727"/>
                    </a:cubicBezTo>
                    <a:cubicBezTo>
                      <a:pt x="1409871" y="325"/>
                      <a:pt x="1459337" y="-883"/>
                      <a:pt x="1508802" y="1128"/>
                    </a:cubicBezTo>
                    <a:cubicBezTo>
                      <a:pt x="1532931" y="2335"/>
                      <a:pt x="1558670" y="325"/>
                      <a:pt x="1580386" y="14801"/>
                    </a:cubicBezTo>
                    <a:cubicBezTo>
                      <a:pt x="1588429" y="20834"/>
                      <a:pt x="1598482" y="25257"/>
                      <a:pt x="1604113" y="34910"/>
                    </a:cubicBezTo>
                    <a:cubicBezTo>
                      <a:pt x="1620199" y="42953"/>
                      <a:pt x="1633069" y="54213"/>
                      <a:pt x="1640307" y="71102"/>
                    </a:cubicBezTo>
                    <a:cubicBezTo>
                      <a:pt x="1648350" y="76332"/>
                      <a:pt x="1654785" y="83168"/>
                      <a:pt x="1660416" y="90810"/>
                    </a:cubicBezTo>
                    <a:cubicBezTo>
                      <a:pt x="1682131" y="107297"/>
                      <a:pt x="1696609" y="130222"/>
                      <a:pt x="1712293" y="151936"/>
                    </a:cubicBezTo>
                    <a:cubicBezTo>
                      <a:pt x="1712293" y="164404"/>
                      <a:pt x="1726368" y="174458"/>
                      <a:pt x="1719934" y="186524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45" name="Freeform: Shape 2744">
                <a:extLst>
                  <a:ext uri="{FF2B5EF4-FFF2-40B4-BE49-F238E27FC236}">
                    <a16:creationId xmlns:a16="http://schemas.microsoft.com/office/drawing/2014/main" id="{A67ACA2B-4228-430C-AB27-128A04C711DC}"/>
                  </a:ext>
                </a:extLst>
              </p:cNvPr>
              <p:cNvSpPr/>
              <p:nvPr/>
            </p:nvSpPr>
            <p:spPr>
              <a:xfrm rot="19982544">
                <a:off x="6214862" y="4111073"/>
                <a:ext cx="1567118" cy="105303"/>
              </a:xfrm>
              <a:custGeom>
                <a:avLst/>
                <a:gdLst>
                  <a:gd name="connsiteX0" fmla="*/ 3167811 w 3167811"/>
                  <a:gd name="connsiteY0" fmla="*/ 43158 h 219312"/>
                  <a:gd name="connsiteX1" fmla="*/ 3167811 w 3167811"/>
                  <a:gd name="connsiteY1" fmla="*/ 211622 h 219312"/>
                  <a:gd name="connsiteX2" fmla="*/ 3139836 w 3167811"/>
                  <a:gd name="connsiteY2" fmla="*/ 214286 h 219312"/>
                  <a:gd name="connsiteX3" fmla="*/ 1691467 w 3167811"/>
                  <a:gd name="connsiteY3" fmla="*/ 219312 h 219312"/>
                  <a:gd name="connsiteX4" fmla="*/ 1430578 w 3167811"/>
                  <a:gd name="connsiteY4" fmla="*/ 215200 h 219312"/>
                  <a:gd name="connsiteX5" fmla="*/ 113795 w 3167811"/>
                  <a:gd name="connsiteY5" fmla="*/ 202864 h 219312"/>
                  <a:gd name="connsiteX6" fmla="*/ 105113 w 3167811"/>
                  <a:gd name="connsiteY6" fmla="*/ 201036 h 219312"/>
                  <a:gd name="connsiteX7" fmla="*/ 15561 w 3167811"/>
                  <a:gd name="connsiteY7" fmla="*/ 111027 h 219312"/>
                  <a:gd name="connsiteX8" fmla="*/ 27 w 3167811"/>
                  <a:gd name="connsiteY8" fmla="*/ 72190 h 219312"/>
                  <a:gd name="connsiteX9" fmla="*/ 1854 w 3167811"/>
                  <a:gd name="connsiteY9" fmla="*/ 0 h 219312"/>
                  <a:gd name="connsiteX10" fmla="*/ 1023480 w 3167811"/>
                  <a:gd name="connsiteY10" fmla="*/ 5940 h 219312"/>
                  <a:gd name="connsiteX11" fmla="*/ 1034446 w 3167811"/>
                  <a:gd name="connsiteY11" fmla="*/ 8224 h 219312"/>
                  <a:gd name="connsiteX12" fmla="*/ 1151412 w 3167811"/>
                  <a:gd name="connsiteY12" fmla="*/ 45690 h 219312"/>
                  <a:gd name="connsiteX13" fmla="*/ 1153697 w 3167811"/>
                  <a:gd name="connsiteY13" fmla="*/ 49345 h 219312"/>
                  <a:gd name="connsiteX14" fmla="*/ 1207154 w 3167811"/>
                  <a:gd name="connsiteY14" fmla="*/ 44776 h 219312"/>
                  <a:gd name="connsiteX15" fmla="*/ 1239137 w 3167811"/>
                  <a:gd name="connsiteY15" fmla="*/ 12336 h 219312"/>
                  <a:gd name="connsiteX16" fmla="*/ 1242335 w 3167811"/>
                  <a:gd name="connsiteY16" fmla="*/ 12793 h 219312"/>
                  <a:gd name="connsiteX17" fmla="*/ 1303103 w 3167811"/>
                  <a:gd name="connsiteY17" fmla="*/ 15534 h 219312"/>
                  <a:gd name="connsiteX18" fmla="*/ 1634355 w 3167811"/>
                  <a:gd name="connsiteY18" fmla="*/ 21474 h 219312"/>
                  <a:gd name="connsiteX19" fmla="*/ 1636182 w 3167811"/>
                  <a:gd name="connsiteY19" fmla="*/ 21474 h 219312"/>
                  <a:gd name="connsiteX20" fmla="*/ 2103133 w 3167811"/>
                  <a:gd name="connsiteY20" fmla="*/ 26500 h 219312"/>
                  <a:gd name="connsiteX21" fmla="*/ 2454945 w 3167811"/>
                  <a:gd name="connsiteY21" fmla="*/ 27414 h 219312"/>
                  <a:gd name="connsiteX22" fmla="*/ 2515256 w 3167811"/>
                  <a:gd name="connsiteY22" fmla="*/ 31526 h 219312"/>
                  <a:gd name="connsiteX23" fmla="*/ 2718576 w 3167811"/>
                  <a:gd name="connsiteY23" fmla="*/ 32440 h 219312"/>
                  <a:gd name="connsiteX24" fmla="*/ 3028353 w 3167811"/>
                  <a:gd name="connsiteY24" fmla="*/ 37466 h 219312"/>
                  <a:gd name="connsiteX25" fmla="*/ 3126129 w 3167811"/>
                  <a:gd name="connsiteY25" fmla="*/ 40207 h 219312"/>
                  <a:gd name="connsiteX0" fmla="*/ 3167811 w 3243631"/>
                  <a:gd name="connsiteY0" fmla="*/ 43158 h 219312"/>
                  <a:gd name="connsiteX1" fmla="*/ 3167811 w 3243631"/>
                  <a:gd name="connsiteY1" fmla="*/ 211622 h 219312"/>
                  <a:gd name="connsiteX2" fmla="*/ 3139836 w 3243631"/>
                  <a:gd name="connsiteY2" fmla="*/ 214286 h 219312"/>
                  <a:gd name="connsiteX3" fmla="*/ 1691467 w 3243631"/>
                  <a:gd name="connsiteY3" fmla="*/ 219312 h 219312"/>
                  <a:gd name="connsiteX4" fmla="*/ 1430578 w 3243631"/>
                  <a:gd name="connsiteY4" fmla="*/ 215200 h 219312"/>
                  <a:gd name="connsiteX5" fmla="*/ 113795 w 3243631"/>
                  <a:gd name="connsiteY5" fmla="*/ 202864 h 219312"/>
                  <a:gd name="connsiteX6" fmla="*/ 105113 w 3243631"/>
                  <a:gd name="connsiteY6" fmla="*/ 201036 h 219312"/>
                  <a:gd name="connsiteX7" fmla="*/ 15561 w 3243631"/>
                  <a:gd name="connsiteY7" fmla="*/ 111027 h 219312"/>
                  <a:gd name="connsiteX8" fmla="*/ 27 w 3243631"/>
                  <a:gd name="connsiteY8" fmla="*/ 72190 h 219312"/>
                  <a:gd name="connsiteX9" fmla="*/ 1854 w 3243631"/>
                  <a:gd name="connsiteY9" fmla="*/ 0 h 219312"/>
                  <a:gd name="connsiteX10" fmla="*/ 1023480 w 3243631"/>
                  <a:gd name="connsiteY10" fmla="*/ 5940 h 219312"/>
                  <a:gd name="connsiteX11" fmla="*/ 1034446 w 3243631"/>
                  <a:gd name="connsiteY11" fmla="*/ 8224 h 219312"/>
                  <a:gd name="connsiteX12" fmla="*/ 1151412 w 3243631"/>
                  <a:gd name="connsiteY12" fmla="*/ 45690 h 219312"/>
                  <a:gd name="connsiteX13" fmla="*/ 1153697 w 3243631"/>
                  <a:gd name="connsiteY13" fmla="*/ 49345 h 219312"/>
                  <a:gd name="connsiteX14" fmla="*/ 1207154 w 3243631"/>
                  <a:gd name="connsiteY14" fmla="*/ 44776 h 219312"/>
                  <a:gd name="connsiteX15" fmla="*/ 1239137 w 3243631"/>
                  <a:gd name="connsiteY15" fmla="*/ 12336 h 219312"/>
                  <a:gd name="connsiteX16" fmla="*/ 1242335 w 3243631"/>
                  <a:gd name="connsiteY16" fmla="*/ 12793 h 219312"/>
                  <a:gd name="connsiteX17" fmla="*/ 1303103 w 3243631"/>
                  <a:gd name="connsiteY17" fmla="*/ 15534 h 219312"/>
                  <a:gd name="connsiteX18" fmla="*/ 1634355 w 3243631"/>
                  <a:gd name="connsiteY18" fmla="*/ 21474 h 219312"/>
                  <a:gd name="connsiteX19" fmla="*/ 1636182 w 3243631"/>
                  <a:gd name="connsiteY19" fmla="*/ 21474 h 219312"/>
                  <a:gd name="connsiteX20" fmla="*/ 2103133 w 3243631"/>
                  <a:gd name="connsiteY20" fmla="*/ 26500 h 219312"/>
                  <a:gd name="connsiteX21" fmla="*/ 2454945 w 3243631"/>
                  <a:gd name="connsiteY21" fmla="*/ 27414 h 219312"/>
                  <a:gd name="connsiteX22" fmla="*/ 2515256 w 3243631"/>
                  <a:gd name="connsiteY22" fmla="*/ 31526 h 219312"/>
                  <a:gd name="connsiteX23" fmla="*/ 2718576 w 3243631"/>
                  <a:gd name="connsiteY23" fmla="*/ 32440 h 219312"/>
                  <a:gd name="connsiteX24" fmla="*/ 3028353 w 3243631"/>
                  <a:gd name="connsiteY24" fmla="*/ 37466 h 219312"/>
                  <a:gd name="connsiteX25" fmla="*/ 3126129 w 3243631"/>
                  <a:gd name="connsiteY25" fmla="*/ 40207 h 219312"/>
                  <a:gd name="connsiteX26" fmla="*/ 3167811 w 3243631"/>
                  <a:gd name="connsiteY26" fmla="*/ 43158 h 219312"/>
                  <a:gd name="connsiteX0" fmla="*/ 3167811 w 3282115"/>
                  <a:gd name="connsiteY0" fmla="*/ 43158 h 219312"/>
                  <a:gd name="connsiteX1" fmla="*/ 3167811 w 3282115"/>
                  <a:gd name="connsiteY1" fmla="*/ 211622 h 219312"/>
                  <a:gd name="connsiteX2" fmla="*/ 3139836 w 3282115"/>
                  <a:gd name="connsiteY2" fmla="*/ 214286 h 219312"/>
                  <a:gd name="connsiteX3" fmla="*/ 1691467 w 3282115"/>
                  <a:gd name="connsiteY3" fmla="*/ 219312 h 219312"/>
                  <a:gd name="connsiteX4" fmla="*/ 1430578 w 3282115"/>
                  <a:gd name="connsiteY4" fmla="*/ 215200 h 219312"/>
                  <a:gd name="connsiteX5" fmla="*/ 113795 w 3282115"/>
                  <a:gd name="connsiteY5" fmla="*/ 202864 h 219312"/>
                  <a:gd name="connsiteX6" fmla="*/ 105113 w 3282115"/>
                  <a:gd name="connsiteY6" fmla="*/ 201036 h 219312"/>
                  <a:gd name="connsiteX7" fmla="*/ 15561 w 3282115"/>
                  <a:gd name="connsiteY7" fmla="*/ 111027 h 219312"/>
                  <a:gd name="connsiteX8" fmla="*/ 27 w 3282115"/>
                  <a:gd name="connsiteY8" fmla="*/ 72190 h 219312"/>
                  <a:gd name="connsiteX9" fmla="*/ 1854 w 3282115"/>
                  <a:gd name="connsiteY9" fmla="*/ 0 h 219312"/>
                  <a:gd name="connsiteX10" fmla="*/ 1023480 w 3282115"/>
                  <a:gd name="connsiteY10" fmla="*/ 5940 h 219312"/>
                  <a:gd name="connsiteX11" fmla="*/ 1034446 w 3282115"/>
                  <a:gd name="connsiteY11" fmla="*/ 8224 h 219312"/>
                  <a:gd name="connsiteX12" fmla="*/ 1151412 w 3282115"/>
                  <a:gd name="connsiteY12" fmla="*/ 45690 h 219312"/>
                  <a:gd name="connsiteX13" fmla="*/ 1153697 w 3282115"/>
                  <a:gd name="connsiteY13" fmla="*/ 49345 h 219312"/>
                  <a:gd name="connsiteX14" fmla="*/ 1207154 w 3282115"/>
                  <a:gd name="connsiteY14" fmla="*/ 44776 h 219312"/>
                  <a:gd name="connsiteX15" fmla="*/ 1239137 w 3282115"/>
                  <a:gd name="connsiteY15" fmla="*/ 12336 h 219312"/>
                  <a:gd name="connsiteX16" fmla="*/ 1242335 w 3282115"/>
                  <a:gd name="connsiteY16" fmla="*/ 12793 h 219312"/>
                  <a:gd name="connsiteX17" fmla="*/ 1303103 w 3282115"/>
                  <a:gd name="connsiteY17" fmla="*/ 15534 h 219312"/>
                  <a:gd name="connsiteX18" fmla="*/ 1634355 w 3282115"/>
                  <a:gd name="connsiteY18" fmla="*/ 21474 h 219312"/>
                  <a:gd name="connsiteX19" fmla="*/ 1636182 w 3282115"/>
                  <a:gd name="connsiteY19" fmla="*/ 21474 h 219312"/>
                  <a:gd name="connsiteX20" fmla="*/ 2103133 w 3282115"/>
                  <a:gd name="connsiteY20" fmla="*/ 26500 h 219312"/>
                  <a:gd name="connsiteX21" fmla="*/ 2454945 w 3282115"/>
                  <a:gd name="connsiteY21" fmla="*/ 27414 h 219312"/>
                  <a:gd name="connsiteX22" fmla="*/ 2515256 w 3282115"/>
                  <a:gd name="connsiteY22" fmla="*/ 31526 h 219312"/>
                  <a:gd name="connsiteX23" fmla="*/ 2718576 w 3282115"/>
                  <a:gd name="connsiteY23" fmla="*/ 32440 h 219312"/>
                  <a:gd name="connsiteX24" fmla="*/ 3028353 w 3282115"/>
                  <a:gd name="connsiteY24" fmla="*/ 37466 h 219312"/>
                  <a:gd name="connsiteX25" fmla="*/ 3126129 w 3282115"/>
                  <a:gd name="connsiteY25" fmla="*/ 40207 h 219312"/>
                  <a:gd name="connsiteX26" fmla="*/ 3167811 w 3282115"/>
                  <a:gd name="connsiteY26" fmla="*/ 43158 h 219312"/>
                  <a:gd name="connsiteX0" fmla="*/ 3167811 w 3263809"/>
                  <a:gd name="connsiteY0" fmla="*/ 43158 h 219312"/>
                  <a:gd name="connsiteX1" fmla="*/ 3167811 w 3263809"/>
                  <a:gd name="connsiteY1" fmla="*/ 211622 h 219312"/>
                  <a:gd name="connsiteX2" fmla="*/ 3139836 w 3263809"/>
                  <a:gd name="connsiteY2" fmla="*/ 214286 h 219312"/>
                  <a:gd name="connsiteX3" fmla="*/ 1691467 w 3263809"/>
                  <a:gd name="connsiteY3" fmla="*/ 219312 h 219312"/>
                  <a:gd name="connsiteX4" fmla="*/ 1430578 w 3263809"/>
                  <a:gd name="connsiteY4" fmla="*/ 215200 h 219312"/>
                  <a:gd name="connsiteX5" fmla="*/ 113795 w 3263809"/>
                  <a:gd name="connsiteY5" fmla="*/ 202864 h 219312"/>
                  <a:gd name="connsiteX6" fmla="*/ 105113 w 3263809"/>
                  <a:gd name="connsiteY6" fmla="*/ 201036 h 219312"/>
                  <a:gd name="connsiteX7" fmla="*/ 15561 w 3263809"/>
                  <a:gd name="connsiteY7" fmla="*/ 111027 h 219312"/>
                  <a:gd name="connsiteX8" fmla="*/ 27 w 3263809"/>
                  <a:gd name="connsiteY8" fmla="*/ 72190 h 219312"/>
                  <a:gd name="connsiteX9" fmla="*/ 1854 w 3263809"/>
                  <a:gd name="connsiteY9" fmla="*/ 0 h 219312"/>
                  <a:gd name="connsiteX10" fmla="*/ 1023480 w 3263809"/>
                  <a:gd name="connsiteY10" fmla="*/ 5940 h 219312"/>
                  <a:gd name="connsiteX11" fmla="*/ 1034446 w 3263809"/>
                  <a:gd name="connsiteY11" fmla="*/ 8224 h 219312"/>
                  <a:gd name="connsiteX12" fmla="*/ 1151412 w 3263809"/>
                  <a:gd name="connsiteY12" fmla="*/ 45690 h 219312"/>
                  <a:gd name="connsiteX13" fmla="*/ 1153697 w 3263809"/>
                  <a:gd name="connsiteY13" fmla="*/ 49345 h 219312"/>
                  <a:gd name="connsiteX14" fmla="*/ 1207154 w 3263809"/>
                  <a:gd name="connsiteY14" fmla="*/ 44776 h 219312"/>
                  <a:gd name="connsiteX15" fmla="*/ 1239137 w 3263809"/>
                  <a:gd name="connsiteY15" fmla="*/ 12336 h 219312"/>
                  <a:gd name="connsiteX16" fmla="*/ 1242335 w 3263809"/>
                  <a:gd name="connsiteY16" fmla="*/ 12793 h 219312"/>
                  <a:gd name="connsiteX17" fmla="*/ 1303103 w 3263809"/>
                  <a:gd name="connsiteY17" fmla="*/ 15534 h 219312"/>
                  <a:gd name="connsiteX18" fmla="*/ 1634355 w 3263809"/>
                  <a:gd name="connsiteY18" fmla="*/ 21474 h 219312"/>
                  <a:gd name="connsiteX19" fmla="*/ 1636182 w 3263809"/>
                  <a:gd name="connsiteY19" fmla="*/ 21474 h 219312"/>
                  <a:gd name="connsiteX20" fmla="*/ 2103133 w 3263809"/>
                  <a:gd name="connsiteY20" fmla="*/ 26500 h 219312"/>
                  <a:gd name="connsiteX21" fmla="*/ 2454945 w 3263809"/>
                  <a:gd name="connsiteY21" fmla="*/ 27414 h 219312"/>
                  <a:gd name="connsiteX22" fmla="*/ 2515256 w 3263809"/>
                  <a:gd name="connsiteY22" fmla="*/ 31526 h 219312"/>
                  <a:gd name="connsiteX23" fmla="*/ 2718576 w 3263809"/>
                  <a:gd name="connsiteY23" fmla="*/ 32440 h 219312"/>
                  <a:gd name="connsiteX24" fmla="*/ 3028353 w 3263809"/>
                  <a:gd name="connsiteY24" fmla="*/ 37466 h 219312"/>
                  <a:gd name="connsiteX25" fmla="*/ 3126129 w 3263809"/>
                  <a:gd name="connsiteY25" fmla="*/ 40207 h 219312"/>
                  <a:gd name="connsiteX26" fmla="*/ 3167811 w 3263809"/>
                  <a:gd name="connsiteY26" fmla="*/ 43158 h 21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263809" h="219312">
                    <a:moveTo>
                      <a:pt x="3167811" y="43158"/>
                    </a:moveTo>
                    <a:cubicBezTo>
                      <a:pt x="3290641" y="54957"/>
                      <a:pt x="3300876" y="196410"/>
                      <a:pt x="3167811" y="211622"/>
                    </a:cubicBezTo>
                    <a:lnTo>
                      <a:pt x="3139836" y="214286"/>
                    </a:lnTo>
                    <a:lnTo>
                      <a:pt x="1691467" y="219312"/>
                    </a:lnTo>
                    <a:lnTo>
                      <a:pt x="1430578" y="215200"/>
                    </a:lnTo>
                    <a:lnTo>
                      <a:pt x="113795" y="202864"/>
                    </a:lnTo>
                    <a:cubicBezTo>
                      <a:pt x="22110" y="202026"/>
                      <a:pt x="107855" y="202407"/>
                      <a:pt x="105113" y="201036"/>
                    </a:cubicBezTo>
                    <a:lnTo>
                      <a:pt x="15561" y="111027"/>
                    </a:lnTo>
                    <a:cubicBezTo>
                      <a:pt x="5053" y="100518"/>
                      <a:pt x="-431" y="87268"/>
                      <a:pt x="27" y="72190"/>
                    </a:cubicBezTo>
                    <a:cubicBezTo>
                      <a:pt x="484" y="48431"/>
                      <a:pt x="940" y="24216"/>
                      <a:pt x="1854" y="0"/>
                    </a:cubicBezTo>
                    <a:lnTo>
                      <a:pt x="1023480" y="5940"/>
                    </a:lnTo>
                    <a:cubicBezTo>
                      <a:pt x="1087979" y="5940"/>
                      <a:pt x="1030791" y="6396"/>
                      <a:pt x="1034446" y="8224"/>
                    </a:cubicBezTo>
                    <a:cubicBezTo>
                      <a:pt x="1071455" y="26043"/>
                      <a:pt x="1109834" y="40664"/>
                      <a:pt x="1151412" y="45690"/>
                    </a:cubicBezTo>
                    <a:cubicBezTo>
                      <a:pt x="1151869" y="47061"/>
                      <a:pt x="1152783" y="47974"/>
                      <a:pt x="1153697" y="49345"/>
                    </a:cubicBezTo>
                    <a:cubicBezTo>
                      <a:pt x="1171973" y="52543"/>
                      <a:pt x="1190705" y="62138"/>
                      <a:pt x="1207154" y="44776"/>
                    </a:cubicBezTo>
                    <a:cubicBezTo>
                      <a:pt x="1218119" y="33810"/>
                      <a:pt x="1228628" y="23302"/>
                      <a:pt x="1239137" y="12336"/>
                    </a:cubicBezTo>
                    <a:cubicBezTo>
                      <a:pt x="1240050" y="12336"/>
                      <a:pt x="1241421" y="12793"/>
                      <a:pt x="1242335" y="12793"/>
                    </a:cubicBezTo>
                    <a:cubicBezTo>
                      <a:pt x="1262439" y="15078"/>
                      <a:pt x="1282542" y="18733"/>
                      <a:pt x="1303103" y="15534"/>
                    </a:cubicBezTo>
                    <a:lnTo>
                      <a:pt x="1634355" y="21474"/>
                    </a:lnTo>
                    <a:lnTo>
                      <a:pt x="1636182" y="21474"/>
                    </a:lnTo>
                    <a:lnTo>
                      <a:pt x="2103133" y="26500"/>
                    </a:lnTo>
                    <a:lnTo>
                      <a:pt x="2454945" y="27414"/>
                    </a:lnTo>
                    <a:cubicBezTo>
                      <a:pt x="2523632" y="28251"/>
                      <a:pt x="2471317" y="30688"/>
                      <a:pt x="2515256" y="31526"/>
                    </a:cubicBezTo>
                    <a:cubicBezTo>
                      <a:pt x="2583334" y="35181"/>
                      <a:pt x="2650955" y="35181"/>
                      <a:pt x="2718576" y="32440"/>
                    </a:cubicBezTo>
                    <a:lnTo>
                      <a:pt x="3028353" y="37466"/>
                    </a:lnTo>
                    <a:cubicBezTo>
                      <a:pt x="3060793" y="38836"/>
                      <a:pt x="3093690" y="40664"/>
                      <a:pt x="3126129" y="40207"/>
                    </a:cubicBezTo>
                    <a:lnTo>
                      <a:pt x="3167811" y="43158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737" name="Freeform: Shape 2736">
              <a:extLst>
                <a:ext uri="{FF2B5EF4-FFF2-40B4-BE49-F238E27FC236}">
                  <a16:creationId xmlns:a16="http://schemas.microsoft.com/office/drawing/2014/main" id="{24A3DCFB-6D11-495B-8864-CF7D21317442}"/>
                </a:ext>
              </a:extLst>
            </p:cNvPr>
            <p:cNvSpPr/>
            <p:nvPr/>
          </p:nvSpPr>
          <p:spPr>
            <a:xfrm rot="20777766">
              <a:off x="9161751" y="3139077"/>
              <a:ext cx="264773" cy="259550"/>
            </a:xfrm>
            <a:custGeom>
              <a:avLst/>
              <a:gdLst>
                <a:gd name="connsiteX0" fmla="*/ 198968 w 286440"/>
                <a:gd name="connsiteY0" fmla="*/ 5528 h 280790"/>
                <a:gd name="connsiteX1" fmla="*/ 286440 w 286440"/>
                <a:gd name="connsiteY1" fmla="*/ 137530 h 280790"/>
                <a:gd name="connsiteX2" fmla="*/ 143220 w 286440"/>
                <a:gd name="connsiteY2" fmla="*/ 280790 h 280790"/>
                <a:gd name="connsiteX3" fmla="*/ 0 w 286440"/>
                <a:gd name="connsiteY3" fmla="*/ 137530 h 280790"/>
                <a:gd name="connsiteX4" fmla="*/ 87473 w 286440"/>
                <a:gd name="connsiteY4" fmla="*/ 5528 h 280790"/>
                <a:gd name="connsiteX5" fmla="*/ 114847 w 286440"/>
                <a:gd name="connsiteY5" fmla="*/ 0 h 280790"/>
                <a:gd name="connsiteX6" fmla="*/ 117610 w 286440"/>
                <a:gd name="connsiteY6" fmla="*/ 42416 h 280790"/>
                <a:gd name="connsiteX7" fmla="*/ 106603 w 286440"/>
                <a:gd name="connsiteY7" fmla="*/ 98156 h 280790"/>
                <a:gd name="connsiteX8" fmla="*/ 104974 w 286440"/>
                <a:gd name="connsiteY8" fmla="*/ 99256 h 280790"/>
                <a:gd name="connsiteX9" fmla="*/ 89132 w 286440"/>
                <a:gd name="connsiteY9" fmla="*/ 137530 h 280790"/>
                <a:gd name="connsiteX10" fmla="*/ 143220 w 286440"/>
                <a:gd name="connsiteY10" fmla="*/ 191658 h 280790"/>
                <a:gd name="connsiteX11" fmla="*/ 197308 w 286440"/>
                <a:gd name="connsiteY11" fmla="*/ 137530 h 280790"/>
                <a:gd name="connsiteX12" fmla="*/ 181968 w 286440"/>
                <a:gd name="connsiteY12" fmla="*/ 100468 h 280790"/>
                <a:gd name="connsiteX13" fmla="*/ 192485 w 286440"/>
                <a:gd name="connsiteY13" fmla="*/ 47208 h 280790"/>
                <a:gd name="connsiteX14" fmla="*/ 189647 w 286440"/>
                <a:gd name="connsiteY14" fmla="*/ 3646 h 280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6440" h="280790">
                  <a:moveTo>
                    <a:pt x="198968" y="5528"/>
                  </a:moveTo>
                  <a:cubicBezTo>
                    <a:pt x="250372" y="27276"/>
                    <a:pt x="286440" y="78190"/>
                    <a:pt x="286440" y="137530"/>
                  </a:cubicBezTo>
                  <a:cubicBezTo>
                    <a:pt x="286440" y="216650"/>
                    <a:pt x="222318" y="280790"/>
                    <a:pt x="143220" y="280790"/>
                  </a:cubicBezTo>
                  <a:cubicBezTo>
                    <a:pt x="64122" y="280790"/>
                    <a:pt x="0" y="216650"/>
                    <a:pt x="0" y="137530"/>
                  </a:cubicBezTo>
                  <a:cubicBezTo>
                    <a:pt x="0" y="78190"/>
                    <a:pt x="36068" y="27276"/>
                    <a:pt x="87473" y="5528"/>
                  </a:cubicBezTo>
                  <a:lnTo>
                    <a:pt x="114847" y="0"/>
                  </a:lnTo>
                  <a:lnTo>
                    <a:pt x="117610" y="42416"/>
                  </a:lnTo>
                  <a:lnTo>
                    <a:pt x="106603" y="98156"/>
                  </a:lnTo>
                  <a:lnTo>
                    <a:pt x="104974" y="99256"/>
                  </a:lnTo>
                  <a:cubicBezTo>
                    <a:pt x="95186" y="109051"/>
                    <a:pt x="89132" y="122583"/>
                    <a:pt x="89132" y="137530"/>
                  </a:cubicBezTo>
                  <a:cubicBezTo>
                    <a:pt x="89132" y="167424"/>
                    <a:pt x="113348" y="191658"/>
                    <a:pt x="143220" y="191658"/>
                  </a:cubicBezTo>
                  <a:cubicBezTo>
                    <a:pt x="173092" y="191658"/>
                    <a:pt x="197308" y="167424"/>
                    <a:pt x="197308" y="137530"/>
                  </a:cubicBezTo>
                  <a:lnTo>
                    <a:pt x="181968" y="100468"/>
                  </a:lnTo>
                  <a:lnTo>
                    <a:pt x="192485" y="47208"/>
                  </a:lnTo>
                  <a:lnTo>
                    <a:pt x="189647" y="36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38" name="Freeform: Shape 2737">
              <a:extLst>
                <a:ext uri="{FF2B5EF4-FFF2-40B4-BE49-F238E27FC236}">
                  <a16:creationId xmlns:a16="http://schemas.microsoft.com/office/drawing/2014/main" id="{63FEE0AC-DF43-46A2-AEF6-DC387B502BAF}"/>
                </a:ext>
              </a:extLst>
            </p:cNvPr>
            <p:cNvSpPr/>
            <p:nvPr/>
          </p:nvSpPr>
          <p:spPr>
            <a:xfrm rot="20519449">
              <a:off x="9161753" y="3115781"/>
              <a:ext cx="264773" cy="259550"/>
            </a:xfrm>
            <a:custGeom>
              <a:avLst/>
              <a:gdLst>
                <a:gd name="connsiteX0" fmla="*/ 198968 w 286440"/>
                <a:gd name="connsiteY0" fmla="*/ 5528 h 280790"/>
                <a:gd name="connsiteX1" fmla="*/ 286440 w 286440"/>
                <a:gd name="connsiteY1" fmla="*/ 137530 h 280790"/>
                <a:gd name="connsiteX2" fmla="*/ 143220 w 286440"/>
                <a:gd name="connsiteY2" fmla="*/ 280790 h 280790"/>
                <a:gd name="connsiteX3" fmla="*/ 0 w 286440"/>
                <a:gd name="connsiteY3" fmla="*/ 137530 h 280790"/>
                <a:gd name="connsiteX4" fmla="*/ 87473 w 286440"/>
                <a:gd name="connsiteY4" fmla="*/ 5528 h 280790"/>
                <a:gd name="connsiteX5" fmla="*/ 114847 w 286440"/>
                <a:gd name="connsiteY5" fmla="*/ 0 h 280790"/>
                <a:gd name="connsiteX6" fmla="*/ 117610 w 286440"/>
                <a:gd name="connsiteY6" fmla="*/ 42416 h 280790"/>
                <a:gd name="connsiteX7" fmla="*/ 106603 w 286440"/>
                <a:gd name="connsiteY7" fmla="*/ 98156 h 280790"/>
                <a:gd name="connsiteX8" fmla="*/ 104974 w 286440"/>
                <a:gd name="connsiteY8" fmla="*/ 99256 h 280790"/>
                <a:gd name="connsiteX9" fmla="*/ 89132 w 286440"/>
                <a:gd name="connsiteY9" fmla="*/ 137530 h 280790"/>
                <a:gd name="connsiteX10" fmla="*/ 143220 w 286440"/>
                <a:gd name="connsiteY10" fmla="*/ 191658 h 280790"/>
                <a:gd name="connsiteX11" fmla="*/ 197308 w 286440"/>
                <a:gd name="connsiteY11" fmla="*/ 137530 h 280790"/>
                <a:gd name="connsiteX12" fmla="*/ 181968 w 286440"/>
                <a:gd name="connsiteY12" fmla="*/ 100468 h 280790"/>
                <a:gd name="connsiteX13" fmla="*/ 192485 w 286440"/>
                <a:gd name="connsiteY13" fmla="*/ 47208 h 280790"/>
                <a:gd name="connsiteX14" fmla="*/ 189647 w 286440"/>
                <a:gd name="connsiteY14" fmla="*/ 3646 h 280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6440" h="280790">
                  <a:moveTo>
                    <a:pt x="198968" y="5528"/>
                  </a:moveTo>
                  <a:cubicBezTo>
                    <a:pt x="250372" y="27276"/>
                    <a:pt x="286440" y="78190"/>
                    <a:pt x="286440" y="137530"/>
                  </a:cubicBezTo>
                  <a:cubicBezTo>
                    <a:pt x="286440" y="216650"/>
                    <a:pt x="222318" y="280790"/>
                    <a:pt x="143220" y="280790"/>
                  </a:cubicBezTo>
                  <a:cubicBezTo>
                    <a:pt x="64122" y="280790"/>
                    <a:pt x="0" y="216650"/>
                    <a:pt x="0" y="137530"/>
                  </a:cubicBezTo>
                  <a:cubicBezTo>
                    <a:pt x="0" y="78190"/>
                    <a:pt x="36068" y="27276"/>
                    <a:pt x="87473" y="5528"/>
                  </a:cubicBezTo>
                  <a:lnTo>
                    <a:pt x="114847" y="0"/>
                  </a:lnTo>
                  <a:lnTo>
                    <a:pt x="117610" y="42416"/>
                  </a:lnTo>
                  <a:lnTo>
                    <a:pt x="106603" y="98156"/>
                  </a:lnTo>
                  <a:lnTo>
                    <a:pt x="104974" y="99256"/>
                  </a:lnTo>
                  <a:cubicBezTo>
                    <a:pt x="95186" y="109051"/>
                    <a:pt x="89132" y="122583"/>
                    <a:pt x="89132" y="137530"/>
                  </a:cubicBezTo>
                  <a:cubicBezTo>
                    <a:pt x="89132" y="167424"/>
                    <a:pt x="113348" y="191658"/>
                    <a:pt x="143220" y="191658"/>
                  </a:cubicBezTo>
                  <a:cubicBezTo>
                    <a:pt x="173092" y="191658"/>
                    <a:pt x="197308" y="167424"/>
                    <a:pt x="197308" y="137530"/>
                  </a:cubicBezTo>
                  <a:lnTo>
                    <a:pt x="181968" y="100468"/>
                  </a:lnTo>
                  <a:lnTo>
                    <a:pt x="192485" y="47208"/>
                  </a:lnTo>
                  <a:lnTo>
                    <a:pt x="189647" y="364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39" name="Freeform: Shape 2738">
              <a:extLst>
                <a:ext uri="{FF2B5EF4-FFF2-40B4-BE49-F238E27FC236}">
                  <a16:creationId xmlns:a16="http://schemas.microsoft.com/office/drawing/2014/main" id="{E991CCB8-D986-4CFB-AADC-2FF240278D3B}"/>
                </a:ext>
              </a:extLst>
            </p:cNvPr>
            <p:cNvSpPr/>
            <p:nvPr/>
          </p:nvSpPr>
          <p:spPr>
            <a:xfrm>
              <a:off x="8562265" y="3092620"/>
              <a:ext cx="2838422" cy="2202664"/>
            </a:xfrm>
            <a:custGeom>
              <a:avLst/>
              <a:gdLst>
                <a:gd name="connsiteX0" fmla="*/ 1437118 w 2838422"/>
                <a:gd name="connsiteY0" fmla="*/ 1112999 h 2185835"/>
                <a:gd name="connsiteX1" fmla="*/ 1437118 w 2838422"/>
                <a:gd name="connsiteY1" fmla="*/ 1395540 h 2185835"/>
                <a:gd name="connsiteX2" fmla="*/ 1719658 w 2838422"/>
                <a:gd name="connsiteY2" fmla="*/ 1395540 h 2185835"/>
                <a:gd name="connsiteX3" fmla="*/ 1719658 w 2838422"/>
                <a:gd name="connsiteY3" fmla="*/ 1112999 h 2185835"/>
                <a:gd name="connsiteX4" fmla="*/ 1114623 w 2838422"/>
                <a:gd name="connsiteY4" fmla="*/ 1112999 h 2185835"/>
                <a:gd name="connsiteX5" fmla="*/ 1114623 w 2838422"/>
                <a:gd name="connsiteY5" fmla="*/ 1395540 h 2185835"/>
                <a:gd name="connsiteX6" fmla="*/ 1397163 w 2838422"/>
                <a:gd name="connsiteY6" fmla="*/ 1395540 h 2185835"/>
                <a:gd name="connsiteX7" fmla="*/ 1397163 w 2838422"/>
                <a:gd name="connsiteY7" fmla="*/ 1112999 h 2185835"/>
                <a:gd name="connsiteX8" fmla="*/ 1437118 w 2838422"/>
                <a:gd name="connsiteY8" fmla="*/ 775522 h 2185835"/>
                <a:gd name="connsiteX9" fmla="*/ 1437118 w 2838422"/>
                <a:gd name="connsiteY9" fmla="*/ 1058062 h 2185835"/>
                <a:gd name="connsiteX10" fmla="*/ 1719658 w 2838422"/>
                <a:gd name="connsiteY10" fmla="*/ 1058062 h 2185835"/>
                <a:gd name="connsiteX11" fmla="*/ 1719658 w 2838422"/>
                <a:gd name="connsiteY11" fmla="*/ 775522 h 2185835"/>
                <a:gd name="connsiteX12" fmla="*/ 1114623 w 2838422"/>
                <a:gd name="connsiteY12" fmla="*/ 775522 h 2185835"/>
                <a:gd name="connsiteX13" fmla="*/ 1114623 w 2838422"/>
                <a:gd name="connsiteY13" fmla="*/ 1058062 h 2185835"/>
                <a:gd name="connsiteX14" fmla="*/ 1397163 w 2838422"/>
                <a:gd name="connsiteY14" fmla="*/ 1058062 h 2185835"/>
                <a:gd name="connsiteX15" fmla="*/ 1397163 w 2838422"/>
                <a:gd name="connsiteY15" fmla="*/ 775522 h 2185835"/>
                <a:gd name="connsiteX16" fmla="*/ 1342116 w 2838422"/>
                <a:gd name="connsiteY16" fmla="*/ 0 h 2185835"/>
                <a:gd name="connsiteX17" fmla="*/ 1496309 w 2838422"/>
                <a:gd name="connsiteY17" fmla="*/ 0 h 2185835"/>
                <a:gd name="connsiteX18" fmla="*/ 1486851 w 2838422"/>
                <a:gd name="connsiteY18" fmla="*/ 6377 h 2185835"/>
                <a:gd name="connsiteX19" fmla="*/ 1519539 w 2838422"/>
                <a:gd name="connsiteY19" fmla="*/ 24115 h 2185835"/>
                <a:gd name="connsiteX20" fmla="*/ 1560949 w 2838422"/>
                <a:gd name="connsiteY20" fmla="*/ 51550 h 2185835"/>
                <a:gd name="connsiteX21" fmla="*/ 1854298 w 2838422"/>
                <a:gd name="connsiteY21" fmla="*/ 262704 h 2185835"/>
                <a:gd name="connsiteX22" fmla="*/ 1919487 w 2838422"/>
                <a:gd name="connsiteY22" fmla="*/ 234362 h 2185835"/>
                <a:gd name="connsiteX23" fmla="*/ 2047030 w 2838422"/>
                <a:gd name="connsiteY23" fmla="*/ 111069 h 2185835"/>
                <a:gd name="connsiteX24" fmla="*/ 2174571 w 2838422"/>
                <a:gd name="connsiteY24" fmla="*/ 111069 h 2185835"/>
                <a:gd name="connsiteX25" fmla="*/ 2270936 w 2838422"/>
                <a:gd name="connsiteY25" fmla="*/ 207434 h 2185835"/>
                <a:gd name="connsiteX26" fmla="*/ 2269520 w 2838422"/>
                <a:gd name="connsiteY26" fmla="*/ 469607 h 2185835"/>
                <a:gd name="connsiteX27" fmla="*/ 2348879 w 2838422"/>
                <a:gd name="connsiteY27" fmla="*/ 619823 h 2185835"/>
                <a:gd name="connsiteX28" fmla="*/ 2752765 w 2838422"/>
                <a:gd name="connsiteY28" fmla="*/ 907503 h 2185835"/>
                <a:gd name="connsiteX29" fmla="*/ 2837793 w 2838422"/>
                <a:gd name="connsiteY29" fmla="*/ 1022292 h 2185835"/>
                <a:gd name="connsiteX30" fmla="*/ 2778273 w 2838422"/>
                <a:gd name="connsiteY30" fmla="*/ 1149834 h 2185835"/>
                <a:gd name="connsiteX31" fmla="*/ 2596881 w 2838422"/>
                <a:gd name="connsiteY31" fmla="*/ 1149834 h 2185835"/>
                <a:gd name="connsiteX32" fmla="*/ 2354550 w 2838422"/>
                <a:gd name="connsiteY32" fmla="*/ 978361 h 2185835"/>
                <a:gd name="connsiteX33" fmla="*/ 2283692 w 2838422"/>
                <a:gd name="connsiteY33" fmla="*/ 940098 h 2185835"/>
                <a:gd name="connsiteX34" fmla="*/ 2270936 w 2838422"/>
                <a:gd name="connsiteY34" fmla="*/ 1018039 h 2185835"/>
                <a:gd name="connsiteX35" fmla="*/ 2270936 w 2838422"/>
                <a:gd name="connsiteY35" fmla="*/ 1531046 h 2185835"/>
                <a:gd name="connsiteX36" fmla="*/ 2270936 w 2838422"/>
                <a:gd name="connsiteY36" fmla="*/ 2048302 h 2185835"/>
                <a:gd name="connsiteX37" fmla="*/ 2140560 w 2838422"/>
                <a:gd name="connsiteY37" fmla="*/ 2184348 h 2185835"/>
                <a:gd name="connsiteX38" fmla="*/ 1743761 w 2838422"/>
                <a:gd name="connsiteY38" fmla="*/ 2185765 h 2185835"/>
                <a:gd name="connsiteX39" fmla="*/ 1674320 w 2838422"/>
                <a:gd name="connsiteY39" fmla="*/ 2114907 h 2185835"/>
                <a:gd name="connsiteX40" fmla="*/ 1675739 w 2838422"/>
                <a:gd name="connsiteY40" fmla="*/ 1760622 h 2185835"/>
                <a:gd name="connsiteX41" fmla="*/ 1590709 w 2838422"/>
                <a:gd name="connsiteY41" fmla="*/ 1671341 h 2185835"/>
                <a:gd name="connsiteX42" fmla="*/ 1250596 w 2838422"/>
                <a:gd name="connsiteY42" fmla="*/ 1671341 h 2185835"/>
                <a:gd name="connsiteX43" fmla="*/ 1165569 w 2838422"/>
                <a:gd name="connsiteY43" fmla="*/ 1760622 h 2185835"/>
                <a:gd name="connsiteX44" fmla="*/ 1166985 w 2838422"/>
                <a:gd name="connsiteY44" fmla="*/ 2114907 h 2185835"/>
                <a:gd name="connsiteX45" fmla="*/ 1096128 w 2838422"/>
                <a:gd name="connsiteY45" fmla="*/ 2184348 h 2185835"/>
                <a:gd name="connsiteX46" fmla="*/ 706414 w 2838422"/>
                <a:gd name="connsiteY46" fmla="*/ 2182932 h 2185835"/>
                <a:gd name="connsiteX47" fmla="*/ 570368 w 2838422"/>
                <a:gd name="connsiteY47" fmla="*/ 2045466 h 2185835"/>
                <a:gd name="connsiteX48" fmla="*/ 568952 w 2838422"/>
                <a:gd name="connsiteY48" fmla="*/ 1003870 h 2185835"/>
                <a:gd name="connsiteX49" fmla="*/ 554779 w 2838422"/>
                <a:gd name="connsiteY49" fmla="*/ 940098 h 2185835"/>
                <a:gd name="connsiteX50" fmla="*/ 500928 w 2838422"/>
                <a:gd name="connsiteY50" fmla="*/ 968439 h 2185835"/>
                <a:gd name="connsiteX51" fmla="*/ 265682 w 2838422"/>
                <a:gd name="connsiteY51" fmla="*/ 1138496 h 2185835"/>
                <a:gd name="connsiteX52" fmla="*/ 139558 w 2838422"/>
                <a:gd name="connsiteY52" fmla="*/ 1176760 h 2185835"/>
                <a:gd name="connsiteX53" fmla="*/ 6345 w 2838422"/>
                <a:gd name="connsiteY53" fmla="*/ 1077560 h 2185835"/>
                <a:gd name="connsiteX54" fmla="*/ 61615 w 2838422"/>
                <a:gd name="connsiteY54" fmla="*/ 928759 h 2185835"/>
                <a:gd name="connsiteX55" fmla="*/ 509430 w 2838422"/>
                <a:gd name="connsiteY55" fmla="*/ 605653 h 2185835"/>
                <a:gd name="connsiteX56" fmla="*/ 1280356 w 2838422"/>
                <a:gd name="connsiteY56" fmla="*/ 51550 h 2185835"/>
                <a:gd name="connsiteX57" fmla="*/ 1321301 w 2838422"/>
                <a:gd name="connsiteY57" fmla="*/ 24115 h 2185835"/>
                <a:gd name="connsiteX58" fmla="*/ 1352522 w 2838422"/>
                <a:gd name="connsiteY58" fmla="*/ 7016 h 2185835"/>
                <a:gd name="connsiteX0" fmla="*/ 1437118 w 2838422"/>
                <a:gd name="connsiteY0" fmla="*/ 1112999 h 2185835"/>
                <a:gd name="connsiteX1" fmla="*/ 1437118 w 2838422"/>
                <a:gd name="connsiteY1" fmla="*/ 1395540 h 2185835"/>
                <a:gd name="connsiteX2" fmla="*/ 1719658 w 2838422"/>
                <a:gd name="connsiteY2" fmla="*/ 1395540 h 2185835"/>
                <a:gd name="connsiteX3" fmla="*/ 1719658 w 2838422"/>
                <a:gd name="connsiteY3" fmla="*/ 1112999 h 2185835"/>
                <a:gd name="connsiteX4" fmla="*/ 1437118 w 2838422"/>
                <a:gd name="connsiteY4" fmla="*/ 1112999 h 2185835"/>
                <a:gd name="connsiteX5" fmla="*/ 1114623 w 2838422"/>
                <a:gd name="connsiteY5" fmla="*/ 1112999 h 2185835"/>
                <a:gd name="connsiteX6" fmla="*/ 1114623 w 2838422"/>
                <a:gd name="connsiteY6" fmla="*/ 1395540 h 2185835"/>
                <a:gd name="connsiteX7" fmla="*/ 1397163 w 2838422"/>
                <a:gd name="connsiteY7" fmla="*/ 1395540 h 2185835"/>
                <a:gd name="connsiteX8" fmla="*/ 1397163 w 2838422"/>
                <a:gd name="connsiteY8" fmla="*/ 1112999 h 2185835"/>
                <a:gd name="connsiteX9" fmla="*/ 1114623 w 2838422"/>
                <a:gd name="connsiteY9" fmla="*/ 1112999 h 2185835"/>
                <a:gd name="connsiteX10" fmla="*/ 1437118 w 2838422"/>
                <a:gd name="connsiteY10" fmla="*/ 775522 h 2185835"/>
                <a:gd name="connsiteX11" fmla="*/ 1437118 w 2838422"/>
                <a:gd name="connsiteY11" fmla="*/ 1058062 h 2185835"/>
                <a:gd name="connsiteX12" fmla="*/ 1719658 w 2838422"/>
                <a:gd name="connsiteY12" fmla="*/ 1058062 h 2185835"/>
                <a:gd name="connsiteX13" fmla="*/ 1719658 w 2838422"/>
                <a:gd name="connsiteY13" fmla="*/ 775522 h 2185835"/>
                <a:gd name="connsiteX14" fmla="*/ 1437118 w 2838422"/>
                <a:gd name="connsiteY14" fmla="*/ 775522 h 2185835"/>
                <a:gd name="connsiteX15" fmla="*/ 1114623 w 2838422"/>
                <a:gd name="connsiteY15" fmla="*/ 775522 h 2185835"/>
                <a:gd name="connsiteX16" fmla="*/ 1114623 w 2838422"/>
                <a:gd name="connsiteY16" fmla="*/ 1058062 h 2185835"/>
                <a:gd name="connsiteX17" fmla="*/ 1397163 w 2838422"/>
                <a:gd name="connsiteY17" fmla="*/ 1058062 h 2185835"/>
                <a:gd name="connsiteX18" fmla="*/ 1397163 w 2838422"/>
                <a:gd name="connsiteY18" fmla="*/ 775522 h 2185835"/>
                <a:gd name="connsiteX19" fmla="*/ 1114623 w 2838422"/>
                <a:gd name="connsiteY19" fmla="*/ 775522 h 2185835"/>
                <a:gd name="connsiteX20" fmla="*/ 1352522 w 2838422"/>
                <a:gd name="connsiteY20" fmla="*/ 7016 h 2185835"/>
                <a:gd name="connsiteX21" fmla="*/ 1496309 w 2838422"/>
                <a:gd name="connsiteY21" fmla="*/ 0 h 2185835"/>
                <a:gd name="connsiteX22" fmla="*/ 1486851 w 2838422"/>
                <a:gd name="connsiteY22" fmla="*/ 6377 h 2185835"/>
                <a:gd name="connsiteX23" fmla="*/ 1519539 w 2838422"/>
                <a:gd name="connsiteY23" fmla="*/ 24115 h 2185835"/>
                <a:gd name="connsiteX24" fmla="*/ 1560949 w 2838422"/>
                <a:gd name="connsiteY24" fmla="*/ 51550 h 2185835"/>
                <a:gd name="connsiteX25" fmla="*/ 1854298 w 2838422"/>
                <a:gd name="connsiteY25" fmla="*/ 262704 h 2185835"/>
                <a:gd name="connsiteX26" fmla="*/ 1919487 w 2838422"/>
                <a:gd name="connsiteY26" fmla="*/ 234362 h 2185835"/>
                <a:gd name="connsiteX27" fmla="*/ 2047030 w 2838422"/>
                <a:gd name="connsiteY27" fmla="*/ 111069 h 2185835"/>
                <a:gd name="connsiteX28" fmla="*/ 2174571 w 2838422"/>
                <a:gd name="connsiteY28" fmla="*/ 111069 h 2185835"/>
                <a:gd name="connsiteX29" fmla="*/ 2270936 w 2838422"/>
                <a:gd name="connsiteY29" fmla="*/ 207434 h 2185835"/>
                <a:gd name="connsiteX30" fmla="*/ 2269520 w 2838422"/>
                <a:gd name="connsiteY30" fmla="*/ 469607 h 2185835"/>
                <a:gd name="connsiteX31" fmla="*/ 2348879 w 2838422"/>
                <a:gd name="connsiteY31" fmla="*/ 619823 h 2185835"/>
                <a:gd name="connsiteX32" fmla="*/ 2752765 w 2838422"/>
                <a:gd name="connsiteY32" fmla="*/ 907503 h 2185835"/>
                <a:gd name="connsiteX33" fmla="*/ 2837793 w 2838422"/>
                <a:gd name="connsiteY33" fmla="*/ 1022292 h 2185835"/>
                <a:gd name="connsiteX34" fmla="*/ 2778273 w 2838422"/>
                <a:gd name="connsiteY34" fmla="*/ 1149834 h 2185835"/>
                <a:gd name="connsiteX35" fmla="*/ 2596881 w 2838422"/>
                <a:gd name="connsiteY35" fmla="*/ 1149834 h 2185835"/>
                <a:gd name="connsiteX36" fmla="*/ 2354550 w 2838422"/>
                <a:gd name="connsiteY36" fmla="*/ 978361 h 2185835"/>
                <a:gd name="connsiteX37" fmla="*/ 2283692 w 2838422"/>
                <a:gd name="connsiteY37" fmla="*/ 940098 h 2185835"/>
                <a:gd name="connsiteX38" fmla="*/ 2270936 w 2838422"/>
                <a:gd name="connsiteY38" fmla="*/ 1018039 h 2185835"/>
                <a:gd name="connsiteX39" fmla="*/ 2270936 w 2838422"/>
                <a:gd name="connsiteY39" fmla="*/ 1531046 h 2185835"/>
                <a:gd name="connsiteX40" fmla="*/ 2270936 w 2838422"/>
                <a:gd name="connsiteY40" fmla="*/ 2048302 h 2185835"/>
                <a:gd name="connsiteX41" fmla="*/ 2140560 w 2838422"/>
                <a:gd name="connsiteY41" fmla="*/ 2184348 h 2185835"/>
                <a:gd name="connsiteX42" fmla="*/ 1743761 w 2838422"/>
                <a:gd name="connsiteY42" fmla="*/ 2185765 h 2185835"/>
                <a:gd name="connsiteX43" fmla="*/ 1674320 w 2838422"/>
                <a:gd name="connsiteY43" fmla="*/ 2114907 h 2185835"/>
                <a:gd name="connsiteX44" fmla="*/ 1675739 w 2838422"/>
                <a:gd name="connsiteY44" fmla="*/ 1760622 h 2185835"/>
                <a:gd name="connsiteX45" fmla="*/ 1590709 w 2838422"/>
                <a:gd name="connsiteY45" fmla="*/ 1671341 h 2185835"/>
                <a:gd name="connsiteX46" fmla="*/ 1250596 w 2838422"/>
                <a:gd name="connsiteY46" fmla="*/ 1671341 h 2185835"/>
                <a:gd name="connsiteX47" fmla="*/ 1165569 w 2838422"/>
                <a:gd name="connsiteY47" fmla="*/ 1760622 h 2185835"/>
                <a:gd name="connsiteX48" fmla="*/ 1166985 w 2838422"/>
                <a:gd name="connsiteY48" fmla="*/ 2114907 h 2185835"/>
                <a:gd name="connsiteX49" fmla="*/ 1096128 w 2838422"/>
                <a:gd name="connsiteY49" fmla="*/ 2184348 h 2185835"/>
                <a:gd name="connsiteX50" fmla="*/ 706414 w 2838422"/>
                <a:gd name="connsiteY50" fmla="*/ 2182932 h 2185835"/>
                <a:gd name="connsiteX51" fmla="*/ 570368 w 2838422"/>
                <a:gd name="connsiteY51" fmla="*/ 2045466 h 2185835"/>
                <a:gd name="connsiteX52" fmla="*/ 568952 w 2838422"/>
                <a:gd name="connsiteY52" fmla="*/ 1003870 h 2185835"/>
                <a:gd name="connsiteX53" fmla="*/ 554779 w 2838422"/>
                <a:gd name="connsiteY53" fmla="*/ 940098 h 2185835"/>
                <a:gd name="connsiteX54" fmla="*/ 500928 w 2838422"/>
                <a:gd name="connsiteY54" fmla="*/ 968439 h 2185835"/>
                <a:gd name="connsiteX55" fmla="*/ 265682 w 2838422"/>
                <a:gd name="connsiteY55" fmla="*/ 1138496 h 2185835"/>
                <a:gd name="connsiteX56" fmla="*/ 139558 w 2838422"/>
                <a:gd name="connsiteY56" fmla="*/ 1176760 h 2185835"/>
                <a:gd name="connsiteX57" fmla="*/ 6345 w 2838422"/>
                <a:gd name="connsiteY57" fmla="*/ 1077560 h 2185835"/>
                <a:gd name="connsiteX58" fmla="*/ 61615 w 2838422"/>
                <a:gd name="connsiteY58" fmla="*/ 928759 h 2185835"/>
                <a:gd name="connsiteX59" fmla="*/ 509430 w 2838422"/>
                <a:gd name="connsiteY59" fmla="*/ 605653 h 2185835"/>
                <a:gd name="connsiteX60" fmla="*/ 1280356 w 2838422"/>
                <a:gd name="connsiteY60" fmla="*/ 51550 h 2185835"/>
                <a:gd name="connsiteX61" fmla="*/ 1321301 w 2838422"/>
                <a:gd name="connsiteY61" fmla="*/ 24115 h 2185835"/>
                <a:gd name="connsiteX62" fmla="*/ 1352522 w 2838422"/>
                <a:gd name="connsiteY62" fmla="*/ 7016 h 2185835"/>
                <a:gd name="connsiteX0" fmla="*/ 1437118 w 2838422"/>
                <a:gd name="connsiteY0" fmla="*/ 1112999 h 2185835"/>
                <a:gd name="connsiteX1" fmla="*/ 1437118 w 2838422"/>
                <a:gd name="connsiteY1" fmla="*/ 1395540 h 2185835"/>
                <a:gd name="connsiteX2" fmla="*/ 1719658 w 2838422"/>
                <a:gd name="connsiteY2" fmla="*/ 1395540 h 2185835"/>
                <a:gd name="connsiteX3" fmla="*/ 1719658 w 2838422"/>
                <a:gd name="connsiteY3" fmla="*/ 1112999 h 2185835"/>
                <a:gd name="connsiteX4" fmla="*/ 1437118 w 2838422"/>
                <a:gd name="connsiteY4" fmla="*/ 1112999 h 2185835"/>
                <a:gd name="connsiteX5" fmla="*/ 1114623 w 2838422"/>
                <a:gd name="connsiteY5" fmla="*/ 1112999 h 2185835"/>
                <a:gd name="connsiteX6" fmla="*/ 1114623 w 2838422"/>
                <a:gd name="connsiteY6" fmla="*/ 1395540 h 2185835"/>
                <a:gd name="connsiteX7" fmla="*/ 1397163 w 2838422"/>
                <a:gd name="connsiteY7" fmla="*/ 1395540 h 2185835"/>
                <a:gd name="connsiteX8" fmla="*/ 1397163 w 2838422"/>
                <a:gd name="connsiteY8" fmla="*/ 1112999 h 2185835"/>
                <a:gd name="connsiteX9" fmla="*/ 1114623 w 2838422"/>
                <a:gd name="connsiteY9" fmla="*/ 1112999 h 2185835"/>
                <a:gd name="connsiteX10" fmla="*/ 1437118 w 2838422"/>
                <a:gd name="connsiteY10" fmla="*/ 775522 h 2185835"/>
                <a:gd name="connsiteX11" fmla="*/ 1437118 w 2838422"/>
                <a:gd name="connsiteY11" fmla="*/ 1058062 h 2185835"/>
                <a:gd name="connsiteX12" fmla="*/ 1719658 w 2838422"/>
                <a:gd name="connsiteY12" fmla="*/ 1058062 h 2185835"/>
                <a:gd name="connsiteX13" fmla="*/ 1719658 w 2838422"/>
                <a:gd name="connsiteY13" fmla="*/ 775522 h 2185835"/>
                <a:gd name="connsiteX14" fmla="*/ 1437118 w 2838422"/>
                <a:gd name="connsiteY14" fmla="*/ 775522 h 2185835"/>
                <a:gd name="connsiteX15" fmla="*/ 1114623 w 2838422"/>
                <a:gd name="connsiteY15" fmla="*/ 775522 h 2185835"/>
                <a:gd name="connsiteX16" fmla="*/ 1114623 w 2838422"/>
                <a:gd name="connsiteY16" fmla="*/ 1058062 h 2185835"/>
                <a:gd name="connsiteX17" fmla="*/ 1397163 w 2838422"/>
                <a:gd name="connsiteY17" fmla="*/ 1058062 h 2185835"/>
                <a:gd name="connsiteX18" fmla="*/ 1397163 w 2838422"/>
                <a:gd name="connsiteY18" fmla="*/ 775522 h 2185835"/>
                <a:gd name="connsiteX19" fmla="*/ 1114623 w 2838422"/>
                <a:gd name="connsiteY19" fmla="*/ 775522 h 2185835"/>
                <a:gd name="connsiteX20" fmla="*/ 1352522 w 2838422"/>
                <a:gd name="connsiteY20" fmla="*/ 7016 h 2185835"/>
                <a:gd name="connsiteX21" fmla="*/ 1496309 w 2838422"/>
                <a:gd name="connsiteY21" fmla="*/ 0 h 2185835"/>
                <a:gd name="connsiteX22" fmla="*/ 1486851 w 2838422"/>
                <a:gd name="connsiteY22" fmla="*/ 6377 h 2185835"/>
                <a:gd name="connsiteX23" fmla="*/ 1560949 w 2838422"/>
                <a:gd name="connsiteY23" fmla="*/ 51550 h 2185835"/>
                <a:gd name="connsiteX24" fmla="*/ 1854298 w 2838422"/>
                <a:gd name="connsiteY24" fmla="*/ 262704 h 2185835"/>
                <a:gd name="connsiteX25" fmla="*/ 1919487 w 2838422"/>
                <a:gd name="connsiteY25" fmla="*/ 234362 h 2185835"/>
                <a:gd name="connsiteX26" fmla="*/ 2047030 w 2838422"/>
                <a:gd name="connsiteY26" fmla="*/ 111069 h 2185835"/>
                <a:gd name="connsiteX27" fmla="*/ 2174571 w 2838422"/>
                <a:gd name="connsiteY27" fmla="*/ 111069 h 2185835"/>
                <a:gd name="connsiteX28" fmla="*/ 2270936 w 2838422"/>
                <a:gd name="connsiteY28" fmla="*/ 207434 h 2185835"/>
                <a:gd name="connsiteX29" fmla="*/ 2269520 w 2838422"/>
                <a:gd name="connsiteY29" fmla="*/ 469607 h 2185835"/>
                <a:gd name="connsiteX30" fmla="*/ 2348879 w 2838422"/>
                <a:gd name="connsiteY30" fmla="*/ 619823 h 2185835"/>
                <a:gd name="connsiteX31" fmla="*/ 2752765 w 2838422"/>
                <a:gd name="connsiteY31" fmla="*/ 907503 h 2185835"/>
                <a:gd name="connsiteX32" fmla="*/ 2837793 w 2838422"/>
                <a:gd name="connsiteY32" fmla="*/ 1022292 h 2185835"/>
                <a:gd name="connsiteX33" fmla="*/ 2778273 w 2838422"/>
                <a:gd name="connsiteY33" fmla="*/ 1149834 h 2185835"/>
                <a:gd name="connsiteX34" fmla="*/ 2596881 w 2838422"/>
                <a:gd name="connsiteY34" fmla="*/ 1149834 h 2185835"/>
                <a:gd name="connsiteX35" fmla="*/ 2354550 w 2838422"/>
                <a:gd name="connsiteY35" fmla="*/ 978361 h 2185835"/>
                <a:gd name="connsiteX36" fmla="*/ 2283692 w 2838422"/>
                <a:gd name="connsiteY36" fmla="*/ 940098 h 2185835"/>
                <a:gd name="connsiteX37" fmla="*/ 2270936 w 2838422"/>
                <a:gd name="connsiteY37" fmla="*/ 1018039 h 2185835"/>
                <a:gd name="connsiteX38" fmla="*/ 2270936 w 2838422"/>
                <a:gd name="connsiteY38" fmla="*/ 1531046 h 2185835"/>
                <a:gd name="connsiteX39" fmla="*/ 2270936 w 2838422"/>
                <a:gd name="connsiteY39" fmla="*/ 2048302 h 2185835"/>
                <a:gd name="connsiteX40" fmla="*/ 2140560 w 2838422"/>
                <a:gd name="connsiteY40" fmla="*/ 2184348 h 2185835"/>
                <a:gd name="connsiteX41" fmla="*/ 1743761 w 2838422"/>
                <a:gd name="connsiteY41" fmla="*/ 2185765 h 2185835"/>
                <a:gd name="connsiteX42" fmla="*/ 1674320 w 2838422"/>
                <a:gd name="connsiteY42" fmla="*/ 2114907 h 2185835"/>
                <a:gd name="connsiteX43" fmla="*/ 1675739 w 2838422"/>
                <a:gd name="connsiteY43" fmla="*/ 1760622 h 2185835"/>
                <a:gd name="connsiteX44" fmla="*/ 1590709 w 2838422"/>
                <a:gd name="connsiteY44" fmla="*/ 1671341 h 2185835"/>
                <a:gd name="connsiteX45" fmla="*/ 1250596 w 2838422"/>
                <a:gd name="connsiteY45" fmla="*/ 1671341 h 2185835"/>
                <a:gd name="connsiteX46" fmla="*/ 1165569 w 2838422"/>
                <a:gd name="connsiteY46" fmla="*/ 1760622 h 2185835"/>
                <a:gd name="connsiteX47" fmla="*/ 1166985 w 2838422"/>
                <a:gd name="connsiteY47" fmla="*/ 2114907 h 2185835"/>
                <a:gd name="connsiteX48" fmla="*/ 1096128 w 2838422"/>
                <a:gd name="connsiteY48" fmla="*/ 2184348 h 2185835"/>
                <a:gd name="connsiteX49" fmla="*/ 706414 w 2838422"/>
                <a:gd name="connsiteY49" fmla="*/ 2182932 h 2185835"/>
                <a:gd name="connsiteX50" fmla="*/ 570368 w 2838422"/>
                <a:gd name="connsiteY50" fmla="*/ 2045466 h 2185835"/>
                <a:gd name="connsiteX51" fmla="*/ 568952 w 2838422"/>
                <a:gd name="connsiteY51" fmla="*/ 1003870 h 2185835"/>
                <a:gd name="connsiteX52" fmla="*/ 554779 w 2838422"/>
                <a:gd name="connsiteY52" fmla="*/ 940098 h 2185835"/>
                <a:gd name="connsiteX53" fmla="*/ 500928 w 2838422"/>
                <a:gd name="connsiteY53" fmla="*/ 968439 h 2185835"/>
                <a:gd name="connsiteX54" fmla="*/ 265682 w 2838422"/>
                <a:gd name="connsiteY54" fmla="*/ 1138496 h 2185835"/>
                <a:gd name="connsiteX55" fmla="*/ 139558 w 2838422"/>
                <a:gd name="connsiteY55" fmla="*/ 1176760 h 2185835"/>
                <a:gd name="connsiteX56" fmla="*/ 6345 w 2838422"/>
                <a:gd name="connsiteY56" fmla="*/ 1077560 h 2185835"/>
                <a:gd name="connsiteX57" fmla="*/ 61615 w 2838422"/>
                <a:gd name="connsiteY57" fmla="*/ 928759 h 2185835"/>
                <a:gd name="connsiteX58" fmla="*/ 509430 w 2838422"/>
                <a:gd name="connsiteY58" fmla="*/ 605653 h 2185835"/>
                <a:gd name="connsiteX59" fmla="*/ 1280356 w 2838422"/>
                <a:gd name="connsiteY59" fmla="*/ 51550 h 2185835"/>
                <a:gd name="connsiteX60" fmla="*/ 1321301 w 2838422"/>
                <a:gd name="connsiteY60" fmla="*/ 24115 h 2185835"/>
                <a:gd name="connsiteX61" fmla="*/ 1352522 w 2838422"/>
                <a:gd name="connsiteY61" fmla="*/ 7016 h 2185835"/>
                <a:gd name="connsiteX0" fmla="*/ 1437118 w 2838422"/>
                <a:gd name="connsiteY0" fmla="*/ 1150228 h 2223064"/>
                <a:gd name="connsiteX1" fmla="*/ 1437118 w 2838422"/>
                <a:gd name="connsiteY1" fmla="*/ 1432769 h 2223064"/>
                <a:gd name="connsiteX2" fmla="*/ 1719658 w 2838422"/>
                <a:gd name="connsiteY2" fmla="*/ 1432769 h 2223064"/>
                <a:gd name="connsiteX3" fmla="*/ 1719658 w 2838422"/>
                <a:gd name="connsiteY3" fmla="*/ 1150228 h 2223064"/>
                <a:gd name="connsiteX4" fmla="*/ 1437118 w 2838422"/>
                <a:gd name="connsiteY4" fmla="*/ 1150228 h 2223064"/>
                <a:gd name="connsiteX5" fmla="*/ 1114623 w 2838422"/>
                <a:gd name="connsiteY5" fmla="*/ 1150228 h 2223064"/>
                <a:gd name="connsiteX6" fmla="*/ 1114623 w 2838422"/>
                <a:gd name="connsiteY6" fmla="*/ 1432769 h 2223064"/>
                <a:gd name="connsiteX7" fmla="*/ 1397163 w 2838422"/>
                <a:gd name="connsiteY7" fmla="*/ 1432769 h 2223064"/>
                <a:gd name="connsiteX8" fmla="*/ 1397163 w 2838422"/>
                <a:gd name="connsiteY8" fmla="*/ 1150228 h 2223064"/>
                <a:gd name="connsiteX9" fmla="*/ 1114623 w 2838422"/>
                <a:gd name="connsiteY9" fmla="*/ 1150228 h 2223064"/>
                <a:gd name="connsiteX10" fmla="*/ 1437118 w 2838422"/>
                <a:gd name="connsiteY10" fmla="*/ 812751 h 2223064"/>
                <a:gd name="connsiteX11" fmla="*/ 1437118 w 2838422"/>
                <a:gd name="connsiteY11" fmla="*/ 1095291 h 2223064"/>
                <a:gd name="connsiteX12" fmla="*/ 1719658 w 2838422"/>
                <a:gd name="connsiteY12" fmla="*/ 1095291 h 2223064"/>
                <a:gd name="connsiteX13" fmla="*/ 1719658 w 2838422"/>
                <a:gd name="connsiteY13" fmla="*/ 812751 h 2223064"/>
                <a:gd name="connsiteX14" fmla="*/ 1437118 w 2838422"/>
                <a:gd name="connsiteY14" fmla="*/ 812751 h 2223064"/>
                <a:gd name="connsiteX15" fmla="*/ 1114623 w 2838422"/>
                <a:gd name="connsiteY15" fmla="*/ 812751 h 2223064"/>
                <a:gd name="connsiteX16" fmla="*/ 1114623 w 2838422"/>
                <a:gd name="connsiteY16" fmla="*/ 1095291 h 2223064"/>
                <a:gd name="connsiteX17" fmla="*/ 1397163 w 2838422"/>
                <a:gd name="connsiteY17" fmla="*/ 1095291 h 2223064"/>
                <a:gd name="connsiteX18" fmla="*/ 1397163 w 2838422"/>
                <a:gd name="connsiteY18" fmla="*/ 812751 h 2223064"/>
                <a:gd name="connsiteX19" fmla="*/ 1114623 w 2838422"/>
                <a:gd name="connsiteY19" fmla="*/ 812751 h 2223064"/>
                <a:gd name="connsiteX20" fmla="*/ 1411515 w 2838422"/>
                <a:gd name="connsiteY20" fmla="*/ 0 h 2223064"/>
                <a:gd name="connsiteX21" fmla="*/ 1496309 w 2838422"/>
                <a:gd name="connsiteY21" fmla="*/ 37229 h 2223064"/>
                <a:gd name="connsiteX22" fmla="*/ 1486851 w 2838422"/>
                <a:gd name="connsiteY22" fmla="*/ 43606 h 2223064"/>
                <a:gd name="connsiteX23" fmla="*/ 1560949 w 2838422"/>
                <a:gd name="connsiteY23" fmla="*/ 88779 h 2223064"/>
                <a:gd name="connsiteX24" fmla="*/ 1854298 w 2838422"/>
                <a:gd name="connsiteY24" fmla="*/ 299933 h 2223064"/>
                <a:gd name="connsiteX25" fmla="*/ 1919487 w 2838422"/>
                <a:gd name="connsiteY25" fmla="*/ 271591 h 2223064"/>
                <a:gd name="connsiteX26" fmla="*/ 2047030 w 2838422"/>
                <a:gd name="connsiteY26" fmla="*/ 148298 h 2223064"/>
                <a:gd name="connsiteX27" fmla="*/ 2174571 w 2838422"/>
                <a:gd name="connsiteY27" fmla="*/ 148298 h 2223064"/>
                <a:gd name="connsiteX28" fmla="*/ 2270936 w 2838422"/>
                <a:gd name="connsiteY28" fmla="*/ 244663 h 2223064"/>
                <a:gd name="connsiteX29" fmla="*/ 2269520 w 2838422"/>
                <a:gd name="connsiteY29" fmla="*/ 506836 h 2223064"/>
                <a:gd name="connsiteX30" fmla="*/ 2348879 w 2838422"/>
                <a:gd name="connsiteY30" fmla="*/ 657052 h 2223064"/>
                <a:gd name="connsiteX31" fmla="*/ 2752765 w 2838422"/>
                <a:gd name="connsiteY31" fmla="*/ 944732 h 2223064"/>
                <a:gd name="connsiteX32" fmla="*/ 2837793 w 2838422"/>
                <a:gd name="connsiteY32" fmla="*/ 1059521 h 2223064"/>
                <a:gd name="connsiteX33" fmla="*/ 2778273 w 2838422"/>
                <a:gd name="connsiteY33" fmla="*/ 1187063 h 2223064"/>
                <a:gd name="connsiteX34" fmla="*/ 2596881 w 2838422"/>
                <a:gd name="connsiteY34" fmla="*/ 1187063 h 2223064"/>
                <a:gd name="connsiteX35" fmla="*/ 2354550 w 2838422"/>
                <a:gd name="connsiteY35" fmla="*/ 1015590 h 2223064"/>
                <a:gd name="connsiteX36" fmla="*/ 2283692 w 2838422"/>
                <a:gd name="connsiteY36" fmla="*/ 977327 h 2223064"/>
                <a:gd name="connsiteX37" fmla="*/ 2270936 w 2838422"/>
                <a:gd name="connsiteY37" fmla="*/ 1055268 h 2223064"/>
                <a:gd name="connsiteX38" fmla="*/ 2270936 w 2838422"/>
                <a:gd name="connsiteY38" fmla="*/ 1568275 h 2223064"/>
                <a:gd name="connsiteX39" fmla="*/ 2270936 w 2838422"/>
                <a:gd name="connsiteY39" fmla="*/ 2085531 h 2223064"/>
                <a:gd name="connsiteX40" fmla="*/ 2140560 w 2838422"/>
                <a:gd name="connsiteY40" fmla="*/ 2221577 h 2223064"/>
                <a:gd name="connsiteX41" fmla="*/ 1743761 w 2838422"/>
                <a:gd name="connsiteY41" fmla="*/ 2222994 h 2223064"/>
                <a:gd name="connsiteX42" fmla="*/ 1674320 w 2838422"/>
                <a:gd name="connsiteY42" fmla="*/ 2152136 h 2223064"/>
                <a:gd name="connsiteX43" fmla="*/ 1675739 w 2838422"/>
                <a:gd name="connsiteY43" fmla="*/ 1797851 h 2223064"/>
                <a:gd name="connsiteX44" fmla="*/ 1590709 w 2838422"/>
                <a:gd name="connsiteY44" fmla="*/ 1708570 h 2223064"/>
                <a:gd name="connsiteX45" fmla="*/ 1250596 w 2838422"/>
                <a:gd name="connsiteY45" fmla="*/ 1708570 h 2223064"/>
                <a:gd name="connsiteX46" fmla="*/ 1165569 w 2838422"/>
                <a:gd name="connsiteY46" fmla="*/ 1797851 h 2223064"/>
                <a:gd name="connsiteX47" fmla="*/ 1166985 w 2838422"/>
                <a:gd name="connsiteY47" fmla="*/ 2152136 h 2223064"/>
                <a:gd name="connsiteX48" fmla="*/ 1096128 w 2838422"/>
                <a:gd name="connsiteY48" fmla="*/ 2221577 h 2223064"/>
                <a:gd name="connsiteX49" fmla="*/ 706414 w 2838422"/>
                <a:gd name="connsiteY49" fmla="*/ 2220161 h 2223064"/>
                <a:gd name="connsiteX50" fmla="*/ 570368 w 2838422"/>
                <a:gd name="connsiteY50" fmla="*/ 2082695 h 2223064"/>
                <a:gd name="connsiteX51" fmla="*/ 568952 w 2838422"/>
                <a:gd name="connsiteY51" fmla="*/ 1041099 h 2223064"/>
                <a:gd name="connsiteX52" fmla="*/ 554779 w 2838422"/>
                <a:gd name="connsiteY52" fmla="*/ 977327 h 2223064"/>
                <a:gd name="connsiteX53" fmla="*/ 500928 w 2838422"/>
                <a:gd name="connsiteY53" fmla="*/ 1005668 h 2223064"/>
                <a:gd name="connsiteX54" fmla="*/ 265682 w 2838422"/>
                <a:gd name="connsiteY54" fmla="*/ 1175725 h 2223064"/>
                <a:gd name="connsiteX55" fmla="*/ 139558 w 2838422"/>
                <a:gd name="connsiteY55" fmla="*/ 1213989 h 2223064"/>
                <a:gd name="connsiteX56" fmla="*/ 6345 w 2838422"/>
                <a:gd name="connsiteY56" fmla="*/ 1114789 h 2223064"/>
                <a:gd name="connsiteX57" fmla="*/ 61615 w 2838422"/>
                <a:gd name="connsiteY57" fmla="*/ 965988 h 2223064"/>
                <a:gd name="connsiteX58" fmla="*/ 509430 w 2838422"/>
                <a:gd name="connsiteY58" fmla="*/ 642882 h 2223064"/>
                <a:gd name="connsiteX59" fmla="*/ 1280356 w 2838422"/>
                <a:gd name="connsiteY59" fmla="*/ 88779 h 2223064"/>
                <a:gd name="connsiteX60" fmla="*/ 1321301 w 2838422"/>
                <a:gd name="connsiteY60" fmla="*/ 61344 h 2223064"/>
                <a:gd name="connsiteX61" fmla="*/ 1411515 w 2838422"/>
                <a:gd name="connsiteY61" fmla="*/ 0 h 2223064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411515 w 2838422"/>
                <a:gd name="connsiteY20" fmla="*/ 15387 h 2238451"/>
                <a:gd name="connsiteX21" fmla="*/ 1496309 w 2838422"/>
                <a:gd name="connsiteY21" fmla="*/ 52616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61" fmla="*/ 1411515 w 2838422"/>
                <a:gd name="connsiteY61" fmla="*/ 15387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411515 w 2838422"/>
                <a:gd name="connsiteY20" fmla="*/ 15387 h 2238451"/>
                <a:gd name="connsiteX21" fmla="*/ 1451430 w 2838422"/>
                <a:gd name="connsiteY21" fmla="*/ 80665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61" fmla="*/ 1411515 w 2838422"/>
                <a:gd name="connsiteY61" fmla="*/ 15387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451430 w 2838422"/>
                <a:gd name="connsiteY21" fmla="*/ 80665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392527 w 2838422"/>
                <a:gd name="connsiteY21" fmla="*/ 35787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375698 w 2838422"/>
                <a:gd name="connsiteY21" fmla="*/ 35787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375698 w 2838422"/>
                <a:gd name="connsiteY21" fmla="*/ 35787 h 2238451"/>
                <a:gd name="connsiteX22" fmla="*/ 1427857 w 2838422"/>
                <a:gd name="connsiteY22" fmla="*/ 0 h 2238451"/>
                <a:gd name="connsiteX23" fmla="*/ 1471192 w 2838422"/>
                <a:gd name="connsiteY23" fmla="*/ 36848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29828 h 2202664"/>
                <a:gd name="connsiteX1" fmla="*/ 1437118 w 2838422"/>
                <a:gd name="connsiteY1" fmla="*/ 1412369 h 2202664"/>
                <a:gd name="connsiteX2" fmla="*/ 1719658 w 2838422"/>
                <a:gd name="connsiteY2" fmla="*/ 1412369 h 2202664"/>
                <a:gd name="connsiteX3" fmla="*/ 1719658 w 2838422"/>
                <a:gd name="connsiteY3" fmla="*/ 1129828 h 2202664"/>
                <a:gd name="connsiteX4" fmla="*/ 1437118 w 2838422"/>
                <a:gd name="connsiteY4" fmla="*/ 1129828 h 2202664"/>
                <a:gd name="connsiteX5" fmla="*/ 1114623 w 2838422"/>
                <a:gd name="connsiteY5" fmla="*/ 1129828 h 2202664"/>
                <a:gd name="connsiteX6" fmla="*/ 1114623 w 2838422"/>
                <a:gd name="connsiteY6" fmla="*/ 1412369 h 2202664"/>
                <a:gd name="connsiteX7" fmla="*/ 1397163 w 2838422"/>
                <a:gd name="connsiteY7" fmla="*/ 1412369 h 2202664"/>
                <a:gd name="connsiteX8" fmla="*/ 1397163 w 2838422"/>
                <a:gd name="connsiteY8" fmla="*/ 1129828 h 2202664"/>
                <a:gd name="connsiteX9" fmla="*/ 1114623 w 2838422"/>
                <a:gd name="connsiteY9" fmla="*/ 1129828 h 2202664"/>
                <a:gd name="connsiteX10" fmla="*/ 1437118 w 2838422"/>
                <a:gd name="connsiteY10" fmla="*/ 792351 h 2202664"/>
                <a:gd name="connsiteX11" fmla="*/ 1437118 w 2838422"/>
                <a:gd name="connsiteY11" fmla="*/ 1074891 h 2202664"/>
                <a:gd name="connsiteX12" fmla="*/ 1719658 w 2838422"/>
                <a:gd name="connsiteY12" fmla="*/ 1074891 h 2202664"/>
                <a:gd name="connsiteX13" fmla="*/ 1719658 w 2838422"/>
                <a:gd name="connsiteY13" fmla="*/ 792351 h 2202664"/>
                <a:gd name="connsiteX14" fmla="*/ 1437118 w 2838422"/>
                <a:gd name="connsiteY14" fmla="*/ 792351 h 2202664"/>
                <a:gd name="connsiteX15" fmla="*/ 1114623 w 2838422"/>
                <a:gd name="connsiteY15" fmla="*/ 792351 h 2202664"/>
                <a:gd name="connsiteX16" fmla="*/ 1114623 w 2838422"/>
                <a:gd name="connsiteY16" fmla="*/ 1074891 h 2202664"/>
                <a:gd name="connsiteX17" fmla="*/ 1397163 w 2838422"/>
                <a:gd name="connsiteY17" fmla="*/ 1074891 h 2202664"/>
                <a:gd name="connsiteX18" fmla="*/ 1397163 w 2838422"/>
                <a:gd name="connsiteY18" fmla="*/ 792351 h 2202664"/>
                <a:gd name="connsiteX19" fmla="*/ 1114623 w 2838422"/>
                <a:gd name="connsiteY19" fmla="*/ 792351 h 2202664"/>
                <a:gd name="connsiteX20" fmla="*/ 1321301 w 2838422"/>
                <a:gd name="connsiteY20" fmla="*/ 40944 h 2202664"/>
                <a:gd name="connsiteX21" fmla="*/ 1375698 w 2838422"/>
                <a:gd name="connsiteY21" fmla="*/ 0 h 2202664"/>
                <a:gd name="connsiteX22" fmla="*/ 1471192 w 2838422"/>
                <a:gd name="connsiteY22" fmla="*/ 1061 h 2202664"/>
                <a:gd name="connsiteX23" fmla="*/ 1854298 w 2838422"/>
                <a:gd name="connsiteY23" fmla="*/ 279533 h 2202664"/>
                <a:gd name="connsiteX24" fmla="*/ 1919487 w 2838422"/>
                <a:gd name="connsiteY24" fmla="*/ 251191 h 2202664"/>
                <a:gd name="connsiteX25" fmla="*/ 2047030 w 2838422"/>
                <a:gd name="connsiteY25" fmla="*/ 127898 h 2202664"/>
                <a:gd name="connsiteX26" fmla="*/ 2174571 w 2838422"/>
                <a:gd name="connsiteY26" fmla="*/ 127898 h 2202664"/>
                <a:gd name="connsiteX27" fmla="*/ 2270936 w 2838422"/>
                <a:gd name="connsiteY27" fmla="*/ 224263 h 2202664"/>
                <a:gd name="connsiteX28" fmla="*/ 2269520 w 2838422"/>
                <a:gd name="connsiteY28" fmla="*/ 486436 h 2202664"/>
                <a:gd name="connsiteX29" fmla="*/ 2348879 w 2838422"/>
                <a:gd name="connsiteY29" fmla="*/ 636652 h 2202664"/>
                <a:gd name="connsiteX30" fmla="*/ 2752765 w 2838422"/>
                <a:gd name="connsiteY30" fmla="*/ 924332 h 2202664"/>
                <a:gd name="connsiteX31" fmla="*/ 2837793 w 2838422"/>
                <a:gd name="connsiteY31" fmla="*/ 1039121 h 2202664"/>
                <a:gd name="connsiteX32" fmla="*/ 2778273 w 2838422"/>
                <a:gd name="connsiteY32" fmla="*/ 1166663 h 2202664"/>
                <a:gd name="connsiteX33" fmla="*/ 2596881 w 2838422"/>
                <a:gd name="connsiteY33" fmla="*/ 1166663 h 2202664"/>
                <a:gd name="connsiteX34" fmla="*/ 2354550 w 2838422"/>
                <a:gd name="connsiteY34" fmla="*/ 995190 h 2202664"/>
                <a:gd name="connsiteX35" fmla="*/ 2283692 w 2838422"/>
                <a:gd name="connsiteY35" fmla="*/ 956927 h 2202664"/>
                <a:gd name="connsiteX36" fmla="*/ 2270936 w 2838422"/>
                <a:gd name="connsiteY36" fmla="*/ 1034868 h 2202664"/>
                <a:gd name="connsiteX37" fmla="*/ 2270936 w 2838422"/>
                <a:gd name="connsiteY37" fmla="*/ 1547875 h 2202664"/>
                <a:gd name="connsiteX38" fmla="*/ 2270936 w 2838422"/>
                <a:gd name="connsiteY38" fmla="*/ 2065131 h 2202664"/>
                <a:gd name="connsiteX39" fmla="*/ 2140560 w 2838422"/>
                <a:gd name="connsiteY39" fmla="*/ 2201177 h 2202664"/>
                <a:gd name="connsiteX40" fmla="*/ 1743761 w 2838422"/>
                <a:gd name="connsiteY40" fmla="*/ 2202594 h 2202664"/>
                <a:gd name="connsiteX41" fmla="*/ 1674320 w 2838422"/>
                <a:gd name="connsiteY41" fmla="*/ 2131736 h 2202664"/>
                <a:gd name="connsiteX42" fmla="*/ 1675739 w 2838422"/>
                <a:gd name="connsiteY42" fmla="*/ 1777451 h 2202664"/>
                <a:gd name="connsiteX43" fmla="*/ 1590709 w 2838422"/>
                <a:gd name="connsiteY43" fmla="*/ 1688170 h 2202664"/>
                <a:gd name="connsiteX44" fmla="*/ 1250596 w 2838422"/>
                <a:gd name="connsiteY44" fmla="*/ 1688170 h 2202664"/>
                <a:gd name="connsiteX45" fmla="*/ 1165569 w 2838422"/>
                <a:gd name="connsiteY45" fmla="*/ 1777451 h 2202664"/>
                <a:gd name="connsiteX46" fmla="*/ 1166985 w 2838422"/>
                <a:gd name="connsiteY46" fmla="*/ 2131736 h 2202664"/>
                <a:gd name="connsiteX47" fmla="*/ 1096128 w 2838422"/>
                <a:gd name="connsiteY47" fmla="*/ 2201177 h 2202664"/>
                <a:gd name="connsiteX48" fmla="*/ 706414 w 2838422"/>
                <a:gd name="connsiteY48" fmla="*/ 2199761 h 2202664"/>
                <a:gd name="connsiteX49" fmla="*/ 570368 w 2838422"/>
                <a:gd name="connsiteY49" fmla="*/ 2062295 h 2202664"/>
                <a:gd name="connsiteX50" fmla="*/ 568952 w 2838422"/>
                <a:gd name="connsiteY50" fmla="*/ 1020699 h 2202664"/>
                <a:gd name="connsiteX51" fmla="*/ 554779 w 2838422"/>
                <a:gd name="connsiteY51" fmla="*/ 956927 h 2202664"/>
                <a:gd name="connsiteX52" fmla="*/ 500928 w 2838422"/>
                <a:gd name="connsiteY52" fmla="*/ 985268 h 2202664"/>
                <a:gd name="connsiteX53" fmla="*/ 265682 w 2838422"/>
                <a:gd name="connsiteY53" fmla="*/ 1155325 h 2202664"/>
                <a:gd name="connsiteX54" fmla="*/ 139558 w 2838422"/>
                <a:gd name="connsiteY54" fmla="*/ 1193589 h 2202664"/>
                <a:gd name="connsiteX55" fmla="*/ 6345 w 2838422"/>
                <a:gd name="connsiteY55" fmla="*/ 1094389 h 2202664"/>
                <a:gd name="connsiteX56" fmla="*/ 61615 w 2838422"/>
                <a:gd name="connsiteY56" fmla="*/ 945588 h 2202664"/>
                <a:gd name="connsiteX57" fmla="*/ 509430 w 2838422"/>
                <a:gd name="connsiteY57" fmla="*/ 622482 h 2202664"/>
                <a:gd name="connsiteX58" fmla="*/ 1280356 w 2838422"/>
                <a:gd name="connsiteY58" fmla="*/ 68379 h 2202664"/>
                <a:gd name="connsiteX59" fmla="*/ 1321301 w 2838422"/>
                <a:gd name="connsiteY59" fmla="*/ 40944 h 2202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838422" h="2202664">
                  <a:moveTo>
                    <a:pt x="1437118" y="1129828"/>
                  </a:moveTo>
                  <a:lnTo>
                    <a:pt x="1437118" y="1412369"/>
                  </a:lnTo>
                  <a:lnTo>
                    <a:pt x="1719658" y="1412369"/>
                  </a:lnTo>
                  <a:lnTo>
                    <a:pt x="1719658" y="1129828"/>
                  </a:lnTo>
                  <a:lnTo>
                    <a:pt x="1437118" y="1129828"/>
                  </a:lnTo>
                  <a:close/>
                  <a:moveTo>
                    <a:pt x="1114623" y="1129828"/>
                  </a:moveTo>
                  <a:lnTo>
                    <a:pt x="1114623" y="1412369"/>
                  </a:lnTo>
                  <a:lnTo>
                    <a:pt x="1397163" y="1412369"/>
                  </a:lnTo>
                  <a:lnTo>
                    <a:pt x="1397163" y="1129828"/>
                  </a:lnTo>
                  <a:lnTo>
                    <a:pt x="1114623" y="1129828"/>
                  </a:lnTo>
                  <a:close/>
                  <a:moveTo>
                    <a:pt x="1437118" y="792351"/>
                  </a:moveTo>
                  <a:lnTo>
                    <a:pt x="1437118" y="1074891"/>
                  </a:lnTo>
                  <a:lnTo>
                    <a:pt x="1719658" y="1074891"/>
                  </a:lnTo>
                  <a:lnTo>
                    <a:pt x="1719658" y="792351"/>
                  </a:lnTo>
                  <a:lnTo>
                    <a:pt x="1437118" y="792351"/>
                  </a:lnTo>
                  <a:close/>
                  <a:moveTo>
                    <a:pt x="1114623" y="792351"/>
                  </a:moveTo>
                  <a:lnTo>
                    <a:pt x="1114623" y="1074891"/>
                  </a:lnTo>
                  <a:lnTo>
                    <a:pt x="1397163" y="1074891"/>
                  </a:lnTo>
                  <a:lnTo>
                    <a:pt x="1397163" y="792351"/>
                  </a:lnTo>
                  <a:lnTo>
                    <a:pt x="1114623" y="792351"/>
                  </a:lnTo>
                  <a:close/>
                  <a:moveTo>
                    <a:pt x="1321301" y="40944"/>
                  </a:moveTo>
                  <a:lnTo>
                    <a:pt x="1375698" y="0"/>
                  </a:lnTo>
                  <a:lnTo>
                    <a:pt x="1471192" y="1061"/>
                  </a:lnTo>
                  <a:cubicBezTo>
                    <a:pt x="1542265" y="53614"/>
                    <a:pt x="1779582" y="237845"/>
                    <a:pt x="1854298" y="279533"/>
                  </a:cubicBezTo>
                  <a:cubicBezTo>
                    <a:pt x="1929014" y="321221"/>
                    <a:pt x="1916651" y="317796"/>
                    <a:pt x="1919487" y="251191"/>
                  </a:cubicBezTo>
                  <a:cubicBezTo>
                    <a:pt x="1923737" y="144904"/>
                    <a:pt x="1944995" y="127898"/>
                    <a:pt x="2047030" y="127898"/>
                  </a:cubicBezTo>
                  <a:lnTo>
                    <a:pt x="2174571" y="127898"/>
                  </a:lnTo>
                  <a:cubicBezTo>
                    <a:pt x="2238343" y="127898"/>
                    <a:pt x="2270936" y="160492"/>
                    <a:pt x="2270936" y="224263"/>
                  </a:cubicBezTo>
                  <a:cubicBezTo>
                    <a:pt x="2270936" y="312127"/>
                    <a:pt x="2276605" y="399990"/>
                    <a:pt x="2269520" y="486436"/>
                  </a:cubicBezTo>
                  <a:cubicBezTo>
                    <a:pt x="2263851" y="557292"/>
                    <a:pt x="2292195" y="598389"/>
                    <a:pt x="2348879" y="636652"/>
                  </a:cubicBezTo>
                  <a:cubicBezTo>
                    <a:pt x="2484926" y="730184"/>
                    <a:pt x="2618136" y="827967"/>
                    <a:pt x="2752765" y="924332"/>
                  </a:cubicBezTo>
                  <a:cubicBezTo>
                    <a:pt x="2793863" y="954093"/>
                    <a:pt x="2833542" y="982435"/>
                    <a:pt x="2837793" y="1039121"/>
                  </a:cubicBezTo>
                  <a:cubicBezTo>
                    <a:pt x="2842045" y="1092973"/>
                    <a:pt x="2825040" y="1138320"/>
                    <a:pt x="2778273" y="1166663"/>
                  </a:cubicBezTo>
                  <a:cubicBezTo>
                    <a:pt x="2718754" y="1203508"/>
                    <a:pt x="2654983" y="1204925"/>
                    <a:pt x="2596881" y="1166663"/>
                  </a:cubicBezTo>
                  <a:cubicBezTo>
                    <a:pt x="2514687" y="1112812"/>
                    <a:pt x="2435326" y="1051876"/>
                    <a:pt x="2354550" y="995190"/>
                  </a:cubicBezTo>
                  <a:cubicBezTo>
                    <a:pt x="2331875" y="979602"/>
                    <a:pt x="2309200" y="945588"/>
                    <a:pt x="2283692" y="956927"/>
                  </a:cubicBezTo>
                  <a:cubicBezTo>
                    <a:pt x="2255348" y="969680"/>
                    <a:pt x="2270936" y="1007943"/>
                    <a:pt x="2270936" y="1034868"/>
                  </a:cubicBezTo>
                  <a:cubicBezTo>
                    <a:pt x="2269520" y="1207760"/>
                    <a:pt x="2270936" y="1377817"/>
                    <a:pt x="2270936" y="1547875"/>
                  </a:cubicBezTo>
                  <a:lnTo>
                    <a:pt x="2270936" y="2065131"/>
                  </a:lnTo>
                  <a:cubicBezTo>
                    <a:pt x="2270936" y="2162913"/>
                    <a:pt x="2236926" y="2199761"/>
                    <a:pt x="2140560" y="2201177"/>
                  </a:cubicBezTo>
                  <a:lnTo>
                    <a:pt x="1743761" y="2202594"/>
                  </a:lnTo>
                  <a:cubicBezTo>
                    <a:pt x="1691328" y="2204010"/>
                    <a:pt x="1672903" y="2184172"/>
                    <a:pt x="1674320" y="2131736"/>
                  </a:cubicBezTo>
                  <a:cubicBezTo>
                    <a:pt x="1677156" y="2014115"/>
                    <a:pt x="1672903" y="1895074"/>
                    <a:pt x="1675739" y="1777451"/>
                  </a:cubicBezTo>
                  <a:cubicBezTo>
                    <a:pt x="1677156" y="1715097"/>
                    <a:pt x="1655897" y="1686754"/>
                    <a:pt x="1590709" y="1688170"/>
                  </a:cubicBezTo>
                  <a:cubicBezTo>
                    <a:pt x="1477338" y="1691006"/>
                    <a:pt x="1363967" y="1691006"/>
                    <a:pt x="1250596" y="1688170"/>
                  </a:cubicBezTo>
                  <a:cubicBezTo>
                    <a:pt x="1183991" y="1686754"/>
                    <a:pt x="1164149" y="1716515"/>
                    <a:pt x="1165569" y="1777451"/>
                  </a:cubicBezTo>
                  <a:cubicBezTo>
                    <a:pt x="1168402" y="1895074"/>
                    <a:pt x="1164149" y="2014115"/>
                    <a:pt x="1166985" y="2131736"/>
                  </a:cubicBezTo>
                  <a:cubicBezTo>
                    <a:pt x="1168402" y="2184172"/>
                    <a:pt x="1148560" y="2202594"/>
                    <a:pt x="1096128" y="2201177"/>
                  </a:cubicBezTo>
                  <a:cubicBezTo>
                    <a:pt x="965751" y="2198341"/>
                    <a:pt x="836791" y="2201177"/>
                    <a:pt x="706414" y="2199761"/>
                  </a:cubicBezTo>
                  <a:cubicBezTo>
                    <a:pt x="604380" y="2198341"/>
                    <a:pt x="570368" y="2164330"/>
                    <a:pt x="570368" y="2062295"/>
                  </a:cubicBezTo>
                  <a:cubicBezTo>
                    <a:pt x="570368" y="1715097"/>
                    <a:pt x="570368" y="1367899"/>
                    <a:pt x="568952" y="1020699"/>
                  </a:cubicBezTo>
                  <a:cubicBezTo>
                    <a:pt x="568952" y="999441"/>
                    <a:pt x="581705" y="968263"/>
                    <a:pt x="554779" y="956927"/>
                  </a:cubicBezTo>
                  <a:cubicBezTo>
                    <a:pt x="534941" y="948424"/>
                    <a:pt x="517933" y="972515"/>
                    <a:pt x="500928" y="985268"/>
                  </a:cubicBezTo>
                  <a:cubicBezTo>
                    <a:pt x="421569" y="1041954"/>
                    <a:pt x="343626" y="1097223"/>
                    <a:pt x="265682" y="1155325"/>
                  </a:cubicBezTo>
                  <a:cubicBezTo>
                    <a:pt x="227419" y="1183669"/>
                    <a:pt x="186322" y="1199258"/>
                    <a:pt x="139558" y="1193589"/>
                  </a:cubicBezTo>
                  <a:cubicBezTo>
                    <a:pt x="75786" y="1186502"/>
                    <a:pt x="24767" y="1159578"/>
                    <a:pt x="6345" y="1094389"/>
                  </a:cubicBezTo>
                  <a:cubicBezTo>
                    <a:pt x="-12077" y="1033451"/>
                    <a:pt x="10598" y="982435"/>
                    <a:pt x="61615" y="945588"/>
                  </a:cubicBezTo>
                  <a:lnTo>
                    <a:pt x="509430" y="622482"/>
                  </a:lnTo>
                  <a:lnTo>
                    <a:pt x="1280356" y="68379"/>
                  </a:lnTo>
                  <a:cubicBezTo>
                    <a:pt x="1295059" y="57928"/>
                    <a:pt x="1308611" y="48783"/>
                    <a:pt x="1321301" y="4094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scene3d>
              <a:camera prst="isometricOffAxis1Top">
                <a:rot lat="20561058" lon="19595284" rev="2221325"/>
              </a:camera>
              <a:lightRig rig="threePt" dir="t"/>
            </a:scene3d>
            <a:sp3d extrusionH="76200">
              <a:bevelB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</p:grpSp>
      <p:grpSp>
        <p:nvGrpSpPr>
          <p:cNvPr id="2774" name="Group 2773">
            <a:extLst>
              <a:ext uri="{FF2B5EF4-FFF2-40B4-BE49-F238E27FC236}">
                <a16:creationId xmlns:a16="http://schemas.microsoft.com/office/drawing/2014/main" id="{6D0EC7D7-8839-4DFE-9F4F-8A88669DC7C9}"/>
              </a:ext>
            </a:extLst>
          </p:cNvPr>
          <p:cNvGrpSpPr/>
          <p:nvPr/>
        </p:nvGrpSpPr>
        <p:grpSpPr>
          <a:xfrm>
            <a:off x="3388400" y="2501217"/>
            <a:ext cx="3956664" cy="4011913"/>
            <a:chOff x="3388400" y="2501217"/>
            <a:chExt cx="3956664" cy="4011913"/>
          </a:xfrm>
        </p:grpSpPr>
        <p:grpSp>
          <p:nvGrpSpPr>
            <p:cNvPr id="2775" name="Group 2774">
              <a:extLst>
                <a:ext uri="{FF2B5EF4-FFF2-40B4-BE49-F238E27FC236}">
                  <a16:creationId xmlns:a16="http://schemas.microsoft.com/office/drawing/2014/main" id="{349B2A57-B4B4-4ED4-AA71-780126F59B63}"/>
                </a:ext>
              </a:extLst>
            </p:cNvPr>
            <p:cNvGrpSpPr/>
            <p:nvPr/>
          </p:nvGrpSpPr>
          <p:grpSpPr>
            <a:xfrm>
              <a:off x="3388400" y="2573491"/>
              <a:ext cx="3939640" cy="3939639"/>
              <a:chOff x="3388400" y="2573491"/>
              <a:chExt cx="3939640" cy="3939639"/>
            </a:xfrm>
            <a:solidFill>
              <a:schemeClr val="accent6"/>
            </a:solidFill>
          </p:grpSpPr>
          <p:sp>
            <p:nvSpPr>
              <p:cNvPr id="2780" name="Block Arc 2779">
                <a:extLst>
                  <a:ext uri="{FF2B5EF4-FFF2-40B4-BE49-F238E27FC236}">
                    <a16:creationId xmlns:a16="http://schemas.microsoft.com/office/drawing/2014/main" id="{162B04AD-7795-436C-8FFA-1E36DAE84190}"/>
                  </a:ext>
                </a:extLst>
              </p:cNvPr>
              <p:cNvSpPr/>
              <p:nvPr/>
            </p:nvSpPr>
            <p:spPr>
              <a:xfrm rot="3080491">
                <a:off x="3388400" y="2573491"/>
                <a:ext cx="3939639" cy="3939640"/>
              </a:xfrm>
              <a:prstGeom prst="blockArc">
                <a:avLst>
                  <a:gd name="adj1" fmla="val 10800000"/>
                  <a:gd name="adj2" fmla="val 21568928"/>
                  <a:gd name="adj3" fmla="val 109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81" name="Isosceles Triangle 2780">
                <a:extLst>
                  <a:ext uri="{FF2B5EF4-FFF2-40B4-BE49-F238E27FC236}">
                    <a16:creationId xmlns:a16="http://schemas.microsoft.com/office/drawing/2014/main" id="{CE46E1A2-25F0-445A-8EE8-647D3C5E8025}"/>
                  </a:ext>
                </a:extLst>
              </p:cNvPr>
              <p:cNvSpPr/>
              <p:nvPr/>
            </p:nvSpPr>
            <p:spPr>
              <a:xfrm rot="13500000">
                <a:off x="6391789" y="5988145"/>
                <a:ext cx="274867" cy="236954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76" name="Oval 2775">
              <a:extLst>
                <a:ext uri="{FF2B5EF4-FFF2-40B4-BE49-F238E27FC236}">
                  <a16:creationId xmlns:a16="http://schemas.microsoft.com/office/drawing/2014/main" id="{80E0A844-DCA4-4F32-ABEA-04D500A72E86}"/>
                </a:ext>
              </a:extLst>
            </p:cNvPr>
            <p:cNvSpPr/>
            <p:nvPr/>
          </p:nvSpPr>
          <p:spPr>
            <a:xfrm rot="3080491">
              <a:off x="7073662" y="3894477"/>
              <a:ext cx="266328" cy="27647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777" name="Oval 2776">
              <a:extLst>
                <a:ext uri="{FF2B5EF4-FFF2-40B4-BE49-F238E27FC236}">
                  <a16:creationId xmlns:a16="http://schemas.microsoft.com/office/drawing/2014/main" id="{810E3D22-D874-4E5A-AF82-9B21ACEFC215}"/>
                </a:ext>
              </a:extLst>
            </p:cNvPr>
            <p:cNvSpPr/>
            <p:nvPr/>
          </p:nvSpPr>
          <p:spPr>
            <a:xfrm rot="3080491">
              <a:off x="6246345" y="2765324"/>
              <a:ext cx="266328" cy="25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2778" name="Oval 2777">
              <a:extLst>
                <a:ext uri="{FF2B5EF4-FFF2-40B4-BE49-F238E27FC236}">
                  <a16:creationId xmlns:a16="http://schemas.microsoft.com/office/drawing/2014/main" id="{AC458056-5170-42D9-A5D4-F706592A8277}"/>
                </a:ext>
              </a:extLst>
            </p:cNvPr>
            <p:cNvSpPr/>
            <p:nvPr/>
          </p:nvSpPr>
          <p:spPr>
            <a:xfrm rot="3080491">
              <a:off x="7030319" y="5171151"/>
              <a:ext cx="266328" cy="27647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779" name="Oval 2778">
              <a:extLst>
                <a:ext uri="{FF2B5EF4-FFF2-40B4-BE49-F238E27FC236}">
                  <a16:creationId xmlns:a16="http://schemas.microsoft.com/office/drawing/2014/main" id="{585E249D-606A-4BD4-8657-FBEA530B2A14}"/>
                </a:ext>
              </a:extLst>
            </p:cNvPr>
            <p:cNvSpPr/>
            <p:nvPr/>
          </p:nvSpPr>
          <p:spPr>
            <a:xfrm rot="3080491">
              <a:off x="4872312" y="2506134"/>
              <a:ext cx="266328" cy="25649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11319</TotalTime>
  <Words>121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70</cp:revision>
  <dcterms:created xsi:type="dcterms:W3CDTF">2018-02-18T19:39:47Z</dcterms:created>
  <dcterms:modified xsi:type="dcterms:W3CDTF">2019-04-25T05:11:55Z</dcterms:modified>
</cp:coreProperties>
</file>