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31" name="Freeform: Shape 530">
            <a:extLst>
              <a:ext uri="{FF2B5EF4-FFF2-40B4-BE49-F238E27FC236}">
                <a16:creationId xmlns:a16="http://schemas.microsoft.com/office/drawing/2014/main" id="{44379029-35AB-4F92-9060-BEE7D15D36D9}"/>
              </a:ext>
            </a:extLst>
          </p:cNvPr>
          <p:cNvSpPr/>
          <p:nvPr/>
        </p:nvSpPr>
        <p:spPr>
          <a:xfrm>
            <a:off x="8281337" y="4134079"/>
            <a:ext cx="1959696" cy="1728495"/>
          </a:xfrm>
          <a:custGeom>
            <a:avLst/>
            <a:gdLst>
              <a:gd name="connsiteX0" fmla="*/ 764548 w 1695450"/>
              <a:gd name="connsiteY0" fmla="*/ 49292 h 1495425"/>
              <a:gd name="connsiteX1" fmla="*/ 13026 w 1695450"/>
              <a:gd name="connsiteY1" fmla="*/ 1350407 h 1495425"/>
              <a:gd name="connsiteX2" fmla="*/ 97798 w 1695450"/>
              <a:gd name="connsiteY2" fmla="*/ 1497092 h 1495425"/>
              <a:gd name="connsiteX3" fmla="*/ 1599891 w 1695450"/>
              <a:gd name="connsiteY3" fmla="*/ 1497092 h 1495425"/>
              <a:gd name="connsiteX4" fmla="*/ 1684664 w 1695450"/>
              <a:gd name="connsiteY4" fmla="*/ 1350407 h 1495425"/>
              <a:gd name="connsiteX5" fmla="*/ 933141 w 1695450"/>
              <a:gd name="connsiteY5" fmla="*/ 49292 h 1495425"/>
              <a:gd name="connsiteX6" fmla="*/ 764548 w 1695450"/>
              <a:gd name="connsiteY6" fmla="*/ 49292 h 149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95450" h="1495425">
                <a:moveTo>
                  <a:pt x="764548" y="49292"/>
                </a:moveTo>
                <a:lnTo>
                  <a:pt x="13026" y="1350407"/>
                </a:lnTo>
                <a:cubicBezTo>
                  <a:pt x="-24122" y="1415177"/>
                  <a:pt x="22551" y="1497092"/>
                  <a:pt x="97798" y="1497092"/>
                </a:cubicBezTo>
                <a:lnTo>
                  <a:pt x="1599891" y="1497092"/>
                </a:lnTo>
                <a:cubicBezTo>
                  <a:pt x="1675139" y="1497092"/>
                  <a:pt x="1721811" y="1416130"/>
                  <a:pt x="1684664" y="1350407"/>
                </a:cubicBezTo>
                <a:lnTo>
                  <a:pt x="933141" y="49292"/>
                </a:lnTo>
                <a:cubicBezTo>
                  <a:pt x="895993" y="-16431"/>
                  <a:pt x="802648" y="-16431"/>
                  <a:pt x="764548" y="49292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en-US"/>
          </a:p>
        </p:txBody>
      </p:sp>
      <p:sp>
        <p:nvSpPr>
          <p:cNvPr id="532" name="Freeform: Shape 531">
            <a:extLst>
              <a:ext uri="{FF2B5EF4-FFF2-40B4-BE49-F238E27FC236}">
                <a16:creationId xmlns:a16="http://schemas.microsoft.com/office/drawing/2014/main" id="{6B26E202-C2DA-4147-8AAF-173510C37424}"/>
              </a:ext>
            </a:extLst>
          </p:cNvPr>
          <p:cNvSpPr/>
          <p:nvPr/>
        </p:nvSpPr>
        <p:spPr>
          <a:xfrm>
            <a:off x="7089005" y="3998386"/>
            <a:ext cx="1959696" cy="1728495"/>
          </a:xfrm>
          <a:custGeom>
            <a:avLst/>
            <a:gdLst>
              <a:gd name="connsiteX0" fmla="*/ 1599891 w 1695450"/>
              <a:gd name="connsiteY0" fmla="*/ 0 h 1495425"/>
              <a:gd name="connsiteX1" fmla="*/ 97798 w 1695450"/>
              <a:gd name="connsiteY1" fmla="*/ 0 h 1495425"/>
              <a:gd name="connsiteX2" fmla="*/ 13026 w 1695450"/>
              <a:gd name="connsiteY2" fmla="*/ 146685 h 1495425"/>
              <a:gd name="connsiteX3" fmla="*/ 764548 w 1695450"/>
              <a:gd name="connsiteY3" fmla="*/ 1447800 h 1495425"/>
              <a:gd name="connsiteX4" fmla="*/ 933141 w 1695450"/>
              <a:gd name="connsiteY4" fmla="*/ 1447800 h 1495425"/>
              <a:gd name="connsiteX5" fmla="*/ 1684663 w 1695450"/>
              <a:gd name="connsiteY5" fmla="*/ 146685 h 1495425"/>
              <a:gd name="connsiteX6" fmla="*/ 1599891 w 1695450"/>
              <a:gd name="connsiteY6" fmla="*/ 0 h 149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95450" h="1495425">
                <a:moveTo>
                  <a:pt x="1599891" y="0"/>
                </a:moveTo>
                <a:lnTo>
                  <a:pt x="97798" y="0"/>
                </a:lnTo>
                <a:cubicBezTo>
                  <a:pt x="22551" y="0"/>
                  <a:pt x="-24122" y="80963"/>
                  <a:pt x="13026" y="146685"/>
                </a:cubicBezTo>
                <a:lnTo>
                  <a:pt x="764548" y="1447800"/>
                </a:lnTo>
                <a:cubicBezTo>
                  <a:pt x="801696" y="1512570"/>
                  <a:pt x="895993" y="1512570"/>
                  <a:pt x="933141" y="1447800"/>
                </a:cubicBezTo>
                <a:lnTo>
                  <a:pt x="1684663" y="146685"/>
                </a:lnTo>
                <a:cubicBezTo>
                  <a:pt x="1721811" y="80963"/>
                  <a:pt x="1675138" y="0"/>
                  <a:pt x="1599891" y="0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en-US"/>
          </a:p>
        </p:txBody>
      </p:sp>
      <p:sp>
        <p:nvSpPr>
          <p:cNvPr id="533" name="Freeform: Shape 532">
            <a:extLst>
              <a:ext uri="{FF2B5EF4-FFF2-40B4-BE49-F238E27FC236}">
                <a16:creationId xmlns:a16="http://schemas.microsoft.com/office/drawing/2014/main" id="{F82B6EB3-845F-4AC6-B943-AAD572E3E780}"/>
              </a:ext>
            </a:extLst>
          </p:cNvPr>
          <p:cNvSpPr/>
          <p:nvPr/>
        </p:nvSpPr>
        <p:spPr>
          <a:xfrm>
            <a:off x="7089005" y="2180714"/>
            <a:ext cx="1959696" cy="1728495"/>
          </a:xfrm>
          <a:custGeom>
            <a:avLst/>
            <a:gdLst>
              <a:gd name="connsiteX0" fmla="*/ 1684663 w 1695450"/>
              <a:gd name="connsiteY0" fmla="*/ 1349693 h 1495425"/>
              <a:gd name="connsiteX1" fmla="*/ 933141 w 1695450"/>
              <a:gd name="connsiteY1" fmla="*/ 48577 h 1495425"/>
              <a:gd name="connsiteX2" fmla="*/ 764548 w 1695450"/>
              <a:gd name="connsiteY2" fmla="*/ 48577 h 1495425"/>
              <a:gd name="connsiteX3" fmla="*/ 13026 w 1695450"/>
              <a:gd name="connsiteY3" fmla="*/ 1349693 h 1495425"/>
              <a:gd name="connsiteX4" fmla="*/ 97798 w 1695450"/>
              <a:gd name="connsiteY4" fmla="*/ 1496378 h 1495425"/>
              <a:gd name="connsiteX5" fmla="*/ 1599891 w 1695450"/>
              <a:gd name="connsiteY5" fmla="*/ 1496378 h 1495425"/>
              <a:gd name="connsiteX6" fmla="*/ 1684663 w 1695450"/>
              <a:gd name="connsiteY6" fmla="*/ 1349693 h 149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95450" h="1495425">
                <a:moveTo>
                  <a:pt x="1684663" y="1349693"/>
                </a:moveTo>
                <a:lnTo>
                  <a:pt x="933141" y="48577"/>
                </a:lnTo>
                <a:cubicBezTo>
                  <a:pt x="895993" y="-16192"/>
                  <a:pt x="801696" y="-16192"/>
                  <a:pt x="764548" y="48577"/>
                </a:cubicBezTo>
                <a:lnTo>
                  <a:pt x="13026" y="1349693"/>
                </a:lnTo>
                <a:cubicBezTo>
                  <a:pt x="-24122" y="1414463"/>
                  <a:pt x="22551" y="1496378"/>
                  <a:pt x="97798" y="1496378"/>
                </a:cubicBezTo>
                <a:lnTo>
                  <a:pt x="1599891" y="1496378"/>
                </a:lnTo>
                <a:cubicBezTo>
                  <a:pt x="1675138" y="1496378"/>
                  <a:pt x="1721811" y="1414463"/>
                  <a:pt x="1684663" y="1349693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en-US"/>
          </a:p>
        </p:txBody>
      </p:sp>
      <p:sp>
        <p:nvSpPr>
          <p:cNvPr id="534" name="Freeform: Shape 533">
            <a:extLst>
              <a:ext uri="{FF2B5EF4-FFF2-40B4-BE49-F238E27FC236}">
                <a16:creationId xmlns:a16="http://schemas.microsoft.com/office/drawing/2014/main" id="{14B601C6-C472-4C99-9DE4-5CF51E116986}"/>
              </a:ext>
            </a:extLst>
          </p:cNvPr>
          <p:cNvSpPr/>
          <p:nvPr/>
        </p:nvSpPr>
        <p:spPr>
          <a:xfrm>
            <a:off x="8281337" y="2025480"/>
            <a:ext cx="1959696" cy="1728495"/>
          </a:xfrm>
          <a:custGeom>
            <a:avLst/>
            <a:gdLst>
              <a:gd name="connsiteX0" fmla="*/ 933141 w 1695450"/>
              <a:gd name="connsiteY0" fmla="*/ 1447800 h 1495425"/>
              <a:gd name="connsiteX1" fmla="*/ 1684664 w 1695450"/>
              <a:gd name="connsiteY1" fmla="*/ 146685 h 1495425"/>
              <a:gd name="connsiteX2" fmla="*/ 1599891 w 1695450"/>
              <a:gd name="connsiteY2" fmla="*/ 0 h 1495425"/>
              <a:gd name="connsiteX3" fmla="*/ 97798 w 1695450"/>
              <a:gd name="connsiteY3" fmla="*/ 0 h 1495425"/>
              <a:gd name="connsiteX4" fmla="*/ 13026 w 1695450"/>
              <a:gd name="connsiteY4" fmla="*/ 146685 h 1495425"/>
              <a:gd name="connsiteX5" fmla="*/ 764549 w 1695450"/>
              <a:gd name="connsiteY5" fmla="*/ 1447800 h 1495425"/>
              <a:gd name="connsiteX6" fmla="*/ 933141 w 1695450"/>
              <a:gd name="connsiteY6" fmla="*/ 1447800 h 149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95450" h="1495425">
                <a:moveTo>
                  <a:pt x="933141" y="1447800"/>
                </a:moveTo>
                <a:lnTo>
                  <a:pt x="1684664" y="146685"/>
                </a:lnTo>
                <a:cubicBezTo>
                  <a:pt x="1721811" y="81915"/>
                  <a:pt x="1675139" y="0"/>
                  <a:pt x="1599891" y="0"/>
                </a:cubicBezTo>
                <a:lnTo>
                  <a:pt x="97798" y="0"/>
                </a:lnTo>
                <a:cubicBezTo>
                  <a:pt x="22551" y="0"/>
                  <a:pt x="-24122" y="80963"/>
                  <a:pt x="13026" y="146685"/>
                </a:cubicBezTo>
                <a:lnTo>
                  <a:pt x="764549" y="1447800"/>
                </a:lnTo>
                <a:cubicBezTo>
                  <a:pt x="801696" y="1512570"/>
                  <a:pt x="895993" y="1512570"/>
                  <a:pt x="933141" y="144780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en-US"/>
          </a:p>
        </p:txBody>
      </p:sp>
      <p:sp>
        <p:nvSpPr>
          <p:cNvPr id="535" name="Freeform: Shape 534">
            <a:extLst>
              <a:ext uri="{FF2B5EF4-FFF2-40B4-BE49-F238E27FC236}">
                <a16:creationId xmlns:a16="http://schemas.microsoft.com/office/drawing/2014/main" id="{541C41EE-B726-4A66-8834-66A6026301D0}"/>
              </a:ext>
            </a:extLst>
          </p:cNvPr>
          <p:cNvSpPr/>
          <p:nvPr/>
        </p:nvSpPr>
        <p:spPr>
          <a:xfrm>
            <a:off x="9435135" y="2180714"/>
            <a:ext cx="1959696" cy="1728495"/>
          </a:xfrm>
          <a:custGeom>
            <a:avLst/>
            <a:gdLst>
              <a:gd name="connsiteX0" fmla="*/ 97798 w 1695450"/>
              <a:gd name="connsiteY0" fmla="*/ 1496378 h 1495425"/>
              <a:gd name="connsiteX1" fmla="*/ 1599891 w 1695450"/>
              <a:gd name="connsiteY1" fmla="*/ 1496378 h 1495425"/>
              <a:gd name="connsiteX2" fmla="*/ 1684663 w 1695450"/>
              <a:gd name="connsiteY2" fmla="*/ 1349693 h 1495425"/>
              <a:gd name="connsiteX3" fmla="*/ 933141 w 1695450"/>
              <a:gd name="connsiteY3" fmla="*/ 48578 h 1495425"/>
              <a:gd name="connsiteX4" fmla="*/ 764548 w 1695450"/>
              <a:gd name="connsiteY4" fmla="*/ 48578 h 1495425"/>
              <a:gd name="connsiteX5" fmla="*/ 13026 w 1695450"/>
              <a:gd name="connsiteY5" fmla="*/ 1349693 h 1495425"/>
              <a:gd name="connsiteX6" fmla="*/ 97798 w 1695450"/>
              <a:gd name="connsiteY6" fmla="*/ 1496378 h 149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95450" h="1495425">
                <a:moveTo>
                  <a:pt x="97798" y="1496378"/>
                </a:moveTo>
                <a:lnTo>
                  <a:pt x="1599891" y="1496378"/>
                </a:lnTo>
                <a:cubicBezTo>
                  <a:pt x="1675138" y="1496378"/>
                  <a:pt x="1721811" y="1415415"/>
                  <a:pt x="1684663" y="1349693"/>
                </a:cubicBezTo>
                <a:lnTo>
                  <a:pt x="933141" y="48578"/>
                </a:lnTo>
                <a:cubicBezTo>
                  <a:pt x="895994" y="-16193"/>
                  <a:pt x="801696" y="-16193"/>
                  <a:pt x="764548" y="48578"/>
                </a:cubicBezTo>
                <a:lnTo>
                  <a:pt x="13026" y="1349693"/>
                </a:lnTo>
                <a:cubicBezTo>
                  <a:pt x="-24122" y="1414463"/>
                  <a:pt x="22551" y="1496378"/>
                  <a:pt x="97798" y="1496378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en-US"/>
          </a:p>
        </p:txBody>
      </p:sp>
      <p:sp>
        <p:nvSpPr>
          <p:cNvPr id="536" name="Freeform: Shape 535">
            <a:extLst>
              <a:ext uri="{FF2B5EF4-FFF2-40B4-BE49-F238E27FC236}">
                <a16:creationId xmlns:a16="http://schemas.microsoft.com/office/drawing/2014/main" id="{217B7D1A-4277-475D-91B0-28BAB18AA68C}"/>
              </a:ext>
            </a:extLst>
          </p:cNvPr>
          <p:cNvSpPr/>
          <p:nvPr/>
        </p:nvSpPr>
        <p:spPr>
          <a:xfrm>
            <a:off x="9435135" y="3998386"/>
            <a:ext cx="1959696" cy="1728495"/>
          </a:xfrm>
          <a:custGeom>
            <a:avLst/>
            <a:gdLst>
              <a:gd name="connsiteX0" fmla="*/ 13026 w 1695450"/>
              <a:gd name="connsiteY0" fmla="*/ 146685 h 1495425"/>
              <a:gd name="connsiteX1" fmla="*/ 764548 w 1695450"/>
              <a:gd name="connsiteY1" fmla="*/ 1447800 h 1495425"/>
              <a:gd name="connsiteX2" fmla="*/ 933141 w 1695450"/>
              <a:gd name="connsiteY2" fmla="*/ 1447800 h 1495425"/>
              <a:gd name="connsiteX3" fmla="*/ 1684664 w 1695450"/>
              <a:gd name="connsiteY3" fmla="*/ 146685 h 1495425"/>
              <a:gd name="connsiteX4" fmla="*/ 1599891 w 1695450"/>
              <a:gd name="connsiteY4" fmla="*/ 0 h 1495425"/>
              <a:gd name="connsiteX5" fmla="*/ 97798 w 1695450"/>
              <a:gd name="connsiteY5" fmla="*/ 0 h 1495425"/>
              <a:gd name="connsiteX6" fmla="*/ 13026 w 1695450"/>
              <a:gd name="connsiteY6" fmla="*/ 146685 h 149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95450" h="1495425">
                <a:moveTo>
                  <a:pt x="13026" y="146685"/>
                </a:moveTo>
                <a:lnTo>
                  <a:pt x="764548" y="1447800"/>
                </a:lnTo>
                <a:cubicBezTo>
                  <a:pt x="801696" y="1512570"/>
                  <a:pt x="895993" y="1512570"/>
                  <a:pt x="933141" y="1447800"/>
                </a:cubicBezTo>
                <a:lnTo>
                  <a:pt x="1684664" y="146685"/>
                </a:lnTo>
                <a:cubicBezTo>
                  <a:pt x="1721811" y="81915"/>
                  <a:pt x="1675139" y="0"/>
                  <a:pt x="1599891" y="0"/>
                </a:cubicBezTo>
                <a:lnTo>
                  <a:pt x="97798" y="0"/>
                </a:lnTo>
                <a:cubicBezTo>
                  <a:pt x="22551" y="953"/>
                  <a:pt x="-24122" y="81915"/>
                  <a:pt x="13026" y="146685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en-US"/>
          </a:p>
        </p:txBody>
      </p:sp>
      <p:sp>
        <p:nvSpPr>
          <p:cNvPr id="537" name="Oval 536">
            <a:extLst>
              <a:ext uri="{FF2B5EF4-FFF2-40B4-BE49-F238E27FC236}">
                <a16:creationId xmlns:a16="http://schemas.microsoft.com/office/drawing/2014/main" id="{386F12D8-0C69-422F-B251-57498C0A9707}"/>
              </a:ext>
            </a:extLst>
          </p:cNvPr>
          <p:cNvSpPr/>
          <p:nvPr/>
        </p:nvSpPr>
        <p:spPr>
          <a:xfrm>
            <a:off x="8375194" y="3077303"/>
            <a:ext cx="1733448" cy="1733448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8" name="Group 537">
            <a:extLst>
              <a:ext uri="{FF2B5EF4-FFF2-40B4-BE49-F238E27FC236}">
                <a16:creationId xmlns:a16="http://schemas.microsoft.com/office/drawing/2014/main" id="{ABE4717D-7BE8-41BF-A7A4-56068A575AEE}"/>
              </a:ext>
            </a:extLst>
          </p:cNvPr>
          <p:cNvGrpSpPr/>
          <p:nvPr/>
        </p:nvGrpSpPr>
        <p:grpSpPr>
          <a:xfrm>
            <a:off x="1337271" y="2025480"/>
            <a:ext cx="2313874" cy="1042846"/>
            <a:chOff x="2113657" y="4283314"/>
            <a:chExt cx="3647460" cy="1042846"/>
          </a:xfrm>
        </p:grpSpPr>
        <p:sp>
          <p:nvSpPr>
            <p:cNvPr id="539" name="TextBox 538">
              <a:extLst>
                <a:ext uri="{FF2B5EF4-FFF2-40B4-BE49-F238E27FC236}">
                  <a16:creationId xmlns:a16="http://schemas.microsoft.com/office/drawing/2014/main" id="{1B1419E0-666C-4B9D-8DD0-8853D419092B}"/>
                </a:ext>
              </a:extLst>
            </p:cNvPr>
            <p:cNvSpPr txBox="1"/>
            <p:nvPr/>
          </p:nvSpPr>
          <p:spPr>
            <a:xfrm>
              <a:off x="2113657" y="4495163"/>
              <a:ext cx="364745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540" name="TextBox 539">
              <a:extLst>
                <a:ext uri="{FF2B5EF4-FFF2-40B4-BE49-F238E27FC236}">
                  <a16:creationId xmlns:a16="http://schemas.microsoft.com/office/drawing/2014/main" id="{C574B804-6DDD-4FBD-8A39-D35E87A4C0FF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41" name="Group 540">
            <a:extLst>
              <a:ext uri="{FF2B5EF4-FFF2-40B4-BE49-F238E27FC236}">
                <a16:creationId xmlns:a16="http://schemas.microsoft.com/office/drawing/2014/main" id="{1F09F0C9-5640-4F9B-9D35-F37238D30FE3}"/>
              </a:ext>
            </a:extLst>
          </p:cNvPr>
          <p:cNvGrpSpPr/>
          <p:nvPr/>
        </p:nvGrpSpPr>
        <p:grpSpPr>
          <a:xfrm>
            <a:off x="4388698" y="2025480"/>
            <a:ext cx="2313874" cy="1042846"/>
            <a:chOff x="2113657" y="4283314"/>
            <a:chExt cx="3647460" cy="1042846"/>
          </a:xfrm>
        </p:grpSpPr>
        <p:sp>
          <p:nvSpPr>
            <p:cNvPr id="542" name="TextBox 541">
              <a:extLst>
                <a:ext uri="{FF2B5EF4-FFF2-40B4-BE49-F238E27FC236}">
                  <a16:creationId xmlns:a16="http://schemas.microsoft.com/office/drawing/2014/main" id="{AAAB366A-65CF-4C36-B2B2-738A7851B088}"/>
                </a:ext>
              </a:extLst>
            </p:cNvPr>
            <p:cNvSpPr txBox="1"/>
            <p:nvPr/>
          </p:nvSpPr>
          <p:spPr>
            <a:xfrm>
              <a:off x="2113657" y="4495163"/>
              <a:ext cx="364745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543" name="TextBox 542">
              <a:extLst>
                <a:ext uri="{FF2B5EF4-FFF2-40B4-BE49-F238E27FC236}">
                  <a16:creationId xmlns:a16="http://schemas.microsoft.com/office/drawing/2014/main" id="{CBD50426-6C31-457C-93E9-783F814ABDB9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44" name="Group 543">
            <a:extLst>
              <a:ext uri="{FF2B5EF4-FFF2-40B4-BE49-F238E27FC236}">
                <a16:creationId xmlns:a16="http://schemas.microsoft.com/office/drawing/2014/main" id="{9C8B0438-A504-44BB-B700-D88F36007E65}"/>
              </a:ext>
            </a:extLst>
          </p:cNvPr>
          <p:cNvGrpSpPr/>
          <p:nvPr/>
        </p:nvGrpSpPr>
        <p:grpSpPr>
          <a:xfrm>
            <a:off x="1337271" y="3514937"/>
            <a:ext cx="2313874" cy="1042846"/>
            <a:chOff x="2113657" y="4283314"/>
            <a:chExt cx="3647460" cy="1042846"/>
          </a:xfrm>
        </p:grpSpPr>
        <p:sp>
          <p:nvSpPr>
            <p:cNvPr id="545" name="TextBox 544">
              <a:extLst>
                <a:ext uri="{FF2B5EF4-FFF2-40B4-BE49-F238E27FC236}">
                  <a16:creationId xmlns:a16="http://schemas.microsoft.com/office/drawing/2014/main" id="{376BA0E2-A47F-46DA-BBCA-282676751AC0}"/>
                </a:ext>
              </a:extLst>
            </p:cNvPr>
            <p:cNvSpPr txBox="1"/>
            <p:nvPr/>
          </p:nvSpPr>
          <p:spPr>
            <a:xfrm>
              <a:off x="2113657" y="4495163"/>
              <a:ext cx="364745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546" name="TextBox 545">
              <a:extLst>
                <a:ext uri="{FF2B5EF4-FFF2-40B4-BE49-F238E27FC236}">
                  <a16:creationId xmlns:a16="http://schemas.microsoft.com/office/drawing/2014/main" id="{1AA5F4DC-4063-4EFB-8AA6-4D76DE4D49D3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47" name="Group 546">
            <a:extLst>
              <a:ext uri="{FF2B5EF4-FFF2-40B4-BE49-F238E27FC236}">
                <a16:creationId xmlns:a16="http://schemas.microsoft.com/office/drawing/2014/main" id="{8D963EA7-D0DE-4AD2-B504-40C5263CE773}"/>
              </a:ext>
            </a:extLst>
          </p:cNvPr>
          <p:cNvGrpSpPr/>
          <p:nvPr/>
        </p:nvGrpSpPr>
        <p:grpSpPr>
          <a:xfrm>
            <a:off x="4388698" y="3514937"/>
            <a:ext cx="2313874" cy="1042846"/>
            <a:chOff x="2113657" y="4283314"/>
            <a:chExt cx="3647460" cy="1042846"/>
          </a:xfrm>
        </p:grpSpPr>
        <p:sp>
          <p:nvSpPr>
            <p:cNvPr id="548" name="TextBox 547">
              <a:extLst>
                <a:ext uri="{FF2B5EF4-FFF2-40B4-BE49-F238E27FC236}">
                  <a16:creationId xmlns:a16="http://schemas.microsoft.com/office/drawing/2014/main" id="{427DD87B-6F73-40D2-9665-CEC4B78961A1}"/>
                </a:ext>
              </a:extLst>
            </p:cNvPr>
            <p:cNvSpPr txBox="1"/>
            <p:nvPr/>
          </p:nvSpPr>
          <p:spPr>
            <a:xfrm>
              <a:off x="2113657" y="4495163"/>
              <a:ext cx="364745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549" name="TextBox 548">
              <a:extLst>
                <a:ext uri="{FF2B5EF4-FFF2-40B4-BE49-F238E27FC236}">
                  <a16:creationId xmlns:a16="http://schemas.microsoft.com/office/drawing/2014/main" id="{3DA5895F-0E4B-4911-958D-A64DBC401C82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50" name="Group 549">
            <a:extLst>
              <a:ext uri="{FF2B5EF4-FFF2-40B4-BE49-F238E27FC236}">
                <a16:creationId xmlns:a16="http://schemas.microsoft.com/office/drawing/2014/main" id="{E5B278D3-194D-4D12-A108-413FBFA8629D}"/>
              </a:ext>
            </a:extLst>
          </p:cNvPr>
          <p:cNvGrpSpPr/>
          <p:nvPr/>
        </p:nvGrpSpPr>
        <p:grpSpPr>
          <a:xfrm>
            <a:off x="1337271" y="5004394"/>
            <a:ext cx="2313874" cy="1042846"/>
            <a:chOff x="2113657" y="4283314"/>
            <a:chExt cx="3647460" cy="1042846"/>
          </a:xfrm>
        </p:grpSpPr>
        <p:sp>
          <p:nvSpPr>
            <p:cNvPr id="551" name="TextBox 550">
              <a:extLst>
                <a:ext uri="{FF2B5EF4-FFF2-40B4-BE49-F238E27FC236}">
                  <a16:creationId xmlns:a16="http://schemas.microsoft.com/office/drawing/2014/main" id="{39368CE3-C3E5-4718-A972-01D6FA152F8A}"/>
                </a:ext>
              </a:extLst>
            </p:cNvPr>
            <p:cNvSpPr txBox="1"/>
            <p:nvPr/>
          </p:nvSpPr>
          <p:spPr>
            <a:xfrm>
              <a:off x="2113657" y="4495163"/>
              <a:ext cx="364745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552" name="TextBox 551">
              <a:extLst>
                <a:ext uri="{FF2B5EF4-FFF2-40B4-BE49-F238E27FC236}">
                  <a16:creationId xmlns:a16="http://schemas.microsoft.com/office/drawing/2014/main" id="{0FE14D2C-854C-47E1-8B85-30C6DEAFDE8C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53" name="Group 552">
            <a:extLst>
              <a:ext uri="{FF2B5EF4-FFF2-40B4-BE49-F238E27FC236}">
                <a16:creationId xmlns:a16="http://schemas.microsoft.com/office/drawing/2014/main" id="{D7A0ABAF-9C9D-4E92-9315-BD98CA3CED80}"/>
              </a:ext>
            </a:extLst>
          </p:cNvPr>
          <p:cNvGrpSpPr/>
          <p:nvPr/>
        </p:nvGrpSpPr>
        <p:grpSpPr>
          <a:xfrm>
            <a:off x="4388698" y="5004394"/>
            <a:ext cx="2313874" cy="1042846"/>
            <a:chOff x="2113657" y="4283314"/>
            <a:chExt cx="3647460" cy="1042846"/>
          </a:xfrm>
        </p:grpSpPr>
        <p:sp>
          <p:nvSpPr>
            <p:cNvPr id="554" name="TextBox 553">
              <a:extLst>
                <a:ext uri="{FF2B5EF4-FFF2-40B4-BE49-F238E27FC236}">
                  <a16:creationId xmlns:a16="http://schemas.microsoft.com/office/drawing/2014/main" id="{517A6717-46F4-4204-857E-B8935A9A9138}"/>
                </a:ext>
              </a:extLst>
            </p:cNvPr>
            <p:cNvSpPr txBox="1"/>
            <p:nvPr/>
          </p:nvSpPr>
          <p:spPr>
            <a:xfrm>
              <a:off x="2113657" y="4495163"/>
              <a:ext cx="364745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555" name="TextBox 554">
              <a:extLst>
                <a:ext uri="{FF2B5EF4-FFF2-40B4-BE49-F238E27FC236}">
                  <a16:creationId xmlns:a16="http://schemas.microsoft.com/office/drawing/2014/main" id="{54E91C71-7E5E-41B5-8186-F45BA08CC382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56" name="Oval 21">
            <a:extLst>
              <a:ext uri="{FF2B5EF4-FFF2-40B4-BE49-F238E27FC236}">
                <a16:creationId xmlns:a16="http://schemas.microsoft.com/office/drawing/2014/main" id="{8A75CEBB-5D7F-4680-9E61-23FB5968B248}"/>
              </a:ext>
            </a:extLst>
          </p:cNvPr>
          <p:cNvSpPr>
            <a:spLocks noChangeAspect="1"/>
          </p:cNvSpPr>
          <p:nvPr/>
        </p:nvSpPr>
        <p:spPr>
          <a:xfrm>
            <a:off x="757316" y="2237329"/>
            <a:ext cx="418667" cy="422165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557" name="Rounded Rectangle 27">
            <a:extLst>
              <a:ext uri="{FF2B5EF4-FFF2-40B4-BE49-F238E27FC236}">
                <a16:creationId xmlns:a16="http://schemas.microsoft.com/office/drawing/2014/main" id="{F1723995-6E73-4DBB-AB65-95A40558525F}"/>
              </a:ext>
            </a:extLst>
          </p:cNvPr>
          <p:cNvSpPr/>
          <p:nvPr/>
        </p:nvSpPr>
        <p:spPr>
          <a:xfrm>
            <a:off x="757348" y="5270182"/>
            <a:ext cx="418599" cy="32154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558" name="Rounded Rectangle 7">
            <a:extLst>
              <a:ext uri="{FF2B5EF4-FFF2-40B4-BE49-F238E27FC236}">
                <a16:creationId xmlns:a16="http://schemas.microsoft.com/office/drawing/2014/main" id="{C0FB3E4F-3A5E-42EA-9C0C-9778F9D83C0A}"/>
              </a:ext>
            </a:extLst>
          </p:cNvPr>
          <p:cNvSpPr/>
          <p:nvPr/>
        </p:nvSpPr>
        <p:spPr>
          <a:xfrm>
            <a:off x="769195" y="3754252"/>
            <a:ext cx="394904" cy="340797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559" name="Rectangle 9">
            <a:extLst>
              <a:ext uri="{FF2B5EF4-FFF2-40B4-BE49-F238E27FC236}">
                <a16:creationId xmlns:a16="http://schemas.microsoft.com/office/drawing/2014/main" id="{38A3972A-7046-4D43-9505-2BAFD8C92D22}"/>
              </a:ext>
            </a:extLst>
          </p:cNvPr>
          <p:cNvSpPr/>
          <p:nvPr/>
        </p:nvSpPr>
        <p:spPr>
          <a:xfrm>
            <a:off x="3868492" y="5254879"/>
            <a:ext cx="376186" cy="35214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60" name="Rounded Rectangle 7">
            <a:extLst>
              <a:ext uri="{FF2B5EF4-FFF2-40B4-BE49-F238E27FC236}">
                <a16:creationId xmlns:a16="http://schemas.microsoft.com/office/drawing/2014/main" id="{C55BBFEF-483E-4EB8-AA86-081019A8AE1E}"/>
              </a:ext>
            </a:extLst>
          </p:cNvPr>
          <p:cNvSpPr/>
          <p:nvPr/>
        </p:nvSpPr>
        <p:spPr>
          <a:xfrm>
            <a:off x="3941213" y="2248753"/>
            <a:ext cx="230741" cy="399317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561" name="Rectangle 23">
            <a:extLst>
              <a:ext uri="{FF2B5EF4-FFF2-40B4-BE49-F238E27FC236}">
                <a16:creationId xmlns:a16="http://schemas.microsoft.com/office/drawing/2014/main" id="{6C1EFD50-3E2F-4159-95BD-4F25588F8476}"/>
              </a:ext>
            </a:extLst>
          </p:cNvPr>
          <p:cNvSpPr/>
          <p:nvPr/>
        </p:nvSpPr>
        <p:spPr>
          <a:xfrm>
            <a:off x="3833426" y="3780017"/>
            <a:ext cx="446317" cy="262535"/>
          </a:xfrm>
          <a:custGeom>
            <a:avLst/>
            <a:gdLst/>
            <a:ahLst/>
            <a:cxnLst/>
            <a:rect l="l" t="t" r="r" b="b"/>
            <a:pathLst>
              <a:path w="4529836" h="266456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62" name="Oval 21">
            <a:extLst>
              <a:ext uri="{FF2B5EF4-FFF2-40B4-BE49-F238E27FC236}">
                <a16:creationId xmlns:a16="http://schemas.microsoft.com/office/drawing/2014/main" id="{408E6D56-31E3-45B3-AE07-A5DE0083B710}"/>
              </a:ext>
            </a:extLst>
          </p:cNvPr>
          <p:cNvSpPr>
            <a:spLocks noChangeAspect="1"/>
          </p:cNvSpPr>
          <p:nvPr/>
        </p:nvSpPr>
        <p:spPr>
          <a:xfrm>
            <a:off x="7779424" y="3056933"/>
            <a:ext cx="418667" cy="422165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563" name="Rounded Rectangle 27">
            <a:extLst>
              <a:ext uri="{FF2B5EF4-FFF2-40B4-BE49-F238E27FC236}">
                <a16:creationId xmlns:a16="http://schemas.microsoft.com/office/drawing/2014/main" id="{D604DC39-0E4A-4753-B399-84A62E7D83E9}"/>
              </a:ext>
            </a:extLst>
          </p:cNvPr>
          <p:cNvSpPr/>
          <p:nvPr/>
        </p:nvSpPr>
        <p:spPr>
          <a:xfrm>
            <a:off x="7779492" y="4525738"/>
            <a:ext cx="418599" cy="32154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564" name="Rounded Rectangle 7">
            <a:extLst>
              <a:ext uri="{FF2B5EF4-FFF2-40B4-BE49-F238E27FC236}">
                <a16:creationId xmlns:a16="http://schemas.microsoft.com/office/drawing/2014/main" id="{7B97970B-7CF1-4D94-80D4-064D7993EECA}"/>
              </a:ext>
            </a:extLst>
          </p:cNvPr>
          <p:cNvSpPr/>
          <p:nvPr/>
        </p:nvSpPr>
        <p:spPr>
          <a:xfrm>
            <a:off x="9078285" y="2356402"/>
            <a:ext cx="394904" cy="340797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565" name="Rectangle 9">
            <a:extLst>
              <a:ext uri="{FF2B5EF4-FFF2-40B4-BE49-F238E27FC236}">
                <a16:creationId xmlns:a16="http://schemas.microsoft.com/office/drawing/2014/main" id="{329F170A-8D8A-4DFC-9FA0-3BF3C245B16D}"/>
              </a:ext>
            </a:extLst>
          </p:cNvPr>
          <p:cNvSpPr/>
          <p:nvPr/>
        </p:nvSpPr>
        <p:spPr>
          <a:xfrm>
            <a:off x="10301109" y="4458609"/>
            <a:ext cx="376186" cy="35214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66" name="Rounded Rectangle 7">
            <a:extLst>
              <a:ext uri="{FF2B5EF4-FFF2-40B4-BE49-F238E27FC236}">
                <a16:creationId xmlns:a16="http://schemas.microsoft.com/office/drawing/2014/main" id="{0D28919B-6E83-4ED7-A5D4-682CEFB1D417}"/>
              </a:ext>
            </a:extLst>
          </p:cNvPr>
          <p:cNvSpPr/>
          <p:nvPr/>
        </p:nvSpPr>
        <p:spPr>
          <a:xfrm>
            <a:off x="10373832" y="3040391"/>
            <a:ext cx="230741" cy="399317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567" name="Rectangle 23">
            <a:extLst>
              <a:ext uri="{FF2B5EF4-FFF2-40B4-BE49-F238E27FC236}">
                <a16:creationId xmlns:a16="http://schemas.microsoft.com/office/drawing/2014/main" id="{CE840987-D3B5-4D88-8E1F-1DF497227918}"/>
              </a:ext>
            </a:extLst>
          </p:cNvPr>
          <p:cNvSpPr/>
          <p:nvPr/>
        </p:nvSpPr>
        <p:spPr>
          <a:xfrm>
            <a:off x="9052579" y="5144442"/>
            <a:ext cx="446317" cy="262535"/>
          </a:xfrm>
          <a:custGeom>
            <a:avLst/>
            <a:gdLst/>
            <a:ahLst/>
            <a:cxnLst/>
            <a:rect l="l" t="t" r="r" b="b"/>
            <a:pathLst>
              <a:path w="4529836" h="266456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68" name="Rectangle 50">
            <a:extLst>
              <a:ext uri="{FF2B5EF4-FFF2-40B4-BE49-F238E27FC236}">
                <a16:creationId xmlns:a16="http://schemas.microsoft.com/office/drawing/2014/main" id="{FB4494D5-A27A-4686-85BB-33E888807891}"/>
              </a:ext>
            </a:extLst>
          </p:cNvPr>
          <p:cNvSpPr>
            <a:spLocks noChangeAspect="1"/>
          </p:cNvSpPr>
          <p:nvPr/>
        </p:nvSpPr>
        <p:spPr>
          <a:xfrm>
            <a:off x="8996823" y="3387914"/>
            <a:ext cx="519774" cy="297708"/>
          </a:xfrm>
          <a:custGeom>
            <a:avLst/>
            <a:gdLst/>
            <a:ahLst/>
            <a:cxnLst/>
            <a:rect l="l" t="t" r="r" b="b"/>
            <a:pathLst>
              <a:path w="2797236" h="1602166">
                <a:moveTo>
                  <a:pt x="676854" y="738042"/>
                </a:moveTo>
                <a:cubicBezTo>
                  <a:pt x="614942" y="702297"/>
                  <a:pt x="535774" y="723510"/>
                  <a:pt x="500029" y="785422"/>
                </a:cubicBezTo>
                <a:cubicBezTo>
                  <a:pt x="464284" y="847335"/>
                  <a:pt x="485497" y="926503"/>
                  <a:pt x="547409" y="962248"/>
                </a:cubicBezTo>
                <a:cubicBezTo>
                  <a:pt x="609321" y="997993"/>
                  <a:pt x="688490" y="976780"/>
                  <a:pt x="724235" y="914867"/>
                </a:cubicBezTo>
                <a:cubicBezTo>
                  <a:pt x="759980" y="852955"/>
                  <a:pt x="738766" y="773787"/>
                  <a:pt x="676854" y="738042"/>
                </a:cubicBezTo>
                <a:close/>
                <a:moveTo>
                  <a:pt x="1505478" y="880583"/>
                </a:moveTo>
                <a:lnTo>
                  <a:pt x="1475082" y="873061"/>
                </a:lnTo>
                <a:lnTo>
                  <a:pt x="1475082" y="1008668"/>
                </a:lnTo>
                <a:cubicBezTo>
                  <a:pt x="1478425" y="1007382"/>
                  <a:pt x="1481683" y="1005827"/>
                  <a:pt x="1484860" y="1004059"/>
                </a:cubicBezTo>
                <a:cubicBezTo>
                  <a:pt x="1512039" y="988933"/>
                  <a:pt x="1529130" y="960585"/>
                  <a:pt x="1529788" y="929597"/>
                </a:cubicBezTo>
                <a:cubicBezTo>
                  <a:pt x="1530028" y="906726"/>
                  <a:pt x="1526034" y="896074"/>
                  <a:pt x="1505478" y="880583"/>
                </a:cubicBezTo>
                <a:close/>
                <a:moveTo>
                  <a:pt x="1395816" y="619564"/>
                </a:moveTo>
                <a:cubicBezTo>
                  <a:pt x="1376272" y="632083"/>
                  <a:pt x="1363760" y="652864"/>
                  <a:pt x="1361807" y="675926"/>
                </a:cubicBezTo>
                <a:lnTo>
                  <a:pt x="1362578" y="675894"/>
                </a:lnTo>
                <a:cubicBezTo>
                  <a:pt x="1361574" y="701623"/>
                  <a:pt x="1371022" y="725250"/>
                  <a:pt x="1395009" y="740923"/>
                </a:cubicBezTo>
                <a:lnTo>
                  <a:pt x="1395816" y="741452"/>
                </a:lnTo>
                <a:close/>
                <a:moveTo>
                  <a:pt x="1475082" y="467094"/>
                </a:moveTo>
                <a:lnTo>
                  <a:pt x="1475082" y="500684"/>
                </a:lnTo>
                <a:cubicBezTo>
                  <a:pt x="1497267" y="504631"/>
                  <a:pt x="1518774" y="512905"/>
                  <a:pt x="1538543" y="525166"/>
                </a:cubicBezTo>
                <a:cubicBezTo>
                  <a:pt x="1596427" y="561066"/>
                  <a:pt x="1630319" y="625508"/>
                  <a:pt x="1627098" y="693545"/>
                </a:cubicBezTo>
                <a:lnTo>
                  <a:pt x="1518521" y="688404"/>
                </a:lnTo>
                <a:cubicBezTo>
                  <a:pt x="1519877" y="659770"/>
                  <a:pt x="1505613" y="632649"/>
                  <a:pt x="1481252" y="617540"/>
                </a:cubicBezTo>
                <a:lnTo>
                  <a:pt x="1475082" y="614775"/>
                </a:lnTo>
                <a:lnTo>
                  <a:pt x="1475082" y="759007"/>
                </a:lnTo>
                <a:cubicBezTo>
                  <a:pt x="1516008" y="761698"/>
                  <a:pt x="1547648" y="771672"/>
                  <a:pt x="1577189" y="790249"/>
                </a:cubicBezTo>
                <a:cubicBezTo>
                  <a:pt x="1622357" y="818652"/>
                  <a:pt x="1647114" y="873156"/>
                  <a:pt x="1650484" y="927386"/>
                </a:cubicBezTo>
                <a:lnTo>
                  <a:pt x="1650683" y="927386"/>
                </a:lnTo>
                <a:lnTo>
                  <a:pt x="1650607" y="928511"/>
                </a:lnTo>
                <a:cubicBezTo>
                  <a:pt x="1650834" y="929446"/>
                  <a:pt x="1650880" y="930391"/>
                  <a:pt x="1650916" y="931336"/>
                </a:cubicBezTo>
                <a:lnTo>
                  <a:pt x="1650415" y="931353"/>
                </a:lnTo>
                <a:cubicBezTo>
                  <a:pt x="1649239" y="1005482"/>
                  <a:pt x="1608533" y="1073418"/>
                  <a:pt x="1543577" y="1109567"/>
                </a:cubicBezTo>
                <a:cubicBezTo>
                  <a:pt x="1521978" y="1121587"/>
                  <a:pt x="1498805" y="1129476"/>
                  <a:pt x="1475082" y="1132835"/>
                </a:cubicBezTo>
                <a:lnTo>
                  <a:pt x="1475082" y="1165545"/>
                </a:lnTo>
                <a:lnTo>
                  <a:pt x="1395816" y="1165545"/>
                </a:lnTo>
                <a:lnTo>
                  <a:pt x="1395816" y="1130194"/>
                </a:lnTo>
                <a:cubicBezTo>
                  <a:pt x="1373613" y="1125585"/>
                  <a:pt x="1352168" y="1116888"/>
                  <a:pt x="1332303" y="1104568"/>
                </a:cubicBezTo>
                <a:cubicBezTo>
                  <a:pt x="1268003" y="1064689"/>
                  <a:pt x="1230355" y="993103"/>
                  <a:pt x="1233933" y="917525"/>
                </a:cubicBezTo>
                <a:lnTo>
                  <a:pt x="1354544" y="923236"/>
                </a:lnTo>
                <a:cubicBezTo>
                  <a:pt x="1353040" y="954989"/>
                  <a:pt x="1368828" y="985067"/>
                  <a:pt x="1395816" y="1001849"/>
                </a:cubicBezTo>
                <a:lnTo>
                  <a:pt x="1395816" y="862479"/>
                </a:lnTo>
                <a:cubicBezTo>
                  <a:pt x="1368998" y="855832"/>
                  <a:pt x="1344002" y="843677"/>
                  <a:pt x="1322380" y="825533"/>
                </a:cubicBezTo>
                <a:cubicBezTo>
                  <a:pt x="1279142" y="789250"/>
                  <a:pt x="1253317" y="736644"/>
                  <a:pt x="1251176" y="680490"/>
                </a:cubicBezTo>
                <a:cubicBezTo>
                  <a:pt x="1251334" y="597461"/>
                  <a:pt x="1284345" y="551005"/>
                  <a:pt x="1345251" y="517567"/>
                </a:cubicBezTo>
                <a:cubicBezTo>
                  <a:pt x="1360367" y="509155"/>
                  <a:pt x="1379438" y="506089"/>
                  <a:pt x="1395816" y="502211"/>
                </a:cubicBezTo>
                <a:lnTo>
                  <a:pt x="1395816" y="467094"/>
                </a:lnTo>
                <a:close/>
                <a:moveTo>
                  <a:pt x="1670907" y="420372"/>
                </a:moveTo>
                <a:cubicBezTo>
                  <a:pt x="1452232" y="294120"/>
                  <a:pt x="1172613" y="369043"/>
                  <a:pt x="1046361" y="587719"/>
                </a:cubicBezTo>
                <a:cubicBezTo>
                  <a:pt x="920108" y="806395"/>
                  <a:pt x="995032" y="1086013"/>
                  <a:pt x="1213707" y="1212266"/>
                </a:cubicBezTo>
                <a:cubicBezTo>
                  <a:pt x="1432383" y="1338518"/>
                  <a:pt x="1712002" y="1263595"/>
                  <a:pt x="1838254" y="1044919"/>
                </a:cubicBezTo>
                <a:cubicBezTo>
                  <a:pt x="1964507" y="826243"/>
                  <a:pt x="1889583" y="546625"/>
                  <a:pt x="1670907" y="420372"/>
                </a:cubicBezTo>
                <a:close/>
                <a:moveTo>
                  <a:pt x="2337204" y="670392"/>
                </a:moveTo>
                <a:cubicBezTo>
                  <a:pt x="2275292" y="634647"/>
                  <a:pt x="2196124" y="655860"/>
                  <a:pt x="2160379" y="717772"/>
                </a:cubicBezTo>
                <a:cubicBezTo>
                  <a:pt x="2124634" y="779684"/>
                  <a:pt x="2145847" y="858852"/>
                  <a:pt x="2207759" y="894597"/>
                </a:cubicBezTo>
                <a:cubicBezTo>
                  <a:pt x="2269672" y="930342"/>
                  <a:pt x="2348840" y="909129"/>
                  <a:pt x="2384585" y="847217"/>
                </a:cubicBezTo>
                <a:cubicBezTo>
                  <a:pt x="2420330" y="785305"/>
                  <a:pt x="2399117" y="706137"/>
                  <a:pt x="2337204" y="670392"/>
                </a:cubicBezTo>
                <a:close/>
                <a:moveTo>
                  <a:pt x="2384613" y="233313"/>
                </a:moveTo>
                <a:cubicBezTo>
                  <a:pt x="2428818" y="319090"/>
                  <a:pt x="2503845" y="385970"/>
                  <a:pt x="2595156" y="420224"/>
                </a:cubicBezTo>
                <a:lnTo>
                  <a:pt x="2595155" y="1152677"/>
                </a:lnTo>
                <a:cubicBezTo>
                  <a:pt x="2489919" y="1191773"/>
                  <a:pt x="2405690" y="1273809"/>
                  <a:pt x="2363285" y="1377636"/>
                </a:cubicBezTo>
                <a:lnTo>
                  <a:pt x="402182" y="1377636"/>
                </a:lnTo>
                <a:cubicBezTo>
                  <a:pt x="366180" y="1300676"/>
                  <a:pt x="305669" y="1237745"/>
                  <a:pt x="230221" y="1198942"/>
                </a:cubicBezTo>
                <a:lnTo>
                  <a:pt x="230221" y="415045"/>
                </a:lnTo>
                <a:cubicBezTo>
                  <a:pt x="307865" y="376272"/>
                  <a:pt x="370258" y="312122"/>
                  <a:pt x="407224" y="233313"/>
                </a:cubicBezTo>
                <a:close/>
                <a:moveTo>
                  <a:pt x="2374194" y="127259"/>
                </a:moveTo>
                <a:lnTo>
                  <a:pt x="406569" y="127259"/>
                </a:lnTo>
                <a:cubicBezTo>
                  <a:pt x="368226" y="267341"/>
                  <a:pt x="255955" y="376146"/>
                  <a:pt x="114433" y="410154"/>
                </a:cubicBezTo>
                <a:lnTo>
                  <a:pt x="114433" y="1207711"/>
                </a:lnTo>
                <a:cubicBezTo>
                  <a:pt x="249220" y="1241659"/>
                  <a:pt x="356431" y="1343562"/>
                  <a:pt x="397550" y="1475019"/>
                </a:cubicBezTo>
                <a:lnTo>
                  <a:pt x="2364592" y="1475019"/>
                </a:lnTo>
                <a:cubicBezTo>
                  <a:pt x="2403043" y="1323089"/>
                  <a:pt x="2527516" y="1206120"/>
                  <a:pt x="2682804" y="1177407"/>
                </a:cubicBezTo>
                <a:lnTo>
                  <a:pt x="2682804" y="401000"/>
                </a:lnTo>
                <a:cubicBezTo>
                  <a:pt x="2536308" y="373254"/>
                  <a:pt x="2418049" y="266915"/>
                  <a:pt x="2374194" y="127259"/>
                </a:cubicBezTo>
                <a:close/>
                <a:moveTo>
                  <a:pt x="2797236" y="112"/>
                </a:moveTo>
                <a:lnTo>
                  <a:pt x="2797236" y="1602166"/>
                </a:lnTo>
                <a:lnTo>
                  <a:pt x="419639" y="1602166"/>
                </a:lnTo>
                <a:lnTo>
                  <a:pt x="12661" y="1602166"/>
                </a:lnTo>
                <a:lnTo>
                  <a:pt x="0" y="1602166"/>
                </a:lnTo>
                <a:lnTo>
                  <a:pt x="0" y="112"/>
                </a:lnTo>
                <a:lnTo>
                  <a:pt x="2352082" y="112"/>
                </a:lnTo>
                <a:cubicBezTo>
                  <a:pt x="2352071" y="75"/>
                  <a:pt x="2352071" y="37"/>
                  <a:pt x="2352071" y="0"/>
                </a:cubicBezTo>
                <a:lnTo>
                  <a:pt x="2759048" y="0"/>
                </a:lnTo>
                <a:lnTo>
                  <a:pt x="2759047" y="1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grpSp>
        <p:nvGrpSpPr>
          <p:cNvPr id="569" name="Group 568">
            <a:extLst>
              <a:ext uri="{FF2B5EF4-FFF2-40B4-BE49-F238E27FC236}">
                <a16:creationId xmlns:a16="http://schemas.microsoft.com/office/drawing/2014/main" id="{2929F3BD-5403-4E8F-82DE-32949C521200}"/>
              </a:ext>
            </a:extLst>
          </p:cNvPr>
          <p:cNvGrpSpPr/>
          <p:nvPr/>
        </p:nvGrpSpPr>
        <p:grpSpPr>
          <a:xfrm>
            <a:off x="8609653" y="3758104"/>
            <a:ext cx="1332168" cy="863315"/>
            <a:chOff x="3233963" y="1954419"/>
            <a:chExt cx="1400520" cy="863315"/>
          </a:xfrm>
        </p:grpSpPr>
        <p:sp>
          <p:nvSpPr>
            <p:cNvPr id="570" name="TextBox 569">
              <a:extLst>
                <a:ext uri="{FF2B5EF4-FFF2-40B4-BE49-F238E27FC236}">
                  <a16:creationId xmlns:a16="http://schemas.microsoft.com/office/drawing/2014/main" id="{F3E242FD-DD05-43B9-B8FC-9271546921AD}"/>
                </a:ext>
              </a:extLst>
            </p:cNvPr>
            <p:cNvSpPr txBox="1"/>
            <p:nvPr/>
          </p:nvSpPr>
          <p:spPr>
            <a:xfrm>
              <a:off x="3233963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cs typeface="Arial" pitchFamily="34" charset="0"/>
                </a:rPr>
                <a:t>Add Text</a:t>
              </a:r>
              <a:endParaRPr lang="ko-KR" altLang="en-US" sz="1400" b="1" dirty="0">
                <a:cs typeface="Arial" pitchFamily="34" charset="0"/>
              </a:endParaRPr>
            </a:p>
          </p:txBody>
        </p:sp>
        <p:sp>
          <p:nvSpPr>
            <p:cNvPr id="571" name="TextBox 570">
              <a:extLst>
                <a:ext uri="{FF2B5EF4-FFF2-40B4-BE49-F238E27FC236}">
                  <a16:creationId xmlns:a16="http://schemas.microsoft.com/office/drawing/2014/main" id="{7FA0A101-EC46-4DA5-B0C5-EE65EC2D073A}"/>
                </a:ext>
              </a:extLst>
            </p:cNvPr>
            <p:cNvSpPr txBox="1"/>
            <p:nvPr/>
          </p:nvSpPr>
          <p:spPr>
            <a:xfrm>
              <a:off x="3233964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11174</TotalTime>
  <Words>151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24</cp:revision>
  <dcterms:created xsi:type="dcterms:W3CDTF">2018-02-18T19:39:47Z</dcterms:created>
  <dcterms:modified xsi:type="dcterms:W3CDTF">2019-04-24T06:13:06Z</dcterms:modified>
</cp:coreProperties>
</file>