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02A15322-7A0F-4677-9823-9EFFB0133F73}"/>
              </a:ext>
            </a:extLst>
          </p:cNvPr>
          <p:cNvGrpSpPr/>
          <p:nvPr/>
        </p:nvGrpSpPr>
        <p:grpSpPr>
          <a:xfrm rot="16200000">
            <a:off x="985435" y="1741290"/>
            <a:ext cx="4536504" cy="4398990"/>
            <a:chOff x="683568" y="1767665"/>
            <a:chExt cx="4536504" cy="4398990"/>
          </a:xfrm>
        </p:grpSpPr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93D61A1E-3AC8-472F-A158-E727560AE5D0}"/>
                </a:ext>
              </a:extLst>
            </p:cNvPr>
            <p:cNvGrpSpPr/>
            <p:nvPr/>
          </p:nvGrpSpPr>
          <p:grpSpPr>
            <a:xfrm>
              <a:off x="683568" y="1767665"/>
              <a:ext cx="1694196" cy="1406401"/>
              <a:chOff x="971600" y="1733231"/>
              <a:chExt cx="1620000" cy="1440000"/>
            </a:xfrm>
          </p:grpSpPr>
          <p:sp>
            <p:nvSpPr>
              <p:cNvPr id="384" name="Hexagon 383">
                <a:extLst>
                  <a:ext uri="{FF2B5EF4-FFF2-40B4-BE49-F238E27FC236}">
                    <a16:creationId xmlns:a16="http://schemas.microsoft.com/office/drawing/2014/main" id="{44A94B4E-3782-4563-8BCB-FF7DAA65A390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5" name="Hexagon 384">
                <a:extLst>
                  <a:ext uri="{FF2B5EF4-FFF2-40B4-BE49-F238E27FC236}">
                    <a16:creationId xmlns:a16="http://schemas.microsoft.com/office/drawing/2014/main" id="{6C4820D3-6E1E-489E-81ED-F66900F2605B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1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69" name="Group 368">
              <a:extLst>
                <a:ext uri="{FF2B5EF4-FFF2-40B4-BE49-F238E27FC236}">
                  <a16:creationId xmlns:a16="http://schemas.microsoft.com/office/drawing/2014/main" id="{2F26F6ED-B0DC-4CD1-AF0C-536E54D7E127}"/>
                </a:ext>
              </a:extLst>
            </p:cNvPr>
            <p:cNvGrpSpPr/>
            <p:nvPr/>
          </p:nvGrpSpPr>
          <p:grpSpPr>
            <a:xfrm>
              <a:off x="683568" y="3263960"/>
              <a:ext cx="1694196" cy="1406401"/>
              <a:chOff x="971600" y="1733231"/>
              <a:chExt cx="1620000" cy="1440000"/>
            </a:xfrm>
          </p:grpSpPr>
          <p:sp>
            <p:nvSpPr>
              <p:cNvPr id="382" name="Hexagon 381">
                <a:extLst>
                  <a:ext uri="{FF2B5EF4-FFF2-40B4-BE49-F238E27FC236}">
                    <a16:creationId xmlns:a16="http://schemas.microsoft.com/office/drawing/2014/main" id="{9098E9CB-77DC-4508-9FCA-D137836192D3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3" name="Hexagon 382">
                <a:extLst>
                  <a:ext uri="{FF2B5EF4-FFF2-40B4-BE49-F238E27FC236}">
                    <a16:creationId xmlns:a16="http://schemas.microsoft.com/office/drawing/2014/main" id="{73D1D392-BC00-405D-8665-3E75B966979C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E195EFD3-D6F2-49BF-B131-5F400A5472DF}"/>
                </a:ext>
              </a:extLst>
            </p:cNvPr>
            <p:cNvGrpSpPr/>
            <p:nvPr/>
          </p:nvGrpSpPr>
          <p:grpSpPr>
            <a:xfrm>
              <a:off x="683568" y="4760254"/>
              <a:ext cx="1694196" cy="1406401"/>
              <a:chOff x="971600" y="1733231"/>
              <a:chExt cx="1620000" cy="1440000"/>
            </a:xfrm>
          </p:grpSpPr>
          <p:sp>
            <p:nvSpPr>
              <p:cNvPr id="380" name="Hexagon 379">
                <a:extLst>
                  <a:ext uri="{FF2B5EF4-FFF2-40B4-BE49-F238E27FC236}">
                    <a16:creationId xmlns:a16="http://schemas.microsoft.com/office/drawing/2014/main" id="{FAA74381-B6BE-446B-B6E1-A15F5734FB65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81" name="Hexagon 380">
                <a:extLst>
                  <a:ext uri="{FF2B5EF4-FFF2-40B4-BE49-F238E27FC236}">
                    <a16:creationId xmlns:a16="http://schemas.microsoft.com/office/drawing/2014/main" id="{936532C4-ABCC-4CB1-BC75-BE6616CB63E8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3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71" name="Group 370">
              <a:extLst>
                <a:ext uri="{FF2B5EF4-FFF2-40B4-BE49-F238E27FC236}">
                  <a16:creationId xmlns:a16="http://schemas.microsoft.com/office/drawing/2014/main" id="{47E38111-F923-4CC4-8BEC-9237E87E34FE}"/>
                </a:ext>
              </a:extLst>
            </p:cNvPr>
            <p:cNvGrpSpPr/>
            <p:nvPr/>
          </p:nvGrpSpPr>
          <p:grpSpPr>
            <a:xfrm>
              <a:off x="2104722" y="2533698"/>
              <a:ext cx="1694196" cy="1406401"/>
              <a:chOff x="971600" y="1733231"/>
              <a:chExt cx="1620000" cy="1440000"/>
            </a:xfrm>
          </p:grpSpPr>
          <p:sp>
            <p:nvSpPr>
              <p:cNvPr id="378" name="Hexagon 377">
                <a:extLst>
                  <a:ext uri="{FF2B5EF4-FFF2-40B4-BE49-F238E27FC236}">
                    <a16:creationId xmlns:a16="http://schemas.microsoft.com/office/drawing/2014/main" id="{14B403B1-95EA-421A-B135-7B00F563FDB6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9" name="Hexagon 378">
                <a:extLst>
                  <a:ext uri="{FF2B5EF4-FFF2-40B4-BE49-F238E27FC236}">
                    <a16:creationId xmlns:a16="http://schemas.microsoft.com/office/drawing/2014/main" id="{6BA73D45-A907-418F-A244-379D072087B9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6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372" name="Group 371">
              <a:extLst>
                <a:ext uri="{FF2B5EF4-FFF2-40B4-BE49-F238E27FC236}">
                  <a16:creationId xmlns:a16="http://schemas.microsoft.com/office/drawing/2014/main" id="{9F1C7839-4A88-40FC-9083-9E76F958A5EA}"/>
                </a:ext>
              </a:extLst>
            </p:cNvPr>
            <p:cNvGrpSpPr/>
            <p:nvPr/>
          </p:nvGrpSpPr>
          <p:grpSpPr>
            <a:xfrm>
              <a:off x="2104722" y="4029991"/>
              <a:ext cx="1694196" cy="1406401"/>
              <a:chOff x="971600" y="1733231"/>
              <a:chExt cx="1620000" cy="1440000"/>
            </a:xfrm>
          </p:grpSpPr>
          <p:sp>
            <p:nvSpPr>
              <p:cNvPr id="376" name="Hexagon 375">
                <a:extLst>
                  <a:ext uri="{FF2B5EF4-FFF2-40B4-BE49-F238E27FC236}">
                    <a16:creationId xmlns:a16="http://schemas.microsoft.com/office/drawing/2014/main" id="{65D2B7FF-32A6-41E9-89B5-BE1F04228003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7" name="Hexagon 376">
                <a:extLst>
                  <a:ext uri="{FF2B5EF4-FFF2-40B4-BE49-F238E27FC236}">
                    <a16:creationId xmlns:a16="http://schemas.microsoft.com/office/drawing/2014/main" id="{5C4B4BD4-83C1-4CD0-B124-1BEAA4A72290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4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8EDE55F7-042B-4D06-9F9E-95E7BB5C83DC}"/>
                </a:ext>
              </a:extLst>
            </p:cNvPr>
            <p:cNvGrpSpPr/>
            <p:nvPr/>
          </p:nvGrpSpPr>
          <p:grpSpPr>
            <a:xfrm>
              <a:off x="3525876" y="3274191"/>
              <a:ext cx="1694196" cy="1406401"/>
              <a:chOff x="971600" y="1733231"/>
              <a:chExt cx="1620000" cy="1440000"/>
            </a:xfrm>
          </p:grpSpPr>
          <p:sp>
            <p:nvSpPr>
              <p:cNvPr id="374" name="Hexagon 373">
                <a:extLst>
                  <a:ext uri="{FF2B5EF4-FFF2-40B4-BE49-F238E27FC236}">
                    <a16:creationId xmlns:a16="http://schemas.microsoft.com/office/drawing/2014/main" id="{72C3E294-E890-4A95-98CC-8BA3F7100248}"/>
                  </a:ext>
                </a:extLst>
              </p:cNvPr>
              <p:cNvSpPr/>
              <p:nvPr/>
            </p:nvSpPr>
            <p:spPr>
              <a:xfrm>
                <a:off x="971600" y="1733231"/>
                <a:ext cx="1620000" cy="1440000"/>
              </a:xfrm>
              <a:prstGeom prst="hexagon">
                <a:avLst/>
              </a:prstGeom>
              <a:noFill/>
              <a:ln w="635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75" name="Hexagon 374">
                <a:extLst>
                  <a:ext uri="{FF2B5EF4-FFF2-40B4-BE49-F238E27FC236}">
                    <a16:creationId xmlns:a16="http://schemas.microsoft.com/office/drawing/2014/main" id="{4AB1F1E8-BD81-40DE-B1CD-22BC65F9D941}"/>
                  </a:ext>
                </a:extLst>
              </p:cNvPr>
              <p:cNvSpPr/>
              <p:nvPr/>
            </p:nvSpPr>
            <p:spPr>
              <a:xfrm>
                <a:off x="1061600" y="1805231"/>
                <a:ext cx="1440000" cy="1296000"/>
              </a:xfrm>
              <a:prstGeom prst="hexagon">
                <a:avLst/>
              </a:prstGeom>
              <a:solidFill>
                <a:schemeClr val="accent5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0" dirty="0"/>
              </a:p>
            </p:txBody>
          </p:sp>
        </p:grpSp>
      </p:grpSp>
      <p:sp>
        <p:nvSpPr>
          <p:cNvPr id="387" name="TextBox 386">
            <a:extLst>
              <a:ext uri="{FF2B5EF4-FFF2-40B4-BE49-F238E27FC236}">
                <a16:creationId xmlns:a16="http://schemas.microsoft.com/office/drawing/2014/main" id="{ACED1F6A-2B7A-469A-9CBB-7CA5B0CDD245}"/>
              </a:ext>
            </a:extLst>
          </p:cNvPr>
          <p:cNvSpPr txBox="1"/>
          <p:nvPr/>
        </p:nvSpPr>
        <p:spPr>
          <a:xfrm>
            <a:off x="2526692" y="2120913"/>
            <a:ext cx="146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6ECCCE7A-1052-4F7A-ACEC-EAD3469BE361}"/>
              </a:ext>
            </a:extLst>
          </p:cNvPr>
          <p:cNvSpPr txBox="1"/>
          <p:nvPr/>
        </p:nvSpPr>
        <p:spPr>
          <a:xfrm>
            <a:off x="2577530" y="2408805"/>
            <a:ext cx="1388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8AD4C9C1-FD5B-4774-BC67-33502FD84170}"/>
              </a:ext>
            </a:extLst>
          </p:cNvPr>
          <p:cNvSpPr txBox="1"/>
          <p:nvPr/>
        </p:nvSpPr>
        <p:spPr>
          <a:xfrm>
            <a:off x="1808133" y="3497174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D6465A32-4D27-410E-AFAB-853B75359CD7}"/>
              </a:ext>
            </a:extLst>
          </p:cNvPr>
          <p:cNvSpPr txBox="1"/>
          <p:nvPr/>
        </p:nvSpPr>
        <p:spPr>
          <a:xfrm>
            <a:off x="1826894" y="3785499"/>
            <a:ext cx="140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C09C7D28-9D77-437D-B9F9-12FF6BF1D0AB}"/>
              </a:ext>
            </a:extLst>
          </p:cNvPr>
          <p:cNvSpPr txBox="1"/>
          <p:nvPr/>
        </p:nvSpPr>
        <p:spPr>
          <a:xfrm>
            <a:off x="3334041" y="3497174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455B55CE-EF3B-46F7-BADB-EC5F08D3316B}"/>
              </a:ext>
            </a:extLst>
          </p:cNvPr>
          <p:cNvSpPr txBox="1"/>
          <p:nvPr/>
        </p:nvSpPr>
        <p:spPr>
          <a:xfrm>
            <a:off x="3328158" y="3785491"/>
            <a:ext cx="140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AB9F70C4-6C78-4B6E-9FBE-C9AAD6A45170}"/>
              </a:ext>
            </a:extLst>
          </p:cNvPr>
          <p:cNvSpPr txBox="1"/>
          <p:nvPr/>
        </p:nvSpPr>
        <p:spPr>
          <a:xfrm>
            <a:off x="4060034" y="4961069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97" name="TextBox 396">
            <a:extLst>
              <a:ext uri="{FF2B5EF4-FFF2-40B4-BE49-F238E27FC236}">
                <a16:creationId xmlns:a16="http://schemas.microsoft.com/office/drawing/2014/main" id="{E1CA5BCA-9D27-4614-BB85-C0B5CA1488CD}"/>
              </a:ext>
            </a:extLst>
          </p:cNvPr>
          <p:cNvSpPr txBox="1"/>
          <p:nvPr/>
        </p:nvSpPr>
        <p:spPr>
          <a:xfrm>
            <a:off x="4078797" y="5249397"/>
            <a:ext cx="140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F86C0743-7B39-4A08-B010-4CE17FF0CB06}"/>
              </a:ext>
            </a:extLst>
          </p:cNvPr>
          <p:cNvSpPr txBox="1"/>
          <p:nvPr/>
        </p:nvSpPr>
        <p:spPr>
          <a:xfrm>
            <a:off x="2558766" y="4961068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4191ACEB-D8EA-40B1-8964-3689CE004956}"/>
              </a:ext>
            </a:extLst>
          </p:cNvPr>
          <p:cNvSpPr txBox="1"/>
          <p:nvPr/>
        </p:nvSpPr>
        <p:spPr>
          <a:xfrm>
            <a:off x="2577529" y="5249395"/>
            <a:ext cx="140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3B61A0F5-5C40-455F-8659-938B8A10012B}"/>
              </a:ext>
            </a:extLst>
          </p:cNvPr>
          <p:cNvSpPr txBox="1"/>
          <p:nvPr/>
        </p:nvSpPr>
        <p:spPr>
          <a:xfrm>
            <a:off x="1057500" y="4961069"/>
            <a:ext cx="1400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Text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0EF3A652-477D-4C90-95A3-72B9376F4A93}"/>
              </a:ext>
            </a:extLst>
          </p:cNvPr>
          <p:cNvSpPr txBox="1"/>
          <p:nvPr/>
        </p:nvSpPr>
        <p:spPr>
          <a:xfrm>
            <a:off x="1076263" y="5249394"/>
            <a:ext cx="140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Easy to change colors, photos and Text.</a:t>
            </a:r>
          </a:p>
        </p:txBody>
      </p:sp>
      <p:sp>
        <p:nvSpPr>
          <p:cNvPr id="418" name="Rectangle 417">
            <a:extLst>
              <a:ext uri="{FF2B5EF4-FFF2-40B4-BE49-F238E27FC236}">
                <a16:creationId xmlns:a16="http://schemas.microsoft.com/office/drawing/2014/main" id="{1D344AC6-857D-420A-8D60-E1832746DB51}"/>
              </a:ext>
            </a:extLst>
          </p:cNvPr>
          <p:cNvSpPr/>
          <p:nvPr/>
        </p:nvSpPr>
        <p:spPr>
          <a:xfrm>
            <a:off x="6993996" y="1799089"/>
            <a:ext cx="4286614" cy="1080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9" name="Rectangle 418">
            <a:extLst>
              <a:ext uri="{FF2B5EF4-FFF2-40B4-BE49-F238E27FC236}">
                <a16:creationId xmlns:a16="http://schemas.microsoft.com/office/drawing/2014/main" id="{585DC992-7544-454E-9B0E-1A432828D6A4}"/>
              </a:ext>
            </a:extLst>
          </p:cNvPr>
          <p:cNvSpPr/>
          <p:nvPr/>
        </p:nvSpPr>
        <p:spPr>
          <a:xfrm>
            <a:off x="6895354" y="1967512"/>
            <a:ext cx="44115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photos. Get a modern PowerPoint  Presentation that is beautifully designed. I hope and I believe that this Template will your Time, Money and Reputation. Easy to change colors, photos.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photos. Get a modern PowerPoint  Presentation that is beautifully designed. I hope and I believe that this Template will your Time, Money and Reputation. Easy to change colors, photos.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268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2019-04-25T06:33:49Z</dcterms:modified>
</cp:coreProperties>
</file>