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198"/>
      </p:cViewPr>
      <p:guideLst>
        <p:guide orient="horz" pos="249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766" name="Straight Connector 765">
            <a:extLst>
              <a:ext uri="{FF2B5EF4-FFF2-40B4-BE49-F238E27FC236}">
                <a16:creationId xmlns:a16="http://schemas.microsoft.com/office/drawing/2014/main" id="{853BA88C-DD08-4EDC-8B6E-2CC4E7D6D3E6}"/>
              </a:ext>
            </a:extLst>
          </p:cNvPr>
          <p:cNvCxnSpPr>
            <a:cxnSpLocks/>
          </p:cNvCxnSpPr>
          <p:nvPr/>
        </p:nvCxnSpPr>
        <p:spPr>
          <a:xfrm>
            <a:off x="4206686" y="3990031"/>
            <a:ext cx="7205870" cy="0"/>
          </a:xfrm>
          <a:prstGeom prst="line">
            <a:avLst/>
          </a:prstGeom>
          <a:ln w="444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8" name="Oval 767">
            <a:extLst>
              <a:ext uri="{FF2B5EF4-FFF2-40B4-BE49-F238E27FC236}">
                <a16:creationId xmlns:a16="http://schemas.microsoft.com/office/drawing/2014/main" id="{458DC253-67C9-4460-941C-223C8F051BED}"/>
              </a:ext>
            </a:extLst>
          </p:cNvPr>
          <p:cNvSpPr/>
          <p:nvPr/>
        </p:nvSpPr>
        <p:spPr>
          <a:xfrm>
            <a:off x="4206686" y="1919691"/>
            <a:ext cx="605549" cy="60554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769" name="Freeform 31">
            <a:extLst>
              <a:ext uri="{FF2B5EF4-FFF2-40B4-BE49-F238E27FC236}">
                <a16:creationId xmlns:a16="http://schemas.microsoft.com/office/drawing/2014/main" id="{69C0047C-3D29-487B-93D7-53196E636226}"/>
              </a:ext>
            </a:extLst>
          </p:cNvPr>
          <p:cNvSpPr>
            <a:spLocks noChangeAspect="1"/>
          </p:cNvSpPr>
          <p:nvPr/>
        </p:nvSpPr>
        <p:spPr>
          <a:xfrm rot="8580000">
            <a:off x="4347304" y="2060741"/>
            <a:ext cx="324311" cy="323447"/>
          </a:xfrm>
          <a:custGeom>
            <a:avLst/>
            <a:gdLst/>
            <a:ahLst/>
            <a:cxnLst/>
            <a:rect l="l" t="t" r="r" b="b"/>
            <a:pathLst>
              <a:path w="3872365" h="3862045">
                <a:moveTo>
                  <a:pt x="1786489" y="808318"/>
                </a:moveTo>
                <a:cubicBezTo>
                  <a:pt x="1525809" y="610106"/>
                  <a:pt x="1257124" y="397966"/>
                  <a:pt x="1040385" y="230829"/>
                </a:cubicBezTo>
                <a:cubicBezTo>
                  <a:pt x="1905215" y="-194386"/>
                  <a:pt x="2650439" y="24572"/>
                  <a:pt x="3162062" y="429660"/>
                </a:cubicBezTo>
                <a:cubicBezTo>
                  <a:pt x="3007351" y="875340"/>
                  <a:pt x="2905932" y="1443216"/>
                  <a:pt x="2745609" y="1410478"/>
                </a:cubicBezTo>
                <a:cubicBezTo>
                  <a:pt x="2633182" y="1430335"/>
                  <a:pt x="2220955" y="1138671"/>
                  <a:pt x="1786489" y="808318"/>
                </a:cubicBezTo>
                <a:close/>
                <a:moveTo>
                  <a:pt x="2701004" y="2590217"/>
                </a:moveTo>
                <a:cubicBezTo>
                  <a:pt x="2682933" y="2576481"/>
                  <a:pt x="2672282" y="2559744"/>
                  <a:pt x="2670336" y="2539383"/>
                </a:cubicBezTo>
                <a:cubicBezTo>
                  <a:pt x="2587360" y="2376647"/>
                  <a:pt x="3042640" y="1246798"/>
                  <a:pt x="3299881" y="563773"/>
                </a:cubicBezTo>
                <a:cubicBezTo>
                  <a:pt x="3959368" y="1266493"/>
                  <a:pt x="3967860" y="2043171"/>
                  <a:pt x="3730056" y="2650875"/>
                </a:cubicBezTo>
                <a:cubicBezTo>
                  <a:pt x="3317547" y="2635434"/>
                  <a:pt x="2827499" y="2686366"/>
                  <a:pt x="2701004" y="2590217"/>
                </a:cubicBezTo>
                <a:close/>
                <a:moveTo>
                  <a:pt x="19691" y="2248546"/>
                </a:moveTo>
                <a:cubicBezTo>
                  <a:pt x="-100797" y="1292396"/>
                  <a:pt x="348853" y="659059"/>
                  <a:pt x="898439" y="307194"/>
                </a:cubicBezTo>
                <a:cubicBezTo>
                  <a:pt x="1269469" y="598575"/>
                  <a:pt x="1773388" y="879352"/>
                  <a:pt x="1690237" y="1020281"/>
                </a:cubicBezTo>
                <a:cubicBezTo>
                  <a:pt x="1661713" y="1200709"/>
                  <a:pt x="629275" y="1847170"/>
                  <a:pt x="19691" y="2248546"/>
                </a:cubicBezTo>
                <a:close/>
                <a:moveTo>
                  <a:pt x="1805382" y="3858278"/>
                </a:moveTo>
                <a:cubicBezTo>
                  <a:pt x="1676483" y="3404460"/>
                  <a:pt x="1433840" y="2881111"/>
                  <a:pt x="1583946" y="2815971"/>
                </a:cubicBezTo>
                <a:cubicBezTo>
                  <a:pt x="1713076" y="2686769"/>
                  <a:pt x="2928316" y="2770622"/>
                  <a:pt x="3657403" y="2804207"/>
                </a:cubicBezTo>
                <a:cubicBezTo>
                  <a:pt x="3192869" y="3648569"/>
                  <a:pt x="2456828" y="3896652"/>
                  <a:pt x="1805382" y="3858278"/>
                </a:cubicBezTo>
                <a:close/>
                <a:moveTo>
                  <a:pt x="762284" y="3480575"/>
                </a:moveTo>
                <a:cubicBezTo>
                  <a:pt x="380940" y="3198297"/>
                  <a:pt x="161300" y="2806810"/>
                  <a:pt x="58293" y="2412172"/>
                </a:cubicBezTo>
                <a:cubicBezTo>
                  <a:pt x="450067" y="2149344"/>
                  <a:pt x="872820" y="1756853"/>
                  <a:pt x="981158" y="1879484"/>
                </a:cubicBezTo>
                <a:cubicBezTo>
                  <a:pt x="1143940" y="1962367"/>
                  <a:pt x="1439720" y="3144041"/>
                  <a:pt x="1633080" y="3847823"/>
                </a:cubicBezTo>
                <a:cubicBezTo>
                  <a:pt x="1278110" y="3779994"/>
                  <a:pt x="991090" y="3649942"/>
                  <a:pt x="762284" y="348057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770" name="Group 769">
            <a:extLst>
              <a:ext uri="{FF2B5EF4-FFF2-40B4-BE49-F238E27FC236}">
                <a16:creationId xmlns:a16="http://schemas.microsoft.com/office/drawing/2014/main" id="{AFE75117-A35F-43AD-AE15-7E791E8D136A}"/>
              </a:ext>
            </a:extLst>
          </p:cNvPr>
          <p:cNvGrpSpPr/>
          <p:nvPr/>
        </p:nvGrpSpPr>
        <p:grpSpPr>
          <a:xfrm>
            <a:off x="4974043" y="1868522"/>
            <a:ext cx="4735786" cy="707886"/>
            <a:chOff x="592509" y="1556792"/>
            <a:chExt cx="2361076" cy="707886"/>
          </a:xfrm>
        </p:grpSpPr>
        <p:sp>
          <p:nvSpPr>
            <p:cNvPr id="771" name="TextBox 770">
              <a:extLst>
                <a:ext uri="{FF2B5EF4-FFF2-40B4-BE49-F238E27FC236}">
                  <a16:creationId xmlns:a16="http://schemas.microsoft.com/office/drawing/2014/main" id="{CD370447-ED48-45A6-832B-42735055DC3C}"/>
                </a:ext>
              </a:extLst>
            </p:cNvPr>
            <p:cNvSpPr txBox="1"/>
            <p:nvPr/>
          </p:nvSpPr>
          <p:spPr>
            <a:xfrm>
              <a:off x="592509" y="1803013"/>
              <a:ext cx="23610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Easy to change colors, photos and Text.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72" name="TextBox 771">
              <a:extLst>
                <a:ext uri="{FF2B5EF4-FFF2-40B4-BE49-F238E27FC236}">
                  <a16:creationId xmlns:a16="http://schemas.microsoft.com/office/drawing/2014/main" id="{326084A1-844E-4536-83C6-459A3F56E540}"/>
                </a:ext>
              </a:extLst>
            </p:cNvPr>
            <p:cNvSpPr txBox="1"/>
            <p:nvPr/>
          </p:nvSpPr>
          <p:spPr>
            <a:xfrm>
              <a:off x="592509" y="1556792"/>
              <a:ext cx="2361075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774" name="Oval 773">
            <a:extLst>
              <a:ext uri="{FF2B5EF4-FFF2-40B4-BE49-F238E27FC236}">
                <a16:creationId xmlns:a16="http://schemas.microsoft.com/office/drawing/2014/main" id="{9E0549D4-658B-4C6B-956B-27EFFA6804A1}"/>
              </a:ext>
            </a:extLst>
          </p:cNvPr>
          <p:cNvSpPr/>
          <p:nvPr/>
        </p:nvSpPr>
        <p:spPr>
          <a:xfrm>
            <a:off x="4206686" y="5388238"/>
            <a:ext cx="605549" cy="60554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775" name="Rectangle 1">
            <a:extLst>
              <a:ext uri="{FF2B5EF4-FFF2-40B4-BE49-F238E27FC236}">
                <a16:creationId xmlns:a16="http://schemas.microsoft.com/office/drawing/2014/main" id="{6CBC048C-820A-49DB-9890-DAFB8DFBD578}"/>
              </a:ext>
            </a:extLst>
          </p:cNvPr>
          <p:cNvSpPr>
            <a:spLocks noChangeAspect="1"/>
          </p:cNvSpPr>
          <p:nvPr/>
        </p:nvSpPr>
        <p:spPr>
          <a:xfrm>
            <a:off x="4362728" y="5544566"/>
            <a:ext cx="293456" cy="292893"/>
          </a:xfrm>
          <a:custGeom>
            <a:avLst/>
            <a:gdLst/>
            <a:ahLst/>
            <a:cxnLst/>
            <a:rect l="l" t="t" r="r" b="b"/>
            <a:pathLst>
              <a:path w="4020621" h="4012920">
                <a:moveTo>
                  <a:pt x="780213" y="3724888"/>
                </a:moveTo>
                <a:lnTo>
                  <a:pt x="2868445" y="3724888"/>
                </a:lnTo>
                <a:lnTo>
                  <a:pt x="2868445" y="4012920"/>
                </a:lnTo>
                <a:lnTo>
                  <a:pt x="780213" y="4012920"/>
                </a:lnTo>
                <a:close/>
                <a:moveTo>
                  <a:pt x="4020621" y="2152587"/>
                </a:moveTo>
                <a:lnTo>
                  <a:pt x="4020621" y="3448731"/>
                </a:lnTo>
                <a:lnTo>
                  <a:pt x="3903908" y="3386593"/>
                </a:lnTo>
                <a:lnTo>
                  <a:pt x="3903908" y="2214725"/>
                </a:lnTo>
                <a:close/>
                <a:moveTo>
                  <a:pt x="1582587" y="1544569"/>
                </a:moveTo>
                <a:cubicBezTo>
                  <a:pt x="1525677" y="1652847"/>
                  <a:pt x="1434945" y="1739939"/>
                  <a:pt x="1324158" y="1792547"/>
                </a:cubicBezTo>
                <a:lnTo>
                  <a:pt x="1790243" y="1792547"/>
                </a:lnTo>
                <a:cubicBezTo>
                  <a:pt x="1708293" y="1721838"/>
                  <a:pt x="1638004" y="1638154"/>
                  <a:pt x="1582587" y="1544569"/>
                </a:cubicBezTo>
                <a:close/>
                <a:moveTo>
                  <a:pt x="1238323" y="1312673"/>
                </a:moveTo>
                <a:cubicBezTo>
                  <a:pt x="1173622" y="1312673"/>
                  <a:pt x="1121172" y="1365123"/>
                  <a:pt x="1121172" y="1429824"/>
                </a:cubicBezTo>
                <a:cubicBezTo>
                  <a:pt x="1121172" y="1494525"/>
                  <a:pt x="1173622" y="1546975"/>
                  <a:pt x="1238323" y="1546975"/>
                </a:cubicBezTo>
                <a:cubicBezTo>
                  <a:pt x="1303024" y="1546975"/>
                  <a:pt x="1355474" y="1494525"/>
                  <a:pt x="1355474" y="1429824"/>
                </a:cubicBezTo>
                <a:cubicBezTo>
                  <a:pt x="1355474" y="1365123"/>
                  <a:pt x="1303024" y="1312673"/>
                  <a:pt x="1238323" y="1312673"/>
                </a:cubicBezTo>
                <a:close/>
                <a:moveTo>
                  <a:pt x="870057" y="1312673"/>
                </a:moveTo>
                <a:cubicBezTo>
                  <a:pt x="805356" y="1312673"/>
                  <a:pt x="752906" y="1365123"/>
                  <a:pt x="752906" y="1429824"/>
                </a:cubicBezTo>
                <a:cubicBezTo>
                  <a:pt x="752906" y="1494525"/>
                  <a:pt x="805356" y="1546975"/>
                  <a:pt x="870057" y="1546975"/>
                </a:cubicBezTo>
                <a:cubicBezTo>
                  <a:pt x="934758" y="1546975"/>
                  <a:pt x="987208" y="1494525"/>
                  <a:pt x="987208" y="1429824"/>
                </a:cubicBezTo>
                <a:cubicBezTo>
                  <a:pt x="987208" y="1365123"/>
                  <a:pt x="934758" y="1312673"/>
                  <a:pt x="870057" y="1312673"/>
                </a:cubicBezTo>
                <a:close/>
                <a:moveTo>
                  <a:pt x="2775838" y="1127627"/>
                </a:moveTo>
                <a:cubicBezTo>
                  <a:pt x="2666578" y="1127627"/>
                  <a:pt x="2578006" y="1216199"/>
                  <a:pt x="2578006" y="1325459"/>
                </a:cubicBezTo>
                <a:cubicBezTo>
                  <a:pt x="2578006" y="1434719"/>
                  <a:pt x="2666578" y="1523291"/>
                  <a:pt x="2775838" y="1523291"/>
                </a:cubicBezTo>
                <a:cubicBezTo>
                  <a:pt x="2885098" y="1523291"/>
                  <a:pt x="2973670" y="1434719"/>
                  <a:pt x="2973670" y="1325459"/>
                </a:cubicBezTo>
                <a:cubicBezTo>
                  <a:pt x="2973670" y="1216199"/>
                  <a:pt x="2885098" y="1127627"/>
                  <a:pt x="2775838" y="1127627"/>
                </a:cubicBezTo>
                <a:close/>
                <a:moveTo>
                  <a:pt x="2153949" y="1127627"/>
                </a:moveTo>
                <a:cubicBezTo>
                  <a:pt x="2044689" y="1127627"/>
                  <a:pt x="1956117" y="1216199"/>
                  <a:pt x="1956117" y="1325459"/>
                </a:cubicBezTo>
                <a:cubicBezTo>
                  <a:pt x="1956117" y="1434719"/>
                  <a:pt x="2044689" y="1523291"/>
                  <a:pt x="2153949" y="1523291"/>
                </a:cubicBezTo>
                <a:cubicBezTo>
                  <a:pt x="2263209" y="1523291"/>
                  <a:pt x="2351781" y="1434719"/>
                  <a:pt x="2351781" y="1325459"/>
                </a:cubicBezTo>
                <a:cubicBezTo>
                  <a:pt x="2351781" y="1216199"/>
                  <a:pt x="2263209" y="1127627"/>
                  <a:pt x="2153949" y="1127627"/>
                </a:cubicBezTo>
                <a:close/>
                <a:moveTo>
                  <a:pt x="1238323" y="956510"/>
                </a:moveTo>
                <a:cubicBezTo>
                  <a:pt x="1173622" y="956510"/>
                  <a:pt x="1121172" y="1008960"/>
                  <a:pt x="1121172" y="1073661"/>
                </a:cubicBezTo>
                <a:cubicBezTo>
                  <a:pt x="1121172" y="1138362"/>
                  <a:pt x="1173622" y="1190812"/>
                  <a:pt x="1238323" y="1190812"/>
                </a:cubicBezTo>
                <a:cubicBezTo>
                  <a:pt x="1303024" y="1190812"/>
                  <a:pt x="1355474" y="1138362"/>
                  <a:pt x="1355474" y="1073661"/>
                </a:cubicBezTo>
                <a:cubicBezTo>
                  <a:pt x="1355474" y="1008960"/>
                  <a:pt x="1303024" y="956510"/>
                  <a:pt x="1238323" y="956510"/>
                </a:cubicBezTo>
                <a:close/>
                <a:moveTo>
                  <a:pt x="870057" y="956510"/>
                </a:moveTo>
                <a:cubicBezTo>
                  <a:pt x="805356" y="956510"/>
                  <a:pt x="752906" y="1008960"/>
                  <a:pt x="752906" y="1073661"/>
                </a:cubicBezTo>
                <a:cubicBezTo>
                  <a:pt x="752906" y="1138362"/>
                  <a:pt x="805356" y="1190812"/>
                  <a:pt x="870057" y="1190812"/>
                </a:cubicBezTo>
                <a:cubicBezTo>
                  <a:pt x="934758" y="1190812"/>
                  <a:pt x="987208" y="1138362"/>
                  <a:pt x="987208" y="1073661"/>
                </a:cubicBezTo>
                <a:cubicBezTo>
                  <a:pt x="987208" y="1008960"/>
                  <a:pt x="934758" y="956510"/>
                  <a:pt x="870057" y="956510"/>
                </a:cubicBezTo>
                <a:close/>
                <a:moveTo>
                  <a:pt x="2775838" y="526176"/>
                </a:moveTo>
                <a:cubicBezTo>
                  <a:pt x="2666578" y="526176"/>
                  <a:pt x="2578006" y="614748"/>
                  <a:pt x="2578006" y="724008"/>
                </a:cubicBezTo>
                <a:cubicBezTo>
                  <a:pt x="2578006" y="833268"/>
                  <a:pt x="2666578" y="921840"/>
                  <a:pt x="2775838" y="921840"/>
                </a:cubicBezTo>
                <a:cubicBezTo>
                  <a:pt x="2885098" y="921840"/>
                  <a:pt x="2973670" y="833268"/>
                  <a:pt x="2973670" y="724008"/>
                </a:cubicBezTo>
                <a:cubicBezTo>
                  <a:pt x="2973670" y="614748"/>
                  <a:pt x="2885098" y="526176"/>
                  <a:pt x="2775838" y="526176"/>
                </a:cubicBezTo>
                <a:close/>
                <a:moveTo>
                  <a:pt x="2153949" y="526176"/>
                </a:moveTo>
                <a:cubicBezTo>
                  <a:pt x="2044689" y="526176"/>
                  <a:pt x="1956117" y="614748"/>
                  <a:pt x="1956117" y="724008"/>
                </a:cubicBezTo>
                <a:cubicBezTo>
                  <a:pt x="1956117" y="833268"/>
                  <a:pt x="2044689" y="921840"/>
                  <a:pt x="2153949" y="921840"/>
                </a:cubicBezTo>
                <a:cubicBezTo>
                  <a:pt x="2263209" y="921840"/>
                  <a:pt x="2351781" y="833268"/>
                  <a:pt x="2351781" y="724008"/>
                </a:cubicBezTo>
                <a:cubicBezTo>
                  <a:pt x="2351781" y="614748"/>
                  <a:pt x="2263209" y="526176"/>
                  <a:pt x="2153949" y="526176"/>
                </a:cubicBezTo>
                <a:close/>
                <a:moveTo>
                  <a:pt x="2464893" y="0"/>
                </a:moveTo>
                <a:cubicBezTo>
                  <a:pt x="3030837" y="0"/>
                  <a:pt x="3489626" y="458789"/>
                  <a:pt x="3489626" y="1024733"/>
                </a:cubicBezTo>
                <a:cubicBezTo>
                  <a:pt x="3489626" y="1442455"/>
                  <a:pt x="3239684" y="1801800"/>
                  <a:pt x="2880320" y="1959209"/>
                </a:cubicBezTo>
                <a:lnTo>
                  <a:pt x="2880320" y="2008571"/>
                </a:lnTo>
                <a:lnTo>
                  <a:pt x="3250857" y="2008571"/>
                </a:lnTo>
                <a:lnTo>
                  <a:pt x="3250857" y="2359970"/>
                </a:lnTo>
                <a:lnTo>
                  <a:pt x="3437294" y="2359970"/>
                </a:lnTo>
                <a:lnTo>
                  <a:pt x="3437294" y="2360694"/>
                </a:lnTo>
                <a:lnTo>
                  <a:pt x="3852060" y="2233461"/>
                </a:lnTo>
                <a:lnTo>
                  <a:pt x="3852060" y="3367858"/>
                </a:lnTo>
                <a:lnTo>
                  <a:pt x="3437294" y="3240624"/>
                </a:lnTo>
                <a:lnTo>
                  <a:pt x="3437294" y="3241349"/>
                </a:lnTo>
                <a:lnTo>
                  <a:pt x="3250857" y="3241349"/>
                </a:lnTo>
                <a:lnTo>
                  <a:pt x="3250857" y="3633063"/>
                </a:lnTo>
                <a:lnTo>
                  <a:pt x="298529" y="3633063"/>
                </a:lnTo>
                <a:lnTo>
                  <a:pt x="298529" y="2431730"/>
                </a:lnTo>
                <a:lnTo>
                  <a:pt x="0" y="2008571"/>
                </a:lnTo>
                <a:lnTo>
                  <a:pt x="298529" y="2008571"/>
                </a:lnTo>
                <a:lnTo>
                  <a:pt x="792088" y="2008571"/>
                </a:lnTo>
                <a:lnTo>
                  <a:pt x="792088" y="1796817"/>
                </a:lnTo>
                <a:cubicBezTo>
                  <a:pt x="587745" y="1700755"/>
                  <a:pt x="447370" y="1492642"/>
                  <a:pt x="447370" y="1251742"/>
                </a:cubicBezTo>
                <a:cubicBezTo>
                  <a:pt x="447370" y="916605"/>
                  <a:pt x="719053" y="644923"/>
                  <a:pt x="1054190" y="644923"/>
                </a:cubicBezTo>
                <a:cubicBezTo>
                  <a:pt x="1212753" y="644923"/>
                  <a:pt x="1357112" y="705740"/>
                  <a:pt x="1463939" y="806702"/>
                </a:cubicBezTo>
                <a:cubicBezTo>
                  <a:pt x="1563407" y="345444"/>
                  <a:pt x="1973809" y="0"/>
                  <a:pt x="246489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776" name="Group 775">
            <a:extLst>
              <a:ext uri="{FF2B5EF4-FFF2-40B4-BE49-F238E27FC236}">
                <a16:creationId xmlns:a16="http://schemas.microsoft.com/office/drawing/2014/main" id="{86A227EE-A0F3-47BC-978D-9F05E69A3B81}"/>
              </a:ext>
            </a:extLst>
          </p:cNvPr>
          <p:cNvGrpSpPr/>
          <p:nvPr/>
        </p:nvGrpSpPr>
        <p:grpSpPr>
          <a:xfrm>
            <a:off x="4974042" y="5337069"/>
            <a:ext cx="4735786" cy="707886"/>
            <a:chOff x="592509" y="1556792"/>
            <a:chExt cx="2361076" cy="707886"/>
          </a:xfrm>
        </p:grpSpPr>
        <p:sp>
          <p:nvSpPr>
            <p:cNvPr id="777" name="TextBox 776">
              <a:extLst>
                <a:ext uri="{FF2B5EF4-FFF2-40B4-BE49-F238E27FC236}">
                  <a16:creationId xmlns:a16="http://schemas.microsoft.com/office/drawing/2014/main" id="{EAF1F92B-C44C-4318-A7B6-136B9305EA79}"/>
                </a:ext>
              </a:extLst>
            </p:cNvPr>
            <p:cNvSpPr txBox="1"/>
            <p:nvPr/>
          </p:nvSpPr>
          <p:spPr>
            <a:xfrm>
              <a:off x="592509" y="1803013"/>
              <a:ext cx="23610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Easy to change colors, photos and Text.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</a:p>
          </p:txBody>
        </p:sp>
        <p:sp>
          <p:nvSpPr>
            <p:cNvPr id="778" name="TextBox 777">
              <a:extLst>
                <a:ext uri="{FF2B5EF4-FFF2-40B4-BE49-F238E27FC236}">
                  <a16:creationId xmlns:a16="http://schemas.microsoft.com/office/drawing/2014/main" id="{4DF4BCB7-8754-4B52-803E-06EF859CD5A3}"/>
                </a:ext>
              </a:extLst>
            </p:cNvPr>
            <p:cNvSpPr txBox="1"/>
            <p:nvPr/>
          </p:nvSpPr>
          <p:spPr>
            <a:xfrm>
              <a:off x="592509" y="1556792"/>
              <a:ext cx="2361075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780" name="Oval 779">
            <a:extLst>
              <a:ext uri="{FF2B5EF4-FFF2-40B4-BE49-F238E27FC236}">
                <a16:creationId xmlns:a16="http://schemas.microsoft.com/office/drawing/2014/main" id="{2798A385-B9DC-4667-9EA5-4F600C01040E}"/>
              </a:ext>
            </a:extLst>
          </p:cNvPr>
          <p:cNvSpPr/>
          <p:nvPr/>
        </p:nvSpPr>
        <p:spPr>
          <a:xfrm>
            <a:off x="5442452" y="4278437"/>
            <a:ext cx="605549" cy="60554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781" name="Rounded Rectangle 9">
            <a:extLst>
              <a:ext uri="{FF2B5EF4-FFF2-40B4-BE49-F238E27FC236}">
                <a16:creationId xmlns:a16="http://schemas.microsoft.com/office/drawing/2014/main" id="{7E54D93F-E3E6-4294-A747-438CF3945890}"/>
              </a:ext>
            </a:extLst>
          </p:cNvPr>
          <p:cNvSpPr>
            <a:spLocks/>
          </p:cNvSpPr>
          <p:nvPr/>
        </p:nvSpPr>
        <p:spPr>
          <a:xfrm>
            <a:off x="5604340" y="4440327"/>
            <a:ext cx="281770" cy="281770"/>
          </a:xfrm>
          <a:custGeom>
            <a:avLst/>
            <a:gdLst/>
            <a:ahLst/>
            <a:cxnLst/>
            <a:rect l="l" t="t" r="r" b="b"/>
            <a:pathLst>
              <a:path w="3960440" h="3960000">
                <a:moveTo>
                  <a:pt x="1588743" y="1414211"/>
                </a:moveTo>
                <a:cubicBezTo>
                  <a:pt x="1540407" y="1411706"/>
                  <a:pt x="1506842" y="1440258"/>
                  <a:pt x="1506842" y="1478573"/>
                </a:cubicBezTo>
                <a:lnTo>
                  <a:pt x="1506842" y="2462752"/>
                </a:lnTo>
                <a:cubicBezTo>
                  <a:pt x="1506842" y="2484086"/>
                  <a:pt x="1516471" y="2503171"/>
                  <a:pt x="1532201" y="2515206"/>
                </a:cubicBezTo>
                <a:cubicBezTo>
                  <a:pt x="1552351" y="2541621"/>
                  <a:pt x="1589483" y="2548946"/>
                  <a:pt x="1619199" y="2531790"/>
                </a:cubicBezTo>
                <a:lnTo>
                  <a:pt x="2471524" y="2039700"/>
                </a:lnTo>
                <a:cubicBezTo>
                  <a:pt x="2509339" y="2017643"/>
                  <a:pt x="2509577" y="1945490"/>
                  <a:pt x="2464719" y="1913406"/>
                </a:cubicBezTo>
                <a:cubicBezTo>
                  <a:pt x="2315501" y="1808322"/>
                  <a:pt x="1748389" y="1486683"/>
                  <a:pt x="1588743" y="1414211"/>
                </a:cubicBezTo>
                <a:close/>
                <a:moveTo>
                  <a:pt x="1982320" y="904379"/>
                </a:moveTo>
                <a:cubicBezTo>
                  <a:pt x="2575020" y="904379"/>
                  <a:pt x="3055498" y="1384857"/>
                  <a:pt x="3055498" y="1977557"/>
                </a:cubicBezTo>
                <a:cubicBezTo>
                  <a:pt x="3055498" y="2570257"/>
                  <a:pt x="2575020" y="3050735"/>
                  <a:pt x="1982320" y="3050735"/>
                </a:cubicBezTo>
                <a:cubicBezTo>
                  <a:pt x="1389620" y="3050735"/>
                  <a:pt x="909142" y="2570257"/>
                  <a:pt x="909142" y="1977557"/>
                </a:cubicBezTo>
                <a:cubicBezTo>
                  <a:pt x="909142" y="1384857"/>
                  <a:pt x="1389620" y="904379"/>
                  <a:pt x="1982320" y="904379"/>
                </a:cubicBezTo>
                <a:close/>
                <a:moveTo>
                  <a:pt x="1982320" y="537397"/>
                </a:moveTo>
                <a:cubicBezTo>
                  <a:pt x="1186942" y="537397"/>
                  <a:pt x="542160" y="1182179"/>
                  <a:pt x="542160" y="1977557"/>
                </a:cubicBezTo>
                <a:cubicBezTo>
                  <a:pt x="542160" y="2772935"/>
                  <a:pt x="1186942" y="3417717"/>
                  <a:pt x="1982320" y="3417717"/>
                </a:cubicBezTo>
                <a:cubicBezTo>
                  <a:pt x="2777698" y="3417717"/>
                  <a:pt x="3422480" y="2772935"/>
                  <a:pt x="3422480" y="1977557"/>
                </a:cubicBezTo>
                <a:cubicBezTo>
                  <a:pt x="3422480" y="1182179"/>
                  <a:pt x="2777698" y="537397"/>
                  <a:pt x="1982320" y="537397"/>
                </a:cubicBezTo>
                <a:close/>
                <a:moveTo>
                  <a:pt x="436907" y="0"/>
                </a:moveTo>
                <a:lnTo>
                  <a:pt x="3523533" y="0"/>
                </a:lnTo>
                <a:cubicBezTo>
                  <a:pt x="3764830" y="0"/>
                  <a:pt x="3960440" y="195610"/>
                  <a:pt x="3960440" y="436907"/>
                </a:cubicBezTo>
                <a:lnTo>
                  <a:pt x="3960440" y="3523093"/>
                </a:lnTo>
                <a:cubicBezTo>
                  <a:pt x="3960440" y="3764390"/>
                  <a:pt x="3764830" y="3960000"/>
                  <a:pt x="3523533" y="3960000"/>
                </a:cubicBezTo>
                <a:lnTo>
                  <a:pt x="436907" y="3960000"/>
                </a:lnTo>
                <a:cubicBezTo>
                  <a:pt x="195610" y="3960000"/>
                  <a:pt x="0" y="3764390"/>
                  <a:pt x="0" y="3523093"/>
                </a:cubicBezTo>
                <a:lnTo>
                  <a:pt x="0" y="436907"/>
                </a:lnTo>
                <a:cubicBezTo>
                  <a:pt x="0" y="195610"/>
                  <a:pt x="195610" y="0"/>
                  <a:pt x="43690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782" name="Group 781">
            <a:extLst>
              <a:ext uri="{FF2B5EF4-FFF2-40B4-BE49-F238E27FC236}">
                <a16:creationId xmlns:a16="http://schemas.microsoft.com/office/drawing/2014/main" id="{586AC33D-B18C-4792-A41B-5834A93EA6A4}"/>
              </a:ext>
            </a:extLst>
          </p:cNvPr>
          <p:cNvGrpSpPr/>
          <p:nvPr/>
        </p:nvGrpSpPr>
        <p:grpSpPr>
          <a:xfrm>
            <a:off x="6209810" y="4227268"/>
            <a:ext cx="4735786" cy="707886"/>
            <a:chOff x="592509" y="1556792"/>
            <a:chExt cx="2361076" cy="707886"/>
          </a:xfrm>
        </p:grpSpPr>
        <p:sp>
          <p:nvSpPr>
            <p:cNvPr id="783" name="TextBox 782">
              <a:extLst>
                <a:ext uri="{FF2B5EF4-FFF2-40B4-BE49-F238E27FC236}">
                  <a16:creationId xmlns:a16="http://schemas.microsoft.com/office/drawing/2014/main" id="{68446EE9-590C-4F7B-A2CA-C67636AC4B49}"/>
                </a:ext>
              </a:extLst>
            </p:cNvPr>
            <p:cNvSpPr txBox="1"/>
            <p:nvPr/>
          </p:nvSpPr>
          <p:spPr>
            <a:xfrm>
              <a:off x="592509" y="1803013"/>
              <a:ext cx="23610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Easy to change colors, photos and Text.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</a:p>
          </p:txBody>
        </p:sp>
        <p:sp>
          <p:nvSpPr>
            <p:cNvPr id="784" name="TextBox 783">
              <a:extLst>
                <a:ext uri="{FF2B5EF4-FFF2-40B4-BE49-F238E27FC236}">
                  <a16:creationId xmlns:a16="http://schemas.microsoft.com/office/drawing/2014/main" id="{486EFB2F-486B-41F9-B8F2-DECE245CF190}"/>
                </a:ext>
              </a:extLst>
            </p:cNvPr>
            <p:cNvSpPr txBox="1"/>
            <p:nvPr/>
          </p:nvSpPr>
          <p:spPr>
            <a:xfrm>
              <a:off x="592509" y="1556792"/>
              <a:ext cx="2361075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786" name="Oval 785">
            <a:extLst>
              <a:ext uri="{FF2B5EF4-FFF2-40B4-BE49-F238E27FC236}">
                <a16:creationId xmlns:a16="http://schemas.microsoft.com/office/drawing/2014/main" id="{84D7373C-8232-4CB3-BE62-8A3972A15ECF}"/>
              </a:ext>
            </a:extLst>
          </p:cNvPr>
          <p:cNvSpPr/>
          <p:nvPr/>
        </p:nvSpPr>
        <p:spPr>
          <a:xfrm>
            <a:off x="5442452" y="3029491"/>
            <a:ext cx="605549" cy="605549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787" name="Donut 6">
            <a:extLst>
              <a:ext uri="{FF2B5EF4-FFF2-40B4-BE49-F238E27FC236}">
                <a16:creationId xmlns:a16="http://schemas.microsoft.com/office/drawing/2014/main" id="{F79FAEBD-F71D-4B48-B325-954B20A9AF5E}"/>
              </a:ext>
            </a:extLst>
          </p:cNvPr>
          <p:cNvSpPr>
            <a:spLocks noChangeAspect="1"/>
          </p:cNvSpPr>
          <p:nvPr/>
        </p:nvSpPr>
        <p:spPr>
          <a:xfrm>
            <a:off x="5572188" y="3159227"/>
            <a:ext cx="346079" cy="346079"/>
          </a:xfrm>
          <a:custGeom>
            <a:avLst/>
            <a:gdLst/>
            <a:ahLst/>
            <a:cxnLst/>
            <a:rect l="l" t="t" r="r" b="b"/>
            <a:pathLst>
              <a:path w="3960000" h="3960000">
                <a:moveTo>
                  <a:pt x="1980000" y="1260000"/>
                </a:moveTo>
                <a:cubicBezTo>
                  <a:pt x="2377645" y="1260000"/>
                  <a:pt x="2700000" y="1582355"/>
                  <a:pt x="2700000" y="1980000"/>
                </a:cubicBezTo>
                <a:cubicBezTo>
                  <a:pt x="2700000" y="2377645"/>
                  <a:pt x="2377645" y="2700000"/>
                  <a:pt x="1980000" y="2700000"/>
                </a:cubicBezTo>
                <a:cubicBezTo>
                  <a:pt x="1582355" y="2700000"/>
                  <a:pt x="1260000" y="2377645"/>
                  <a:pt x="1260000" y="1980000"/>
                </a:cubicBezTo>
                <a:cubicBezTo>
                  <a:pt x="1260000" y="1582355"/>
                  <a:pt x="1582355" y="1260000"/>
                  <a:pt x="1980000" y="1260000"/>
                </a:cubicBezTo>
                <a:close/>
                <a:moveTo>
                  <a:pt x="2490424" y="1258488"/>
                </a:moveTo>
                <a:lnTo>
                  <a:pt x="3822407" y="1258488"/>
                </a:lnTo>
                <a:cubicBezTo>
                  <a:pt x="3911854" y="1481555"/>
                  <a:pt x="3960000" y="1725155"/>
                  <a:pt x="3960000" y="1980000"/>
                </a:cubicBezTo>
                <a:cubicBezTo>
                  <a:pt x="3960000" y="3073524"/>
                  <a:pt x="3073524" y="3960000"/>
                  <a:pt x="1980000" y="3960000"/>
                </a:cubicBezTo>
                <a:lnTo>
                  <a:pt x="1852759" y="3953575"/>
                </a:lnTo>
                <a:lnTo>
                  <a:pt x="2729076" y="2455486"/>
                </a:lnTo>
                <a:lnTo>
                  <a:pt x="2726868" y="2454194"/>
                </a:lnTo>
                <a:cubicBezTo>
                  <a:pt x="2814857" y="2317465"/>
                  <a:pt x="2865416" y="2154637"/>
                  <a:pt x="2865416" y="1980000"/>
                </a:cubicBezTo>
                <a:cubicBezTo>
                  <a:pt x="2865416" y="1681504"/>
                  <a:pt x="2717708" y="1417508"/>
                  <a:pt x="2490424" y="1258488"/>
                </a:cubicBezTo>
                <a:close/>
                <a:moveTo>
                  <a:pt x="334727" y="878603"/>
                </a:moveTo>
                <a:lnTo>
                  <a:pt x="1154753" y="2298930"/>
                </a:lnTo>
                <a:cubicBezTo>
                  <a:pt x="1281989" y="2630497"/>
                  <a:pt x="1603560" y="2865416"/>
                  <a:pt x="1980000" y="2865416"/>
                </a:cubicBezTo>
                <a:cubicBezTo>
                  <a:pt x="2123408" y="2865416"/>
                  <a:pt x="2258854" y="2831322"/>
                  <a:pt x="2378271" y="2770003"/>
                </a:cubicBezTo>
                <a:lnTo>
                  <a:pt x="1695481" y="3937251"/>
                </a:lnTo>
                <a:cubicBezTo>
                  <a:pt x="736579" y="3801546"/>
                  <a:pt x="0" y="2976792"/>
                  <a:pt x="0" y="1980000"/>
                </a:cubicBezTo>
                <a:cubicBezTo>
                  <a:pt x="0" y="1572291"/>
                  <a:pt x="123228" y="1193364"/>
                  <a:pt x="334727" y="878603"/>
                </a:cubicBezTo>
                <a:close/>
                <a:moveTo>
                  <a:pt x="1980000" y="0"/>
                </a:moveTo>
                <a:cubicBezTo>
                  <a:pt x="2762762" y="0"/>
                  <a:pt x="3439434" y="454224"/>
                  <a:pt x="3758731" y="1114488"/>
                </a:cubicBezTo>
                <a:lnTo>
                  <a:pt x="2165892" y="1114488"/>
                </a:lnTo>
                <a:cubicBezTo>
                  <a:pt x="2106002" y="1101330"/>
                  <a:pt x="2043789" y="1094584"/>
                  <a:pt x="1980000" y="1094584"/>
                </a:cubicBezTo>
                <a:cubicBezTo>
                  <a:pt x="1916211" y="1094584"/>
                  <a:pt x="1853998" y="1101330"/>
                  <a:pt x="1794108" y="1114488"/>
                </a:cubicBezTo>
                <a:lnTo>
                  <a:pt x="1774506" y="1114488"/>
                </a:lnTo>
                <a:lnTo>
                  <a:pt x="1774506" y="1119528"/>
                </a:lnTo>
                <a:cubicBezTo>
                  <a:pt x="1405645" y="1206316"/>
                  <a:pt x="1126346" y="1524537"/>
                  <a:pt x="1097987" y="1912608"/>
                </a:cubicBezTo>
                <a:lnTo>
                  <a:pt x="428214" y="752526"/>
                </a:lnTo>
                <a:cubicBezTo>
                  <a:pt x="789694" y="293724"/>
                  <a:pt x="1350545" y="0"/>
                  <a:pt x="19800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788" name="Group 787">
            <a:extLst>
              <a:ext uri="{FF2B5EF4-FFF2-40B4-BE49-F238E27FC236}">
                <a16:creationId xmlns:a16="http://schemas.microsoft.com/office/drawing/2014/main" id="{2C65A998-225B-4963-BFFA-1672E28E1611}"/>
              </a:ext>
            </a:extLst>
          </p:cNvPr>
          <p:cNvGrpSpPr/>
          <p:nvPr/>
        </p:nvGrpSpPr>
        <p:grpSpPr>
          <a:xfrm>
            <a:off x="6209809" y="2978322"/>
            <a:ext cx="4735786" cy="707886"/>
            <a:chOff x="592509" y="1556792"/>
            <a:chExt cx="2361076" cy="707886"/>
          </a:xfrm>
        </p:grpSpPr>
        <p:sp>
          <p:nvSpPr>
            <p:cNvPr id="789" name="TextBox 788">
              <a:extLst>
                <a:ext uri="{FF2B5EF4-FFF2-40B4-BE49-F238E27FC236}">
                  <a16:creationId xmlns:a16="http://schemas.microsoft.com/office/drawing/2014/main" id="{A95F0A40-DECD-47F7-B76D-6C235506FE1A}"/>
                </a:ext>
              </a:extLst>
            </p:cNvPr>
            <p:cNvSpPr txBox="1"/>
            <p:nvPr/>
          </p:nvSpPr>
          <p:spPr>
            <a:xfrm>
              <a:off x="592509" y="1803013"/>
              <a:ext cx="23610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Easy to change colors, photos and Text.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90" name="TextBox 789">
              <a:extLst>
                <a:ext uri="{FF2B5EF4-FFF2-40B4-BE49-F238E27FC236}">
                  <a16:creationId xmlns:a16="http://schemas.microsoft.com/office/drawing/2014/main" id="{1A4EBBE0-607A-4FA1-9A15-D0860DA52DB2}"/>
                </a:ext>
              </a:extLst>
            </p:cNvPr>
            <p:cNvSpPr txBox="1"/>
            <p:nvPr/>
          </p:nvSpPr>
          <p:spPr>
            <a:xfrm>
              <a:off x="592509" y="1556792"/>
              <a:ext cx="2361075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91" name="Group 790">
            <a:extLst>
              <a:ext uri="{FF2B5EF4-FFF2-40B4-BE49-F238E27FC236}">
                <a16:creationId xmlns:a16="http://schemas.microsoft.com/office/drawing/2014/main" id="{F63DFEFC-4B0B-46F2-819F-C47B86CA3B1F}"/>
              </a:ext>
            </a:extLst>
          </p:cNvPr>
          <p:cNvGrpSpPr/>
          <p:nvPr/>
        </p:nvGrpSpPr>
        <p:grpSpPr>
          <a:xfrm>
            <a:off x="1115568" y="1702908"/>
            <a:ext cx="1775900" cy="4502218"/>
            <a:chOff x="953311" y="1053817"/>
            <a:chExt cx="2100413" cy="5324912"/>
          </a:xfrm>
        </p:grpSpPr>
        <p:grpSp>
          <p:nvGrpSpPr>
            <p:cNvPr id="792" name="Group 791">
              <a:extLst>
                <a:ext uri="{FF2B5EF4-FFF2-40B4-BE49-F238E27FC236}">
                  <a16:creationId xmlns:a16="http://schemas.microsoft.com/office/drawing/2014/main" id="{16FA58C0-779A-4197-A1FB-2A2B2661B38B}"/>
                </a:ext>
              </a:extLst>
            </p:cNvPr>
            <p:cNvGrpSpPr/>
            <p:nvPr/>
          </p:nvGrpSpPr>
          <p:grpSpPr>
            <a:xfrm>
              <a:off x="953311" y="1053817"/>
              <a:ext cx="2100413" cy="2643864"/>
              <a:chOff x="1350877" y="1098163"/>
              <a:chExt cx="2100413" cy="2643864"/>
            </a:xfrm>
          </p:grpSpPr>
          <p:sp>
            <p:nvSpPr>
              <p:cNvPr id="794" name="Freeform: Shape 793">
                <a:extLst>
                  <a:ext uri="{FF2B5EF4-FFF2-40B4-BE49-F238E27FC236}">
                    <a16:creationId xmlns:a16="http://schemas.microsoft.com/office/drawing/2014/main" id="{21A87F66-19A5-470F-AAC0-82A604710893}"/>
                  </a:ext>
                </a:extLst>
              </p:cNvPr>
              <p:cNvSpPr>
                <a:spLocks/>
              </p:cNvSpPr>
              <p:nvPr/>
            </p:nvSpPr>
            <p:spPr bwMode="auto">
              <a:xfrm rot="395367">
                <a:off x="1350877" y="1729407"/>
                <a:ext cx="2100413" cy="2012620"/>
              </a:xfrm>
              <a:custGeom>
                <a:avLst/>
                <a:gdLst>
                  <a:gd name="connsiteX0" fmla="*/ 1083647 w 2334182"/>
                  <a:gd name="connsiteY0" fmla="*/ 171768 h 2236619"/>
                  <a:gd name="connsiteX1" fmla="*/ 950300 w 2334182"/>
                  <a:gd name="connsiteY1" fmla="*/ 202779 h 2236619"/>
                  <a:gd name="connsiteX2" fmla="*/ 907661 w 2334182"/>
                  <a:gd name="connsiteY2" fmla="*/ 218284 h 2236619"/>
                  <a:gd name="connsiteX3" fmla="*/ 862695 w 2334182"/>
                  <a:gd name="connsiteY3" fmla="*/ 235340 h 2236619"/>
                  <a:gd name="connsiteX4" fmla="*/ 819281 w 2334182"/>
                  <a:gd name="connsiteY4" fmla="*/ 254722 h 2236619"/>
                  <a:gd name="connsiteX5" fmla="*/ 775091 w 2334182"/>
                  <a:gd name="connsiteY5" fmla="*/ 277980 h 2236619"/>
                  <a:gd name="connsiteX6" fmla="*/ 733227 w 2334182"/>
                  <a:gd name="connsiteY6" fmla="*/ 302787 h 2236619"/>
                  <a:gd name="connsiteX7" fmla="*/ 692138 w 2334182"/>
                  <a:gd name="connsiteY7" fmla="*/ 329922 h 2236619"/>
                  <a:gd name="connsiteX8" fmla="*/ 654149 w 2334182"/>
                  <a:gd name="connsiteY8" fmla="*/ 360932 h 2236619"/>
                  <a:gd name="connsiteX9" fmla="*/ 618487 w 2334182"/>
                  <a:gd name="connsiteY9" fmla="*/ 394269 h 2236619"/>
                  <a:gd name="connsiteX10" fmla="*/ 586702 w 2334182"/>
                  <a:gd name="connsiteY10" fmla="*/ 431482 h 2236619"/>
                  <a:gd name="connsiteX11" fmla="*/ 558017 w 2334182"/>
                  <a:gd name="connsiteY11" fmla="*/ 469469 h 2236619"/>
                  <a:gd name="connsiteX12" fmla="*/ 535534 w 2334182"/>
                  <a:gd name="connsiteY12" fmla="*/ 511334 h 2236619"/>
                  <a:gd name="connsiteX13" fmla="*/ 516928 w 2334182"/>
                  <a:gd name="connsiteY13" fmla="*/ 557074 h 2236619"/>
                  <a:gd name="connsiteX14" fmla="*/ 506075 w 2334182"/>
                  <a:gd name="connsiteY14" fmla="*/ 604366 h 2236619"/>
                  <a:gd name="connsiteX15" fmla="*/ 500647 w 2334182"/>
                  <a:gd name="connsiteY15" fmla="*/ 657083 h 2236619"/>
                  <a:gd name="connsiteX16" fmla="*/ 502973 w 2334182"/>
                  <a:gd name="connsiteY16" fmla="*/ 693521 h 2236619"/>
                  <a:gd name="connsiteX17" fmla="*/ 513051 w 2334182"/>
                  <a:gd name="connsiteY17" fmla="*/ 727633 h 2236619"/>
                  <a:gd name="connsiteX18" fmla="*/ 527007 w 2334182"/>
                  <a:gd name="connsiteY18" fmla="*/ 758644 h 2236619"/>
                  <a:gd name="connsiteX19" fmla="*/ 547163 w 2334182"/>
                  <a:gd name="connsiteY19" fmla="*/ 786552 h 2236619"/>
                  <a:gd name="connsiteX20" fmla="*/ 568095 w 2334182"/>
                  <a:gd name="connsiteY20" fmla="*/ 812912 h 2236619"/>
                  <a:gd name="connsiteX21" fmla="*/ 592129 w 2334182"/>
                  <a:gd name="connsiteY21" fmla="*/ 836170 h 2236619"/>
                  <a:gd name="connsiteX22" fmla="*/ 616162 w 2334182"/>
                  <a:gd name="connsiteY22" fmla="*/ 854001 h 2236619"/>
                  <a:gd name="connsiteX23" fmla="*/ 640970 w 2334182"/>
                  <a:gd name="connsiteY23" fmla="*/ 871056 h 2236619"/>
                  <a:gd name="connsiteX24" fmla="*/ 673532 w 2334182"/>
                  <a:gd name="connsiteY24" fmla="*/ 883460 h 2236619"/>
                  <a:gd name="connsiteX25" fmla="*/ 709194 w 2334182"/>
                  <a:gd name="connsiteY25" fmla="*/ 891988 h 2236619"/>
                  <a:gd name="connsiteX26" fmla="*/ 748732 w 2334182"/>
                  <a:gd name="connsiteY26" fmla="*/ 898190 h 2236619"/>
                  <a:gd name="connsiteX27" fmla="*/ 790596 w 2334182"/>
                  <a:gd name="connsiteY27" fmla="*/ 902067 h 2236619"/>
                  <a:gd name="connsiteX28" fmla="*/ 834786 w 2334182"/>
                  <a:gd name="connsiteY28" fmla="*/ 905168 h 2236619"/>
                  <a:gd name="connsiteX29" fmla="*/ 878201 w 2334182"/>
                  <a:gd name="connsiteY29" fmla="*/ 905943 h 2236619"/>
                  <a:gd name="connsiteX30" fmla="*/ 923167 w 2334182"/>
                  <a:gd name="connsiteY30" fmla="*/ 905943 h 2236619"/>
                  <a:gd name="connsiteX31" fmla="*/ 968132 w 2334182"/>
                  <a:gd name="connsiteY31" fmla="*/ 907493 h 2236619"/>
                  <a:gd name="connsiteX32" fmla="*/ 1010772 w 2334182"/>
                  <a:gd name="connsiteY32" fmla="*/ 910595 h 2236619"/>
                  <a:gd name="connsiteX33" fmla="*/ 1050310 w 2334182"/>
                  <a:gd name="connsiteY33" fmla="*/ 913696 h 2236619"/>
                  <a:gd name="connsiteX34" fmla="*/ 1086747 w 2334182"/>
                  <a:gd name="connsiteY34" fmla="*/ 919122 h 2236619"/>
                  <a:gd name="connsiteX35" fmla="*/ 1120859 w 2334182"/>
                  <a:gd name="connsiteY35" fmla="*/ 927650 h 2236619"/>
                  <a:gd name="connsiteX36" fmla="*/ 1148768 w 2334182"/>
                  <a:gd name="connsiteY36" fmla="*/ 938505 h 2236619"/>
                  <a:gd name="connsiteX37" fmla="*/ 1169700 w 2334182"/>
                  <a:gd name="connsiteY37" fmla="*/ 954009 h 2236619"/>
                  <a:gd name="connsiteX38" fmla="*/ 1186756 w 2334182"/>
                  <a:gd name="connsiteY38" fmla="*/ 971065 h 2236619"/>
                  <a:gd name="connsiteX39" fmla="*/ 1202261 w 2334182"/>
                  <a:gd name="connsiteY39" fmla="*/ 991222 h 2236619"/>
                  <a:gd name="connsiteX40" fmla="*/ 1213891 w 2334182"/>
                  <a:gd name="connsiteY40" fmla="*/ 1010604 h 2236619"/>
                  <a:gd name="connsiteX41" fmla="*/ 1224744 w 2334182"/>
                  <a:gd name="connsiteY41" fmla="*/ 1033086 h 2236619"/>
                  <a:gd name="connsiteX42" fmla="*/ 1233272 w 2334182"/>
                  <a:gd name="connsiteY42" fmla="*/ 1054018 h 2236619"/>
                  <a:gd name="connsiteX43" fmla="*/ 1241801 w 2334182"/>
                  <a:gd name="connsiteY43" fmla="*/ 1076501 h 2236619"/>
                  <a:gd name="connsiteX44" fmla="*/ 1250328 w 2334182"/>
                  <a:gd name="connsiteY44" fmla="*/ 1099759 h 2236619"/>
                  <a:gd name="connsiteX45" fmla="*/ 1260407 w 2334182"/>
                  <a:gd name="connsiteY45" fmla="*/ 1120691 h 2236619"/>
                  <a:gd name="connsiteX46" fmla="*/ 1269710 w 2334182"/>
                  <a:gd name="connsiteY46" fmla="*/ 1141624 h 2236619"/>
                  <a:gd name="connsiteX47" fmla="*/ 1281339 w 2334182"/>
                  <a:gd name="connsiteY47" fmla="*/ 1161780 h 2236619"/>
                  <a:gd name="connsiteX48" fmla="*/ 1293743 w 2334182"/>
                  <a:gd name="connsiteY48" fmla="*/ 1179611 h 2236619"/>
                  <a:gd name="connsiteX49" fmla="*/ 1309248 w 2334182"/>
                  <a:gd name="connsiteY49" fmla="*/ 1196668 h 2236619"/>
                  <a:gd name="connsiteX50" fmla="*/ 1327855 w 2334182"/>
                  <a:gd name="connsiteY50" fmla="*/ 1210622 h 2236619"/>
                  <a:gd name="connsiteX51" fmla="*/ 1350338 w 2334182"/>
                  <a:gd name="connsiteY51" fmla="*/ 1222251 h 2236619"/>
                  <a:gd name="connsiteX52" fmla="*/ 1377471 w 2334182"/>
                  <a:gd name="connsiteY52" fmla="*/ 1231555 h 2236619"/>
                  <a:gd name="connsiteX53" fmla="*/ 1406932 w 2334182"/>
                  <a:gd name="connsiteY53" fmla="*/ 1237756 h 2236619"/>
                  <a:gd name="connsiteX54" fmla="*/ 1441818 w 2334182"/>
                  <a:gd name="connsiteY54" fmla="*/ 1240082 h 2236619"/>
                  <a:gd name="connsiteX55" fmla="*/ 1484458 w 2334182"/>
                  <a:gd name="connsiteY55" fmla="*/ 1239307 h 2236619"/>
                  <a:gd name="connsiteX56" fmla="*/ 1502289 w 2334182"/>
                  <a:gd name="connsiteY56" fmla="*/ 1267216 h 2236619"/>
                  <a:gd name="connsiteX57" fmla="*/ 1523996 w 2334182"/>
                  <a:gd name="connsiteY57" fmla="*/ 1296677 h 2236619"/>
                  <a:gd name="connsiteX58" fmla="*/ 1548805 w 2334182"/>
                  <a:gd name="connsiteY58" fmla="*/ 1327687 h 2236619"/>
                  <a:gd name="connsiteX59" fmla="*/ 1577490 w 2334182"/>
                  <a:gd name="connsiteY59" fmla="*/ 1357146 h 2236619"/>
                  <a:gd name="connsiteX60" fmla="*/ 1606949 w 2334182"/>
                  <a:gd name="connsiteY60" fmla="*/ 1385831 h 2236619"/>
                  <a:gd name="connsiteX61" fmla="*/ 1636410 w 2334182"/>
                  <a:gd name="connsiteY61" fmla="*/ 1406764 h 2236619"/>
                  <a:gd name="connsiteX62" fmla="*/ 1665870 w 2334182"/>
                  <a:gd name="connsiteY62" fmla="*/ 1422268 h 2236619"/>
                  <a:gd name="connsiteX63" fmla="*/ 1691453 w 2334182"/>
                  <a:gd name="connsiteY63" fmla="*/ 1429246 h 2236619"/>
                  <a:gd name="connsiteX64" fmla="*/ 1720914 w 2334182"/>
                  <a:gd name="connsiteY64" fmla="*/ 1430797 h 2236619"/>
                  <a:gd name="connsiteX65" fmla="*/ 1753474 w 2334182"/>
                  <a:gd name="connsiteY65" fmla="*/ 1429246 h 2236619"/>
                  <a:gd name="connsiteX66" fmla="*/ 1787587 w 2334182"/>
                  <a:gd name="connsiteY66" fmla="*/ 1426145 h 2236619"/>
                  <a:gd name="connsiteX67" fmla="*/ 1822473 w 2334182"/>
                  <a:gd name="connsiteY67" fmla="*/ 1419168 h 2236619"/>
                  <a:gd name="connsiteX68" fmla="*/ 1856584 w 2334182"/>
                  <a:gd name="connsiteY68" fmla="*/ 1410640 h 2236619"/>
                  <a:gd name="connsiteX69" fmla="*/ 1889921 w 2334182"/>
                  <a:gd name="connsiteY69" fmla="*/ 1401336 h 2236619"/>
                  <a:gd name="connsiteX70" fmla="*/ 1920156 w 2334182"/>
                  <a:gd name="connsiteY70" fmla="*/ 1389708 h 2236619"/>
                  <a:gd name="connsiteX71" fmla="*/ 1948066 w 2334182"/>
                  <a:gd name="connsiteY71" fmla="*/ 1378853 h 2236619"/>
                  <a:gd name="connsiteX72" fmla="*/ 1968998 w 2334182"/>
                  <a:gd name="connsiteY72" fmla="*/ 1367225 h 2236619"/>
                  <a:gd name="connsiteX73" fmla="*/ 1986054 w 2334182"/>
                  <a:gd name="connsiteY73" fmla="*/ 1357146 h 2236619"/>
                  <a:gd name="connsiteX74" fmla="*/ 2011638 w 2334182"/>
                  <a:gd name="connsiteY74" fmla="*/ 1337766 h 2236619"/>
                  <a:gd name="connsiteX75" fmla="*/ 2036446 w 2334182"/>
                  <a:gd name="connsiteY75" fmla="*/ 1315283 h 2236619"/>
                  <a:gd name="connsiteX76" fmla="*/ 2060480 w 2334182"/>
                  <a:gd name="connsiteY76" fmla="*/ 1291250 h 2236619"/>
                  <a:gd name="connsiteX77" fmla="*/ 2084513 w 2334182"/>
                  <a:gd name="connsiteY77" fmla="*/ 1265666 h 2236619"/>
                  <a:gd name="connsiteX78" fmla="*/ 2106995 w 2334182"/>
                  <a:gd name="connsiteY78" fmla="*/ 1236205 h 2236619"/>
                  <a:gd name="connsiteX79" fmla="*/ 2127153 w 2334182"/>
                  <a:gd name="connsiteY79" fmla="*/ 1205195 h 2236619"/>
                  <a:gd name="connsiteX80" fmla="*/ 2144983 w 2334182"/>
                  <a:gd name="connsiteY80" fmla="*/ 1171083 h 2236619"/>
                  <a:gd name="connsiteX81" fmla="*/ 2160488 w 2334182"/>
                  <a:gd name="connsiteY81" fmla="*/ 1133095 h 2236619"/>
                  <a:gd name="connsiteX82" fmla="*/ 2172117 w 2334182"/>
                  <a:gd name="connsiteY82" fmla="*/ 1093557 h 2236619"/>
                  <a:gd name="connsiteX83" fmla="*/ 2180645 w 2334182"/>
                  <a:gd name="connsiteY83" fmla="*/ 1048591 h 2236619"/>
                  <a:gd name="connsiteX84" fmla="*/ 2183747 w 2334182"/>
                  <a:gd name="connsiteY84" fmla="*/ 1002076 h 2236619"/>
                  <a:gd name="connsiteX85" fmla="*/ 2182196 w 2334182"/>
                  <a:gd name="connsiteY85" fmla="*/ 950133 h 2236619"/>
                  <a:gd name="connsiteX86" fmla="*/ 2175218 w 2334182"/>
                  <a:gd name="connsiteY86" fmla="*/ 895090 h 2236619"/>
                  <a:gd name="connsiteX87" fmla="*/ 2158162 w 2334182"/>
                  <a:gd name="connsiteY87" fmla="*/ 812912 h 2236619"/>
                  <a:gd name="connsiteX88" fmla="*/ 2137231 w 2334182"/>
                  <a:gd name="connsiteY88" fmla="*/ 736936 h 2236619"/>
                  <a:gd name="connsiteX89" fmla="*/ 2110096 w 2334182"/>
                  <a:gd name="connsiteY89" fmla="*/ 664061 h 2236619"/>
                  <a:gd name="connsiteX90" fmla="*/ 2077535 w 2334182"/>
                  <a:gd name="connsiteY90" fmla="*/ 595837 h 2236619"/>
                  <a:gd name="connsiteX91" fmla="*/ 2041098 w 2334182"/>
                  <a:gd name="connsiteY91" fmla="*/ 533041 h 2236619"/>
                  <a:gd name="connsiteX92" fmla="*/ 1997683 w 2334182"/>
                  <a:gd name="connsiteY92" fmla="*/ 473346 h 2236619"/>
                  <a:gd name="connsiteX93" fmla="*/ 1951167 w 2334182"/>
                  <a:gd name="connsiteY93" fmla="*/ 419853 h 2236619"/>
                  <a:gd name="connsiteX94" fmla="*/ 1896899 w 2334182"/>
                  <a:gd name="connsiteY94" fmla="*/ 371786 h 2236619"/>
                  <a:gd name="connsiteX95" fmla="*/ 1841079 w 2334182"/>
                  <a:gd name="connsiteY95" fmla="*/ 326821 h 2236619"/>
                  <a:gd name="connsiteX96" fmla="*/ 1777508 w 2334182"/>
                  <a:gd name="connsiteY96" fmla="*/ 288833 h 2236619"/>
                  <a:gd name="connsiteX97" fmla="*/ 1710061 w 2334182"/>
                  <a:gd name="connsiteY97" fmla="*/ 254722 h 2236619"/>
                  <a:gd name="connsiteX98" fmla="*/ 1637960 w 2334182"/>
                  <a:gd name="connsiteY98" fmla="*/ 225261 h 2236619"/>
                  <a:gd name="connsiteX99" fmla="*/ 1560433 w 2334182"/>
                  <a:gd name="connsiteY99" fmla="*/ 202779 h 2236619"/>
                  <a:gd name="connsiteX100" fmla="*/ 1477481 w 2334182"/>
                  <a:gd name="connsiteY100" fmla="*/ 184948 h 2236619"/>
                  <a:gd name="connsiteX101" fmla="*/ 1391427 w 2334182"/>
                  <a:gd name="connsiteY101" fmla="*/ 171768 h 2236619"/>
                  <a:gd name="connsiteX102" fmla="*/ 1298395 w 2334182"/>
                  <a:gd name="connsiteY102" fmla="*/ 164791 h 2236619"/>
                  <a:gd name="connsiteX103" fmla="*/ 1200712 w 2334182"/>
                  <a:gd name="connsiteY103" fmla="*/ 163240 h 2236619"/>
                  <a:gd name="connsiteX104" fmla="*/ 1112347 w 2334182"/>
                  <a:gd name="connsiteY104" fmla="*/ 7377 h 2236619"/>
                  <a:gd name="connsiteX105" fmla="*/ 1202794 w 2334182"/>
                  <a:gd name="connsiteY105" fmla="*/ 0 h 2236619"/>
                  <a:gd name="connsiteX106" fmla="*/ 1304349 w 2334182"/>
                  <a:gd name="connsiteY106" fmla="*/ 820 h 2236619"/>
                  <a:gd name="connsiteX107" fmla="*/ 1399557 w 2334182"/>
                  <a:gd name="connsiteY107" fmla="*/ 8195 h 2236619"/>
                  <a:gd name="connsiteX108" fmla="*/ 1490005 w 2334182"/>
                  <a:gd name="connsiteY108" fmla="*/ 20490 h 2236619"/>
                  <a:gd name="connsiteX109" fmla="*/ 1576486 w 2334182"/>
                  <a:gd name="connsiteY109" fmla="*/ 38520 h 2236619"/>
                  <a:gd name="connsiteX110" fmla="*/ 1658999 w 2334182"/>
                  <a:gd name="connsiteY110" fmla="*/ 60649 h 2236619"/>
                  <a:gd name="connsiteX111" fmla="*/ 1735165 w 2334182"/>
                  <a:gd name="connsiteY111" fmla="*/ 89334 h 2236619"/>
                  <a:gd name="connsiteX112" fmla="*/ 1808952 w 2334182"/>
                  <a:gd name="connsiteY112" fmla="*/ 120478 h 2236619"/>
                  <a:gd name="connsiteX113" fmla="*/ 1876391 w 2334182"/>
                  <a:gd name="connsiteY113" fmla="*/ 157358 h 2236619"/>
                  <a:gd name="connsiteX114" fmla="*/ 1939862 w 2334182"/>
                  <a:gd name="connsiteY114" fmla="*/ 199157 h 2236619"/>
                  <a:gd name="connsiteX115" fmla="*/ 2000955 w 2334182"/>
                  <a:gd name="connsiteY115" fmla="*/ 245873 h 2236619"/>
                  <a:gd name="connsiteX116" fmla="*/ 2055699 w 2334182"/>
                  <a:gd name="connsiteY116" fmla="*/ 295866 h 2236619"/>
                  <a:gd name="connsiteX117" fmla="*/ 2105683 w 2334182"/>
                  <a:gd name="connsiteY117" fmla="*/ 351598 h 2236619"/>
                  <a:gd name="connsiteX118" fmla="*/ 2152493 w 2334182"/>
                  <a:gd name="connsiteY118" fmla="*/ 409787 h 2236619"/>
                  <a:gd name="connsiteX119" fmla="*/ 2193750 w 2334182"/>
                  <a:gd name="connsiteY119" fmla="*/ 472075 h 2236619"/>
                  <a:gd name="connsiteX120" fmla="*/ 2231834 w 2334182"/>
                  <a:gd name="connsiteY120" fmla="*/ 537641 h 2236619"/>
                  <a:gd name="connsiteX121" fmla="*/ 2257223 w 2334182"/>
                  <a:gd name="connsiteY121" fmla="*/ 592553 h 2236619"/>
                  <a:gd name="connsiteX122" fmla="*/ 2279437 w 2334182"/>
                  <a:gd name="connsiteY122" fmla="*/ 654021 h 2236619"/>
                  <a:gd name="connsiteX123" fmla="*/ 2299273 w 2334182"/>
                  <a:gd name="connsiteY123" fmla="*/ 721226 h 2236619"/>
                  <a:gd name="connsiteX124" fmla="*/ 2315141 w 2334182"/>
                  <a:gd name="connsiteY124" fmla="*/ 794168 h 2236619"/>
                  <a:gd name="connsiteX125" fmla="*/ 2327042 w 2334182"/>
                  <a:gd name="connsiteY125" fmla="*/ 868749 h 2236619"/>
                  <a:gd name="connsiteX126" fmla="*/ 2332595 w 2334182"/>
                  <a:gd name="connsiteY126" fmla="*/ 945790 h 2236619"/>
                  <a:gd name="connsiteX127" fmla="*/ 2334182 w 2334182"/>
                  <a:gd name="connsiteY127" fmla="*/ 1024469 h 2236619"/>
                  <a:gd name="connsiteX128" fmla="*/ 2329422 w 2334182"/>
                  <a:gd name="connsiteY128" fmla="*/ 1102329 h 2236619"/>
                  <a:gd name="connsiteX129" fmla="*/ 2319901 w 2334182"/>
                  <a:gd name="connsiteY129" fmla="*/ 1178549 h 2236619"/>
                  <a:gd name="connsiteX130" fmla="*/ 2302446 w 2334182"/>
                  <a:gd name="connsiteY130" fmla="*/ 1253131 h 2236619"/>
                  <a:gd name="connsiteX131" fmla="*/ 2279438 w 2334182"/>
                  <a:gd name="connsiteY131" fmla="*/ 1317056 h 2236619"/>
                  <a:gd name="connsiteX132" fmla="*/ 2251669 w 2334182"/>
                  <a:gd name="connsiteY132" fmla="*/ 1376887 h 2236619"/>
                  <a:gd name="connsiteX133" fmla="*/ 2218347 w 2334182"/>
                  <a:gd name="connsiteY133" fmla="*/ 1431798 h 2236619"/>
                  <a:gd name="connsiteX134" fmla="*/ 2184230 w 2334182"/>
                  <a:gd name="connsiteY134" fmla="*/ 1485070 h 2236619"/>
                  <a:gd name="connsiteX135" fmla="*/ 2146146 w 2334182"/>
                  <a:gd name="connsiteY135" fmla="*/ 1537523 h 2236619"/>
                  <a:gd name="connsiteX136" fmla="*/ 2108857 w 2334182"/>
                  <a:gd name="connsiteY136" fmla="*/ 1586698 h 2236619"/>
                  <a:gd name="connsiteX137" fmla="*/ 2071567 w 2334182"/>
                  <a:gd name="connsiteY137" fmla="*/ 1637511 h 2236619"/>
                  <a:gd name="connsiteX138" fmla="*/ 2035070 w 2334182"/>
                  <a:gd name="connsiteY138" fmla="*/ 1688324 h 2236619"/>
                  <a:gd name="connsiteX139" fmla="*/ 2010476 w 2334182"/>
                  <a:gd name="connsiteY139" fmla="*/ 1729303 h 2236619"/>
                  <a:gd name="connsiteX140" fmla="*/ 1990641 w 2334182"/>
                  <a:gd name="connsiteY140" fmla="*/ 1776019 h 2236619"/>
                  <a:gd name="connsiteX141" fmla="*/ 1974772 w 2334182"/>
                  <a:gd name="connsiteY141" fmla="*/ 1825194 h 2236619"/>
                  <a:gd name="connsiteX142" fmla="*/ 1962078 w 2334182"/>
                  <a:gd name="connsiteY142" fmla="*/ 1878466 h 2236619"/>
                  <a:gd name="connsiteX143" fmla="*/ 1960491 w 2334182"/>
                  <a:gd name="connsiteY143" fmla="*/ 1903872 h 2236619"/>
                  <a:gd name="connsiteX144" fmla="*/ 1962078 w 2334182"/>
                  <a:gd name="connsiteY144" fmla="*/ 1934197 h 2236619"/>
                  <a:gd name="connsiteX145" fmla="*/ 1966044 w 2334182"/>
                  <a:gd name="connsiteY145" fmla="*/ 1971077 h 2236619"/>
                  <a:gd name="connsiteX146" fmla="*/ 1971598 w 2334182"/>
                  <a:gd name="connsiteY146" fmla="*/ 2009597 h 2236619"/>
                  <a:gd name="connsiteX147" fmla="*/ 1980326 w 2334182"/>
                  <a:gd name="connsiteY147" fmla="*/ 2051395 h 2236619"/>
                  <a:gd name="connsiteX148" fmla="*/ 1990640 w 2334182"/>
                  <a:gd name="connsiteY148" fmla="*/ 2093195 h 2236619"/>
                  <a:gd name="connsiteX149" fmla="*/ 1991123 w 2334182"/>
                  <a:gd name="connsiteY149" fmla="*/ 2095075 h 2236619"/>
                  <a:gd name="connsiteX150" fmla="*/ 1365671 w 2334182"/>
                  <a:gd name="connsiteY150" fmla="*/ 2095075 h 2236619"/>
                  <a:gd name="connsiteX151" fmla="*/ 1211165 w 2334182"/>
                  <a:gd name="connsiteY151" fmla="*/ 2159073 h 2236619"/>
                  <a:gd name="connsiteX152" fmla="*/ 1185737 w 2334182"/>
                  <a:gd name="connsiteY152" fmla="*/ 2196789 h 2236619"/>
                  <a:gd name="connsiteX153" fmla="*/ 951135 w 2334182"/>
                  <a:gd name="connsiteY153" fmla="*/ 2223889 h 2236619"/>
                  <a:gd name="connsiteX154" fmla="*/ 947319 w 2334182"/>
                  <a:gd name="connsiteY154" fmla="*/ 2215311 h 2236619"/>
                  <a:gd name="connsiteX155" fmla="*/ 933038 w 2334182"/>
                  <a:gd name="connsiteY155" fmla="*/ 2191544 h 2236619"/>
                  <a:gd name="connsiteX156" fmla="*/ 917170 w 2334182"/>
                  <a:gd name="connsiteY156" fmla="*/ 2176791 h 2236619"/>
                  <a:gd name="connsiteX157" fmla="*/ 899716 w 2334182"/>
                  <a:gd name="connsiteY157" fmla="*/ 2169415 h 2236619"/>
                  <a:gd name="connsiteX158" fmla="*/ 879881 w 2334182"/>
                  <a:gd name="connsiteY158" fmla="*/ 2166136 h 2236619"/>
                  <a:gd name="connsiteX159" fmla="*/ 856872 w 2334182"/>
                  <a:gd name="connsiteY159" fmla="*/ 2167777 h 2236619"/>
                  <a:gd name="connsiteX160" fmla="*/ 833864 w 2334182"/>
                  <a:gd name="connsiteY160" fmla="*/ 2171054 h 2236619"/>
                  <a:gd name="connsiteX161" fmla="*/ 812442 w 2334182"/>
                  <a:gd name="connsiteY161" fmla="*/ 2176791 h 2236619"/>
                  <a:gd name="connsiteX162" fmla="*/ 791813 w 2334182"/>
                  <a:gd name="connsiteY162" fmla="*/ 2182528 h 2236619"/>
                  <a:gd name="connsiteX163" fmla="*/ 772771 w 2334182"/>
                  <a:gd name="connsiteY163" fmla="*/ 2188264 h 2236619"/>
                  <a:gd name="connsiteX164" fmla="*/ 758490 w 2334182"/>
                  <a:gd name="connsiteY164" fmla="*/ 2193182 h 2236619"/>
                  <a:gd name="connsiteX165" fmla="*/ 724374 w 2334182"/>
                  <a:gd name="connsiteY165" fmla="*/ 2204657 h 2236619"/>
                  <a:gd name="connsiteX166" fmla="*/ 685497 w 2334182"/>
                  <a:gd name="connsiteY166" fmla="*/ 2215311 h 2236619"/>
                  <a:gd name="connsiteX167" fmla="*/ 641861 w 2334182"/>
                  <a:gd name="connsiteY167" fmla="*/ 2224326 h 2236619"/>
                  <a:gd name="connsiteX168" fmla="*/ 595844 w 2334182"/>
                  <a:gd name="connsiteY168" fmla="*/ 2230063 h 2236619"/>
                  <a:gd name="connsiteX169" fmla="*/ 549827 w 2334182"/>
                  <a:gd name="connsiteY169" fmla="*/ 2234981 h 2236619"/>
                  <a:gd name="connsiteX170" fmla="*/ 503016 w 2334182"/>
                  <a:gd name="connsiteY170" fmla="*/ 2236619 h 2236619"/>
                  <a:gd name="connsiteX171" fmla="*/ 458585 w 2334182"/>
                  <a:gd name="connsiteY171" fmla="*/ 2233342 h 2236619"/>
                  <a:gd name="connsiteX172" fmla="*/ 416535 w 2334182"/>
                  <a:gd name="connsiteY172" fmla="*/ 2225965 h 2236619"/>
                  <a:gd name="connsiteX173" fmla="*/ 393527 w 2334182"/>
                  <a:gd name="connsiteY173" fmla="*/ 2220229 h 2236619"/>
                  <a:gd name="connsiteX174" fmla="*/ 370518 w 2334182"/>
                  <a:gd name="connsiteY174" fmla="*/ 2209574 h 2236619"/>
                  <a:gd name="connsiteX175" fmla="*/ 347509 w 2334182"/>
                  <a:gd name="connsiteY175" fmla="*/ 2197280 h 2236619"/>
                  <a:gd name="connsiteX176" fmla="*/ 327675 w 2334182"/>
                  <a:gd name="connsiteY176" fmla="*/ 2182528 h 2236619"/>
                  <a:gd name="connsiteX177" fmla="*/ 307047 w 2334182"/>
                  <a:gd name="connsiteY177" fmla="*/ 2164497 h 2236619"/>
                  <a:gd name="connsiteX178" fmla="*/ 291178 w 2334182"/>
                  <a:gd name="connsiteY178" fmla="*/ 2145647 h 2236619"/>
                  <a:gd name="connsiteX179" fmla="*/ 280070 w 2334182"/>
                  <a:gd name="connsiteY179" fmla="*/ 2121880 h 2236619"/>
                  <a:gd name="connsiteX180" fmla="*/ 271342 w 2334182"/>
                  <a:gd name="connsiteY180" fmla="*/ 2094833 h 2236619"/>
                  <a:gd name="connsiteX181" fmla="*/ 268169 w 2334182"/>
                  <a:gd name="connsiteY181" fmla="*/ 2065329 h 2236619"/>
                  <a:gd name="connsiteX182" fmla="*/ 271342 w 2334182"/>
                  <a:gd name="connsiteY182" fmla="*/ 2032546 h 2236619"/>
                  <a:gd name="connsiteX183" fmla="*/ 275310 w 2334182"/>
                  <a:gd name="connsiteY183" fmla="*/ 2009597 h 2236619"/>
                  <a:gd name="connsiteX184" fmla="*/ 280864 w 2334182"/>
                  <a:gd name="connsiteY184" fmla="*/ 1984191 h 2236619"/>
                  <a:gd name="connsiteX185" fmla="*/ 287211 w 2334182"/>
                  <a:gd name="connsiteY185" fmla="*/ 1957964 h 2236619"/>
                  <a:gd name="connsiteX186" fmla="*/ 289591 w 2334182"/>
                  <a:gd name="connsiteY186" fmla="*/ 1932558 h 2236619"/>
                  <a:gd name="connsiteX187" fmla="*/ 289591 w 2334182"/>
                  <a:gd name="connsiteY187" fmla="*/ 1905512 h 2236619"/>
                  <a:gd name="connsiteX188" fmla="*/ 282450 w 2334182"/>
                  <a:gd name="connsiteY188" fmla="*/ 1881745 h 2236619"/>
                  <a:gd name="connsiteX189" fmla="*/ 275310 w 2334182"/>
                  <a:gd name="connsiteY189" fmla="*/ 1868630 h 2236619"/>
                  <a:gd name="connsiteX190" fmla="*/ 262615 w 2334182"/>
                  <a:gd name="connsiteY190" fmla="*/ 1856338 h 2236619"/>
                  <a:gd name="connsiteX191" fmla="*/ 249128 w 2334182"/>
                  <a:gd name="connsiteY191" fmla="*/ 1847322 h 2236619"/>
                  <a:gd name="connsiteX192" fmla="*/ 234847 w 2334182"/>
                  <a:gd name="connsiteY192" fmla="*/ 1839945 h 2236619"/>
                  <a:gd name="connsiteX193" fmla="*/ 220565 w 2334182"/>
                  <a:gd name="connsiteY193" fmla="*/ 1829291 h 2236619"/>
                  <a:gd name="connsiteX194" fmla="*/ 209457 w 2334182"/>
                  <a:gd name="connsiteY194" fmla="*/ 1817817 h 2236619"/>
                  <a:gd name="connsiteX195" fmla="*/ 200730 w 2334182"/>
                  <a:gd name="connsiteY195" fmla="*/ 1803065 h 2236619"/>
                  <a:gd name="connsiteX196" fmla="*/ 197557 w 2334182"/>
                  <a:gd name="connsiteY196" fmla="*/ 1786674 h 2236619"/>
                  <a:gd name="connsiteX197" fmla="*/ 199143 w 2334182"/>
                  <a:gd name="connsiteY197" fmla="*/ 1770281 h 2236619"/>
                  <a:gd name="connsiteX198" fmla="*/ 204697 w 2334182"/>
                  <a:gd name="connsiteY198" fmla="*/ 1754709 h 2236619"/>
                  <a:gd name="connsiteX199" fmla="*/ 211838 w 2334182"/>
                  <a:gd name="connsiteY199" fmla="*/ 1741596 h 2236619"/>
                  <a:gd name="connsiteX200" fmla="*/ 216598 w 2334182"/>
                  <a:gd name="connsiteY200" fmla="*/ 1728483 h 2236619"/>
                  <a:gd name="connsiteX201" fmla="*/ 193590 w 2334182"/>
                  <a:gd name="connsiteY201" fmla="*/ 1712092 h 2236619"/>
                  <a:gd name="connsiteX202" fmla="*/ 177722 w 2334182"/>
                  <a:gd name="connsiteY202" fmla="*/ 1695701 h 2236619"/>
                  <a:gd name="connsiteX203" fmla="*/ 168994 w 2334182"/>
                  <a:gd name="connsiteY203" fmla="*/ 1679309 h 2236619"/>
                  <a:gd name="connsiteX204" fmla="*/ 167408 w 2334182"/>
                  <a:gd name="connsiteY204" fmla="*/ 1661278 h 2236619"/>
                  <a:gd name="connsiteX205" fmla="*/ 169787 w 2334182"/>
                  <a:gd name="connsiteY205" fmla="*/ 1644887 h 2236619"/>
                  <a:gd name="connsiteX206" fmla="*/ 176135 w 2334182"/>
                  <a:gd name="connsiteY206" fmla="*/ 1626857 h 2236619"/>
                  <a:gd name="connsiteX207" fmla="*/ 184862 w 2334182"/>
                  <a:gd name="connsiteY207" fmla="*/ 1608826 h 2236619"/>
                  <a:gd name="connsiteX208" fmla="*/ 194383 w 2334182"/>
                  <a:gd name="connsiteY208" fmla="*/ 1590796 h 2236619"/>
                  <a:gd name="connsiteX209" fmla="*/ 203111 w 2334182"/>
                  <a:gd name="connsiteY209" fmla="*/ 1571944 h 2236619"/>
                  <a:gd name="connsiteX210" fmla="*/ 211838 w 2334182"/>
                  <a:gd name="connsiteY210" fmla="*/ 1553914 h 2236619"/>
                  <a:gd name="connsiteX211" fmla="*/ 216598 w 2334182"/>
                  <a:gd name="connsiteY211" fmla="*/ 1534245 h 2236619"/>
                  <a:gd name="connsiteX212" fmla="*/ 200730 w 2334182"/>
                  <a:gd name="connsiteY212" fmla="*/ 1519492 h 2236619"/>
                  <a:gd name="connsiteX213" fmla="*/ 178514 w 2334182"/>
                  <a:gd name="connsiteY213" fmla="*/ 1508018 h 2236619"/>
                  <a:gd name="connsiteX214" fmla="*/ 153919 w 2334182"/>
                  <a:gd name="connsiteY214" fmla="*/ 1497364 h 2236619"/>
                  <a:gd name="connsiteX215" fmla="*/ 128531 w 2334182"/>
                  <a:gd name="connsiteY215" fmla="*/ 1488349 h 2236619"/>
                  <a:gd name="connsiteX216" fmla="*/ 102348 w 2334182"/>
                  <a:gd name="connsiteY216" fmla="*/ 1479333 h 2236619"/>
                  <a:gd name="connsiteX217" fmla="*/ 76166 w 2334182"/>
                  <a:gd name="connsiteY217" fmla="*/ 1470318 h 2236619"/>
                  <a:gd name="connsiteX218" fmla="*/ 51571 w 2334182"/>
                  <a:gd name="connsiteY218" fmla="*/ 1459663 h 2236619"/>
                  <a:gd name="connsiteX219" fmla="*/ 31736 w 2334182"/>
                  <a:gd name="connsiteY219" fmla="*/ 1448189 h 2236619"/>
                  <a:gd name="connsiteX220" fmla="*/ 14281 w 2334182"/>
                  <a:gd name="connsiteY220" fmla="*/ 1431798 h 2236619"/>
                  <a:gd name="connsiteX221" fmla="*/ 3967 w 2334182"/>
                  <a:gd name="connsiteY221" fmla="*/ 1412128 h 2236619"/>
                  <a:gd name="connsiteX222" fmla="*/ 0 w 2334182"/>
                  <a:gd name="connsiteY222" fmla="*/ 1391638 h 2236619"/>
                  <a:gd name="connsiteX223" fmla="*/ 3174 w 2334182"/>
                  <a:gd name="connsiteY223" fmla="*/ 1371969 h 2236619"/>
                  <a:gd name="connsiteX224" fmla="*/ 10314 w 2334182"/>
                  <a:gd name="connsiteY224" fmla="*/ 1353938 h 2236619"/>
                  <a:gd name="connsiteX225" fmla="*/ 21422 w 2334182"/>
                  <a:gd name="connsiteY225" fmla="*/ 1339185 h 2236619"/>
                  <a:gd name="connsiteX226" fmla="*/ 34909 w 2334182"/>
                  <a:gd name="connsiteY226" fmla="*/ 1324433 h 2236619"/>
                  <a:gd name="connsiteX227" fmla="*/ 47604 w 2334182"/>
                  <a:gd name="connsiteY227" fmla="*/ 1312140 h 2236619"/>
                  <a:gd name="connsiteX228" fmla="*/ 57919 w 2334182"/>
                  <a:gd name="connsiteY228" fmla="*/ 1302305 h 2236619"/>
                  <a:gd name="connsiteX229" fmla="*/ 88068 w 2334182"/>
                  <a:gd name="connsiteY229" fmla="*/ 1266244 h 2236619"/>
                  <a:gd name="connsiteX230" fmla="*/ 119803 w 2334182"/>
                  <a:gd name="connsiteY230" fmla="*/ 1233461 h 2236619"/>
                  <a:gd name="connsiteX231" fmla="*/ 151540 w 2334182"/>
                  <a:gd name="connsiteY231" fmla="*/ 1200677 h 2236619"/>
                  <a:gd name="connsiteX232" fmla="*/ 181689 w 2334182"/>
                  <a:gd name="connsiteY232" fmla="*/ 1164615 h 2236619"/>
                  <a:gd name="connsiteX233" fmla="*/ 210251 w 2334182"/>
                  <a:gd name="connsiteY233" fmla="*/ 1129374 h 2236619"/>
                  <a:gd name="connsiteX234" fmla="*/ 236433 w 2334182"/>
                  <a:gd name="connsiteY234" fmla="*/ 1089215 h 2236619"/>
                  <a:gd name="connsiteX235" fmla="*/ 257855 w 2334182"/>
                  <a:gd name="connsiteY235" fmla="*/ 1045778 h 2236619"/>
                  <a:gd name="connsiteX236" fmla="*/ 269756 w 2334182"/>
                  <a:gd name="connsiteY236" fmla="*/ 1009716 h 2236619"/>
                  <a:gd name="connsiteX237" fmla="*/ 273723 w 2334182"/>
                  <a:gd name="connsiteY237" fmla="*/ 974475 h 2236619"/>
                  <a:gd name="connsiteX238" fmla="*/ 273723 w 2334182"/>
                  <a:gd name="connsiteY238" fmla="*/ 936775 h 2236619"/>
                  <a:gd name="connsiteX239" fmla="*/ 272930 w 2334182"/>
                  <a:gd name="connsiteY239" fmla="*/ 896615 h 2236619"/>
                  <a:gd name="connsiteX240" fmla="*/ 271342 w 2334182"/>
                  <a:gd name="connsiteY240" fmla="*/ 856456 h 2236619"/>
                  <a:gd name="connsiteX241" fmla="*/ 272930 w 2334182"/>
                  <a:gd name="connsiteY241" fmla="*/ 813019 h 2236619"/>
                  <a:gd name="connsiteX242" fmla="*/ 276896 w 2334182"/>
                  <a:gd name="connsiteY242" fmla="*/ 767123 h 2236619"/>
                  <a:gd name="connsiteX243" fmla="*/ 321327 w 2334182"/>
                  <a:gd name="connsiteY243" fmla="*/ 577800 h 2236619"/>
                  <a:gd name="connsiteX244" fmla="*/ 349096 w 2334182"/>
                  <a:gd name="connsiteY244" fmla="*/ 508956 h 2236619"/>
                  <a:gd name="connsiteX245" fmla="*/ 382419 w 2334182"/>
                  <a:gd name="connsiteY245" fmla="*/ 445030 h 2236619"/>
                  <a:gd name="connsiteX246" fmla="*/ 421295 w 2334182"/>
                  <a:gd name="connsiteY246" fmla="*/ 385200 h 2236619"/>
                  <a:gd name="connsiteX247" fmla="*/ 465726 w 2334182"/>
                  <a:gd name="connsiteY247" fmla="*/ 328650 h 2236619"/>
                  <a:gd name="connsiteX248" fmla="*/ 514917 w 2334182"/>
                  <a:gd name="connsiteY248" fmla="*/ 277017 h 2236619"/>
                  <a:gd name="connsiteX249" fmla="*/ 568074 w 2334182"/>
                  <a:gd name="connsiteY249" fmla="*/ 229481 h 2236619"/>
                  <a:gd name="connsiteX250" fmla="*/ 625993 w 2334182"/>
                  <a:gd name="connsiteY250" fmla="*/ 186044 h 2236619"/>
                  <a:gd name="connsiteX251" fmla="*/ 686291 w 2334182"/>
                  <a:gd name="connsiteY251" fmla="*/ 147523 h 2236619"/>
                  <a:gd name="connsiteX252" fmla="*/ 751351 w 2334182"/>
                  <a:gd name="connsiteY252" fmla="*/ 113101 h 2236619"/>
                  <a:gd name="connsiteX253" fmla="*/ 817996 w 2334182"/>
                  <a:gd name="connsiteY253" fmla="*/ 84416 h 2236619"/>
                  <a:gd name="connsiteX254" fmla="*/ 885434 w 2334182"/>
                  <a:gd name="connsiteY254" fmla="*/ 59010 h 2236619"/>
                  <a:gd name="connsiteX0" fmla="*/ 1083647 w 2334182"/>
                  <a:gd name="connsiteY0" fmla="*/ 171768 h 2236619"/>
                  <a:gd name="connsiteX1" fmla="*/ 950300 w 2334182"/>
                  <a:gd name="connsiteY1" fmla="*/ 202779 h 2236619"/>
                  <a:gd name="connsiteX2" fmla="*/ 907661 w 2334182"/>
                  <a:gd name="connsiteY2" fmla="*/ 218284 h 2236619"/>
                  <a:gd name="connsiteX3" fmla="*/ 862695 w 2334182"/>
                  <a:gd name="connsiteY3" fmla="*/ 235340 h 2236619"/>
                  <a:gd name="connsiteX4" fmla="*/ 819281 w 2334182"/>
                  <a:gd name="connsiteY4" fmla="*/ 254722 h 2236619"/>
                  <a:gd name="connsiteX5" fmla="*/ 775091 w 2334182"/>
                  <a:gd name="connsiteY5" fmla="*/ 277980 h 2236619"/>
                  <a:gd name="connsiteX6" fmla="*/ 733227 w 2334182"/>
                  <a:gd name="connsiteY6" fmla="*/ 302787 h 2236619"/>
                  <a:gd name="connsiteX7" fmla="*/ 692138 w 2334182"/>
                  <a:gd name="connsiteY7" fmla="*/ 329922 h 2236619"/>
                  <a:gd name="connsiteX8" fmla="*/ 654149 w 2334182"/>
                  <a:gd name="connsiteY8" fmla="*/ 360932 h 2236619"/>
                  <a:gd name="connsiteX9" fmla="*/ 618487 w 2334182"/>
                  <a:gd name="connsiteY9" fmla="*/ 394269 h 2236619"/>
                  <a:gd name="connsiteX10" fmla="*/ 586702 w 2334182"/>
                  <a:gd name="connsiteY10" fmla="*/ 431482 h 2236619"/>
                  <a:gd name="connsiteX11" fmla="*/ 558017 w 2334182"/>
                  <a:gd name="connsiteY11" fmla="*/ 469469 h 2236619"/>
                  <a:gd name="connsiteX12" fmla="*/ 535534 w 2334182"/>
                  <a:gd name="connsiteY12" fmla="*/ 511334 h 2236619"/>
                  <a:gd name="connsiteX13" fmla="*/ 516928 w 2334182"/>
                  <a:gd name="connsiteY13" fmla="*/ 557074 h 2236619"/>
                  <a:gd name="connsiteX14" fmla="*/ 506075 w 2334182"/>
                  <a:gd name="connsiteY14" fmla="*/ 604366 h 2236619"/>
                  <a:gd name="connsiteX15" fmla="*/ 500647 w 2334182"/>
                  <a:gd name="connsiteY15" fmla="*/ 657083 h 2236619"/>
                  <a:gd name="connsiteX16" fmla="*/ 502973 w 2334182"/>
                  <a:gd name="connsiteY16" fmla="*/ 693521 h 2236619"/>
                  <a:gd name="connsiteX17" fmla="*/ 513051 w 2334182"/>
                  <a:gd name="connsiteY17" fmla="*/ 727633 h 2236619"/>
                  <a:gd name="connsiteX18" fmla="*/ 527007 w 2334182"/>
                  <a:gd name="connsiteY18" fmla="*/ 758644 h 2236619"/>
                  <a:gd name="connsiteX19" fmla="*/ 547163 w 2334182"/>
                  <a:gd name="connsiteY19" fmla="*/ 786552 h 2236619"/>
                  <a:gd name="connsiteX20" fmla="*/ 568095 w 2334182"/>
                  <a:gd name="connsiteY20" fmla="*/ 812912 h 2236619"/>
                  <a:gd name="connsiteX21" fmla="*/ 592129 w 2334182"/>
                  <a:gd name="connsiteY21" fmla="*/ 836170 h 2236619"/>
                  <a:gd name="connsiteX22" fmla="*/ 616162 w 2334182"/>
                  <a:gd name="connsiteY22" fmla="*/ 854001 h 2236619"/>
                  <a:gd name="connsiteX23" fmla="*/ 640970 w 2334182"/>
                  <a:gd name="connsiteY23" fmla="*/ 871056 h 2236619"/>
                  <a:gd name="connsiteX24" fmla="*/ 673532 w 2334182"/>
                  <a:gd name="connsiteY24" fmla="*/ 883460 h 2236619"/>
                  <a:gd name="connsiteX25" fmla="*/ 709194 w 2334182"/>
                  <a:gd name="connsiteY25" fmla="*/ 891988 h 2236619"/>
                  <a:gd name="connsiteX26" fmla="*/ 748732 w 2334182"/>
                  <a:gd name="connsiteY26" fmla="*/ 898190 h 2236619"/>
                  <a:gd name="connsiteX27" fmla="*/ 790596 w 2334182"/>
                  <a:gd name="connsiteY27" fmla="*/ 902067 h 2236619"/>
                  <a:gd name="connsiteX28" fmla="*/ 834786 w 2334182"/>
                  <a:gd name="connsiteY28" fmla="*/ 905168 h 2236619"/>
                  <a:gd name="connsiteX29" fmla="*/ 878201 w 2334182"/>
                  <a:gd name="connsiteY29" fmla="*/ 905943 h 2236619"/>
                  <a:gd name="connsiteX30" fmla="*/ 923167 w 2334182"/>
                  <a:gd name="connsiteY30" fmla="*/ 905943 h 2236619"/>
                  <a:gd name="connsiteX31" fmla="*/ 968132 w 2334182"/>
                  <a:gd name="connsiteY31" fmla="*/ 907493 h 2236619"/>
                  <a:gd name="connsiteX32" fmla="*/ 1010772 w 2334182"/>
                  <a:gd name="connsiteY32" fmla="*/ 910595 h 2236619"/>
                  <a:gd name="connsiteX33" fmla="*/ 1050310 w 2334182"/>
                  <a:gd name="connsiteY33" fmla="*/ 913696 h 2236619"/>
                  <a:gd name="connsiteX34" fmla="*/ 1086747 w 2334182"/>
                  <a:gd name="connsiteY34" fmla="*/ 919122 h 2236619"/>
                  <a:gd name="connsiteX35" fmla="*/ 1120859 w 2334182"/>
                  <a:gd name="connsiteY35" fmla="*/ 927650 h 2236619"/>
                  <a:gd name="connsiteX36" fmla="*/ 1148768 w 2334182"/>
                  <a:gd name="connsiteY36" fmla="*/ 938505 h 2236619"/>
                  <a:gd name="connsiteX37" fmla="*/ 1169700 w 2334182"/>
                  <a:gd name="connsiteY37" fmla="*/ 954009 h 2236619"/>
                  <a:gd name="connsiteX38" fmla="*/ 1186756 w 2334182"/>
                  <a:gd name="connsiteY38" fmla="*/ 971065 h 2236619"/>
                  <a:gd name="connsiteX39" fmla="*/ 1202261 w 2334182"/>
                  <a:gd name="connsiteY39" fmla="*/ 991222 h 2236619"/>
                  <a:gd name="connsiteX40" fmla="*/ 1213891 w 2334182"/>
                  <a:gd name="connsiteY40" fmla="*/ 1010604 h 2236619"/>
                  <a:gd name="connsiteX41" fmla="*/ 1224744 w 2334182"/>
                  <a:gd name="connsiteY41" fmla="*/ 1033086 h 2236619"/>
                  <a:gd name="connsiteX42" fmla="*/ 1233272 w 2334182"/>
                  <a:gd name="connsiteY42" fmla="*/ 1054018 h 2236619"/>
                  <a:gd name="connsiteX43" fmla="*/ 1241801 w 2334182"/>
                  <a:gd name="connsiteY43" fmla="*/ 1076501 h 2236619"/>
                  <a:gd name="connsiteX44" fmla="*/ 1250328 w 2334182"/>
                  <a:gd name="connsiteY44" fmla="*/ 1099759 h 2236619"/>
                  <a:gd name="connsiteX45" fmla="*/ 1260407 w 2334182"/>
                  <a:gd name="connsiteY45" fmla="*/ 1120691 h 2236619"/>
                  <a:gd name="connsiteX46" fmla="*/ 1269710 w 2334182"/>
                  <a:gd name="connsiteY46" fmla="*/ 1141624 h 2236619"/>
                  <a:gd name="connsiteX47" fmla="*/ 1281339 w 2334182"/>
                  <a:gd name="connsiteY47" fmla="*/ 1161780 h 2236619"/>
                  <a:gd name="connsiteX48" fmla="*/ 1293743 w 2334182"/>
                  <a:gd name="connsiteY48" fmla="*/ 1179611 h 2236619"/>
                  <a:gd name="connsiteX49" fmla="*/ 1309248 w 2334182"/>
                  <a:gd name="connsiteY49" fmla="*/ 1196668 h 2236619"/>
                  <a:gd name="connsiteX50" fmla="*/ 1327855 w 2334182"/>
                  <a:gd name="connsiteY50" fmla="*/ 1210622 h 2236619"/>
                  <a:gd name="connsiteX51" fmla="*/ 1350338 w 2334182"/>
                  <a:gd name="connsiteY51" fmla="*/ 1222251 h 2236619"/>
                  <a:gd name="connsiteX52" fmla="*/ 1377471 w 2334182"/>
                  <a:gd name="connsiteY52" fmla="*/ 1231555 h 2236619"/>
                  <a:gd name="connsiteX53" fmla="*/ 1406932 w 2334182"/>
                  <a:gd name="connsiteY53" fmla="*/ 1237756 h 2236619"/>
                  <a:gd name="connsiteX54" fmla="*/ 1441818 w 2334182"/>
                  <a:gd name="connsiteY54" fmla="*/ 1240082 h 2236619"/>
                  <a:gd name="connsiteX55" fmla="*/ 1484458 w 2334182"/>
                  <a:gd name="connsiteY55" fmla="*/ 1239307 h 2236619"/>
                  <a:gd name="connsiteX56" fmla="*/ 1502289 w 2334182"/>
                  <a:gd name="connsiteY56" fmla="*/ 1267216 h 2236619"/>
                  <a:gd name="connsiteX57" fmla="*/ 1523996 w 2334182"/>
                  <a:gd name="connsiteY57" fmla="*/ 1296677 h 2236619"/>
                  <a:gd name="connsiteX58" fmla="*/ 1548805 w 2334182"/>
                  <a:gd name="connsiteY58" fmla="*/ 1327687 h 2236619"/>
                  <a:gd name="connsiteX59" fmla="*/ 1577490 w 2334182"/>
                  <a:gd name="connsiteY59" fmla="*/ 1357146 h 2236619"/>
                  <a:gd name="connsiteX60" fmla="*/ 1606949 w 2334182"/>
                  <a:gd name="connsiteY60" fmla="*/ 1385831 h 2236619"/>
                  <a:gd name="connsiteX61" fmla="*/ 1636410 w 2334182"/>
                  <a:gd name="connsiteY61" fmla="*/ 1406764 h 2236619"/>
                  <a:gd name="connsiteX62" fmla="*/ 1665870 w 2334182"/>
                  <a:gd name="connsiteY62" fmla="*/ 1422268 h 2236619"/>
                  <a:gd name="connsiteX63" fmla="*/ 1691453 w 2334182"/>
                  <a:gd name="connsiteY63" fmla="*/ 1429246 h 2236619"/>
                  <a:gd name="connsiteX64" fmla="*/ 1720914 w 2334182"/>
                  <a:gd name="connsiteY64" fmla="*/ 1430797 h 2236619"/>
                  <a:gd name="connsiteX65" fmla="*/ 1753474 w 2334182"/>
                  <a:gd name="connsiteY65" fmla="*/ 1429246 h 2236619"/>
                  <a:gd name="connsiteX66" fmla="*/ 1787587 w 2334182"/>
                  <a:gd name="connsiteY66" fmla="*/ 1426145 h 2236619"/>
                  <a:gd name="connsiteX67" fmla="*/ 1822473 w 2334182"/>
                  <a:gd name="connsiteY67" fmla="*/ 1419168 h 2236619"/>
                  <a:gd name="connsiteX68" fmla="*/ 1856584 w 2334182"/>
                  <a:gd name="connsiteY68" fmla="*/ 1410640 h 2236619"/>
                  <a:gd name="connsiteX69" fmla="*/ 1889921 w 2334182"/>
                  <a:gd name="connsiteY69" fmla="*/ 1401336 h 2236619"/>
                  <a:gd name="connsiteX70" fmla="*/ 1920156 w 2334182"/>
                  <a:gd name="connsiteY70" fmla="*/ 1389708 h 2236619"/>
                  <a:gd name="connsiteX71" fmla="*/ 1948066 w 2334182"/>
                  <a:gd name="connsiteY71" fmla="*/ 1378853 h 2236619"/>
                  <a:gd name="connsiteX72" fmla="*/ 1968998 w 2334182"/>
                  <a:gd name="connsiteY72" fmla="*/ 1367225 h 2236619"/>
                  <a:gd name="connsiteX73" fmla="*/ 1986054 w 2334182"/>
                  <a:gd name="connsiteY73" fmla="*/ 1357146 h 2236619"/>
                  <a:gd name="connsiteX74" fmla="*/ 2011638 w 2334182"/>
                  <a:gd name="connsiteY74" fmla="*/ 1337766 h 2236619"/>
                  <a:gd name="connsiteX75" fmla="*/ 2036446 w 2334182"/>
                  <a:gd name="connsiteY75" fmla="*/ 1315283 h 2236619"/>
                  <a:gd name="connsiteX76" fmla="*/ 2060480 w 2334182"/>
                  <a:gd name="connsiteY76" fmla="*/ 1291250 h 2236619"/>
                  <a:gd name="connsiteX77" fmla="*/ 2084513 w 2334182"/>
                  <a:gd name="connsiteY77" fmla="*/ 1265666 h 2236619"/>
                  <a:gd name="connsiteX78" fmla="*/ 2106995 w 2334182"/>
                  <a:gd name="connsiteY78" fmla="*/ 1236205 h 2236619"/>
                  <a:gd name="connsiteX79" fmla="*/ 2127153 w 2334182"/>
                  <a:gd name="connsiteY79" fmla="*/ 1205195 h 2236619"/>
                  <a:gd name="connsiteX80" fmla="*/ 2144983 w 2334182"/>
                  <a:gd name="connsiteY80" fmla="*/ 1171083 h 2236619"/>
                  <a:gd name="connsiteX81" fmla="*/ 2160488 w 2334182"/>
                  <a:gd name="connsiteY81" fmla="*/ 1133095 h 2236619"/>
                  <a:gd name="connsiteX82" fmla="*/ 2172117 w 2334182"/>
                  <a:gd name="connsiteY82" fmla="*/ 1093557 h 2236619"/>
                  <a:gd name="connsiteX83" fmla="*/ 2180645 w 2334182"/>
                  <a:gd name="connsiteY83" fmla="*/ 1048591 h 2236619"/>
                  <a:gd name="connsiteX84" fmla="*/ 2183747 w 2334182"/>
                  <a:gd name="connsiteY84" fmla="*/ 1002076 h 2236619"/>
                  <a:gd name="connsiteX85" fmla="*/ 2182196 w 2334182"/>
                  <a:gd name="connsiteY85" fmla="*/ 950133 h 2236619"/>
                  <a:gd name="connsiteX86" fmla="*/ 2175218 w 2334182"/>
                  <a:gd name="connsiteY86" fmla="*/ 895090 h 2236619"/>
                  <a:gd name="connsiteX87" fmla="*/ 2158162 w 2334182"/>
                  <a:gd name="connsiteY87" fmla="*/ 812912 h 2236619"/>
                  <a:gd name="connsiteX88" fmla="*/ 2137231 w 2334182"/>
                  <a:gd name="connsiteY88" fmla="*/ 736936 h 2236619"/>
                  <a:gd name="connsiteX89" fmla="*/ 2110096 w 2334182"/>
                  <a:gd name="connsiteY89" fmla="*/ 664061 h 2236619"/>
                  <a:gd name="connsiteX90" fmla="*/ 2077535 w 2334182"/>
                  <a:gd name="connsiteY90" fmla="*/ 595837 h 2236619"/>
                  <a:gd name="connsiteX91" fmla="*/ 2041098 w 2334182"/>
                  <a:gd name="connsiteY91" fmla="*/ 533041 h 2236619"/>
                  <a:gd name="connsiteX92" fmla="*/ 1997683 w 2334182"/>
                  <a:gd name="connsiteY92" fmla="*/ 473346 h 2236619"/>
                  <a:gd name="connsiteX93" fmla="*/ 1951167 w 2334182"/>
                  <a:gd name="connsiteY93" fmla="*/ 419853 h 2236619"/>
                  <a:gd name="connsiteX94" fmla="*/ 1896899 w 2334182"/>
                  <a:gd name="connsiteY94" fmla="*/ 371786 h 2236619"/>
                  <a:gd name="connsiteX95" fmla="*/ 1841079 w 2334182"/>
                  <a:gd name="connsiteY95" fmla="*/ 326821 h 2236619"/>
                  <a:gd name="connsiteX96" fmla="*/ 1777508 w 2334182"/>
                  <a:gd name="connsiteY96" fmla="*/ 288833 h 2236619"/>
                  <a:gd name="connsiteX97" fmla="*/ 1710061 w 2334182"/>
                  <a:gd name="connsiteY97" fmla="*/ 254722 h 2236619"/>
                  <a:gd name="connsiteX98" fmla="*/ 1637960 w 2334182"/>
                  <a:gd name="connsiteY98" fmla="*/ 225261 h 2236619"/>
                  <a:gd name="connsiteX99" fmla="*/ 1560433 w 2334182"/>
                  <a:gd name="connsiteY99" fmla="*/ 202779 h 2236619"/>
                  <a:gd name="connsiteX100" fmla="*/ 1477481 w 2334182"/>
                  <a:gd name="connsiteY100" fmla="*/ 184948 h 2236619"/>
                  <a:gd name="connsiteX101" fmla="*/ 1391427 w 2334182"/>
                  <a:gd name="connsiteY101" fmla="*/ 171768 h 2236619"/>
                  <a:gd name="connsiteX102" fmla="*/ 1298395 w 2334182"/>
                  <a:gd name="connsiteY102" fmla="*/ 164791 h 2236619"/>
                  <a:gd name="connsiteX103" fmla="*/ 1200712 w 2334182"/>
                  <a:gd name="connsiteY103" fmla="*/ 163240 h 2236619"/>
                  <a:gd name="connsiteX104" fmla="*/ 1083647 w 2334182"/>
                  <a:gd name="connsiteY104" fmla="*/ 171768 h 2236619"/>
                  <a:gd name="connsiteX105" fmla="*/ 1112347 w 2334182"/>
                  <a:gd name="connsiteY105" fmla="*/ 7377 h 2236619"/>
                  <a:gd name="connsiteX106" fmla="*/ 1202794 w 2334182"/>
                  <a:gd name="connsiteY106" fmla="*/ 0 h 2236619"/>
                  <a:gd name="connsiteX107" fmla="*/ 1304349 w 2334182"/>
                  <a:gd name="connsiteY107" fmla="*/ 820 h 2236619"/>
                  <a:gd name="connsiteX108" fmla="*/ 1399557 w 2334182"/>
                  <a:gd name="connsiteY108" fmla="*/ 8195 h 2236619"/>
                  <a:gd name="connsiteX109" fmla="*/ 1490005 w 2334182"/>
                  <a:gd name="connsiteY109" fmla="*/ 20490 h 2236619"/>
                  <a:gd name="connsiteX110" fmla="*/ 1576486 w 2334182"/>
                  <a:gd name="connsiteY110" fmla="*/ 38520 h 2236619"/>
                  <a:gd name="connsiteX111" fmla="*/ 1658999 w 2334182"/>
                  <a:gd name="connsiteY111" fmla="*/ 60649 h 2236619"/>
                  <a:gd name="connsiteX112" fmla="*/ 1735165 w 2334182"/>
                  <a:gd name="connsiteY112" fmla="*/ 89334 h 2236619"/>
                  <a:gd name="connsiteX113" fmla="*/ 1808952 w 2334182"/>
                  <a:gd name="connsiteY113" fmla="*/ 120478 h 2236619"/>
                  <a:gd name="connsiteX114" fmla="*/ 1876391 w 2334182"/>
                  <a:gd name="connsiteY114" fmla="*/ 157358 h 2236619"/>
                  <a:gd name="connsiteX115" fmla="*/ 1939862 w 2334182"/>
                  <a:gd name="connsiteY115" fmla="*/ 199157 h 2236619"/>
                  <a:gd name="connsiteX116" fmla="*/ 2000955 w 2334182"/>
                  <a:gd name="connsiteY116" fmla="*/ 245873 h 2236619"/>
                  <a:gd name="connsiteX117" fmla="*/ 2055699 w 2334182"/>
                  <a:gd name="connsiteY117" fmla="*/ 295866 h 2236619"/>
                  <a:gd name="connsiteX118" fmla="*/ 2105683 w 2334182"/>
                  <a:gd name="connsiteY118" fmla="*/ 351598 h 2236619"/>
                  <a:gd name="connsiteX119" fmla="*/ 2152493 w 2334182"/>
                  <a:gd name="connsiteY119" fmla="*/ 409787 h 2236619"/>
                  <a:gd name="connsiteX120" fmla="*/ 2193750 w 2334182"/>
                  <a:gd name="connsiteY120" fmla="*/ 472075 h 2236619"/>
                  <a:gd name="connsiteX121" fmla="*/ 2231834 w 2334182"/>
                  <a:gd name="connsiteY121" fmla="*/ 537641 h 2236619"/>
                  <a:gd name="connsiteX122" fmla="*/ 2257223 w 2334182"/>
                  <a:gd name="connsiteY122" fmla="*/ 592553 h 2236619"/>
                  <a:gd name="connsiteX123" fmla="*/ 2279437 w 2334182"/>
                  <a:gd name="connsiteY123" fmla="*/ 654021 h 2236619"/>
                  <a:gd name="connsiteX124" fmla="*/ 2299273 w 2334182"/>
                  <a:gd name="connsiteY124" fmla="*/ 721226 h 2236619"/>
                  <a:gd name="connsiteX125" fmla="*/ 2315141 w 2334182"/>
                  <a:gd name="connsiteY125" fmla="*/ 794168 h 2236619"/>
                  <a:gd name="connsiteX126" fmla="*/ 2327042 w 2334182"/>
                  <a:gd name="connsiteY126" fmla="*/ 868749 h 2236619"/>
                  <a:gd name="connsiteX127" fmla="*/ 2332595 w 2334182"/>
                  <a:gd name="connsiteY127" fmla="*/ 945790 h 2236619"/>
                  <a:gd name="connsiteX128" fmla="*/ 2334182 w 2334182"/>
                  <a:gd name="connsiteY128" fmla="*/ 1024469 h 2236619"/>
                  <a:gd name="connsiteX129" fmla="*/ 2329422 w 2334182"/>
                  <a:gd name="connsiteY129" fmla="*/ 1102329 h 2236619"/>
                  <a:gd name="connsiteX130" fmla="*/ 2319901 w 2334182"/>
                  <a:gd name="connsiteY130" fmla="*/ 1178549 h 2236619"/>
                  <a:gd name="connsiteX131" fmla="*/ 2302446 w 2334182"/>
                  <a:gd name="connsiteY131" fmla="*/ 1253131 h 2236619"/>
                  <a:gd name="connsiteX132" fmla="*/ 2279438 w 2334182"/>
                  <a:gd name="connsiteY132" fmla="*/ 1317056 h 2236619"/>
                  <a:gd name="connsiteX133" fmla="*/ 2251669 w 2334182"/>
                  <a:gd name="connsiteY133" fmla="*/ 1376887 h 2236619"/>
                  <a:gd name="connsiteX134" fmla="*/ 2218347 w 2334182"/>
                  <a:gd name="connsiteY134" fmla="*/ 1431798 h 2236619"/>
                  <a:gd name="connsiteX135" fmla="*/ 2184230 w 2334182"/>
                  <a:gd name="connsiteY135" fmla="*/ 1485070 h 2236619"/>
                  <a:gd name="connsiteX136" fmla="*/ 2146146 w 2334182"/>
                  <a:gd name="connsiteY136" fmla="*/ 1537523 h 2236619"/>
                  <a:gd name="connsiteX137" fmla="*/ 2108857 w 2334182"/>
                  <a:gd name="connsiteY137" fmla="*/ 1586698 h 2236619"/>
                  <a:gd name="connsiteX138" fmla="*/ 2071567 w 2334182"/>
                  <a:gd name="connsiteY138" fmla="*/ 1637511 h 2236619"/>
                  <a:gd name="connsiteX139" fmla="*/ 2035070 w 2334182"/>
                  <a:gd name="connsiteY139" fmla="*/ 1688324 h 2236619"/>
                  <a:gd name="connsiteX140" fmla="*/ 2010476 w 2334182"/>
                  <a:gd name="connsiteY140" fmla="*/ 1729303 h 2236619"/>
                  <a:gd name="connsiteX141" fmla="*/ 1990641 w 2334182"/>
                  <a:gd name="connsiteY141" fmla="*/ 1776019 h 2236619"/>
                  <a:gd name="connsiteX142" fmla="*/ 1974772 w 2334182"/>
                  <a:gd name="connsiteY142" fmla="*/ 1825194 h 2236619"/>
                  <a:gd name="connsiteX143" fmla="*/ 1962078 w 2334182"/>
                  <a:gd name="connsiteY143" fmla="*/ 1878466 h 2236619"/>
                  <a:gd name="connsiteX144" fmla="*/ 1960491 w 2334182"/>
                  <a:gd name="connsiteY144" fmla="*/ 1903872 h 2236619"/>
                  <a:gd name="connsiteX145" fmla="*/ 1962078 w 2334182"/>
                  <a:gd name="connsiteY145" fmla="*/ 1934197 h 2236619"/>
                  <a:gd name="connsiteX146" fmla="*/ 1966044 w 2334182"/>
                  <a:gd name="connsiteY146" fmla="*/ 1971077 h 2236619"/>
                  <a:gd name="connsiteX147" fmla="*/ 1971598 w 2334182"/>
                  <a:gd name="connsiteY147" fmla="*/ 2009597 h 2236619"/>
                  <a:gd name="connsiteX148" fmla="*/ 1980326 w 2334182"/>
                  <a:gd name="connsiteY148" fmla="*/ 2051395 h 2236619"/>
                  <a:gd name="connsiteX149" fmla="*/ 1990640 w 2334182"/>
                  <a:gd name="connsiteY149" fmla="*/ 2093195 h 2236619"/>
                  <a:gd name="connsiteX150" fmla="*/ 1991123 w 2334182"/>
                  <a:gd name="connsiteY150" fmla="*/ 2095075 h 2236619"/>
                  <a:gd name="connsiteX151" fmla="*/ 1211165 w 2334182"/>
                  <a:gd name="connsiteY151" fmla="*/ 2159073 h 2236619"/>
                  <a:gd name="connsiteX152" fmla="*/ 1185737 w 2334182"/>
                  <a:gd name="connsiteY152" fmla="*/ 2196789 h 2236619"/>
                  <a:gd name="connsiteX153" fmla="*/ 951135 w 2334182"/>
                  <a:gd name="connsiteY153" fmla="*/ 2223889 h 2236619"/>
                  <a:gd name="connsiteX154" fmla="*/ 947319 w 2334182"/>
                  <a:gd name="connsiteY154" fmla="*/ 2215311 h 2236619"/>
                  <a:gd name="connsiteX155" fmla="*/ 933038 w 2334182"/>
                  <a:gd name="connsiteY155" fmla="*/ 2191544 h 2236619"/>
                  <a:gd name="connsiteX156" fmla="*/ 917170 w 2334182"/>
                  <a:gd name="connsiteY156" fmla="*/ 2176791 h 2236619"/>
                  <a:gd name="connsiteX157" fmla="*/ 899716 w 2334182"/>
                  <a:gd name="connsiteY157" fmla="*/ 2169415 h 2236619"/>
                  <a:gd name="connsiteX158" fmla="*/ 879881 w 2334182"/>
                  <a:gd name="connsiteY158" fmla="*/ 2166136 h 2236619"/>
                  <a:gd name="connsiteX159" fmla="*/ 856872 w 2334182"/>
                  <a:gd name="connsiteY159" fmla="*/ 2167777 h 2236619"/>
                  <a:gd name="connsiteX160" fmla="*/ 833864 w 2334182"/>
                  <a:gd name="connsiteY160" fmla="*/ 2171054 h 2236619"/>
                  <a:gd name="connsiteX161" fmla="*/ 812442 w 2334182"/>
                  <a:gd name="connsiteY161" fmla="*/ 2176791 h 2236619"/>
                  <a:gd name="connsiteX162" fmla="*/ 791813 w 2334182"/>
                  <a:gd name="connsiteY162" fmla="*/ 2182528 h 2236619"/>
                  <a:gd name="connsiteX163" fmla="*/ 772771 w 2334182"/>
                  <a:gd name="connsiteY163" fmla="*/ 2188264 h 2236619"/>
                  <a:gd name="connsiteX164" fmla="*/ 758490 w 2334182"/>
                  <a:gd name="connsiteY164" fmla="*/ 2193182 h 2236619"/>
                  <a:gd name="connsiteX165" fmla="*/ 724374 w 2334182"/>
                  <a:gd name="connsiteY165" fmla="*/ 2204657 h 2236619"/>
                  <a:gd name="connsiteX166" fmla="*/ 685497 w 2334182"/>
                  <a:gd name="connsiteY166" fmla="*/ 2215311 h 2236619"/>
                  <a:gd name="connsiteX167" fmla="*/ 641861 w 2334182"/>
                  <a:gd name="connsiteY167" fmla="*/ 2224326 h 2236619"/>
                  <a:gd name="connsiteX168" fmla="*/ 595844 w 2334182"/>
                  <a:gd name="connsiteY168" fmla="*/ 2230063 h 2236619"/>
                  <a:gd name="connsiteX169" fmla="*/ 549827 w 2334182"/>
                  <a:gd name="connsiteY169" fmla="*/ 2234981 h 2236619"/>
                  <a:gd name="connsiteX170" fmla="*/ 503016 w 2334182"/>
                  <a:gd name="connsiteY170" fmla="*/ 2236619 h 2236619"/>
                  <a:gd name="connsiteX171" fmla="*/ 458585 w 2334182"/>
                  <a:gd name="connsiteY171" fmla="*/ 2233342 h 2236619"/>
                  <a:gd name="connsiteX172" fmla="*/ 416535 w 2334182"/>
                  <a:gd name="connsiteY172" fmla="*/ 2225965 h 2236619"/>
                  <a:gd name="connsiteX173" fmla="*/ 393527 w 2334182"/>
                  <a:gd name="connsiteY173" fmla="*/ 2220229 h 2236619"/>
                  <a:gd name="connsiteX174" fmla="*/ 370518 w 2334182"/>
                  <a:gd name="connsiteY174" fmla="*/ 2209574 h 2236619"/>
                  <a:gd name="connsiteX175" fmla="*/ 347509 w 2334182"/>
                  <a:gd name="connsiteY175" fmla="*/ 2197280 h 2236619"/>
                  <a:gd name="connsiteX176" fmla="*/ 327675 w 2334182"/>
                  <a:gd name="connsiteY176" fmla="*/ 2182528 h 2236619"/>
                  <a:gd name="connsiteX177" fmla="*/ 307047 w 2334182"/>
                  <a:gd name="connsiteY177" fmla="*/ 2164497 h 2236619"/>
                  <a:gd name="connsiteX178" fmla="*/ 291178 w 2334182"/>
                  <a:gd name="connsiteY178" fmla="*/ 2145647 h 2236619"/>
                  <a:gd name="connsiteX179" fmla="*/ 280070 w 2334182"/>
                  <a:gd name="connsiteY179" fmla="*/ 2121880 h 2236619"/>
                  <a:gd name="connsiteX180" fmla="*/ 271342 w 2334182"/>
                  <a:gd name="connsiteY180" fmla="*/ 2094833 h 2236619"/>
                  <a:gd name="connsiteX181" fmla="*/ 268169 w 2334182"/>
                  <a:gd name="connsiteY181" fmla="*/ 2065329 h 2236619"/>
                  <a:gd name="connsiteX182" fmla="*/ 271342 w 2334182"/>
                  <a:gd name="connsiteY182" fmla="*/ 2032546 h 2236619"/>
                  <a:gd name="connsiteX183" fmla="*/ 275310 w 2334182"/>
                  <a:gd name="connsiteY183" fmla="*/ 2009597 h 2236619"/>
                  <a:gd name="connsiteX184" fmla="*/ 280864 w 2334182"/>
                  <a:gd name="connsiteY184" fmla="*/ 1984191 h 2236619"/>
                  <a:gd name="connsiteX185" fmla="*/ 287211 w 2334182"/>
                  <a:gd name="connsiteY185" fmla="*/ 1957964 h 2236619"/>
                  <a:gd name="connsiteX186" fmla="*/ 289591 w 2334182"/>
                  <a:gd name="connsiteY186" fmla="*/ 1932558 h 2236619"/>
                  <a:gd name="connsiteX187" fmla="*/ 289591 w 2334182"/>
                  <a:gd name="connsiteY187" fmla="*/ 1905512 h 2236619"/>
                  <a:gd name="connsiteX188" fmla="*/ 282450 w 2334182"/>
                  <a:gd name="connsiteY188" fmla="*/ 1881745 h 2236619"/>
                  <a:gd name="connsiteX189" fmla="*/ 275310 w 2334182"/>
                  <a:gd name="connsiteY189" fmla="*/ 1868630 h 2236619"/>
                  <a:gd name="connsiteX190" fmla="*/ 262615 w 2334182"/>
                  <a:gd name="connsiteY190" fmla="*/ 1856338 h 2236619"/>
                  <a:gd name="connsiteX191" fmla="*/ 249128 w 2334182"/>
                  <a:gd name="connsiteY191" fmla="*/ 1847322 h 2236619"/>
                  <a:gd name="connsiteX192" fmla="*/ 234847 w 2334182"/>
                  <a:gd name="connsiteY192" fmla="*/ 1839945 h 2236619"/>
                  <a:gd name="connsiteX193" fmla="*/ 220565 w 2334182"/>
                  <a:gd name="connsiteY193" fmla="*/ 1829291 h 2236619"/>
                  <a:gd name="connsiteX194" fmla="*/ 209457 w 2334182"/>
                  <a:gd name="connsiteY194" fmla="*/ 1817817 h 2236619"/>
                  <a:gd name="connsiteX195" fmla="*/ 200730 w 2334182"/>
                  <a:gd name="connsiteY195" fmla="*/ 1803065 h 2236619"/>
                  <a:gd name="connsiteX196" fmla="*/ 197557 w 2334182"/>
                  <a:gd name="connsiteY196" fmla="*/ 1786674 h 2236619"/>
                  <a:gd name="connsiteX197" fmla="*/ 199143 w 2334182"/>
                  <a:gd name="connsiteY197" fmla="*/ 1770281 h 2236619"/>
                  <a:gd name="connsiteX198" fmla="*/ 204697 w 2334182"/>
                  <a:gd name="connsiteY198" fmla="*/ 1754709 h 2236619"/>
                  <a:gd name="connsiteX199" fmla="*/ 211838 w 2334182"/>
                  <a:gd name="connsiteY199" fmla="*/ 1741596 h 2236619"/>
                  <a:gd name="connsiteX200" fmla="*/ 216598 w 2334182"/>
                  <a:gd name="connsiteY200" fmla="*/ 1728483 h 2236619"/>
                  <a:gd name="connsiteX201" fmla="*/ 193590 w 2334182"/>
                  <a:gd name="connsiteY201" fmla="*/ 1712092 h 2236619"/>
                  <a:gd name="connsiteX202" fmla="*/ 177722 w 2334182"/>
                  <a:gd name="connsiteY202" fmla="*/ 1695701 h 2236619"/>
                  <a:gd name="connsiteX203" fmla="*/ 168994 w 2334182"/>
                  <a:gd name="connsiteY203" fmla="*/ 1679309 h 2236619"/>
                  <a:gd name="connsiteX204" fmla="*/ 167408 w 2334182"/>
                  <a:gd name="connsiteY204" fmla="*/ 1661278 h 2236619"/>
                  <a:gd name="connsiteX205" fmla="*/ 169787 w 2334182"/>
                  <a:gd name="connsiteY205" fmla="*/ 1644887 h 2236619"/>
                  <a:gd name="connsiteX206" fmla="*/ 176135 w 2334182"/>
                  <a:gd name="connsiteY206" fmla="*/ 1626857 h 2236619"/>
                  <a:gd name="connsiteX207" fmla="*/ 184862 w 2334182"/>
                  <a:gd name="connsiteY207" fmla="*/ 1608826 h 2236619"/>
                  <a:gd name="connsiteX208" fmla="*/ 194383 w 2334182"/>
                  <a:gd name="connsiteY208" fmla="*/ 1590796 h 2236619"/>
                  <a:gd name="connsiteX209" fmla="*/ 203111 w 2334182"/>
                  <a:gd name="connsiteY209" fmla="*/ 1571944 h 2236619"/>
                  <a:gd name="connsiteX210" fmla="*/ 211838 w 2334182"/>
                  <a:gd name="connsiteY210" fmla="*/ 1553914 h 2236619"/>
                  <a:gd name="connsiteX211" fmla="*/ 216598 w 2334182"/>
                  <a:gd name="connsiteY211" fmla="*/ 1534245 h 2236619"/>
                  <a:gd name="connsiteX212" fmla="*/ 200730 w 2334182"/>
                  <a:gd name="connsiteY212" fmla="*/ 1519492 h 2236619"/>
                  <a:gd name="connsiteX213" fmla="*/ 178514 w 2334182"/>
                  <a:gd name="connsiteY213" fmla="*/ 1508018 h 2236619"/>
                  <a:gd name="connsiteX214" fmla="*/ 153919 w 2334182"/>
                  <a:gd name="connsiteY214" fmla="*/ 1497364 h 2236619"/>
                  <a:gd name="connsiteX215" fmla="*/ 128531 w 2334182"/>
                  <a:gd name="connsiteY215" fmla="*/ 1488349 h 2236619"/>
                  <a:gd name="connsiteX216" fmla="*/ 102348 w 2334182"/>
                  <a:gd name="connsiteY216" fmla="*/ 1479333 h 2236619"/>
                  <a:gd name="connsiteX217" fmla="*/ 76166 w 2334182"/>
                  <a:gd name="connsiteY217" fmla="*/ 1470318 h 2236619"/>
                  <a:gd name="connsiteX218" fmla="*/ 51571 w 2334182"/>
                  <a:gd name="connsiteY218" fmla="*/ 1459663 h 2236619"/>
                  <a:gd name="connsiteX219" fmla="*/ 31736 w 2334182"/>
                  <a:gd name="connsiteY219" fmla="*/ 1448189 h 2236619"/>
                  <a:gd name="connsiteX220" fmla="*/ 14281 w 2334182"/>
                  <a:gd name="connsiteY220" fmla="*/ 1431798 h 2236619"/>
                  <a:gd name="connsiteX221" fmla="*/ 3967 w 2334182"/>
                  <a:gd name="connsiteY221" fmla="*/ 1412128 h 2236619"/>
                  <a:gd name="connsiteX222" fmla="*/ 0 w 2334182"/>
                  <a:gd name="connsiteY222" fmla="*/ 1391638 h 2236619"/>
                  <a:gd name="connsiteX223" fmla="*/ 3174 w 2334182"/>
                  <a:gd name="connsiteY223" fmla="*/ 1371969 h 2236619"/>
                  <a:gd name="connsiteX224" fmla="*/ 10314 w 2334182"/>
                  <a:gd name="connsiteY224" fmla="*/ 1353938 h 2236619"/>
                  <a:gd name="connsiteX225" fmla="*/ 21422 w 2334182"/>
                  <a:gd name="connsiteY225" fmla="*/ 1339185 h 2236619"/>
                  <a:gd name="connsiteX226" fmla="*/ 34909 w 2334182"/>
                  <a:gd name="connsiteY226" fmla="*/ 1324433 h 2236619"/>
                  <a:gd name="connsiteX227" fmla="*/ 47604 w 2334182"/>
                  <a:gd name="connsiteY227" fmla="*/ 1312140 h 2236619"/>
                  <a:gd name="connsiteX228" fmla="*/ 57919 w 2334182"/>
                  <a:gd name="connsiteY228" fmla="*/ 1302305 h 2236619"/>
                  <a:gd name="connsiteX229" fmla="*/ 88068 w 2334182"/>
                  <a:gd name="connsiteY229" fmla="*/ 1266244 h 2236619"/>
                  <a:gd name="connsiteX230" fmla="*/ 119803 w 2334182"/>
                  <a:gd name="connsiteY230" fmla="*/ 1233461 h 2236619"/>
                  <a:gd name="connsiteX231" fmla="*/ 151540 w 2334182"/>
                  <a:gd name="connsiteY231" fmla="*/ 1200677 h 2236619"/>
                  <a:gd name="connsiteX232" fmla="*/ 181689 w 2334182"/>
                  <a:gd name="connsiteY232" fmla="*/ 1164615 h 2236619"/>
                  <a:gd name="connsiteX233" fmla="*/ 210251 w 2334182"/>
                  <a:gd name="connsiteY233" fmla="*/ 1129374 h 2236619"/>
                  <a:gd name="connsiteX234" fmla="*/ 236433 w 2334182"/>
                  <a:gd name="connsiteY234" fmla="*/ 1089215 h 2236619"/>
                  <a:gd name="connsiteX235" fmla="*/ 257855 w 2334182"/>
                  <a:gd name="connsiteY235" fmla="*/ 1045778 h 2236619"/>
                  <a:gd name="connsiteX236" fmla="*/ 269756 w 2334182"/>
                  <a:gd name="connsiteY236" fmla="*/ 1009716 h 2236619"/>
                  <a:gd name="connsiteX237" fmla="*/ 273723 w 2334182"/>
                  <a:gd name="connsiteY237" fmla="*/ 974475 h 2236619"/>
                  <a:gd name="connsiteX238" fmla="*/ 273723 w 2334182"/>
                  <a:gd name="connsiteY238" fmla="*/ 936775 h 2236619"/>
                  <a:gd name="connsiteX239" fmla="*/ 272930 w 2334182"/>
                  <a:gd name="connsiteY239" fmla="*/ 896615 h 2236619"/>
                  <a:gd name="connsiteX240" fmla="*/ 271342 w 2334182"/>
                  <a:gd name="connsiteY240" fmla="*/ 856456 h 2236619"/>
                  <a:gd name="connsiteX241" fmla="*/ 272930 w 2334182"/>
                  <a:gd name="connsiteY241" fmla="*/ 813019 h 2236619"/>
                  <a:gd name="connsiteX242" fmla="*/ 276896 w 2334182"/>
                  <a:gd name="connsiteY242" fmla="*/ 767123 h 2236619"/>
                  <a:gd name="connsiteX243" fmla="*/ 321327 w 2334182"/>
                  <a:gd name="connsiteY243" fmla="*/ 577800 h 2236619"/>
                  <a:gd name="connsiteX244" fmla="*/ 349096 w 2334182"/>
                  <a:gd name="connsiteY244" fmla="*/ 508956 h 2236619"/>
                  <a:gd name="connsiteX245" fmla="*/ 382419 w 2334182"/>
                  <a:gd name="connsiteY245" fmla="*/ 445030 h 2236619"/>
                  <a:gd name="connsiteX246" fmla="*/ 421295 w 2334182"/>
                  <a:gd name="connsiteY246" fmla="*/ 385200 h 2236619"/>
                  <a:gd name="connsiteX247" fmla="*/ 465726 w 2334182"/>
                  <a:gd name="connsiteY247" fmla="*/ 328650 h 2236619"/>
                  <a:gd name="connsiteX248" fmla="*/ 514917 w 2334182"/>
                  <a:gd name="connsiteY248" fmla="*/ 277017 h 2236619"/>
                  <a:gd name="connsiteX249" fmla="*/ 568074 w 2334182"/>
                  <a:gd name="connsiteY249" fmla="*/ 229481 h 2236619"/>
                  <a:gd name="connsiteX250" fmla="*/ 625993 w 2334182"/>
                  <a:gd name="connsiteY250" fmla="*/ 186044 h 2236619"/>
                  <a:gd name="connsiteX251" fmla="*/ 686291 w 2334182"/>
                  <a:gd name="connsiteY251" fmla="*/ 147523 h 2236619"/>
                  <a:gd name="connsiteX252" fmla="*/ 751351 w 2334182"/>
                  <a:gd name="connsiteY252" fmla="*/ 113101 h 2236619"/>
                  <a:gd name="connsiteX253" fmla="*/ 817996 w 2334182"/>
                  <a:gd name="connsiteY253" fmla="*/ 84416 h 2236619"/>
                  <a:gd name="connsiteX254" fmla="*/ 885434 w 2334182"/>
                  <a:gd name="connsiteY254" fmla="*/ 59010 h 2236619"/>
                  <a:gd name="connsiteX255" fmla="*/ 1112347 w 2334182"/>
                  <a:gd name="connsiteY255" fmla="*/ 7377 h 2236619"/>
                  <a:gd name="connsiteX0" fmla="*/ 1083647 w 2334182"/>
                  <a:gd name="connsiteY0" fmla="*/ 171768 h 2236619"/>
                  <a:gd name="connsiteX1" fmla="*/ 950300 w 2334182"/>
                  <a:gd name="connsiteY1" fmla="*/ 202779 h 2236619"/>
                  <a:gd name="connsiteX2" fmla="*/ 907661 w 2334182"/>
                  <a:gd name="connsiteY2" fmla="*/ 218284 h 2236619"/>
                  <a:gd name="connsiteX3" fmla="*/ 862695 w 2334182"/>
                  <a:gd name="connsiteY3" fmla="*/ 235340 h 2236619"/>
                  <a:gd name="connsiteX4" fmla="*/ 819281 w 2334182"/>
                  <a:gd name="connsiteY4" fmla="*/ 254722 h 2236619"/>
                  <a:gd name="connsiteX5" fmla="*/ 775091 w 2334182"/>
                  <a:gd name="connsiteY5" fmla="*/ 277980 h 2236619"/>
                  <a:gd name="connsiteX6" fmla="*/ 733227 w 2334182"/>
                  <a:gd name="connsiteY6" fmla="*/ 302787 h 2236619"/>
                  <a:gd name="connsiteX7" fmla="*/ 692138 w 2334182"/>
                  <a:gd name="connsiteY7" fmla="*/ 329922 h 2236619"/>
                  <a:gd name="connsiteX8" fmla="*/ 654149 w 2334182"/>
                  <a:gd name="connsiteY8" fmla="*/ 360932 h 2236619"/>
                  <a:gd name="connsiteX9" fmla="*/ 618487 w 2334182"/>
                  <a:gd name="connsiteY9" fmla="*/ 394269 h 2236619"/>
                  <a:gd name="connsiteX10" fmla="*/ 586702 w 2334182"/>
                  <a:gd name="connsiteY10" fmla="*/ 431482 h 2236619"/>
                  <a:gd name="connsiteX11" fmla="*/ 558017 w 2334182"/>
                  <a:gd name="connsiteY11" fmla="*/ 469469 h 2236619"/>
                  <a:gd name="connsiteX12" fmla="*/ 535534 w 2334182"/>
                  <a:gd name="connsiteY12" fmla="*/ 511334 h 2236619"/>
                  <a:gd name="connsiteX13" fmla="*/ 516928 w 2334182"/>
                  <a:gd name="connsiteY13" fmla="*/ 557074 h 2236619"/>
                  <a:gd name="connsiteX14" fmla="*/ 506075 w 2334182"/>
                  <a:gd name="connsiteY14" fmla="*/ 604366 h 2236619"/>
                  <a:gd name="connsiteX15" fmla="*/ 500647 w 2334182"/>
                  <a:gd name="connsiteY15" fmla="*/ 657083 h 2236619"/>
                  <a:gd name="connsiteX16" fmla="*/ 502973 w 2334182"/>
                  <a:gd name="connsiteY16" fmla="*/ 693521 h 2236619"/>
                  <a:gd name="connsiteX17" fmla="*/ 513051 w 2334182"/>
                  <a:gd name="connsiteY17" fmla="*/ 727633 h 2236619"/>
                  <a:gd name="connsiteX18" fmla="*/ 527007 w 2334182"/>
                  <a:gd name="connsiteY18" fmla="*/ 758644 h 2236619"/>
                  <a:gd name="connsiteX19" fmla="*/ 547163 w 2334182"/>
                  <a:gd name="connsiteY19" fmla="*/ 786552 h 2236619"/>
                  <a:gd name="connsiteX20" fmla="*/ 568095 w 2334182"/>
                  <a:gd name="connsiteY20" fmla="*/ 812912 h 2236619"/>
                  <a:gd name="connsiteX21" fmla="*/ 592129 w 2334182"/>
                  <a:gd name="connsiteY21" fmla="*/ 836170 h 2236619"/>
                  <a:gd name="connsiteX22" fmla="*/ 616162 w 2334182"/>
                  <a:gd name="connsiteY22" fmla="*/ 854001 h 2236619"/>
                  <a:gd name="connsiteX23" fmla="*/ 640970 w 2334182"/>
                  <a:gd name="connsiteY23" fmla="*/ 871056 h 2236619"/>
                  <a:gd name="connsiteX24" fmla="*/ 673532 w 2334182"/>
                  <a:gd name="connsiteY24" fmla="*/ 883460 h 2236619"/>
                  <a:gd name="connsiteX25" fmla="*/ 709194 w 2334182"/>
                  <a:gd name="connsiteY25" fmla="*/ 891988 h 2236619"/>
                  <a:gd name="connsiteX26" fmla="*/ 748732 w 2334182"/>
                  <a:gd name="connsiteY26" fmla="*/ 898190 h 2236619"/>
                  <a:gd name="connsiteX27" fmla="*/ 790596 w 2334182"/>
                  <a:gd name="connsiteY27" fmla="*/ 902067 h 2236619"/>
                  <a:gd name="connsiteX28" fmla="*/ 834786 w 2334182"/>
                  <a:gd name="connsiteY28" fmla="*/ 905168 h 2236619"/>
                  <a:gd name="connsiteX29" fmla="*/ 878201 w 2334182"/>
                  <a:gd name="connsiteY29" fmla="*/ 905943 h 2236619"/>
                  <a:gd name="connsiteX30" fmla="*/ 923167 w 2334182"/>
                  <a:gd name="connsiteY30" fmla="*/ 905943 h 2236619"/>
                  <a:gd name="connsiteX31" fmla="*/ 968132 w 2334182"/>
                  <a:gd name="connsiteY31" fmla="*/ 907493 h 2236619"/>
                  <a:gd name="connsiteX32" fmla="*/ 1010772 w 2334182"/>
                  <a:gd name="connsiteY32" fmla="*/ 910595 h 2236619"/>
                  <a:gd name="connsiteX33" fmla="*/ 1050310 w 2334182"/>
                  <a:gd name="connsiteY33" fmla="*/ 913696 h 2236619"/>
                  <a:gd name="connsiteX34" fmla="*/ 1086747 w 2334182"/>
                  <a:gd name="connsiteY34" fmla="*/ 919122 h 2236619"/>
                  <a:gd name="connsiteX35" fmla="*/ 1120859 w 2334182"/>
                  <a:gd name="connsiteY35" fmla="*/ 927650 h 2236619"/>
                  <a:gd name="connsiteX36" fmla="*/ 1148768 w 2334182"/>
                  <a:gd name="connsiteY36" fmla="*/ 938505 h 2236619"/>
                  <a:gd name="connsiteX37" fmla="*/ 1169700 w 2334182"/>
                  <a:gd name="connsiteY37" fmla="*/ 954009 h 2236619"/>
                  <a:gd name="connsiteX38" fmla="*/ 1186756 w 2334182"/>
                  <a:gd name="connsiteY38" fmla="*/ 971065 h 2236619"/>
                  <a:gd name="connsiteX39" fmla="*/ 1202261 w 2334182"/>
                  <a:gd name="connsiteY39" fmla="*/ 991222 h 2236619"/>
                  <a:gd name="connsiteX40" fmla="*/ 1213891 w 2334182"/>
                  <a:gd name="connsiteY40" fmla="*/ 1010604 h 2236619"/>
                  <a:gd name="connsiteX41" fmla="*/ 1224744 w 2334182"/>
                  <a:gd name="connsiteY41" fmla="*/ 1033086 h 2236619"/>
                  <a:gd name="connsiteX42" fmla="*/ 1233272 w 2334182"/>
                  <a:gd name="connsiteY42" fmla="*/ 1054018 h 2236619"/>
                  <a:gd name="connsiteX43" fmla="*/ 1241801 w 2334182"/>
                  <a:gd name="connsiteY43" fmla="*/ 1076501 h 2236619"/>
                  <a:gd name="connsiteX44" fmla="*/ 1250328 w 2334182"/>
                  <a:gd name="connsiteY44" fmla="*/ 1099759 h 2236619"/>
                  <a:gd name="connsiteX45" fmla="*/ 1260407 w 2334182"/>
                  <a:gd name="connsiteY45" fmla="*/ 1120691 h 2236619"/>
                  <a:gd name="connsiteX46" fmla="*/ 1269710 w 2334182"/>
                  <a:gd name="connsiteY46" fmla="*/ 1141624 h 2236619"/>
                  <a:gd name="connsiteX47" fmla="*/ 1281339 w 2334182"/>
                  <a:gd name="connsiteY47" fmla="*/ 1161780 h 2236619"/>
                  <a:gd name="connsiteX48" fmla="*/ 1293743 w 2334182"/>
                  <a:gd name="connsiteY48" fmla="*/ 1179611 h 2236619"/>
                  <a:gd name="connsiteX49" fmla="*/ 1309248 w 2334182"/>
                  <a:gd name="connsiteY49" fmla="*/ 1196668 h 2236619"/>
                  <a:gd name="connsiteX50" fmla="*/ 1327855 w 2334182"/>
                  <a:gd name="connsiteY50" fmla="*/ 1210622 h 2236619"/>
                  <a:gd name="connsiteX51" fmla="*/ 1350338 w 2334182"/>
                  <a:gd name="connsiteY51" fmla="*/ 1222251 h 2236619"/>
                  <a:gd name="connsiteX52" fmla="*/ 1377471 w 2334182"/>
                  <a:gd name="connsiteY52" fmla="*/ 1231555 h 2236619"/>
                  <a:gd name="connsiteX53" fmla="*/ 1406932 w 2334182"/>
                  <a:gd name="connsiteY53" fmla="*/ 1237756 h 2236619"/>
                  <a:gd name="connsiteX54" fmla="*/ 1441818 w 2334182"/>
                  <a:gd name="connsiteY54" fmla="*/ 1240082 h 2236619"/>
                  <a:gd name="connsiteX55" fmla="*/ 1484458 w 2334182"/>
                  <a:gd name="connsiteY55" fmla="*/ 1239307 h 2236619"/>
                  <a:gd name="connsiteX56" fmla="*/ 1502289 w 2334182"/>
                  <a:gd name="connsiteY56" fmla="*/ 1267216 h 2236619"/>
                  <a:gd name="connsiteX57" fmla="*/ 1523996 w 2334182"/>
                  <a:gd name="connsiteY57" fmla="*/ 1296677 h 2236619"/>
                  <a:gd name="connsiteX58" fmla="*/ 1548805 w 2334182"/>
                  <a:gd name="connsiteY58" fmla="*/ 1327687 h 2236619"/>
                  <a:gd name="connsiteX59" fmla="*/ 1577490 w 2334182"/>
                  <a:gd name="connsiteY59" fmla="*/ 1357146 h 2236619"/>
                  <a:gd name="connsiteX60" fmla="*/ 1606949 w 2334182"/>
                  <a:gd name="connsiteY60" fmla="*/ 1385831 h 2236619"/>
                  <a:gd name="connsiteX61" fmla="*/ 1636410 w 2334182"/>
                  <a:gd name="connsiteY61" fmla="*/ 1406764 h 2236619"/>
                  <a:gd name="connsiteX62" fmla="*/ 1665870 w 2334182"/>
                  <a:gd name="connsiteY62" fmla="*/ 1422268 h 2236619"/>
                  <a:gd name="connsiteX63" fmla="*/ 1691453 w 2334182"/>
                  <a:gd name="connsiteY63" fmla="*/ 1429246 h 2236619"/>
                  <a:gd name="connsiteX64" fmla="*/ 1720914 w 2334182"/>
                  <a:gd name="connsiteY64" fmla="*/ 1430797 h 2236619"/>
                  <a:gd name="connsiteX65" fmla="*/ 1753474 w 2334182"/>
                  <a:gd name="connsiteY65" fmla="*/ 1429246 h 2236619"/>
                  <a:gd name="connsiteX66" fmla="*/ 1787587 w 2334182"/>
                  <a:gd name="connsiteY66" fmla="*/ 1426145 h 2236619"/>
                  <a:gd name="connsiteX67" fmla="*/ 1822473 w 2334182"/>
                  <a:gd name="connsiteY67" fmla="*/ 1419168 h 2236619"/>
                  <a:gd name="connsiteX68" fmla="*/ 1856584 w 2334182"/>
                  <a:gd name="connsiteY68" fmla="*/ 1410640 h 2236619"/>
                  <a:gd name="connsiteX69" fmla="*/ 1889921 w 2334182"/>
                  <a:gd name="connsiteY69" fmla="*/ 1401336 h 2236619"/>
                  <a:gd name="connsiteX70" fmla="*/ 1920156 w 2334182"/>
                  <a:gd name="connsiteY70" fmla="*/ 1389708 h 2236619"/>
                  <a:gd name="connsiteX71" fmla="*/ 1948066 w 2334182"/>
                  <a:gd name="connsiteY71" fmla="*/ 1378853 h 2236619"/>
                  <a:gd name="connsiteX72" fmla="*/ 1968998 w 2334182"/>
                  <a:gd name="connsiteY72" fmla="*/ 1367225 h 2236619"/>
                  <a:gd name="connsiteX73" fmla="*/ 1986054 w 2334182"/>
                  <a:gd name="connsiteY73" fmla="*/ 1357146 h 2236619"/>
                  <a:gd name="connsiteX74" fmla="*/ 2011638 w 2334182"/>
                  <a:gd name="connsiteY74" fmla="*/ 1337766 h 2236619"/>
                  <a:gd name="connsiteX75" fmla="*/ 2036446 w 2334182"/>
                  <a:gd name="connsiteY75" fmla="*/ 1315283 h 2236619"/>
                  <a:gd name="connsiteX76" fmla="*/ 2060480 w 2334182"/>
                  <a:gd name="connsiteY76" fmla="*/ 1291250 h 2236619"/>
                  <a:gd name="connsiteX77" fmla="*/ 2084513 w 2334182"/>
                  <a:gd name="connsiteY77" fmla="*/ 1265666 h 2236619"/>
                  <a:gd name="connsiteX78" fmla="*/ 2106995 w 2334182"/>
                  <a:gd name="connsiteY78" fmla="*/ 1236205 h 2236619"/>
                  <a:gd name="connsiteX79" fmla="*/ 2127153 w 2334182"/>
                  <a:gd name="connsiteY79" fmla="*/ 1205195 h 2236619"/>
                  <a:gd name="connsiteX80" fmla="*/ 2144983 w 2334182"/>
                  <a:gd name="connsiteY80" fmla="*/ 1171083 h 2236619"/>
                  <a:gd name="connsiteX81" fmla="*/ 2160488 w 2334182"/>
                  <a:gd name="connsiteY81" fmla="*/ 1133095 h 2236619"/>
                  <a:gd name="connsiteX82" fmla="*/ 2172117 w 2334182"/>
                  <a:gd name="connsiteY82" fmla="*/ 1093557 h 2236619"/>
                  <a:gd name="connsiteX83" fmla="*/ 2180645 w 2334182"/>
                  <a:gd name="connsiteY83" fmla="*/ 1048591 h 2236619"/>
                  <a:gd name="connsiteX84" fmla="*/ 2183747 w 2334182"/>
                  <a:gd name="connsiteY84" fmla="*/ 1002076 h 2236619"/>
                  <a:gd name="connsiteX85" fmla="*/ 2182196 w 2334182"/>
                  <a:gd name="connsiteY85" fmla="*/ 950133 h 2236619"/>
                  <a:gd name="connsiteX86" fmla="*/ 2175218 w 2334182"/>
                  <a:gd name="connsiteY86" fmla="*/ 895090 h 2236619"/>
                  <a:gd name="connsiteX87" fmla="*/ 2158162 w 2334182"/>
                  <a:gd name="connsiteY87" fmla="*/ 812912 h 2236619"/>
                  <a:gd name="connsiteX88" fmla="*/ 2137231 w 2334182"/>
                  <a:gd name="connsiteY88" fmla="*/ 736936 h 2236619"/>
                  <a:gd name="connsiteX89" fmla="*/ 2110096 w 2334182"/>
                  <a:gd name="connsiteY89" fmla="*/ 664061 h 2236619"/>
                  <a:gd name="connsiteX90" fmla="*/ 2077535 w 2334182"/>
                  <a:gd name="connsiteY90" fmla="*/ 595837 h 2236619"/>
                  <a:gd name="connsiteX91" fmla="*/ 2041098 w 2334182"/>
                  <a:gd name="connsiteY91" fmla="*/ 533041 h 2236619"/>
                  <a:gd name="connsiteX92" fmla="*/ 1997683 w 2334182"/>
                  <a:gd name="connsiteY92" fmla="*/ 473346 h 2236619"/>
                  <a:gd name="connsiteX93" fmla="*/ 1951167 w 2334182"/>
                  <a:gd name="connsiteY93" fmla="*/ 419853 h 2236619"/>
                  <a:gd name="connsiteX94" fmla="*/ 1896899 w 2334182"/>
                  <a:gd name="connsiteY94" fmla="*/ 371786 h 2236619"/>
                  <a:gd name="connsiteX95" fmla="*/ 1841079 w 2334182"/>
                  <a:gd name="connsiteY95" fmla="*/ 326821 h 2236619"/>
                  <a:gd name="connsiteX96" fmla="*/ 1777508 w 2334182"/>
                  <a:gd name="connsiteY96" fmla="*/ 288833 h 2236619"/>
                  <a:gd name="connsiteX97" fmla="*/ 1710061 w 2334182"/>
                  <a:gd name="connsiteY97" fmla="*/ 254722 h 2236619"/>
                  <a:gd name="connsiteX98" fmla="*/ 1637960 w 2334182"/>
                  <a:gd name="connsiteY98" fmla="*/ 225261 h 2236619"/>
                  <a:gd name="connsiteX99" fmla="*/ 1560433 w 2334182"/>
                  <a:gd name="connsiteY99" fmla="*/ 202779 h 2236619"/>
                  <a:gd name="connsiteX100" fmla="*/ 1477481 w 2334182"/>
                  <a:gd name="connsiteY100" fmla="*/ 184948 h 2236619"/>
                  <a:gd name="connsiteX101" fmla="*/ 1391427 w 2334182"/>
                  <a:gd name="connsiteY101" fmla="*/ 171768 h 2236619"/>
                  <a:gd name="connsiteX102" fmla="*/ 1298395 w 2334182"/>
                  <a:gd name="connsiteY102" fmla="*/ 164791 h 2236619"/>
                  <a:gd name="connsiteX103" fmla="*/ 1200712 w 2334182"/>
                  <a:gd name="connsiteY103" fmla="*/ 163240 h 2236619"/>
                  <a:gd name="connsiteX104" fmla="*/ 1083647 w 2334182"/>
                  <a:gd name="connsiteY104" fmla="*/ 171768 h 2236619"/>
                  <a:gd name="connsiteX105" fmla="*/ 1112347 w 2334182"/>
                  <a:gd name="connsiteY105" fmla="*/ 7377 h 2236619"/>
                  <a:gd name="connsiteX106" fmla="*/ 1202794 w 2334182"/>
                  <a:gd name="connsiteY106" fmla="*/ 0 h 2236619"/>
                  <a:gd name="connsiteX107" fmla="*/ 1304349 w 2334182"/>
                  <a:gd name="connsiteY107" fmla="*/ 820 h 2236619"/>
                  <a:gd name="connsiteX108" fmla="*/ 1399557 w 2334182"/>
                  <a:gd name="connsiteY108" fmla="*/ 8195 h 2236619"/>
                  <a:gd name="connsiteX109" fmla="*/ 1490005 w 2334182"/>
                  <a:gd name="connsiteY109" fmla="*/ 20490 h 2236619"/>
                  <a:gd name="connsiteX110" fmla="*/ 1576486 w 2334182"/>
                  <a:gd name="connsiteY110" fmla="*/ 38520 h 2236619"/>
                  <a:gd name="connsiteX111" fmla="*/ 1658999 w 2334182"/>
                  <a:gd name="connsiteY111" fmla="*/ 60649 h 2236619"/>
                  <a:gd name="connsiteX112" fmla="*/ 1735165 w 2334182"/>
                  <a:gd name="connsiteY112" fmla="*/ 89334 h 2236619"/>
                  <a:gd name="connsiteX113" fmla="*/ 1808952 w 2334182"/>
                  <a:gd name="connsiteY113" fmla="*/ 120478 h 2236619"/>
                  <a:gd name="connsiteX114" fmla="*/ 1876391 w 2334182"/>
                  <a:gd name="connsiteY114" fmla="*/ 157358 h 2236619"/>
                  <a:gd name="connsiteX115" fmla="*/ 1939862 w 2334182"/>
                  <a:gd name="connsiteY115" fmla="*/ 199157 h 2236619"/>
                  <a:gd name="connsiteX116" fmla="*/ 2000955 w 2334182"/>
                  <a:gd name="connsiteY116" fmla="*/ 245873 h 2236619"/>
                  <a:gd name="connsiteX117" fmla="*/ 2055699 w 2334182"/>
                  <a:gd name="connsiteY117" fmla="*/ 295866 h 2236619"/>
                  <a:gd name="connsiteX118" fmla="*/ 2105683 w 2334182"/>
                  <a:gd name="connsiteY118" fmla="*/ 351598 h 2236619"/>
                  <a:gd name="connsiteX119" fmla="*/ 2152493 w 2334182"/>
                  <a:gd name="connsiteY119" fmla="*/ 409787 h 2236619"/>
                  <a:gd name="connsiteX120" fmla="*/ 2193750 w 2334182"/>
                  <a:gd name="connsiteY120" fmla="*/ 472075 h 2236619"/>
                  <a:gd name="connsiteX121" fmla="*/ 2231834 w 2334182"/>
                  <a:gd name="connsiteY121" fmla="*/ 537641 h 2236619"/>
                  <a:gd name="connsiteX122" fmla="*/ 2257223 w 2334182"/>
                  <a:gd name="connsiteY122" fmla="*/ 592553 h 2236619"/>
                  <a:gd name="connsiteX123" fmla="*/ 2279437 w 2334182"/>
                  <a:gd name="connsiteY123" fmla="*/ 654021 h 2236619"/>
                  <a:gd name="connsiteX124" fmla="*/ 2299273 w 2334182"/>
                  <a:gd name="connsiteY124" fmla="*/ 721226 h 2236619"/>
                  <a:gd name="connsiteX125" fmla="*/ 2315141 w 2334182"/>
                  <a:gd name="connsiteY125" fmla="*/ 794168 h 2236619"/>
                  <a:gd name="connsiteX126" fmla="*/ 2327042 w 2334182"/>
                  <a:gd name="connsiteY126" fmla="*/ 868749 h 2236619"/>
                  <a:gd name="connsiteX127" fmla="*/ 2332595 w 2334182"/>
                  <a:gd name="connsiteY127" fmla="*/ 945790 h 2236619"/>
                  <a:gd name="connsiteX128" fmla="*/ 2334182 w 2334182"/>
                  <a:gd name="connsiteY128" fmla="*/ 1024469 h 2236619"/>
                  <a:gd name="connsiteX129" fmla="*/ 2329422 w 2334182"/>
                  <a:gd name="connsiteY129" fmla="*/ 1102329 h 2236619"/>
                  <a:gd name="connsiteX130" fmla="*/ 2319901 w 2334182"/>
                  <a:gd name="connsiteY130" fmla="*/ 1178549 h 2236619"/>
                  <a:gd name="connsiteX131" fmla="*/ 2302446 w 2334182"/>
                  <a:gd name="connsiteY131" fmla="*/ 1253131 h 2236619"/>
                  <a:gd name="connsiteX132" fmla="*/ 2279438 w 2334182"/>
                  <a:gd name="connsiteY132" fmla="*/ 1317056 h 2236619"/>
                  <a:gd name="connsiteX133" fmla="*/ 2251669 w 2334182"/>
                  <a:gd name="connsiteY133" fmla="*/ 1376887 h 2236619"/>
                  <a:gd name="connsiteX134" fmla="*/ 2218347 w 2334182"/>
                  <a:gd name="connsiteY134" fmla="*/ 1431798 h 2236619"/>
                  <a:gd name="connsiteX135" fmla="*/ 2184230 w 2334182"/>
                  <a:gd name="connsiteY135" fmla="*/ 1485070 h 2236619"/>
                  <a:gd name="connsiteX136" fmla="*/ 2146146 w 2334182"/>
                  <a:gd name="connsiteY136" fmla="*/ 1537523 h 2236619"/>
                  <a:gd name="connsiteX137" fmla="*/ 2108857 w 2334182"/>
                  <a:gd name="connsiteY137" fmla="*/ 1586698 h 2236619"/>
                  <a:gd name="connsiteX138" fmla="*/ 2071567 w 2334182"/>
                  <a:gd name="connsiteY138" fmla="*/ 1637511 h 2236619"/>
                  <a:gd name="connsiteX139" fmla="*/ 2035070 w 2334182"/>
                  <a:gd name="connsiteY139" fmla="*/ 1688324 h 2236619"/>
                  <a:gd name="connsiteX140" fmla="*/ 2010476 w 2334182"/>
                  <a:gd name="connsiteY140" fmla="*/ 1729303 h 2236619"/>
                  <a:gd name="connsiteX141" fmla="*/ 1990641 w 2334182"/>
                  <a:gd name="connsiteY141" fmla="*/ 1776019 h 2236619"/>
                  <a:gd name="connsiteX142" fmla="*/ 1974772 w 2334182"/>
                  <a:gd name="connsiteY142" fmla="*/ 1825194 h 2236619"/>
                  <a:gd name="connsiteX143" fmla="*/ 1962078 w 2334182"/>
                  <a:gd name="connsiteY143" fmla="*/ 1878466 h 2236619"/>
                  <a:gd name="connsiteX144" fmla="*/ 1960491 w 2334182"/>
                  <a:gd name="connsiteY144" fmla="*/ 1903872 h 2236619"/>
                  <a:gd name="connsiteX145" fmla="*/ 1962078 w 2334182"/>
                  <a:gd name="connsiteY145" fmla="*/ 1934197 h 2236619"/>
                  <a:gd name="connsiteX146" fmla="*/ 1966044 w 2334182"/>
                  <a:gd name="connsiteY146" fmla="*/ 1971077 h 2236619"/>
                  <a:gd name="connsiteX147" fmla="*/ 1971598 w 2334182"/>
                  <a:gd name="connsiteY147" fmla="*/ 2009597 h 2236619"/>
                  <a:gd name="connsiteX148" fmla="*/ 1980326 w 2334182"/>
                  <a:gd name="connsiteY148" fmla="*/ 2051395 h 2236619"/>
                  <a:gd name="connsiteX149" fmla="*/ 1990640 w 2334182"/>
                  <a:gd name="connsiteY149" fmla="*/ 2093195 h 2236619"/>
                  <a:gd name="connsiteX150" fmla="*/ 1991123 w 2334182"/>
                  <a:gd name="connsiteY150" fmla="*/ 2095075 h 2236619"/>
                  <a:gd name="connsiteX151" fmla="*/ 1211165 w 2334182"/>
                  <a:gd name="connsiteY151" fmla="*/ 2159073 h 2236619"/>
                  <a:gd name="connsiteX152" fmla="*/ 951135 w 2334182"/>
                  <a:gd name="connsiteY152" fmla="*/ 2223889 h 2236619"/>
                  <a:gd name="connsiteX153" fmla="*/ 947319 w 2334182"/>
                  <a:gd name="connsiteY153" fmla="*/ 2215311 h 2236619"/>
                  <a:gd name="connsiteX154" fmla="*/ 933038 w 2334182"/>
                  <a:gd name="connsiteY154" fmla="*/ 2191544 h 2236619"/>
                  <a:gd name="connsiteX155" fmla="*/ 917170 w 2334182"/>
                  <a:gd name="connsiteY155" fmla="*/ 2176791 h 2236619"/>
                  <a:gd name="connsiteX156" fmla="*/ 899716 w 2334182"/>
                  <a:gd name="connsiteY156" fmla="*/ 2169415 h 2236619"/>
                  <a:gd name="connsiteX157" fmla="*/ 879881 w 2334182"/>
                  <a:gd name="connsiteY157" fmla="*/ 2166136 h 2236619"/>
                  <a:gd name="connsiteX158" fmla="*/ 856872 w 2334182"/>
                  <a:gd name="connsiteY158" fmla="*/ 2167777 h 2236619"/>
                  <a:gd name="connsiteX159" fmla="*/ 833864 w 2334182"/>
                  <a:gd name="connsiteY159" fmla="*/ 2171054 h 2236619"/>
                  <a:gd name="connsiteX160" fmla="*/ 812442 w 2334182"/>
                  <a:gd name="connsiteY160" fmla="*/ 2176791 h 2236619"/>
                  <a:gd name="connsiteX161" fmla="*/ 791813 w 2334182"/>
                  <a:gd name="connsiteY161" fmla="*/ 2182528 h 2236619"/>
                  <a:gd name="connsiteX162" fmla="*/ 772771 w 2334182"/>
                  <a:gd name="connsiteY162" fmla="*/ 2188264 h 2236619"/>
                  <a:gd name="connsiteX163" fmla="*/ 758490 w 2334182"/>
                  <a:gd name="connsiteY163" fmla="*/ 2193182 h 2236619"/>
                  <a:gd name="connsiteX164" fmla="*/ 724374 w 2334182"/>
                  <a:gd name="connsiteY164" fmla="*/ 2204657 h 2236619"/>
                  <a:gd name="connsiteX165" fmla="*/ 685497 w 2334182"/>
                  <a:gd name="connsiteY165" fmla="*/ 2215311 h 2236619"/>
                  <a:gd name="connsiteX166" fmla="*/ 641861 w 2334182"/>
                  <a:gd name="connsiteY166" fmla="*/ 2224326 h 2236619"/>
                  <a:gd name="connsiteX167" fmla="*/ 595844 w 2334182"/>
                  <a:gd name="connsiteY167" fmla="*/ 2230063 h 2236619"/>
                  <a:gd name="connsiteX168" fmla="*/ 549827 w 2334182"/>
                  <a:gd name="connsiteY168" fmla="*/ 2234981 h 2236619"/>
                  <a:gd name="connsiteX169" fmla="*/ 503016 w 2334182"/>
                  <a:gd name="connsiteY169" fmla="*/ 2236619 h 2236619"/>
                  <a:gd name="connsiteX170" fmla="*/ 458585 w 2334182"/>
                  <a:gd name="connsiteY170" fmla="*/ 2233342 h 2236619"/>
                  <a:gd name="connsiteX171" fmla="*/ 416535 w 2334182"/>
                  <a:gd name="connsiteY171" fmla="*/ 2225965 h 2236619"/>
                  <a:gd name="connsiteX172" fmla="*/ 393527 w 2334182"/>
                  <a:gd name="connsiteY172" fmla="*/ 2220229 h 2236619"/>
                  <a:gd name="connsiteX173" fmla="*/ 370518 w 2334182"/>
                  <a:gd name="connsiteY173" fmla="*/ 2209574 h 2236619"/>
                  <a:gd name="connsiteX174" fmla="*/ 347509 w 2334182"/>
                  <a:gd name="connsiteY174" fmla="*/ 2197280 h 2236619"/>
                  <a:gd name="connsiteX175" fmla="*/ 327675 w 2334182"/>
                  <a:gd name="connsiteY175" fmla="*/ 2182528 h 2236619"/>
                  <a:gd name="connsiteX176" fmla="*/ 307047 w 2334182"/>
                  <a:gd name="connsiteY176" fmla="*/ 2164497 h 2236619"/>
                  <a:gd name="connsiteX177" fmla="*/ 291178 w 2334182"/>
                  <a:gd name="connsiteY177" fmla="*/ 2145647 h 2236619"/>
                  <a:gd name="connsiteX178" fmla="*/ 280070 w 2334182"/>
                  <a:gd name="connsiteY178" fmla="*/ 2121880 h 2236619"/>
                  <a:gd name="connsiteX179" fmla="*/ 271342 w 2334182"/>
                  <a:gd name="connsiteY179" fmla="*/ 2094833 h 2236619"/>
                  <a:gd name="connsiteX180" fmla="*/ 268169 w 2334182"/>
                  <a:gd name="connsiteY180" fmla="*/ 2065329 h 2236619"/>
                  <a:gd name="connsiteX181" fmla="*/ 271342 w 2334182"/>
                  <a:gd name="connsiteY181" fmla="*/ 2032546 h 2236619"/>
                  <a:gd name="connsiteX182" fmla="*/ 275310 w 2334182"/>
                  <a:gd name="connsiteY182" fmla="*/ 2009597 h 2236619"/>
                  <a:gd name="connsiteX183" fmla="*/ 280864 w 2334182"/>
                  <a:gd name="connsiteY183" fmla="*/ 1984191 h 2236619"/>
                  <a:gd name="connsiteX184" fmla="*/ 287211 w 2334182"/>
                  <a:gd name="connsiteY184" fmla="*/ 1957964 h 2236619"/>
                  <a:gd name="connsiteX185" fmla="*/ 289591 w 2334182"/>
                  <a:gd name="connsiteY185" fmla="*/ 1932558 h 2236619"/>
                  <a:gd name="connsiteX186" fmla="*/ 289591 w 2334182"/>
                  <a:gd name="connsiteY186" fmla="*/ 1905512 h 2236619"/>
                  <a:gd name="connsiteX187" fmla="*/ 282450 w 2334182"/>
                  <a:gd name="connsiteY187" fmla="*/ 1881745 h 2236619"/>
                  <a:gd name="connsiteX188" fmla="*/ 275310 w 2334182"/>
                  <a:gd name="connsiteY188" fmla="*/ 1868630 h 2236619"/>
                  <a:gd name="connsiteX189" fmla="*/ 262615 w 2334182"/>
                  <a:gd name="connsiteY189" fmla="*/ 1856338 h 2236619"/>
                  <a:gd name="connsiteX190" fmla="*/ 249128 w 2334182"/>
                  <a:gd name="connsiteY190" fmla="*/ 1847322 h 2236619"/>
                  <a:gd name="connsiteX191" fmla="*/ 234847 w 2334182"/>
                  <a:gd name="connsiteY191" fmla="*/ 1839945 h 2236619"/>
                  <a:gd name="connsiteX192" fmla="*/ 220565 w 2334182"/>
                  <a:gd name="connsiteY192" fmla="*/ 1829291 h 2236619"/>
                  <a:gd name="connsiteX193" fmla="*/ 209457 w 2334182"/>
                  <a:gd name="connsiteY193" fmla="*/ 1817817 h 2236619"/>
                  <a:gd name="connsiteX194" fmla="*/ 200730 w 2334182"/>
                  <a:gd name="connsiteY194" fmla="*/ 1803065 h 2236619"/>
                  <a:gd name="connsiteX195" fmla="*/ 197557 w 2334182"/>
                  <a:gd name="connsiteY195" fmla="*/ 1786674 h 2236619"/>
                  <a:gd name="connsiteX196" fmla="*/ 199143 w 2334182"/>
                  <a:gd name="connsiteY196" fmla="*/ 1770281 h 2236619"/>
                  <a:gd name="connsiteX197" fmla="*/ 204697 w 2334182"/>
                  <a:gd name="connsiteY197" fmla="*/ 1754709 h 2236619"/>
                  <a:gd name="connsiteX198" fmla="*/ 211838 w 2334182"/>
                  <a:gd name="connsiteY198" fmla="*/ 1741596 h 2236619"/>
                  <a:gd name="connsiteX199" fmla="*/ 216598 w 2334182"/>
                  <a:gd name="connsiteY199" fmla="*/ 1728483 h 2236619"/>
                  <a:gd name="connsiteX200" fmla="*/ 193590 w 2334182"/>
                  <a:gd name="connsiteY200" fmla="*/ 1712092 h 2236619"/>
                  <a:gd name="connsiteX201" fmla="*/ 177722 w 2334182"/>
                  <a:gd name="connsiteY201" fmla="*/ 1695701 h 2236619"/>
                  <a:gd name="connsiteX202" fmla="*/ 168994 w 2334182"/>
                  <a:gd name="connsiteY202" fmla="*/ 1679309 h 2236619"/>
                  <a:gd name="connsiteX203" fmla="*/ 167408 w 2334182"/>
                  <a:gd name="connsiteY203" fmla="*/ 1661278 h 2236619"/>
                  <a:gd name="connsiteX204" fmla="*/ 169787 w 2334182"/>
                  <a:gd name="connsiteY204" fmla="*/ 1644887 h 2236619"/>
                  <a:gd name="connsiteX205" fmla="*/ 176135 w 2334182"/>
                  <a:gd name="connsiteY205" fmla="*/ 1626857 h 2236619"/>
                  <a:gd name="connsiteX206" fmla="*/ 184862 w 2334182"/>
                  <a:gd name="connsiteY206" fmla="*/ 1608826 h 2236619"/>
                  <a:gd name="connsiteX207" fmla="*/ 194383 w 2334182"/>
                  <a:gd name="connsiteY207" fmla="*/ 1590796 h 2236619"/>
                  <a:gd name="connsiteX208" fmla="*/ 203111 w 2334182"/>
                  <a:gd name="connsiteY208" fmla="*/ 1571944 h 2236619"/>
                  <a:gd name="connsiteX209" fmla="*/ 211838 w 2334182"/>
                  <a:gd name="connsiteY209" fmla="*/ 1553914 h 2236619"/>
                  <a:gd name="connsiteX210" fmla="*/ 216598 w 2334182"/>
                  <a:gd name="connsiteY210" fmla="*/ 1534245 h 2236619"/>
                  <a:gd name="connsiteX211" fmla="*/ 200730 w 2334182"/>
                  <a:gd name="connsiteY211" fmla="*/ 1519492 h 2236619"/>
                  <a:gd name="connsiteX212" fmla="*/ 178514 w 2334182"/>
                  <a:gd name="connsiteY212" fmla="*/ 1508018 h 2236619"/>
                  <a:gd name="connsiteX213" fmla="*/ 153919 w 2334182"/>
                  <a:gd name="connsiteY213" fmla="*/ 1497364 h 2236619"/>
                  <a:gd name="connsiteX214" fmla="*/ 128531 w 2334182"/>
                  <a:gd name="connsiteY214" fmla="*/ 1488349 h 2236619"/>
                  <a:gd name="connsiteX215" fmla="*/ 102348 w 2334182"/>
                  <a:gd name="connsiteY215" fmla="*/ 1479333 h 2236619"/>
                  <a:gd name="connsiteX216" fmla="*/ 76166 w 2334182"/>
                  <a:gd name="connsiteY216" fmla="*/ 1470318 h 2236619"/>
                  <a:gd name="connsiteX217" fmla="*/ 51571 w 2334182"/>
                  <a:gd name="connsiteY217" fmla="*/ 1459663 h 2236619"/>
                  <a:gd name="connsiteX218" fmla="*/ 31736 w 2334182"/>
                  <a:gd name="connsiteY218" fmla="*/ 1448189 h 2236619"/>
                  <a:gd name="connsiteX219" fmla="*/ 14281 w 2334182"/>
                  <a:gd name="connsiteY219" fmla="*/ 1431798 h 2236619"/>
                  <a:gd name="connsiteX220" fmla="*/ 3967 w 2334182"/>
                  <a:gd name="connsiteY220" fmla="*/ 1412128 h 2236619"/>
                  <a:gd name="connsiteX221" fmla="*/ 0 w 2334182"/>
                  <a:gd name="connsiteY221" fmla="*/ 1391638 h 2236619"/>
                  <a:gd name="connsiteX222" fmla="*/ 3174 w 2334182"/>
                  <a:gd name="connsiteY222" fmla="*/ 1371969 h 2236619"/>
                  <a:gd name="connsiteX223" fmla="*/ 10314 w 2334182"/>
                  <a:gd name="connsiteY223" fmla="*/ 1353938 h 2236619"/>
                  <a:gd name="connsiteX224" fmla="*/ 21422 w 2334182"/>
                  <a:gd name="connsiteY224" fmla="*/ 1339185 h 2236619"/>
                  <a:gd name="connsiteX225" fmla="*/ 34909 w 2334182"/>
                  <a:gd name="connsiteY225" fmla="*/ 1324433 h 2236619"/>
                  <a:gd name="connsiteX226" fmla="*/ 47604 w 2334182"/>
                  <a:gd name="connsiteY226" fmla="*/ 1312140 h 2236619"/>
                  <a:gd name="connsiteX227" fmla="*/ 57919 w 2334182"/>
                  <a:gd name="connsiteY227" fmla="*/ 1302305 h 2236619"/>
                  <a:gd name="connsiteX228" fmla="*/ 88068 w 2334182"/>
                  <a:gd name="connsiteY228" fmla="*/ 1266244 h 2236619"/>
                  <a:gd name="connsiteX229" fmla="*/ 119803 w 2334182"/>
                  <a:gd name="connsiteY229" fmla="*/ 1233461 h 2236619"/>
                  <a:gd name="connsiteX230" fmla="*/ 151540 w 2334182"/>
                  <a:gd name="connsiteY230" fmla="*/ 1200677 h 2236619"/>
                  <a:gd name="connsiteX231" fmla="*/ 181689 w 2334182"/>
                  <a:gd name="connsiteY231" fmla="*/ 1164615 h 2236619"/>
                  <a:gd name="connsiteX232" fmla="*/ 210251 w 2334182"/>
                  <a:gd name="connsiteY232" fmla="*/ 1129374 h 2236619"/>
                  <a:gd name="connsiteX233" fmla="*/ 236433 w 2334182"/>
                  <a:gd name="connsiteY233" fmla="*/ 1089215 h 2236619"/>
                  <a:gd name="connsiteX234" fmla="*/ 257855 w 2334182"/>
                  <a:gd name="connsiteY234" fmla="*/ 1045778 h 2236619"/>
                  <a:gd name="connsiteX235" fmla="*/ 269756 w 2334182"/>
                  <a:gd name="connsiteY235" fmla="*/ 1009716 h 2236619"/>
                  <a:gd name="connsiteX236" fmla="*/ 273723 w 2334182"/>
                  <a:gd name="connsiteY236" fmla="*/ 974475 h 2236619"/>
                  <a:gd name="connsiteX237" fmla="*/ 273723 w 2334182"/>
                  <a:gd name="connsiteY237" fmla="*/ 936775 h 2236619"/>
                  <a:gd name="connsiteX238" fmla="*/ 272930 w 2334182"/>
                  <a:gd name="connsiteY238" fmla="*/ 896615 h 2236619"/>
                  <a:gd name="connsiteX239" fmla="*/ 271342 w 2334182"/>
                  <a:gd name="connsiteY239" fmla="*/ 856456 h 2236619"/>
                  <a:gd name="connsiteX240" fmla="*/ 272930 w 2334182"/>
                  <a:gd name="connsiteY240" fmla="*/ 813019 h 2236619"/>
                  <a:gd name="connsiteX241" fmla="*/ 276896 w 2334182"/>
                  <a:gd name="connsiteY241" fmla="*/ 767123 h 2236619"/>
                  <a:gd name="connsiteX242" fmla="*/ 321327 w 2334182"/>
                  <a:gd name="connsiteY242" fmla="*/ 577800 h 2236619"/>
                  <a:gd name="connsiteX243" fmla="*/ 349096 w 2334182"/>
                  <a:gd name="connsiteY243" fmla="*/ 508956 h 2236619"/>
                  <a:gd name="connsiteX244" fmla="*/ 382419 w 2334182"/>
                  <a:gd name="connsiteY244" fmla="*/ 445030 h 2236619"/>
                  <a:gd name="connsiteX245" fmla="*/ 421295 w 2334182"/>
                  <a:gd name="connsiteY245" fmla="*/ 385200 h 2236619"/>
                  <a:gd name="connsiteX246" fmla="*/ 465726 w 2334182"/>
                  <a:gd name="connsiteY246" fmla="*/ 328650 h 2236619"/>
                  <a:gd name="connsiteX247" fmla="*/ 514917 w 2334182"/>
                  <a:gd name="connsiteY247" fmla="*/ 277017 h 2236619"/>
                  <a:gd name="connsiteX248" fmla="*/ 568074 w 2334182"/>
                  <a:gd name="connsiteY248" fmla="*/ 229481 h 2236619"/>
                  <a:gd name="connsiteX249" fmla="*/ 625993 w 2334182"/>
                  <a:gd name="connsiteY249" fmla="*/ 186044 h 2236619"/>
                  <a:gd name="connsiteX250" fmla="*/ 686291 w 2334182"/>
                  <a:gd name="connsiteY250" fmla="*/ 147523 h 2236619"/>
                  <a:gd name="connsiteX251" fmla="*/ 751351 w 2334182"/>
                  <a:gd name="connsiteY251" fmla="*/ 113101 h 2236619"/>
                  <a:gd name="connsiteX252" fmla="*/ 817996 w 2334182"/>
                  <a:gd name="connsiteY252" fmla="*/ 84416 h 2236619"/>
                  <a:gd name="connsiteX253" fmla="*/ 885434 w 2334182"/>
                  <a:gd name="connsiteY253" fmla="*/ 59010 h 2236619"/>
                  <a:gd name="connsiteX254" fmla="*/ 1112347 w 2334182"/>
                  <a:gd name="connsiteY254" fmla="*/ 7377 h 2236619"/>
                  <a:gd name="connsiteX0" fmla="*/ 1083647 w 2334182"/>
                  <a:gd name="connsiteY0" fmla="*/ 171768 h 2236619"/>
                  <a:gd name="connsiteX1" fmla="*/ 950300 w 2334182"/>
                  <a:gd name="connsiteY1" fmla="*/ 202779 h 2236619"/>
                  <a:gd name="connsiteX2" fmla="*/ 907661 w 2334182"/>
                  <a:gd name="connsiteY2" fmla="*/ 218284 h 2236619"/>
                  <a:gd name="connsiteX3" fmla="*/ 862695 w 2334182"/>
                  <a:gd name="connsiteY3" fmla="*/ 235340 h 2236619"/>
                  <a:gd name="connsiteX4" fmla="*/ 819281 w 2334182"/>
                  <a:gd name="connsiteY4" fmla="*/ 254722 h 2236619"/>
                  <a:gd name="connsiteX5" fmla="*/ 775091 w 2334182"/>
                  <a:gd name="connsiteY5" fmla="*/ 277980 h 2236619"/>
                  <a:gd name="connsiteX6" fmla="*/ 733227 w 2334182"/>
                  <a:gd name="connsiteY6" fmla="*/ 302787 h 2236619"/>
                  <a:gd name="connsiteX7" fmla="*/ 692138 w 2334182"/>
                  <a:gd name="connsiteY7" fmla="*/ 329922 h 2236619"/>
                  <a:gd name="connsiteX8" fmla="*/ 654149 w 2334182"/>
                  <a:gd name="connsiteY8" fmla="*/ 360932 h 2236619"/>
                  <a:gd name="connsiteX9" fmla="*/ 618487 w 2334182"/>
                  <a:gd name="connsiteY9" fmla="*/ 394269 h 2236619"/>
                  <a:gd name="connsiteX10" fmla="*/ 586702 w 2334182"/>
                  <a:gd name="connsiteY10" fmla="*/ 431482 h 2236619"/>
                  <a:gd name="connsiteX11" fmla="*/ 558017 w 2334182"/>
                  <a:gd name="connsiteY11" fmla="*/ 469469 h 2236619"/>
                  <a:gd name="connsiteX12" fmla="*/ 535534 w 2334182"/>
                  <a:gd name="connsiteY12" fmla="*/ 511334 h 2236619"/>
                  <a:gd name="connsiteX13" fmla="*/ 516928 w 2334182"/>
                  <a:gd name="connsiteY13" fmla="*/ 557074 h 2236619"/>
                  <a:gd name="connsiteX14" fmla="*/ 506075 w 2334182"/>
                  <a:gd name="connsiteY14" fmla="*/ 604366 h 2236619"/>
                  <a:gd name="connsiteX15" fmla="*/ 500647 w 2334182"/>
                  <a:gd name="connsiteY15" fmla="*/ 657083 h 2236619"/>
                  <a:gd name="connsiteX16" fmla="*/ 502973 w 2334182"/>
                  <a:gd name="connsiteY16" fmla="*/ 693521 h 2236619"/>
                  <a:gd name="connsiteX17" fmla="*/ 513051 w 2334182"/>
                  <a:gd name="connsiteY17" fmla="*/ 727633 h 2236619"/>
                  <a:gd name="connsiteX18" fmla="*/ 527007 w 2334182"/>
                  <a:gd name="connsiteY18" fmla="*/ 758644 h 2236619"/>
                  <a:gd name="connsiteX19" fmla="*/ 547163 w 2334182"/>
                  <a:gd name="connsiteY19" fmla="*/ 786552 h 2236619"/>
                  <a:gd name="connsiteX20" fmla="*/ 568095 w 2334182"/>
                  <a:gd name="connsiteY20" fmla="*/ 812912 h 2236619"/>
                  <a:gd name="connsiteX21" fmla="*/ 592129 w 2334182"/>
                  <a:gd name="connsiteY21" fmla="*/ 836170 h 2236619"/>
                  <a:gd name="connsiteX22" fmla="*/ 616162 w 2334182"/>
                  <a:gd name="connsiteY22" fmla="*/ 854001 h 2236619"/>
                  <a:gd name="connsiteX23" fmla="*/ 640970 w 2334182"/>
                  <a:gd name="connsiteY23" fmla="*/ 871056 h 2236619"/>
                  <a:gd name="connsiteX24" fmla="*/ 673532 w 2334182"/>
                  <a:gd name="connsiteY24" fmla="*/ 883460 h 2236619"/>
                  <a:gd name="connsiteX25" fmla="*/ 709194 w 2334182"/>
                  <a:gd name="connsiteY25" fmla="*/ 891988 h 2236619"/>
                  <a:gd name="connsiteX26" fmla="*/ 748732 w 2334182"/>
                  <a:gd name="connsiteY26" fmla="*/ 898190 h 2236619"/>
                  <a:gd name="connsiteX27" fmla="*/ 790596 w 2334182"/>
                  <a:gd name="connsiteY27" fmla="*/ 902067 h 2236619"/>
                  <a:gd name="connsiteX28" fmla="*/ 834786 w 2334182"/>
                  <a:gd name="connsiteY28" fmla="*/ 905168 h 2236619"/>
                  <a:gd name="connsiteX29" fmla="*/ 878201 w 2334182"/>
                  <a:gd name="connsiteY29" fmla="*/ 905943 h 2236619"/>
                  <a:gd name="connsiteX30" fmla="*/ 923167 w 2334182"/>
                  <a:gd name="connsiteY30" fmla="*/ 905943 h 2236619"/>
                  <a:gd name="connsiteX31" fmla="*/ 968132 w 2334182"/>
                  <a:gd name="connsiteY31" fmla="*/ 907493 h 2236619"/>
                  <a:gd name="connsiteX32" fmla="*/ 1010772 w 2334182"/>
                  <a:gd name="connsiteY32" fmla="*/ 910595 h 2236619"/>
                  <a:gd name="connsiteX33" fmla="*/ 1050310 w 2334182"/>
                  <a:gd name="connsiteY33" fmla="*/ 913696 h 2236619"/>
                  <a:gd name="connsiteX34" fmla="*/ 1086747 w 2334182"/>
                  <a:gd name="connsiteY34" fmla="*/ 919122 h 2236619"/>
                  <a:gd name="connsiteX35" fmla="*/ 1120859 w 2334182"/>
                  <a:gd name="connsiteY35" fmla="*/ 927650 h 2236619"/>
                  <a:gd name="connsiteX36" fmla="*/ 1148768 w 2334182"/>
                  <a:gd name="connsiteY36" fmla="*/ 938505 h 2236619"/>
                  <a:gd name="connsiteX37" fmla="*/ 1169700 w 2334182"/>
                  <a:gd name="connsiteY37" fmla="*/ 954009 h 2236619"/>
                  <a:gd name="connsiteX38" fmla="*/ 1186756 w 2334182"/>
                  <a:gd name="connsiteY38" fmla="*/ 971065 h 2236619"/>
                  <a:gd name="connsiteX39" fmla="*/ 1202261 w 2334182"/>
                  <a:gd name="connsiteY39" fmla="*/ 991222 h 2236619"/>
                  <a:gd name="connsiteX40" fmla="*/ 1213891 w 2334182"/>
                  <a:gd name="connsiteY40" fmla="*/ 1010604 h 2236619"/>
                  <a:gd name="connsiteX41" fmla="*/ 1224744 w 2334182"/>
                  <a:gd name="connsiteY41" fmla="*/ 1033086 h 2236619"/>
                  <a:gd name="connsiteX42" fmla="*/ 1233272 w 2334182"/>
                  <a:gd name="connsiteY42" fmla="*/ 1054018 h 2236619"/>
                  <a:gd name="connsiteX43" fmla="*/ 1241801 w 2334182"/>
                  <a:gd name="connsiteY43" fmla="*/ 1076501 h 2236619"/>
                  <a:gd name="connsiteX44" fmla="*/ 1250328 w 2334182"/>
                  <a:gd name="connsiteY44" fmla="*/ 1099759 h 2236619"/>
                  <a:gd name="connsiteX45" fmla="*/ 1260407 w 2334182"/>
                  <a:gd name="connsiteY45" fmla="*/ 1120691 h 2236619"/>
                  <a:gd name="connsiteX46" fmla="*/ 1269710 w 2334182"/>
                  <a:gd name="connsiteY46" fmla="*/ 1141624 h 2236619"/>
                  <a:gd name="connsiteX47" fmla="*/ 1281339 w 2334182"/>
                  <a:gd name="connsiteY47" fmla="*/ 1161780 h 2236619"/>
                  <a:gd name="connsiteX48" fmla="*/ 1293743 w 2334182"/>
                  <a:gd name="connsiteY48" fmla="*/ 1179611 h 2236619"/>
                  <a:gd name="connsiteX49" fmla="*/ 1309248 w 2334182"/>
                  <a:gd name="connsiteY49" fmla="*/ 1196668 h 2236619"/>
                  <a:gd name="connsiteX50" fmla="*/ 1327855 w 2334182"/>
                  <a:gd name="connsiteY50" fmla="*/ 1210622 h 2236619"/>
                  <a:gd name="connsiteX51" fmla="*/ 1350338 w 2334182"/>
                  <a:gd name="connsiteY51" fmla="*/ 1222251 h 2236619"/>
                  <a:gd name="connsiteX52" fmla="*/ 1377471 w 2334182"/>
                  <a:gd name="connsiteY52" fmla="*/ 1231555 h 2236619"/>
                  <a:gd name="connsiteX53" fmla="*/ 1406932 w 2334182"/>
                  <a:gd name="connsiteY53" fmla="*/ 1237756 h 2236619"/>
                  <a:gd name="connsiteX54" fmla="*/ 1441818 w 2334182"/>
                  <a:gd name="connsiteY54" fmla="*/ 1240082 h 2236619"/>
                  <a:gd name="connsiteX55" fmla="*/ 1484458 w 2334182"/>
                  <a:gd name="connsiteY55" fmla="*/ 1239307 h 2236619"/>
                  <a:gd name="connsiteX56" fmla="*/ 1502289 w 2334182"/>
                  <a:gd name="connsiteY56" fmla="*/ 1267216 h 2236619"/>
                  <a:gd name="connsiteX57" fmla="*/ 1523996 w 2334182"/>
                  <a:gd name="connsiteY57" fmla="*/ 1296677 h 2236619"/>
                  <a:gd name="connsiteX58" fmla="*/ 1548805 w 2334182"/>
                  <a:gd name="connsiteY58" fmla="*/ 1327687 h 2236619"/>
                  <a:gd name="connsiteX59" fmla="*/ 1577490 w 2334182"/>
                  <a:gd name="connsiteY59" fmla="*/ 1357146 h 2236619"/>
                  <a:gd name="connsiteX60" fmla="*/ 1606949 w 2334182"/>
                  <a:gd name="connsiteY60" fmla="*/ 1385831 h 2236619"/>
                  <a:gd name="connsiteX61" fmla="*/ 1636410 w 2334182"/>
                  <a:gd name="connsiteY61" fmla="*/ 1406764 h 2236619"/>
                  <a:gd name="connsiteX62" fmla="*/ 1665870 w 2334182"/>
                  <a:gd name="connsiteY62" fmla="*/ 1422268 h 2236619"/>
                  <a:gd name="connsiteX63" fmla="*/ 1691453 w 2334182"/>
                  <a:gd name="connsiteY63" fmla="*/ 1429246 h 2236619"/>
                  <a:gd name="connsiteX64" fmla="*/ 1720914 w 2334182"/>
                  <a:gd name="connsiteY64" fmla="*/ 1430797 h 2236619"/>
                  <a:gd name="connsiteX65" fmla="*/ 1753474 w 2334182"/>
                  <a:gd name="connsiteY65" fmla="*/ 1429246 h 2236619"/>
                  <a:gd name="connsiteX66" fmla="*/ 1787587 w 2334182"/>
                  <a:gd name="connsiteY66" fmla="*/ 1426145 h 2236619"/>
                  <a:gd name="connsiteX67" fmla="*/ 1822473 w 2334182"/>
                  <a:gd name="connsiteY67" fmla="*/ 1419168 h 2236619"/>
                  <a:gd name="connsiteX68" fmla="*/ 1856584 w 2334182"/>
                  <a:gd name="connsiteY68" fmla="*/ 1410640 h 2236619"/>
                  <a:gd name="connsiteX69" fmla="*/ 1889921 w 2334182"/>
                  <a:gd name="connsiteY69" fmla="*/ 1401336 h 2236619"/>
                  <a:gd name="connsiteX70" fmla="*/ 1920156 w 2334182"/>
                  <a:gd name="connsiteY70" fmla="*/ 1389708 h 2236619"/>
                  <a:gd name="connsiteX71" fmla="*/ 1948066 w 2334182"/>
                  <a:gd name="connsiteY71" fmla="*/ 1378853 h 2236619"/>
                  <a:gd name="connsiteX72" fmla="*/ 1968998 w 2334182"/>
                  <a:gd name="connsiteY72" fmla="*/ 1367225 h 2236619"/>
                  <a:gd name="connsiteX73" fmla="*/ 1986054 w 2334182"/>
                  <a:gd name="connsiteY73" fmla="*/ 1357146 h 2236619"/>
                  <a:gd name="connsiteX74" fmla="*/ 2011638 w 2334182"/>
                  <a:gd name="connsiteY74" fmla="*/ 1337766 h 2236619"/>
                  <a:gd name="connsiteX75" fmla="*/ 2036446 w 2334182"/>
                  <a:gd name="connsiteY75" fmla="*/ 1315283 h 2236619"/>
                  <a:gd name="connsiteX76" fmla="*/ 2060480 w 2334182"/>
                  <a:gd name="connsiteY76" fmla="*/ 1291250 h 2236619"/>
                  <a:gd name="connsiteX77" fmla="*/ 2084513 w 2334182"/>
                  <a:gd name="connsiteY77" fmla="*/ 1265666 h 2236619"/>
                  <a:gd name="connsiteX78" fmla="*/ 2106995 w 2334182"/>
                  <a:gd name="connsiteY78" fmla="*/ 1236205 h 2236619"/>
                  <a:gd name="connsiteX79" fmla="*/ 2127153 w 2334182"/>
                  <a:gd name="connsiteY79" fmla="*/ 1205195 h 2236619"/>
                  <a:gd name="connsiteX80" fmla="*/ 2144983 w 2334182"/>
                  <a:gd name="connsiteY80" fmla="*/ 1171083 h 2236619"/>
                  <a:gd name="connsiteX81" fmla="*/ 2160488 w 2334182"/>
                  <a:gd name="connsiteY81" fmla="*/ 1133095 h 2236619"/>
                  <a:gd name="connsiteX82" fmla="*/ 2172117 w 2334182"/>
                  <a:gd name="connsiteY82" fmla="*/ 1093557 h 2236619"/>
                  <a:gd name="connsiteX83" fmla="*/ 2180645 w 2334182"/>
                  <a:gd name="connsiteY83" fmla="*/ 1048591 h 2236619"/>
                  <a:gd name="connsiteX84" fmla="*/ 2183747 w 2334182"/>
                  <a:gd name="connsiteY84" fmla="*/ 1002076 h 2236619"/>
                  <a:gd name="connsiteX85" fmla="*/ 2182196 w 2334182"/>
                  <a:gd name="connsiteY85" fmla="*/ 950133 h 2236619"/>
                  <a:gd name="connsiteX86" fmla="*/ 2175218 w 2334182"/>
                  <a:gd name="connsiteY86" fmla="*/ 895090 h 2236619"/>
                  <a:gd name="connsiteX87" fmla="*/ 2158162 w 2334182"/>
                  <a:gd name="connsiteY87" fmla="*/ 812912 h 2236619"/>
                  <a:gd name="connsiteX88" fmla="*/ 2137231 w 2334182"/>
                  <a:gd name="connsiteY88" fmla="*/ 736936 h 2236619"/>
                  <a:gd name="connsiteX89" fmla="*/ 2110096 w 2334182"/>
                  <a:gd name="connsiteY89" fmla="*/ 664061 h 2236619"/>
                  <a:gd name="connsiteX90" fmla="*/ 2077535 w 2334182"/>
                  <a:gd name="connsiteY90" fmla="*/ 595837 h 2236619"/>
                  <a:gd name="connsiteX91" fmla="*/ 2041098 w 2334182"/>
                  <a:gd name="connsiteY91" fmla="*/ 533041 h 2236619"/>
                  <a:gd name="connsiteX92" fmla="*/ 1997683 w 2334182"/>
                  <a:gd name="connsiteY92" fmla="*/ 473346 h 2236619"/>
                  <a:gd name="connsiteX93" fmla="*/ 1951167 w 2334182"/>
                  <a:gd name="connsiteY93" fmla="*/ 419853 h 2236619"/>
                  <a:gd name="connsiteX94" fmla="*/ 1896899 w 2334182"/>
                  <a:gd name="connsiteY94" fmla="*/ 371786 h 2236619"/>
                  <a:gd name="connsiteX95" fmla="*/ 1841079 w 2334182"/>
                  <a:gd name="connsiteY95" fmla="*/ 326821 h 2236619"/>
                  <a:gd name="connsiteX96" fmla="*/ 1777508 w 2334182"/>
                  <a:gd name="connsiteY96" fmla="*/ 288833 h 2236619"/>
                  <a:gd name="connsiteX97" fmla="*/ 1710061 w 2334182"/>
                  <a:gd name="connsiteY97" fmla="*/ 254722 h 2236619"/>
                  <a:gd name="connsiteX98" fmla="*/ 1637960 w 2334182"/>
                  <a:gd name="connsiteY98" fmla="*/ 225261 h 2236619"/>
                  <a:gd name="connsiteX99" fmla="*/ 1560433 w 2334182"/>
                  <a:gd name="connsiteY99" fmla="*/ 202779 h 2236619"/>
                  <a:gd name="connsiteX100" fmla="*/ 1477481 w 2334182"/>
                  <a:gd name="connsiteY100" fmla="*/ 184948 h 2236619"/>
                  <a:gd name="connsiteX101" fmla="*/ 1391427 w 2334182"/>
                  <a:gd name="connsiteY101" fmla="*/ 171768 h 2236619"/>
                  <a:gd name="connsiteX102" fmla="*/ 1298395 w 2334182"/>
                  <a:gd name="connsiteY102" fmla="*/ 164791 h 2236619"/>
                  <a:gd name="connsiteX103" fmla="*/ 1200712 w 2334182"/>
                  <a:gd name="connsiteY103" fmla="*/ 163240 h 2236619"/>
                  <a:gd name="connsiteX104" fmla="*/ 1083647 w 2334182"/>
                  <a:gd name="connsiteY104" fmla="*/ 171768 h 2236619"/>
                  <a:gd name="connsiteX105" fmla="*/ 1112347 w 2334182"/>
                  <a:gd name="connsiteY105" fmla="*/ 7377 h 2236619"/>
                  <a:gd name="connsiteX106" fmla="*/ 1202794 w 2334182"/>
                  <a:gd name="connsiteY106" fmla="*/ 0 h 2236619"/>
                  <a:gd name="connsiteX107" fmla="*/ 1304349 w 2334182"/>
                  <a:gd name="connsiteY107" fmla="*/ 820 h 2236619"/>
                  <a:gd name="connsiteX108" fmla="*/ 1399557 w 2334182"/>
                  <a:gd name="connsiteY108" fmla="*/ 8195 h 2236619"/>
                  <a:gd name="connsiteX109" fmla="*/ 1490005 w 2334182"/>
                  <a:gd name="connsiteY109" fmla="*/ 20490 h 2236619"/>
                  <a:gd name="connsiteX110" fmla="*/ 1576486 w 2334182"/>
                  <a:gd name="connsiteY110" fmla="*/ 38520 h 2236619"/>
                  <a:gd name="connsiteX111" fmla="*/ 1658999 w 2334182"/>
                  <a:gd name="connsiteY111" fmla="*/ 60649 h 2236619"/>
                  <a:gd name="connsiteX112" fmla="*/ 1735165 w 2334182"/>
                  <a:gd name="connsiteY112" fmla="*/ 89334 h 2236619"/>
                  <a:gd name="connsiteX113" fmla="*/ 1808952 w 2334182"/>
                  <a:gd name="connsiteY113" fmla="*/ 120478 h 2236619"/>
                  <a:gd name="connsiteX114" fmla="*/ 1876391 w 2334182"/>
                  <a:gd name="connsiteY114" fmla="*/ 157358 h 2236619"/>
                  <a:gd name="connsiteX115" fmla="*/ 1939862 w 2334182"/>
                  <a:gd name="connsiteY115" fmla="*/ 199157 h 2236619"/>
                  <a:gd name="connsiteX116" fmla="*/ 2000955 w 2334182"/>
                  <a:gd name="connsiteY116" fmla="*/ 245873 h 2236619"/>
                  <a:gd name="connsiteX117" fmla="*/ 2055699 w 2334182"/>
                  <a:gd name="connsiteY117" fmla="*/ 295866 h 2236619"/>
                  <a:gd name="connsiteX118" fmla="*/ 2105683 w 2334182"/>
                  <a:gd name="connsiteY118" fmla="*/ 351598 h 2236619"/>
                  <a:gd name="connsiteX119" fmla="*/ 2152493 w 2334182"/>
                  <a:gd name="connsiteY119" fmla="*/ 409787 h 2236619"/>
                  <a:gd name="connsiteX120" fmla="*/ 2193750 w 2334182"/>
                  <a:gd name="connsiteY120" fmla="*/ 472075 h 2236619"/>
                  <a:gd name="connsiteX121" fmla="*/ 2231834 w 2334182"/>
                  <a:gd name="connsiteY121" fmla="*/ 537641 h 2236619"/>
                  <a:gd name="connsiteX122" fmla="*/ 2257223 w 2334182"/>
                  <a:gd name="connsiteY122" fmla="*/ 592553 h 2236619"/>
                  <a:gd name="connsiteX123" fmla="*/ 2279437 w 2334182"/>
                  <a:gd name="connsiteY123" fmla="*/ 654021 h 2236619"/>
                  <a:gd name="connsiteX124" fmla="*/ 2299273 w 2334182"/>
                  <a:gd name="connsiteY124" fmla="*/ 721226 h 2236619"/>
                  <a:gd name="connsiteX125" fmla="*/ 2315141 w 2334182"/>
                  <a:gd name="connsiteY125" fmla="*/ 794168 h 2236619"/>
                  <a:gd name="connsiteX126" fmla="*/ 2327042 w 2334182"/>
                  <a:gd name="connsiteY126" fmla="*/ 868749 h 2236619"/>
                  <a:gd name="connsiteX127" fmla="*/ 2332595 w 2334182"/>
                  <a:gd name="connsiteY127" fmla="*/ 945790 h 2236619"/>
                  <a:gd name="connsiteX128" fmla="*/ 2334182 w 2334182"/>
                  <a:gd name="connsiteY128" fmla="*/ 1024469 h 2236619"/>
                  <a:gd name="connsiteX129" fmla="*/ 2329422 w 2334182"/>
                  <a:gd name="connsiteY129" fmla="*/ 1102329 h 2236619"/>
                  <a:gd name="connsiteX130" fmla="*/ 2319901 w 2334182"/>
                  <a:gd name="connsiteY130" fmla="*/ 1178549 h 2236619"/>
                  <a:gd name="connsiteX131" fmla="*/ 2302446 w 2334182"/>
                  <a:gd name="connsiteY131" fmla="*/ 1253131 h 2236619"/>
                  <a:gd name="connsiteX132" fmla="*/ 2279438 w 2334182"/>
                  <a:gd name="connsiteY132" fmla="*/ 1317056 h 2236619"/>
                  <a:gd name="connsiteX133" fmla="*/ 2251669 w 2334182"/>
                  <a:gd name="connsiteY133" fmla="*/ 1376887 h 2236619"/>
                  <a:gd name="connsiteX134" fmla="*/ 2218347 w 2334182"/>
                  <a:gd name="connsiteY134" fmla="*/ 1431798 h 2236619"/>
                  <a:gd name="connsiteX135" fmla="*/ 2184230 w 2334182"/>
                  <a:gd name="connsiteY135" fmla="*/ 1485070 h 2236619"/>
                  <a:gd name="connsiteX136" fmla="*/ 2146146 w 2334182"/>
                  <a:gd name="connsiteY136" fmla="*/ 1537523 h 2236619"/>
                  <a:gd name="connsiteX137" fmla="*/ 2108857 w 2334182"/>
                  <a:gd name="connsiteY137" fmla="*/ 1586698 h 2236619"/>
                  <a:gd name="connsiteX138" fmla="*/ 2071567 w 2334182"/>
                  <a:gd name="connsiteY138" fmla="*/ 1637511 h 2236619"/>
                  <a:gd name="connsiteX139" fmla="*/ 2035070 w 2334182"/>
                  <a:gd name="connsiteY139" fmla="*/ 1688324 h 2236619"/>
                  <a:gd name="connsiteX140" fmla="*/ 2010476 w 2334182"/>
                  <a:gd name="connsiteY140" fmla="*/ 1729303 h 2236619"/>
                  <a:gd name="connsiteX141" fmla="*/ 1990641 w 2334182"/>
                  <a:gd name="connsiteY141" fmla="*/ 1776019 h 2236619"/>
                  <a:gd name="connsiteX142" fmla="*/ 1974772 w 2334182"/>
                  <a:gd name="connsiteY142" fmla="*/ 1825194 h 2236619"/>
                  <a:gd name="connsiteX143" fmla="*/ 1962078 w 2334182"/>
                  <a:gd name="connsiteY143" fmla="*/ 1878466 h 2236619"/>
                  <a:gd name="connsiteX144" fmla="*/ 1960491 w 2334182"/>
                  <a:gd name="connsiteY144" fmla="*/ 1903872 h 2236619"/>
                  <a:gd name="connsiteX145" fmla="*/ 1962078 w 2334182"/>
                  <a:gd name="connsiteY145" fmla="*/ 1934197 h 2236619"/>
                  <a:gd name="connsiteX146" fmla="*/ 1966044 w 2334182"/>
                  <a:gd name="connsiteY146" fmla="*/ 1971077 h 2236619"/>
                  <a:gd name="connsiteX147" fmla="*/ 1971598 w 2334182"/>
                  <a:gd name="connsiteY147" fmla="*/ 2009597 h 2236619"/>
                  <a:gd name="connsiteX148" fmla="*/ 1980326 w 2334182"/>
                  <a:gd name="connsiteY148" fmla="*/ 2051395 h 2236619"/>
                  <a:gd name="connsiteX149" fmla="*/ 1990640 w 2334182"/>
                  <a:gd name="connsiteY149" fmla="*/ 2093195 h 2236619"/>
                  <a:gd name="connsiteX150" fmla="*/ 1991123 w 2334182"/>
                  <a:gd name="connsiteY150" fmla="*/ 2095075 h 2236619"/>
                  <a:gd name="connsiteX151" fmla="*/ 951135 w 2334182"/>
                  <a:gd name="connsiteY151" fmla="*/ 2223889 h 2236619"/>
                  <a:gd name="connsiteX152" fmla="*/ 947319 w 2334182"/>
                  <a:gd name="connsiteY152" fmla="*/ 2215311 h 2236619"/>
                  <a:gd name="connsiteX153" fmla="*/ 933038 w 2334182"/>
                  <a:gd name="connsiteY153" fmla="*/ 2191544 h 2236619"/>
                  <a:gd name="connsiteX154" fmla="*/ 917170 w 2334182"/>
                  <a:gd name="connsiteY154" fmla="*/ 2176791 h 2236619"/>
                  <a:gd name="connsiteX155" fmla="*/ 899716 w 2334182"/>
                  <a:gd name="connsiteY155" fmla="*/ 2169415 h 2236619"/>
                  <a:gd name="connsiteX156" fmla="*/ 879881 w 2334182"/>
                  <a:gd name="connsiteY156" fmla="*/ 2166136 h 2236619"/>
                  <a:gd name="connsiteX157" fmla="*/ 856872 w 2334182"/>
                  <a:gd name="connsiteY157" fmla="*/ 2167777 h 2236619"/>
                  <a:gd name="connsiteX158" fmla="*/ 833864 w 2334182"/>
                  <a:gd name="connsiteY158" fmla="*/ 2171054 h 2236619"/>
                  <a:gd name="connsiteX159" fmla="*/ 812442 w 2334182"/>
                  <a:gd name="connsiteY159" fmla="*/ 2176791 h 2236619"/>
                  <a:gd name="connsiteX160" fmla="*/ 791813 w 2334182"/>
                  <a:gd name="connsiteY160" fmla="*/ 2182528 h 2236619"/>
                  <a:gd name="connsiteX161" fmla="*/ 772771 w 2334182"/>
                  <a:gd name="connsiteY161" fmla="*/ 2188264 h 2236619"/>
                  <a:gd name="connsiteX162" fmla="*/ 758490 w 2334182"/>
                  <a:gd name="connsiteY162" fmla="*/ 2193182 h 2236619"/>
                  <a:gd name="connsiteX163" fmla="*/ 724374 w 2334182"/>
                  <a:gd name="connsiteY163" fmla="*/ 2204657 h 2236619"/>
                  <a:gd name="connsiteX164" fmla="*/ 685497 w 2334182"/>
                  <a:gd name="connsiteY164" fmla="*/ 2215311 h 2236619"/>
                  <a:gd name="connsiteX165" fmla="*/ 641861 w 2334182"/>
                  <a:gd name="connsiteY165" fmla="*/ 2224326 h 2236619"/>
                  <a:gd name="connsiteX166" fmla="*/ 595844 w 2334182"/>
                  <a:gd name="connsiteY166" fmla="*/ 2230063 h 2236619"/>
                  <a:gd name="connsiteX167" fmla="*/ 549827 w 2334182"/>
                  <a:gd name="connsiteY167" fmla="*/ 2234981 h 2236619"/>
                  <a:gd name="connsiteX168" fmla="*/ 503016 w 2334182"/>
                  <a:gd name="connsiteY168" fmla="*/ 2236619 h 2236619"/>
                  <a:gd name="connsiteX169" fmla="*/ 458585 w 2334182"/>
                  <a:gd name="connsiteY169" fmla="*/ 2233342 h 2236619"/>
                  <a:gd name="connsiteX170" fmla="*/ 416535 w 2334182"/>
                  <a:gd name="connsiteY170" fmla="*/ 2225965 h 2236619"/>
                  <a:gd name="connsiteX171" fmla="*/ 393527 w 2334182"/>
                  <a:gd name="connsiteY171" fmla="*/ 2220229 h 2236619"/>
                  <a:gd name="connsiteX172" fmla="*/ 370518 w 2334182"/>
                  <a:gd name="connsiteY172" fmla="*/ 2209574 h 2236619"/>
                  <a:gd name="connsiteX173" fmla="*/ 347509 w 2334182"/>
                  <a:gd name="connsiteY173" fmla="*/ 2197280 h 2236619"/>
                  <a:gd name="connsiteX174" fmla="*/ 327675 w 2334182"/>
                  <a:gd name="connsiteY174" fmla="*/ 2182528 h 2236619"/>
                  <a:gd name="connsiteX175" fmla="*/ 307047 w 2334182"/>
                  <a:gd name="connsiteY175" fmla="*/ 2164497 h 2236619"/>
                  <a:gd name="connsiteX176" fmla="*/ 291178 w 2334182"/>
                  <a:gd name="connsiteY176" fmla="*/ 2145647 h 2236619"/>
                  <a:gd name="connsiteX177" fmla="*/ 280070 w 2334182"/>
                  <a:gd name="connsiteY177" fmla="*/ 2121880 h 2236619"/>
                  <a:gd name="connsiteX178" fmla="*/ 271342 w 2334182"/>
                  <a:gd name="connsiteY178" fmla="*/ 2094833 h 2236619"/>
                  <a:gd name="connsiteX179" fmla="*/ 268169 w 2334182"/>
                  <a:gd name="connsiteY179" fmla="*/ 2065329 h 2236619"/>
                  <a:gd name="connsiteX180" fmla="*/ 271342 w 2334182"/>
                  <a:gd name="connsiteY180" fmla="*/ 2032546 h 2236619"/>
                  <a:gd name="connsiteX181" fmla="*/ 275310 w 2334182"/>
                  <a:gd name="connsiteY181" fmla="*/ 2009597 h 2236619"/>
                  <a:gd name="connsiteX182" fmla="*/ 280864 w 2334182"/>
                  <a:gd name="connsiteY182" fmla="*/ 1984191 h 2236619"/>
                  <a:gd name="connsiteX183" fmla="*/ 287211 w 2334182"/>
                  <a:gd name="connsiteY183" fmla="*/ 1957964 h 2236619"/>
                  <a:gd name="connsiteX184" fmla="*/ 289591 w 2334182"/>
                  <a:gd name="connsiteY184" fmla="*/ 1932558 h 2236619"/>
                  <a:gd name="connsiteX185" fmla="*/ 289591 w 2334182"/>
                  <a:gd name="connsiteY185" fmla="*/ 1905512 h 2236619"/>
                  <a:gd name="connsiteX186" fmla="*/ 282450 w 2334182"/>
                  <a:gd name="connsiteY186" fmla="*/ 1881745 h 2236619"/>
                  <a:gd name="connsiteX187" fmla="*/ 275310 w 2334182"/>
                  <a:gd name="connsiteY187" fmla="*/ 1868630 h 2236619"/>
                  <a:gd name="connsiteX188" fmla="*/ 262615 w 2334182"/>
                  <a:gd name="connsiteY188" fmla="*/ 1856338 h 2236619"/>
                  <a:gd name="connsiteX189" fmla="*/ 249128 w 2334182"/>
                  <a:gd name="connsiteY189" fmla="*/ 1847322 h 2236619"/>
                  <a:gd name="connsiteX190" fmla="*/ 234847 w 2334182"/>
                  <a:gd name="connsiteY190" fmla="*/ 1839945 h 2236619"/>
                  <a:gd name="connsiteX191" fmla="*/ 220565 w 2334182"/>
                  <a:gd name="connsiteY191" fmla="*/ 1829291 h 2236619"/>
                  <a:gd name="connsiteX192" fmla="*/ 209457 w 2334182"/>
                  <a:gd name="connsiteY192" fmla="*/ 1817817 h 2236619"/>
                  <a:gd name="connsiteX193" fmla="*/ 200730 w 2334182"/>
                  <a:gd name="connsiteY193" fmla="*/ 1803065 h 2236619"/>
                  <a:gd name="connsiteX194" fmla="*/ 197557 w 2334182"/>
                  <a:gd name="connsiteY194" fmla="*/ 1786674 h 2236619"/>
                  <a:gd name="connsiteX195" fmla="*/ 199143 w 2334182"/>
                  <a:gd name="connsiteY195" fmla="*/ 1770281 h 2236619"/>
                  <a:gd name="connsiteX196" fmla="*/ 204697 w 2334182"/>
                  <a:gd name="connsiteY196" fmla="*/ 1754709 h 2236619"/>
                  <a:gd name="connsiteX197" fmla="*/ 211838 w 2334182"/>
                  <a:gd name="connsiteY197" fmla="*/ 1741596 h 2236619"/>
                  <a:gd name="connsiteX198" fmla="*/ 216598 w 2334182"/>
                  <a:gd name="connsiteY198" fmla="*/ 1728483 h 2236619"/>
                  <a:gd name="connsiteX199" fmla="*/ 193590 w 2334182"/>
                  <a:gd name="connsiteY199" fmla="*/ 1712092 h 2236619"/>
                  <a:gd name="connsiteX200" fmla="*/ 177722 w 2334182"/>
                  <a:gd name="connsiteY200" fmla="*/ 1695701 h 2236619"/>
                  <a:gd name="connsiteX201" fmla="*/ 168994 w 2334182"/>
                  <a:gd name="connsiteY201" fmla="*/ 1679309 h 2236619"/>
                  <a:gd name="connsiteX202" fmla="*/ 167408 w 2334182"/>
                  <a:gd name="connsiteY202" fmla="*/ 1661278 h 2236619"/>
                  <a:gd name="connsiteX203" fmla="*/ 169787 w 2334182"/>
                  <a:gd name="connsiteY203" fmla="*/ 1644887 h 2236619"/>
                  <a:gd name="connsiteX204" fmla="*/ 176135 w 2334182"/>
                  <a:gd name="connsiteY204" fmla="*/ 1626857 h 2236619"/>
                  <a:gd name="connsiteX205" fmla="*/ 184862 w 2334182"/>
                  <a:gd name="connsiteY205" fmla="*/ 1608826 h 2236619"/>
                  <a:gd name="connsiteX206" fmla="*/ 194383 w 2334182"/>
                  <a:gd name="connsiteY206" fmla="*/ 1590796 h 2236619"/>
                  <a:gd name="connsiteX207" fmla="*/ 203111 w 2334182"/>
                  <a:gd name="connsiteY207" fmla="*/ 1571944 h 2236619"/>
                  <a:gd name="connsiteX208" fmla="*/ 211838 w 2334182"/>
                  <a:gd name="connsiteY208" fmla="*/ 1553914 h 2236619"/>
                  <a:gd name="connsiteX209" fmla="*/ 216598 w 2334182"/>
                  <a:gd name="connsiteY209" fmla="*/ 1534245 h 2236619"/>
                  <a:gd name="connsiteX210" fmla="*/ 200730 w 2334182"/>
                  <a:gd name="connsiteY210" fmla="*/ 1519492 h 2236619"/>
                  <a:gd name="connsiteX211" fmla="*/ 178514 w 2334182"/>
                  <a:gd name="connsiteY211" fmla="*/ 1508018 h 2236619"/>
                  <a:gd name="connsiteX212" fmla="*/ 153919 w 2334182"/>
                  <a:gd name="connsiteY212" fmla="*/ 1497364 h 2236619"/>
                  <a:gd name="connsiteX213" fmla="*/ 128531 w 2334182"/>
                  <a:gd name="connsiteY213" fmla="*/ 1488349 h 2236619"/>
                  <a:gd name="connsiteX214" fmla="*/ 102348 w 2334182"/>
                  <a:gd name="connsiteY214" fmla="*/ 1479333 h 2236619"/>
                  <a:gd name="connsiteX215" fmla="*/ 76166 w 2334182"/>
                  <a:gd name="connsiteY215" fmla="*/ 1470318 h 2236619"/>
                  <a:gd name="connsiteX216" fmla="*/ 51571 w 2334182"/>
                  <a:gd name="connsiteY216" fmla="*/ 1459663 h 2236619"/>
                  <a:gd name="connsiteX217" fmla="*/ 31736 w 2334182"/>
                  <a:gd name="connsiteY217" fmla="*/ 1448189 h 2236619"/>
                  <a:gd name="connsiteX218" fmla="*/ 14281 w 2334182"/>
                  <a:gd name="connsiteY218" fmla="*/ 1431798 h 2236619"/>
                  <a:gd name="connsiteX219" fmla="*/ 3967 w 2334182"/>
                  <a:gd name="connsiteY219" fmla="*/ 1412128 h 2236619"/>
                  <a:gd name="connsiteX220" fmla="*/ 0 w 2334182"/>
                  <a:gd name="connsiteY220" fmla="*/ 1391638 h 2236619"/>
                  <a:gd name="connsiteX221" fmla="*/ 3174 w 2334182"/>
                  <a:gd name="connsiteY221" fmla="*/ 1371969 h 2236619"/>
                  <a:gd name="connsiteX222" fmla="*/ 10314 w 2334182"/>
                  <a:gd name="connsiteY222" fmla="*/ 1353938 h 2236619"/>
                  <a:gd name="connsiteX223" fmla="*/ 21422 w 2334182"/>
                  <a:gd name="connsiteY223" fmla="*/ 1339185 h 2236619"/>
                  <a:gd name="connsiteX224" fmla="*/ 34909 w 2334182"/>
                  <a:gd name="connsiteY224" fmla="*/ 1324433 h 2236619"/>
                  <a:gd name="connsiteX225" fmla="*/ 47604 w 2334182"/>
                  <a:gd name="connsiteY225" fmla="*/ 1312140 h 2236619"/>
                  <a:gd name="connsiteX226" fmla="*/ 57919 w 2334182"/>
                  <a:gd name="connsiteY226" fmla="*/ 1302305 h 2236619"/>
                  <a:gd name="connsiteX227" fmla="*/ 88068 w 2334182"/>
                  <a:gd name="connsiteY227" fmla="*/ 1266244 h 2236619"/>
                  <a:gd name="connsiteX228" fmla="*/ 119803 w 2334182"/>
                  <a:gd name="connsiteY228" fmla="*/ 1233461 h 2236619"/>
                  <a:gd name="connsiteX229" fmla="*/ 151540 w 2334182"/>
                  <a:gd name="connsiteY229" fmla="*/ 1200677 h 2236619"/>
                  <a:gd name="connsiteX230" fmla="*/ 181689 w 2334182"/>
                  <a:gd name="connsiteY230" fmla="*/ 1164615 h 2236619"/>
                  <a:gd name="connsiteX231" fmla="*/ 210251 w 2334182"/>
                  <a:gd name="connsiteY231" fmla="*/ 1129374 h 2236619"/>
                  <a:gd name="connsiteX232" fmla="*/ 236433 w 2334182"/>
                  <a:gd name="connsiteY232" fmla="*/ 1089215 h 2236619"/>
                  <a:gd name="connsiteX233" fmla="*/ 257855 w 2334182"/>
                  <a:gd name="connsiteY233" fmla="*/ 1045778 h 2236619"/>
                  <a:gd name="connsiteX234" fmla="*/ 269756 w 2334182"/>
                  <a:gd name="connsiteY234" fmla="*/ 1009716 h 2236619"/>
                  <a:gd name="connsiteX235" fmla="*/ 273723 w 2334182"/>
                  <a:gd name="connsiteY235" fmla="*/ 974475 h 2236619"/>
                  <a:gd name="connsiteX236" fmla="*/ 273723 w 2334182"/>
                  <a:gd name="connsiteY236" fmla="*/ 936775 h 2236619"/>
                  <a:gd name="connsiteX237" fmla="*/ 272930 w 2334182"/>
                  <a:gd name="connsiteY237" fmla="*/ 896615 h 2236619"/>
                  <a:gd name="connsiteX238" fmla="*/ 271342 w 2334182"/>
                  <a:gd name="connsiteY238" fmla="*/ 856456 h 2236619"/>
                  <a:gd name="connsiteX239" fmla="*/ 272930 w 2334182"/>
                  <a:gd name="connsiteY239" fmla="*/ 813019 h 2236619"/>
                  <a:gd name="connsiteX240" fmla="*/ 276896 w 2334182"/>
                  <a:gd name="connsiteY240" fmla="*/ 767123 h 2236619"/>
                  <a:gd name="connsiteX241" fmla="*/ 321327 w 2334182"/>
                  <a:gd name="connsiteY241" fmla="*/ 577800 h 2236619"/>
                  <a:gd name="connsiteX242" fmla="*/ 349096 w 2334182"/>
                  <a:gd name="connsiteY242" fmla="*/ 508956 h 2236619"/>
                  <a:gd name="connsiteX243" fmla="*/ 382419 w 2334182"/>
                  <a:gd name="connsiteY243" fmla="*/ 445030 h 2236619"/>
                  <a:gd name="connsiteX244" fmla="*/ 421295 w 2334182"/>
                  <a:gd name="connsiteY244" fmla="*/ 385200 h 2236619"/>
                  <a:gd name="connsiteX245" fmla="*/ 465726 w 2334182"/>
                  <a:gd name="connsiteY245" fmla="*/ 328650 h 2236619"/>
                  <a:gd name="connsiteX246" fmla="*/ 514917 w 2334182"/>
                  <a:gd name="connsiteY246" fmla="*/ 277017 h 2236619"/>
                  <a:gd name="connsiteX247" fmla="*/ 568074 w 2334182"/>
                  <a:gd name="connsiteY247" fmla="*/ 229481 h 2236619"/>
                  <a:gd name="connsiteX248" fmla="*/ 625993 w 2334182"/>
                  <a:gd name="connsiteY248" fmla="*/ 186044 h 2236619"/>
                  <a:gd name="connsiteX249" fmla="*/ 686291 w 2334182"/>
                  <a:gd name="connsiteY249" fmla="*/ 147523 h 2236619"/>
                  <a:gd name="connsiteX250" fmla="*/ 751351 w 2334182"/>
                  <a:gd name="connsiteY250" fmla="*/ 113101 h 2236619"/>
                  <a:gd name="connsiteX251" fmla="*/ 817996 w 2334182"/>
                  <a:gd name="connsiteY251" fmla="*/ 84416 h 2236619"/>
                  <a:gd name="connsiteX252" fmla="*/ 885434 w 2334182"/>
                  <a:gd name="connsiteY252" fmla="*/ 59010 h 2236619"/>
                  <a:gd name="connsiteX253" fmla="*/ 1112347 w 2334182"/>
                  <a:gd name="connsiteY253" fmla="*/ 7377 h 22366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</a:cxnLst>
                <a:rect l="l" t="t" r="r" b="b"/>
                <a:pathLst>
                  <a:path w="2334182" h="2236619">
                    <a:moveTo>
                      <a:pt x="1083647" y="171768"/>
                    </a:moveTo>
                    <a:lnTo>
                      <a:pt x="950300" y="202779"/>
                    </a:lnTo>
                    <a:lnTo>
                      <a:pt x="907661" y="218284"/>
                    </a:lnTo>
                    <a:lnTo>
                      <a:pt x="862695" y="235340"/>
                    </a:lnTo>
                    <a:lnTo>
                      <a:pt x="819281" y="254722"/>
                    </a:lnTo>
                    <a:lnTo>
                      <a:pt x="775091" y="277980"/>
                    </a:lnTo>
                    <a:lnTo>
                      <a:pt x="733227" y="302787"/>
                    </a:lnTo>
                    <a:lnTo>
                      <a:pt x="692138" y="329922"/>
                    </a:lnTo>
                    <a:lnTo>
                      <a:pt x="654149" y="360932"/>
                    </a:lnTo>
                    <a:lnTo>
                      <a:pt x="618487" y="394269"/>
                    </a:lnTo>
                    <a:lnTo>
                      <a:pt x="586702" y="431482"/>
                    </a:lnTo>
                    <a:lnTo>
                      <a:pt x="558017" y="469469"/>
                    </a:lnTo>
                    <a:lnTo>
                      <a:pt x="535534" y="511334"/>
                    </a:lnTo>
                    <a:lnTo>
                      <a:pt x="516928" y="557074"/>
                    </a:lnTo>
                    <a:lnTo>
                      <a:pt x="506075" y="604366"/>
                    </a:lnTo>
                    <a:lnTo>
                      <a:pt x="500647" y="657083"/>
                    </a:lnTo>
                    <a:lnTo>
                      <a:pt x="502973" y="693521"/>
                    </a:lnTo>
                    <a:lnTo>
                      <a:pt x="513051" y="727633"/>
                    </a:lnTo>
                    <a:lnTo>
                      <a:pt x="527007" y="758644"/>
                    </a:lnTo>
                    <a:lnTo>
                      <a:pt x="547163" y="786552"/>
                    </a:lnTo>
                    <a:lnTo>
                      <a:pt x="568095" y="812912"/>
                    </a:lnTo>
                    <a:lnTo>
                      <a:pt x="592129" y="836170"/>
                    </a:lnTo>
                    <a:lnTo>
                      <a:pt x="616162" y="854001"/>
                    </a:lnTo>
                    <a:lnTo>
                      <a:pt x="640970" y="871056"/>
                    </a:lnTo>
                    <a:lnTo>
                      <a:pt x="673532" y="883460"/>
                    </a:lnTo>
                    <a:lnTo>
                      <a:pt x="709194" y="891988"/>
                    </a:lnTo>
                    <a:lnTo>
                      <a:pt x="748732" y="898190"/>
                    </a:lnTo>
                    <a:lnTo>
                      <a:pt x="790596" y="902067"/>
                    </a:lnTo>
                    <a:lnTo>
                      <a:pt x="834786" y="905168"/>
                    </a:lnTo>
                    <a:lnTo>
                      <a:pt x="878201" y="905943"/>
                    </a:lnTo>
                    <a:lnTo>
                      <a:pt x="923167" y="905943"/>
                    </a:lnTo>
                    <a:lnTo>
                      <a:pt x="968132" y="907493"/>
                    </a:lnTo>
                    <a:lnTo>
                      <a:pt x="1010772" y="910595"/>
                    </a:lnTo>
                    <a:lnTo>
                      <a:pt x="1050310" y="913696"/>
                    </a:lnTo>
                    <a:lnTo>
                      <a:pt x="1086747" y="919122"/>
                    </a:lnTo>
                    <a:lnTo>
                      <a:pt x="1120859" y="927650"/>
                    </a:lnTo>
                    <a:lnTo>
                      <a:pt x="1148768" y="938505"/>
                    </a:lnTo>
                    <a:lnTo>
                      <a:pt x="1169700" y="954009"/>
                    </a:lnTo>
                    <a:lnTo>
                      <a:pt x="1186756" y="971065"/>
                    </a:lnTo>
                    <a:lnTo>
                      <a:pt x="1202261" y="991222"/>
                    </a:lnTo>
                    <a:lnTo>
                      <a:pt x="1213891" y="1010604"/>
                    </a:lnTo>
                    <a:lnTo>
                      <a:pt x="1224744" y="1033086"/>
                    </a:lnTo>
                    <a:lnTo>
                      <a:pt x="1233272" y="1054018"/>
                    </a:lnTo>
                    <a:lnTo>
                      <a:pt x="1241801" y="1076501"/>
                    </a:lnTo>
                    <a:lnTo>
                      <a:pt x="1250328" y="1099759"/>
                    </a:lnTo>
                    <a:lnTo>
                      <a:pt x="1260407" y="1120691"/>
                    </a:lnTo>
                    <a:lnTo>
                      <a:pt x="1269710" y="1141624"/>
                    </a:lnTo>
                    <a:lnTo>
                      <a:pt x="1281339" y="1161780"/>
                    </a:lnTo>
                    <a:lnTo>
                      <a:pt x="1293743" y="1179611"/>
                    </a:lnTo>
                    <a:lnTo>
                      <a:pt x="1309248" y="1196668"/>
                    </a:lnTo>
                    <a:lnTo>
                      <a:pt x="1327855" y="1210622"/>
                    </a:lnTo>
                    <a:lnTo>
                      <a:pt x="1350338" y="1222251"/>
                    </a:lnTo>
                    <a:lnTo>
                      <a:pt x="1377471" y="1231555"/>
                    </a:lnTo>
                    <a:lnTo>
                      <a:pt x="1406932" y="1237756"/>
                    </a:lnTo>
                    <a:lnTo>
                      <a:pt x="1441818" y="1240082"/>
                    </a:lnTo>
                    <a:lnTo>
                      <a:pt x="1484458" y="1239307"/>
                    </a:lnTo>
                    <a:lnTo>
                      <a:pt x="1502289" y="1267216"/>
                    </a:lnTo>
                    <a:lnTo>
                      <a:pt x="1523996" y="1296677"/>
                    </a:lnTo>
                    <a:lnTo>
                      <a:pt x="1548805" y="1327687"/>
                    </a:lnTo>
                    <a:lnTo>
                      <a:pt x="1577490" y="1357146"/>
                    </a:lnTo>
                    <a:lnTo>
                      <a:pt x="1606949" y="1385831"/>
                    </a:lnTo>
                    <a:lnTo>
                      <a:pt x="1636410" y="1406764"/>
                    </a:lnTo>
                    <a:lnTo>
                      <a:pt x="1665870" y="1422268"/>
                    </a:lnTo>
                    <a:lnTo>
                      <a:pt x="1691453" y="1429246"/>
                    </a:lnTo>
                    <a:lnTo>
                      <a:pt x="1720914" y="1430797"/>
                    </a:lnTo>
                    <a:lnTo>
                      <a:pt x="1753474" y="1429246"/>
                    </a:lnTo>
                    <a:lnTo>
                      <a:pt x="1787587" y="1426145"/>
                    </a:lnTo>
                    <a:lnTo>
                      <a:pt x="1822473" y="1419168"/>
                    </a:lnTo>
                    <a:lnTo>
                      <a:pt x="1856584" y="1410640"/>
                    </a:lnTo>
                    <a:lnTo>
                      <a:pt x="1889921" y="1401336"/>
                    </a:lnTo>
                    <a:lnTo>
                      <a:pt x="1920156" y="1389708"/>
                    </a:lnTo>
                    <a:lnTo>
                      <a:pt x="1948066" y="1378853"/>
                    </a:lnTo>
                    <a:lnTo>
                      <a:pt x="1968998" y="1367225"/>
                    </a:lnTo>
                    <a:lnTo>
                      <a:pt x="1986054" y="1357146"/>
                    </a:lnTo>
                    <a:lnTo>
                      <a:pt x="2011638" y="1337766"/>
                    </a:lnTo>
                    <a:lnTo>
                      <a:pt x="2036446" y="1315283"/>
                    </a:lnTo>
                    <a:lnTo>
                      <a:pt x="2060480" y="1291250"/>
                    </a:lnTo>
                    <a:lnTo>
                      <a:pt x="2084513" y="1265666"/>
                    </a:lnTo>
                    <a:lnTo>
                      <a:pt x="2106995" y="1236205"/>
                    </a:lnTo>
                    <a:lnTo>
                      <a:pt x="2127153" y="1205195"/>
                    </a:lnTo>
                    <a:lnTo>
                      <a:pt x="2144983" y="1171083"/>
                    </a:lnTo>
                    <a:lnTo>
                      <a:pt x="2160488" y="1133095"/>
                    </a:lnTo>
                    <a:lnTo>
                      <a:pt x="2172117" y="1093557"/>
                    </a:lnTo>
                    <a:lnTo>
                      <a:pt x="2180645" y="1048591"/>
                    </a:lnTo>
                    <a:lnTo>
                      <a:pt x="2183747" y="1002076"/>
                    </a:lnTo>
                    <a:lnTo>
                      <a:pt x="2182196" y="950133"/>
                    </a:lnTo>
                    <a:lnTo>
                      <a:pt x="2175218" y="895090"/>
                    </a:lnTo>
                    <a:lnTo>
                      <a:pt x="2158162" y="812912"/>
                    </a:lnTo>
                    <a:lnTo>
                      <a:pt x="2137231" y="736936"/>
                    </a:lnTo>
                    <a:lnTo>
                      <a:pt x="2110096" y="664061"/>
                    </a:lnTo>
                    <a:lnTo>
                      <a:pt x="2077535" y="595837"/>
                    </a:lnTo>
                    <a:lnTo>
                      <a:pt x="2041098" y="533041"/>
                    </a:lnTo>
                    <a:lnTo>
                      <a:pt x="1997683" y="473346"/>
                    </a:lnTo>
                    <a:lnTo>
                      <a:pt x="1951167" y="419853"/>
                    </a:lnTo>
                    <a:lnTo>
                      <a:pt x="1896899" y="371786"/>
                    </a:lnTo>
                    <a:lnTo>
                      <a:pt x="1841079" y="326821"/>
                    </a:lnTo>
                    <a:lnTo>
                      <a:pt x="1777508" y="288833"/>
                    </a:lnTo>
                    <a:lnTo>
                      <a:pt x="1710061" y="254722"/>
                    </a:lnTo>
                    <a:lnTo>
                      <a:pt x="1637960" y="225261"/>
                    </a:lnTo>
                    <a:lnTo>
                      <a:pt x="1560433" y="202779"/>
                    </a:lnTo>
                    <a:lnTo>
                      <a:pt x="1477481" y="184948"/>
                    </a:lnTo>
                    <a:lnTo>
                      <a:pt x="1391427" y="171768"/>
                    </a:lnTo>
                    <a:lnTo>
                      <a:pt x="1298395" y="164791"/>
                    </a:lnTo>
                    <a:lnTo>
                      <a:pt x="1200712" y="163240"/>
                    </a:lnTo>
                    <a:lnTo>
                      <a:pt x="1083647" y="171768"/>
                    </a:lnTo>
                    <a:close/>
                    <a:moveTo>
                      <a:pt x="1112347" y="7377"/>
                    </a:moveTo>
                    <a:lnTo>
                      <a:pt x="1202794" y="0"/>
                    </a:lnTo>
                    <a:lnTo>
                      <a:pt x="1304349" y="820"/>
                    </a:lnTo>
                    <a:lnTo>
                      <a:pt x="1399557" y="8195"/>
                    </a:lnTo>
                    <a:lnTo>
                      <a:pt x="1490005" y="20490"/>
                    </a:lnTo>
                    <a:lnTo>
                      <a:pt x="1576486" y="38520"/>
                    </a:lnTo>
                    <a:lnTo>
                      <a:pt x="1658999" y="60649"/>
                    </a:lnTo>
                    <a:lnTo>
                      <a:pt x="1735165" y="89334"/>
                    </a:lnTo>
                    <a:lnTo>
                      <a:pt x="1808952" y="120478"/>
                    </a:lnTo>
                    <a:lnTo>
                      <a:pt x="1876391" y="157358"/>
                    </a:lnTo>
                    <a:lnTo>
                      <a:pt x="1939862" y="199157"/>
                    </a:lnTo>
                    <a:lnTo>
                      <a:pt x="2000955" y="245873"/>
                    </a:lnTo>
                    <a:lnTo>
                      <a:pt x="2055699" y="295866"/>
                    </a:lnTo>
                    <a:lnTo>
                      <a:pt x="2105683" y="351598"/>
                    </a:lnTo>
                    <a:lnTo>
                      <a:pt x="2152493" y="409787"/>
                    </a:lnTo>
                    <a:lnTo>
                      <a:pt x="2193750" y="472075"/>
                    </a:lnTo>
                    <a:lnTo>
                      <a:pt x="2231834" y="537641"/>
                    </a:lnTo>
                    <a:lnTo>
                      <a:pt x="2257223" y="592553"/>
                    </a:lnTo>
                    <a:lnTo>
                      <a:pt x="2279437" y="654021"/>
                    </a:lnTo>
                    <a:lnTo>
                      <a:pt x="2299273" y="721226"/>
                    </a:lnTo>
                    <a:lnTo>
                      <a:pt x="2315141" y="794168"/>
                    </a:lnTo>
                    <a:lnTo>
                      <a:pt x="2327042" y="868749"/>
                    </a:lnTo>
                    <a:lnTo>
                      <a:pt x="2332595" y="945790"/>
                    </a:lnTo>
                    <a:lnTo>
                      <a:pt x="2334182" y="1024469"/>
                    </a:lnTo>
                    <a:lnTo>
                      <a:pt x="2329422" y="1102329"/>
                    </a:lnTo>
                    <a:lnTo>
                      <a:pt x="2319901" y="1178549"/>
                    </a:lnTo>
                    <a:lnTo>
                      <a:pt x="2302446" y="1253131"/>
                    </a:lnTo>
                    <a:lnTo>
                      <a:pt x="2279438" y="1317056"/>
                    </a:lnTo>
                    <a:lnTo>
                      <a:pt x="2251669" y="1376887"/>
                    </a:lnTo>
                    <a:lnTo>
                      <a:pt x="2218347" y="1431798"/>
                    </a:lnTo>
                    <a:lnTo>
                      <a:pt x="2184230" y="1485070"/>
                    </a:lnTo>
                    <a:lnTo>
                      <a:pt x="2146146" y="1537523"/>
                    </a:lnTo>
                    <a:lnTo>
                      <a:pt x="2108857" y="1586698"/>
                    </a:lnTo>
                    <a:lnTo>
                      <a:pt x="2071567" y="1637511"/>
                    </a:lnTo>
                    <a:lnTo>
                      <a:pt x="2035070" y="1688324"/>
                    </a:lnTo>
                    <a:lnTo>
                      <a:pt x="2010476" y="1729303"/>
                    </a:lnTo>
                    <a:lnTo>
                      <a:pt x="1990641" y="1776019"/>
                    </a:lnTo>
                    <a:lnTo>
                      <a:pt x="1974772" y="1825194"/>
                    </a:lnTo>
                    <a:lnTo>
                      <a:pt x="1962078" y="1878466"/>
                    </a:lnTo>
                    <a:lnTo>
                      <a:pt x="1960491" y="1903872"/>
                    </a:lnTo>
                    <a:lnTo>
                      <a:pt x="1962078" y="1934197"/>
                    </a:lnTo>
                    <a:lnTo>
                      <a:pt x="1966044" y="1971077"/>
                    </a:lnTo>
                    <a:lnTo>
                      <a:pt x="1971598" y="2009597"/>
                    </a:lnTo>
                    <a:lnTo>
                      <a:pt x="1980326" y="2051395"/>
                    </a:lnTo>
                    <a:lnTo>
                      <a:pt x="1990640" y="2093195"/>
                    </a:lnTo>
                    <a:lnTo>
                      <a:pt x="1991123" y="2095075"/>
                    </a:lnTo>
                    <a:lnTo>
                      <a:pt x="951135" y="2223889"/>
                    </a:lnTo>
                    <a:lnTo>
                      <a:pt x="947319" y="2215311"/>
                    </a:lnTo>
                    <a:lnTo>
                      <a:pt x="933038" y="2191544"/>
                    </a:lnTo>
                    <a:lnTo>
                      <a:pt x="917170" y="2176791"/>
                    </a:lnTo>
                    <a:lnTo>
                      <a:pt x="899716" y="2169415"/>
                    </a:lnTo>
                    <a:lnTo>
                      <a:pt x="879881" y="2166136"/>
                    </a:lnTo>
                    <a:lnTo>
                      <a:pt x="856872" y="2167777"/>
                    </a:lnTo>
                    <a:lnTo>
                      <a:pt x="833864" y="2171054"/>
                    </a:lnTo>
                    <a:lnTo>
                      <a:pt x="812442" y="2176791"/>
                    </a:lnTo>
                    <a:lnTo>
                      <a:pt x="791813" y="2182528"/>
                    </a:lnTo>
                    <a:lnTo>
                      <a:pt x="772771" y="2188264"/>
                    </a:lnTo>
                    <a:lnTo>
                      <a:pt x="758490" y="2193182"/>
                    </a:lnTo>
                    <a:lnTo>
                      <a:pt x="724374" y="2204657"/>
                    </a:lnTo>
                    <a:lnTo>
                      <a:pt x="685497" y="2215311"/>
                    </a:lnTo>
                    <a:lnTo>
                      <a:pt x="641861" y="2224326"/>
                    </a:lnTo>
                    <a:lnTo>
                      <a:pt x="595844" y="2230063"/>
                    </a:lnTo>
                    <a:lnTo>
                      <a:pt x="549827" y="2234981"/>
                    </a:lnTo>
                    <a:lnTo>
                      <a:pt x="503016" y="2236619"/>
                    </a:lnTo>
                    <a:lnTo>
                      <a:pt x="458585" y="2233342"/>
                    </a:lnTo>
                    <a:lnTo>
                      <a:pt x="416535" y="2225965"/>
                    </a:lnTo>
                    <a:lnTo>
                      <a:pt x="393527" y="2220229"/>
                    </a:lnTo>
                    <a:lnTo>
                      <a:pt x="370518" y="2209574"/>
                    </a:lnTo>
                    <a:lnTo>
                      <a:pt x="347509" y="2197280"/>
                    </a:lnTo>
                    <a:lnTo>
                      <a:pt x="327675" y="2182528"/>
                    </a:lnTo>
                    <a:lnTo>
                      <a:pt x="307047" y="2164497"/>
                    </a:lnTo>
                    <a:lnTo>
                      <a:pt x="291178" y="2145647"/>
                    </a:lnTo>
                    <a:lnTo>
                      <a:pt x="280070" y="2121880"/>
                    </a:lnTo>
                    <a:lnTo>
                      <a:pt x="271342" y="2094833"/>
                    </a:lnTo>
                    <a:lnTo>
                      <a:pt x="268169" y="2065329"/>
                    </a:lnTo>
                    <a:lnTo>
                      <a:pt x="271342" y="2032546"/>
                    </a:lnTo>
                    <a:lnTo>
                      <a:pt x="275310" y="2009597"/>
                    </a:lnTo>
                    <a:lnTo>
                      <a:pt x="280864" y="1984191"/>
                    </a:lnTo>
                    <a:lnTo>
                      <a:pt x="287211" y="1957964"/>
                    </a:lnTo>
                    <a:lnTo>
                      <a:pt x="289591" y="1932558"/>
                    </a:lnTo>
                    <a:lnTo>
                      <a:pt x="289591" y="1905512"/>
                    </a:lnTo>
                    <a:lnTo>
                      <a:pt x="282450" y="1881745"/>
                    </a:lnTo>
                    <a:lnTo>
                      <a:pt x="275310" y="1868630"/>
                    </a:lnTo>
                    <a:lnTo>
                      <a:pt x="262615" y="1856338"/>
                    </a:lnTo>
                    <a:lnTo>
                      <a:pt x="249128" y="1847322"/>
                    </a:lnTo>
                    <a:lnTo>
                      <a:pt x="234847" y="1839945"/>
                    </a:lnTo>
                    <a:lnTo>
                      <a:pt x="220565" y="1829291"/>
                    </a:lnTo>
                    <a:lnTo>
                      <a:pt x="209457" y="1817817"/>
                    </a:lnTo>
                    <a:lnTo>
                      <a:pt x="200730" y="1803065"/>
                    </a:lnTo>
                    <a:lnTo>
                      <a:pt x="197557" y="1786674"/>
                    </a:lnTo>
                    <a:lnTo>
                      <a:pt x="199143" y="1770281"/>
                    </a:lnTo>
                    <a:lnTo>
                      <a:pt x="204697" y="1754709"/>
                    </a:lnTo>
                    <a:lnTo>
                      <a:pt x="211838" y="1741596"/>
                    </a:lnTo>
                    <a:lnTo>
                      <a:pt x="216598" y="1728483"/>
                    </a:lnTo>
                    <a:lnTo>
                      <a:pt x="193590" y="1712092"/>
                    </a:lnTo>
                    <a:lnTo>
                      <a:pt x="177722" y="1695701"/>
                    </a:lnTo>
                    <a:lnTo>
                      <a:pt x="168994" y="1679309"/>
                    </a:lnTo>
                    <a:lnTo>
                      <a:pt x="167408" y="1661278"/>
                    </a:lnTo>
                    <a:lnTo>
                      <a:pt x="169787" y="1644887"/>
                    </a:lnTo>
                    <a:lnTo>
                      <a:pt x="176135" y="1626857"/>
                    </a:lnTo>
                    <a:lnTo>
                      <a:pt x="184862" y="1608826"/>
                    </a:lnTo>
                    <a:lnTo>
                      <a:pt x="194383" y="1590796"/>
                    </a:lnTo>
                    <a:lnTo>
                      <a:pt x="203111" y="1571944"/>
                    </a:lnTo>
                    <a:lnTo>
                      <a:pt x="211838" y="1553914"/>
                    </a:lnTo>
                    <a:lnTo>
                      <a:pt x="216598" y="1534245"/>
                    </a:lnTo>
                    <a:lnTo>
                      <a:pt x="200730" y="1519492"/>
                    </a:lnTo>
                    <a:lnTo>
                      <a:pt x="178514" y="1508018"/>
                    </a:lnTo>
                    <a:lnTo>
                      <a:pt x="153919" y="1497364"/>
                    </a:lnTo>
                    <a:lnTo>
                      <a:pt x="128531" y="1488349"/>
                    </a:lnTo>
                    <a:lnTo>
                      <a:pt x="102348" y="1479333"/>
                    </a:lnTo>
                    <a:lnTo>
                      <a:pt x="76166" y="1470318"/>
                    </a:lnTo>
                    <a:lnTo>
                      <a:pt x="51571" y="1459663"/>
                    </a:lnTo>
                    <a:lnTo>
                      <a:pt x="31736" y="1448189"/>
                    </a:lnTo>
                    <a:lnTo>
                      <a:pt x="14281" y="1431798"/>
                    </a:lnTo>
                    <a:lnTo>
                      <a:pt x="3967" y="1412128"/>
                    </a:lnTo>
                    <a:lnTo>
                      <a:pt x="0" y="1391638"/>
                    </a:lnTo>
                    <a:lnTo>
                      <a:pt x="3174" y="1371969"/>
                    </a:lnTo>
                    <a:lnTo>
                      <a:pt x="10314" y="1353938"/>
                    </a:lnTo>
                    <a:lnTo>
                      <a:pt x="21422" y="1339185"/>
                    </a:lnTo>
                    <a:lnTo>
                      <a:pt x="34909" y="1324433"/>
                    </a:lnTo>
                    <a:lnTo>
                      <a:pt x="47604" y="1312140"/>
                    </a:lnTo>
                    <a:lnTo>
                      <a:pt x="57919" y="1302305"/>
                    </a:lnTo>
                    <a:lnTo>
                      <a:pt x="88068" y="1266244"/>
                    </a:lnTo>
                    <a:lnTo>
                      <a:pt x="119803" y="1233461"/>
                    </a:lnTo>
                    <a:lnTo>
                      <a:pt x="151540" y="1200677"/>
                    </a:lnTo>
                    <a:lnTo>
                      <a:pt x="181689" y="1164615"/>
                    </a:lnTo>
                    <a:lnTo>
                      <a:pt x="210251" y="1129374"/>
                    </a:lnTo>
                    <a:lnTo>
                      <a:pt x="236433" y="1089215"/>
                    </a:lnTo>
                    <a:lnTo>
                      <a:pt x="257855" y="1045778"/>
                    </a:lnTo>
                    <a:lnTo>
                      <a:pt x="269756" y="1009716"/>
                    </a:lnTo>
                    <a:lnTo>
                      <a:pt x="273723" y="974475"/>
                    </a:lnTo>
                    <a:lnTo>
                      <a:pt x="273723" y="936775"/>
                    </a:lnTo>
                    <a:cubicBezTo>
                      <a:pt x="273459" y="923388"/>
                      <a:pt x="273194" y="910002"/>
                      <a:pt x="272930" y="896615"/>
                    </a:cubicBezTo>
                    <a:cubicBezTo>
                      <a:pt x="272401" y="883229"/>
                      <a:pt x="271871" y="869842"/>
                      <a:pt x="271342" y="856456"/>
                    </a:cubicBezTo>
                    <a:cubicBezTo>
                      <a:pt x="271871" y="841977"/>
                      <a:pt x="272401" y="827498"/>
                      <a:pt x="272930" y="813019"/>
                    </a:cubicBezTo>
                    <a:lnTo>
                      <a:pt x="276896" y="767123"/>
                    </a:lnTo>
                    <a:lnTo>
                      <a:pt x="321327" y="577800"/>
                    </a:lnTo>
                    <a:lnTo>
                      <a:pt x="349096" y="508956"/>
                    </a:lnTo>
                    <a:lnTo>
                      <a:pt x="382419" y="445030"/>
                    </a:lnTo>
                    <a:lnTo>
                      <a:pt x="421295" y="385200"/>
                    </a:lnTo>
                    <a:lnTo>
                      <a:pt x="465726" y="328650"/>
                    </a:lnTo>
                    <a:lnTo>
                      <a:pt x="514917" y="277017"/>
                    </a:lnTo>
                    <a:lnTo>
                      <a:pt x="568074" y="229481"/>
                    </a:lnTo>
                    <a:lnTo>
                      <a:pt x="625993" y="186044"/>
                    </a:lnTo>
                    <a:lnTo>
                      <a:pt x="686291" y="147523"/>
                    </a:lnTo>
                    <a:lnTo>
                      <a:pt x="751351" y="113101"/>
                    </a:lnTo>
                    <a:lnTo>
                      <a:pt x="817996" y="84416"/>
                    </a:lnTo>
                    <a:lnTo>
                      <a:pt x="885434" y="59010"/>
                    </a:lnTo>
                    <a:lnTo>
                      <a:pt x="1112347" y="7377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endParaRPr lang="ko-KR" altLang="en-US" sz="2701" dirty="0"/>
              </a:p>
            </p:txBody>
          </p:sp>
          <p:sp>
            <p:nvSpPr>
              <p:cNvPr id="795" name="Block Arc 794">
                <a:extLst>
                  <a:ext uri="{FF2B5EF4-FFF2-40B4-BE49-F238E27FC236}">
                    <a16:creationId xmlns:a16="http://schemas.microsoft.com/office/drawing/2014/main" id="{5DA0C977-64DB-46D4-9527-C5E2DFF559FB}"/>
                  </a:ext>
                </a:extLst>
              </p:cNvPr>
              <p:cNvSpPr/>
              <p:nvPr/>
            </p:nvSpPr>
            <p:spPr>
              <a:xfrm rot="324606">
                <a:off x="2229496" y="1098163"/>
                <a:ext cx="1202635" cy="1202635"/>
              </a:xfrm>
              <a:prstGeom prst="blockArc">
                <a:avLst>
                  <a:gd name="adj1" fmla="val 10088498"/>
                  <a:gd name="adj2" fmla="val 9280578"/>
                  <a:gd name="adj3" fmla="val 9563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793" name="Graphic 69">
              <a:extLst>
                <a:ext uri="{FF2B5EF4-FFF2-40B4-BE49-F238E27FC236}">
                  <a16:creationId xmlns:a16="http://schemas.microsoft.com/office/drawing/2014/main" id="{16C1B659-E810-49ED-8AE7-39D4A0A82CA8}"/>
                </a:ext>
              </a:extLst>
            </p:cNvPr>
            <p:cNvSpPr/>
            <p:nvPr/>
          </p:nvSpPr>
          <p:spPr>
            <a:xfrm flipH="1">
              <a:off x="1674014" y="3603912"/>
              <a:ext cx="985833" cy="2774817"/>
            </a:xfrm>
            <a:custGeom>
              <a:avLst/>
              <a:gdLst>
                <a:gd name="connsiteX0" fmla="*/ 7144 w 361950"/>
                <a:gd name="connsiteY0" fmla="*/ 7144 h 1171575"/>
                <a:gd name="connsiteX1" fmla="*/ 29051 w 361950"/>
                <a:gd name="connsiteY1" fmla="*/ 51911 h 1171575"/>
                <a:gd name="connsiteX2" fmla="*/ 106204 w 361950"/>
                <a:gd name="connsiteY2" fmla="*/ 178594 h 1171575"/>
                <a:gd name="connsiteX3" fmla="*/ 108109 w 361950"/>
                <a:gd name="connsiteY3" fmla="*/ 229076 h 1171575"/>
                <a:gd name="connsiteX4" fmla="*/ 75724 w 361950"/>
                <a:gd name="connsiteY4" fmla="*/ 257651 h 1171575"/>
                <a:gd name="connsiteX5" fmla="*/ 60484 w 361950"/>
                <a:gd name="connsiteY5" fmla="*/ 404336 h 1171575"/>
                <a:gd name="connsiteX6" fmla="*/ 64294 w 361950"/>
                <a:gd name="connsiteY6" fmla="*/ 463391 h 1171575"/>
                <a:gd name="connsiteX7" fmla="*/ 76676 w 361950"/>
                <a:gd name="connsiteY7" fmla="*/ 611029 h 1171575"/>
                <a:gd name="connsiteX8" fmla="*/ 73819 w 361950"/>
                <a:gd name="connsiteY8" fmla="*/ 664369 h 1171575"/>
                <a:gd name="connsiteX9" fmla="*/ 72866 w 361950"/>
                <a:gd name="connsiteY9" fmla="*/ 813911 h 1171575"/>
                <a:gd name="connsiteX10" fmla="*/ 76676 w 361950"/>
                <a:gd name="connsiteY10" fmla="*/ 871061 h 1171575"/>
                <a:gd name="connsiteX11" fmla="*/ 69056 w 361950"/>
                <a:gd name="connsiteY11" fmla="*/ 1064419 h 1171575"/>
                <a:gd name="connsiteX12" fmla="*/ 118586 w 361950"/>
                <a:gd name="connsiteY12" fmla="*/ 1128236 h 1171575"/>
                <a:gd name="connsiteX13" fmla="*/ 174784 w 361950"/>
                <a:gd name="connsiteY13" fmla="*/ 1162526 h 1171575"/>
                <a:gd name="connsiteX14" fmla="*/ 195739 w 361950"/>
                <a:gd name="connsiteY14" fmla="*/ 1101566 h 1171575"/>
                <a:gd name="connsiteX15" fmla="*/ 206216 w 361950"/>
                <a:gd name="connsiteY15" fmla="*/ 159544 h 1171575"/>
                <a:gd name="connsiteX16" fmla="*/ 218599 w 361950"/>
                <a:gd name="connsiteY16" fmla="*/ 110014 h 1171575"/>
                <a:gd name="connsiteX17" fmla="*/ 233839 w 361950"/>
                <a:gd name="connsiteY17" fmla="*/ 160496 h 1171575"/>
                <a:gd name="connsiteX18" fmla="*/ 225266 w 361950"/>
                <a:gd name="connsiteY18" fmla="*/ 897731 h 1171575"/>
                <a:gd name="connsiteX19" fmla="*/ 225266 w 361950"/>
                <a:gd name="connsiteY19" fmla="*/ 1116806 h 1171575"/>
                <a:gd name="connsiteX20" fmla="*/ 245269 w 361950"/>
                <a:gd name="connsiteY20" fmla="*/ 1137761 h 1171575"/>
                <a:gd name="connsiteX21" fmla="*/ 311944 w 361950"/>
                <a:gd name="connsiteY21" fmla="*/ 1031081 h 1171575"/>
                <a:gd name="connsiteX22" fmla="*/ 319564 w 361950"/>
                <a:gd name="connsiteY22" fmla="*/ 98584 h 1171575"/>
                <a:gd name="connsiteX23" fmla="*/ 356711 w 361950"/>
                <a:gd name="connsiteY23" fmla="*/ 7144 h 1171575"/>
                <a:gd name="connsiteX24" fmla="*/ 7144 w 361950"/>
                <a:gd name="connsiteY24" fmla="*/ 7144 h 1171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361950" h="1171575">
                  <a:moveTo>
                    <a:pt x="7144" y="7144"/>
                  </a:moveTo>
                  <a:cubicBezTo>
                    <a:pt x="20479" y="19526"/>
                    <a:pt x="29051" y="36671"/>
                    <a:pt x="29051" y="51911"/>
                  </a:cubicBezTo>
                  <a:cubicBezTo>
                    <a:pt x="30004" y="114776"/>
                    <a:pt x="63341" y="147161"/>
                    <a:pt x="106204" y="178594"/>
                  </a:cubicBezTo>
                  <a:cubicBezTo>
                    <a:pt x="129064" y="194786"/>
                    <a:pt x="127159" y="211931"/>
                    <a:pt x="108109" y="229076"/>
                  </a:cubicBezTo>
                  <a:cubicBezTo>
                    <a:pt x="97631" y="238601"/>
                    <a:pt x="87154" y="248126"/>
                    <a:pt x="75724" y="257651"/>
                  </a:cubicBezTo>
                  <a:cubicBezTo>
                    <a:pt x="22384" y="301466"/>
                    <a:pt x="16669" y="350044"/>
                    <a:pt x="60484" y="404336"/>
                  </a:cubicBezTo>
                  <a:cubicBezTo>
                    <a:pt x="77629" y="425291"/>
                    <a:pt x="78581" y="440531"/>
                    <a:pt x="64294" y="463391"/>
                  </a:cubicBezTo>
                  <a:cubicBezTo>
                    <a:pt x="18574" y="531019"/>
                    <a:pt x="20479" y="551021"/>
                    <a:pt x="76676" y="611029"/>
                  </a:cubicBezTo>
                  <a:cubicBezTo>
                    <a:pt x="95726" y="631984"/>
                    <a:pt x="97631" y="645319"/>
                    <a:pt x="73819" y="664369"/>
                  </a:cubicBezTo>
                  <a:cubicBezTo>
                    <a:pt x="16669" y="711041"/>
                    <a:pt x="15716" y="765334"/>
                    <a:pt x="72866" y="813911"/>
                  </a:cubicBezTo>
                  <a:cubicBezTo>
                    <a:pt x="97631" y="834866"/>
                    <a:pt x="97631" y="848201"/>
                    <a:pt x="76676" y="871061"/>
                  </a:cubicBezTo>
                  <a:cubicBezTo>
                    <a:pt x="17621" y="932974"/>
                    <a:pt x="16669" y="995839"/>
                    <a:pt x="69056" y="1064419"/>
                  </a:cubicBezTo>
                  <a:cubicBezTo>
                    <a:pt x="85249" y="1085374"/>
                    <a:pt x="102394" y="1107281"/>
                    <a:pt x="118586" y="1128236"/>
                  </a:cubicBezTo>
                  <a:cubicBezTo>
                    <a:pt x="132874" y="1146334"/>
                    <a:pt x="146209" y="1172051"/>
                    <a:pt x="174784" y="1162526"/>
                  </a:cubicBezTo>
                  <a:cubicBezTo>
                    <a:pt x="206216" y="1153001"/>
                    <a:pt x="195739" y="1122521"/>
                    <a:pt x="195739" y="1101566"/>
                  </a:cubicBezTo>
                  <a:cubicBezTo>
                    <a:pt x="197644" y="787241"/>
                    <a:pt x="195739" y="472916"/>
                    <a:pt x="206216" y="159544"/>
                  </a:cubicBezTo>
                  <a:cubicBezTo>
                    <a:pt x="207169" y="141446"/>
                    <a:pt x="198596" y="110014"/>
                    <a:pt x="218599" y="110014"/>
                  </a:cubicBezTo>
                  <a:cubicBezTo>
                    <a:pt x="245269" y="110014"/>
                    <a:pt x="233839" y="142399"/>
                    <a:pt x="233839" y="160496"/>
                  </a:cubicBezTo>
                  <a:cubicBezTo>
                    <a:pt x="235744" y="406241"/>
                    <a:pt x="231934" y="651986"/>
                    <a:pt x="225266" y="897731"/>
                  </a:cubicBezTo>
                  <a:cubicBezTo>
                    <a:pt x="225266" y="971074"/>
                    <a:pt x="225266" y="1043464"/>
                    <a:pt x="225266" y="1116806"/>
                  </a:cubicBezTo>
                  <a:cubicBezTo>
                    <a:pt x="225266" y="1128236"/>
                    <a:pt x="222409" y="1154906"/>
                    <a:pt x="245269" y="1137761"/>
                  </a:cubicBezTo>
                  <a:cubicBezTo>
                    <a:pt x="279559" y="1112044"/>
                    <a:pt x="311944" y="1086326"/>
                    <a:pt x="311944" y="1031081"/>
                  </a:cubicBezTo>
                  <a:cubicBezTo>
                    <a:pt x="311944" y="720566"/>
                    <a:pt x="316706" y="409099"/>
                    <a:pt x="319564" y="98584"/>
                  </a:cubicBezTo>
                  <a:cubicBezTo>
                    <a:pt x="319564" y="57626"/>
                    <a:pt x="332899" y="26194"/>
                    <a:pt x="356711" y="7144"/>
                  </a:cubicBezTo>
                  <a:lnTo>
                    <a:pt x="7144" y="7144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11189</TotalTime>
  <Words>104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30</cp:revision>
  <dcterms:created xsi:type="dcterms:W3CDTF">2018-02-18T19:39:47Z</dcterms:created>
  <dcterms:modified xsi:type="dcterms:W3CDTF">2019-04-24T06:27:59Z</dcterms:modified>
</cp:coreProperties>
</file>