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2" d="100"/>
          <a:sy n="112" d="100"/>
        </p:scale>
        <p:origin x="1494" y="-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38" name="그룹 4">
            <a:extLst>
              <a:ext uri="{FF2B5EF4-FFF2-40B4-BE49-F238E27FC236}">
                <a16:creationId xmlns:a16="http://schemas.microsoft.com/office/drawing/2014/main" id="{A454B141-A13D-434F-8FE4-1DD83BF79DEB}"/>
              </a:ext>
            </a:extLst>
          </p:cNvPr>
          <p:cNvGrpSpPr/>
          <p:nvPr/>
        </p:nvGrpSpPr>
        <p:grpSpPr>
          <a:xfrm rot="11435490" flipV="1">
            <a:off x="625228" y="4055338"/>
            <a:ext cx="3686366" cy="1556105"/>
            <a:chOff x="1682410" y="2217893"/>
            <a:chExt cx="2019261" cy="852379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839" name="그룹 5">
              <a:extLst>
                <a:ext uri="{FF2B5EF4-FFF2-40B4-BE49-F238E27FC236}">
                  <a16:creationId xmlns:a16="http://schemas.microsoft.com/office/drawing/2014/main" id="{1E3FEB68-45A4-45D2-8153-15760A4CA996}"/>
                </a:ext>
              </a:extLst>
            </p:cNvPr>
            <p:cNvGrpSpPr/>
            <p:nvPr/>
          </p:nvGrpSpPr>
          <p:grpSpPr>
            <a:xfrm>
              <a:off x="1774163" y="2217893"/>
              <a:ext cx="1927508" cy="852379"/>
              <a:chOff x="1774163" y="2217893"/>
              <a:chExt cx="1927508" cy="852379"/>
            </a:xfrm>
            <a:grpFill/>
          </p:grpSpPr>
          <p:sp>
            <p:nvSpPr>
              <p:cNvPr id="2841" name="Freeform 18">
                <a:extLst>
                  <a:ext uri="{FF2B5EF4-FFF2-40B4-BE49-F238E27FC236}">
                    <a16:creationId xmlns:a16="http://schemas.microsoft.com/office/drawing/2014/main" id="{4018E34B-B681-4726-A231-48D1C1267184}"/>
                  </a:ext>
                </a:extLst>
              </p:cNvPr>
              <p:cNvSpPr/>
              <p:nvPr/>
            </p:nvSpPr>
            <p:spPr>
              <a:xfrm flipH="1">
                <a:off x="1774163" y="2350717"/>
                <a:ext cx="1600825" cy="719555"/>
              </a:xfrm>
              <a:custGeom>
                <a:avLst/>
                <a:gdLst>
                  <a:gd name="connsiteX0" fmla="*/ 4126727 w 4126727"/>
                  <a:gd name="connsiteY0" fmla="*/ 866693 h 1836752"/>
                  <a:gd name="connsiteX1" fmla="*/ 2782957 w 4126727"/>
                  <a:gd name="connsiteY1" fmla="*/ 0 h 1836752"/>
                  <a:gd name="connsiteX2" fmla="*/ 2703444 w 4126727"/>
                  <a:gd name="connsiteY2" fmla="*/ 7952 h 1836752"/>
                  <a:gd name="connsiteX3" fmla="*/ 1375576 w 4126727"/>
                  <a:gd name="connsiteY3" fmla="*/ 326004 h 1836752"/>
                  <a:gd name="connsiteX4" fmla="*/ 0 w 4126727"/>
                  <a:gd name="connsiteY4" fmla="*/ 477079 h 1836752"/>
                  <a:gd name="connsiteX5" fmla="*/ 1574358 w 4126727"/>
                  <a:gd name="connsiteY5" fmla="*/ 898498 h 1836752"/>
                  <a:gd name="connsiteX6" fmla="*/ 2576223 w 4126727"/>
                  <a:gd name="connsiteY6" fmla="*/ 1280160 h 1836752"/>
                  <a:gd name="connsiteX7" fmla="*/ 3267986 w 4126727"/>
                  <a:gd name="connsiteY7" fmla="*/ 1836752 h 1836752"/>
                  <a:gd name="connsiteX8" fmla="*/ 4126727 w 4126727"/>
                  <a:gd name="connsiteY8" fmla="*/ 866693 h 1836752"/>
                  <a:gd name="connsiteX0" fmla="*/ 4126727 w 4126727"/>
                  <a:gd name="connsiteY0" fmla="*/ 884466 h 1854525"/>
                  <a:gd name="connsiteX1" fmla="*/ 2782957 w 4126727"/>
                  <a:gd name="connsiteY1" fmla="*/ 17773 h 1854525"/>
                  <a:gd name="connsiteX2" fmla="*/ 2703444 w 4126727"/>
                  <a:gd name="connsiteY2" fmla="*/ 25725 h 1854525"/>
                  <a:gd name="connsiteX3" fmla="*/ 1375576 w 4126727"/>
                  <a:gd name="connsiteY3" fmla="*/ 343777 h 1854525"/>
                  <a:gd name="connsiteX4" fmla="*/ 0 w 4126727"/>
                  <a:gd name="connsiteY4" fmla="*/ 494852 h 1854525"/>
                  <a:gd name="connsiteX5" fmla="*/ 1574358 w 4126727"/>
                  <a:gd name="connsiteY5" fmla="*/ 916271 h 1854525"/>
                  <a:gd name="connsiteX6" fmla="*/ 2576223 w 4126727"/>
                  <a:gd name="connsiteY6" fmla="*/ 1297933 h 1854525"/>
                  <a:gd name="connsiteX7" fmla="*/ 3267986 w 4126727"/>
                  <a:gd name="connsiteY7" fmla="*/ 1854525 h 1854525"/>
                  <a:gd name="connsiteX8" fmla="*/ 4126727 w 4126727"/>
                  <a:gd name="connsiteY8" fmla="*/ 884466 h 1854525"/>
                  <a:gd name="connsiteX0" fmla="*/ 1375576 w 4126727"/>
                  <a:gd name="connsiteY0" fmla="*/ 331865 h 1842613"/>
                  <a:gd name="connsiteX1" fmla="*/ 0 w 4126727"/>
                  <a:gd name="connsiteY1" fmla="*/ 482940 h 1842613"/>
                  <a:gd name="connsiteX2" fmla="*/ 1574358 w 4126727"/>
                  <a:gd name="connsiteY2" fmla="*/ 904359 h 1842613"/>
                  <a:gd name="connsiteX3" fmla="*/ 2576223 w 4126727"/>
                  <a:gd name="connsiteY3" fmla="*/ 1286021 h 1842613"/>
                  <a:gd name="connsiteX4" fmla="*/ 3267986 w 4126727"/>
                  <a:gd name="connsiteY4" fmla="*/ 1842613 h 1842613"/>
                  <a:gd name="connsiteX5" fmla="*/ 4126727 w 4126727"/>
                  <a:gd name="connsiteY5" fmla="*/ 872554 h 1842613"/>
                  <a:gd name="connsiteX6" fmla="*/ 2782957 w 4126727"/>
                  <a:gd name="connsiteY6" fmla="*/ 5861 h 1842613"/>
                  <a:gd name="connsiteX7" fmla="*/ 2794884 w 4126727"/>
                  <a:gd name="connsiteY7" fmla="*/ 105253 h 1842613"/>
                  <a:gd name="connsiteX0" fmla="*/ 1375576 w 4126727"/>
                  <a:gd name="connsiteY0" fmla="*/ 326004 h 1836752"/>
                  <a:gd name="connsiteX1" fmla="*/ 0 w 4126727"/>
                  <a:gd name="connsiteY1" fmla="*/ 477079 h 1836752"/>
                  <a:gd name="connsiteX2" fmla="*/ 1574358 w 4126727"/>
                  <a:gd name="connsiteY2" fmla="*/ 898498 h 1836752"/>
                  <a:gd name="connsiteX3" fmla="*/ 2576223 w 4126727"/>
                  <a:gd name="connsiteY3" fmla="*/ 1280160 h 1836752"/>
                  <a:gd name="connsiteX4" fmla="*/ 3267986 w 4126727"/>
                  <a:gd name="connsiteY4" fmla="*/ 1836752 h 1836752"/>
                  <a:gd name="connsiteX5" fmla="*/ 4126727 w 4126727"/>
                  <a:gd name="connsiteY5" fmla="*/ 866693 h 1836752"/>
                  <a:gd name="connsiteX6" fmla="*/ 2782957 w 4126727"/>
                  <a:gd name="connsiteY6" fmla="*/ 0 h 1836752"/>
                  <a:gd name="connsiteX0" fmla="*/ 1375576 w 4126727"/>
                  <a:gd name="connsiteY0" fmla="*/ 326004 h 1836752"/>
                  <a:gd name="connsiteX1" fmla="*/ 0 w 4126727"/>
                  <a:gd name="connsiteY1" fmla="*/ 477079 h 1836752"/>
                  <a:gd name="connsiteX2" fmla="*/ 1574358 w 4126727"/>
                  <a:gd name="connsiteY2" fmla="*/ 898498 h 1836752"/>
                  <a:gd name="connsiteX3" fmla="*/ 2576223 w 4126727"/>
                  <a:gd name="connsiteY3" fmla="*/ 1280160 h 1836752"/>
                  <a:gd name="connsiteX4" fmla="*/ 3267986 w 4126727"/>
                  <a:gd name="connsiteY4" fmla="*/ 1836752 h 1836752"/>
                  <a:gd name="connsiteX5" fmla="*/ 4126727 w 4126727"/>
                  <a:gd name="connsiteY5" fmla="*/ 866693 h 1836752"/>
                  <a:gd name="connsiteX6" fmla="*/ 2782957 w 4126727"/>
                  <a:gd name="connsiteY6" fmla="*/ 0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1375576 w 4063117"/>
                  <a:gd name="connsiteY7" fmla="*/ 326004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1375576 w 4063117"/>
                  <a:gd name="connsiteY7" fmla="*/ 326004 h 1836752"/>
                  <a:gd name="connsiteX0" fmla="*/ 1375576 w 4063117"/>
                  <a:gd name="connsiteY0" fmla="*/ 390578 h 1901326"/>
                  <a:gd name="connsiteX1" fmla="*/ 0 w 4063117"/>
                  <a:gd name="connsiteY1" fmla="*/ 541653 h 1901326"/>
                  <a:gd name="connsiteX2" fmla="*/ 1574358 w 4063117"/>
                  <a:gd name="connsiteY2" fmla="*/ 963072 h 1901326"/>
                  <a:gd name="connsiteX3" fmla="*/ 2576223 w 4063117"/>
                  <a:gd name="connsiteY3" fmla="*/ 1344734 h 1901326"/>
                  <a:gd name="connsiteX4" fmla="*/ 3267986 w 4063117"/>
                  <a:gd name="connsiteY4" fmla="*/ 1901326 h 1901326"/>
                  <a:gd name="connsiteX5" fmla="*/ 4063117 w 4063117"/>
                  <a:gd name="connsiteY5" fmla="*/ 994878 h 1901326"/>
                  <a:gd name="connsiteX6" fmla="*/ 2782957 w 4063117"/>
                  <a:gd name="connsiteY6" fmla="*/ 64574 h 1901326"/>
                  <a:gd name="connsiteX7" fmla="*/ 2178658 w 4063117"/>
                  <a:gd name="connsiteY7" fmla="*/ 96380 h 1901326"/>
                  <a:gd name="connsiteX8" fmla="*/ 1375576 w 4063117"/>
                  <a:gd name="connsiteY8" fmla="*/ 390578 h 1901326"/>
                  <a:gd name="connsiteX0" fmla="*/ 1375576 w 4063117"/>
                  <a:gd name="connsiteY0" fmla="*/ 383650 h 1894398"/>
                  <a:gd name="connsiteX1" fmla="*/ 0 w 4063117"/>
                  <a:gd name="connsiteY1" fmla="*/ 534725 h 1894398"/>
                  <a:gd name="connsiteX2" fmla="*/ 1574358 w 4063117"/>
                  <a:gd name="connsiteY2" fmla="*/ 956144 h 1894398"/>
                  <a:gd name="connsiteX3" fmla="*/ 2576223 w 4063117"/>
                  <a:gd name="connsiteY3" fmla="*/ 1337806 h 1894398"/>
                  <a:gd name="connsiteX4" fmla="*/ 3267986 w 4063117"/>
                  <a:gd name="connsiteY4" fmla="*/ 1894398 h 1894398"/>
                  <a:gd name="connsiteX5" fmla="*/ 4063117 w 4063117"/>
                  <a:gd name="connsiteY5" fmla="*/ 987950 h 1894398"/>
                  <a:gd name="connsiteX6" fmla="*/ 2782957 w 4063117"/>
                  <a:gd name="connsiteY6" fmla="*/ 57646 h 1894398"/>
                  <a:gd name="connsiteX7" fmla="*/ 2178658 w 4063117"/>
                  <a:gd name="connsiteY7" fmla="*/ 89452 h 1894398"/>
                  <a:gd name="connsiteX8" fmla="*/ 1375576 w 4063117"/>
                  <a:gd name="connsiteY8" fmla="*/ 383650 h 1894398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2178658 w 4063117"/>
                  <a:gd name="connsiteY7" fmla="*/ 31806 h 1836752"/>
                  <a:gd name="connsiteX8" fmla="*/ 1375576 w 4063117"/>
                  <a:gd name="connsiteY8" fmla="*/ 326004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2178658 w 4063117"/>
                  <a:gd name="connsiteY7" fmla="*/ 31806 h 1836752"/>
                  <a:gd name="connsiteX8" fmla="*/ 1375576 w 4063117"/>
                  <a:gd name="connsiteY8" fmla="*/ 326004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2178658 w 4063117"/>
                  <a:gd name="connsiteY7" fmla="*/ 31806 h 1836752"/>
                  <a:gd name="connsiteX8" fmla="*/ 1375576 w 4063117"/>
                  <a:gd name="connsiteY8" fmla="*/ 326004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2178658 w 4063117"/>
                  <a:gd name="connsiteY7" fmla="*/ 31806 h 1836752"/>
                  <a:gd name="connsiteX8" fmla="*/ 1375576 w 4063117"/>
                  <a:gd name="connsiteY8" fmla="*/ 326004 h 1836752"/>
                  <a:gd name="connsiteX0" fmla="*/ 1419093 w 4106634"/>
                  <a:gd name="connsiteY0" fmla="*/ 326004 h 1836752"/>
                  <a:gd name="connsiteX1" fmla="*/ 43517 w 4106634"/>
                  <a:gd name="connsiteY1" fmla="*/ 477079 h 1836752"/>
                  <a:gd name="connsiteX2" fmla="*/ 1617875 w 4106634"/>
                  <a:gd name="connsiteY2" fmla="*/ 898498 h 1836752"/>
                  <a:gd name="connsiteX3" fmla="*/ 2619740 w 4106634"/>
                  <a:gd name="connsiteY3" fmla="*/ 1280160 h 1836752"/>
                  <a:gd name="connsiteX4" fmla="*/ 3311503 w 4106634"/>
                  <a:gd name="connsiteY4" fmla="*/ 1836752 h 1836752"/>
                  <a:gd name="connsiteX5" fmla="*/ 4106634 w 4106634"/>
                  <a:gd name="connsiteY5" fmla="*/ 930304 h 1836752"/>
                  <a:gd name="connsiteX6" fmla="*/ 2826474 w 4106634"/>
                  <a:gd name="connsiteY6" fmla="*/ 0 h 1836752"/>
                  <a:gd name="connsiteX7" fmla="*/ 2222175 w 4106634"/>
                  <a:gd name="connsiteY7" fmla="*/ 31806 h 1836752"/>
                  <a:gd name="connsiteX8" fmla="*/ 1419093 w 4106634"/>
                  <a:gd name="connsiteY8" fmla="*/ 326004 h 1836752"/>
                  <a:gd name="connsiteX0" fmla="*/ 1419093 w 4106634"/>
                  <a:gd name="connsiteY0" fmla="*/ 326004 h 1836752"/>
                  <a:gd name="connsiteX1" fmla="*/ 43517 w 4106634"/>
                  <a:gd name="connsiteY1" fmla="*/ 477079 h 1836752"/>
                  <a:gd name="connsiteX2" fmla="*/ 1617875 w 4106634"/>
                  <a:gd name="connsiteY2" fmla="*/ 898498 h 1836752"/>
                  <a:gd name="connsiteX3" fmla="*/ 2619740 w 4106634"/>
                  <a:gd name="connsiteY3" fmla="*/ 1280160 h 1836752"/>
                  <a:gd name="connsiteX4" fmla="*/ 3311503 w 4106634"/>
                  <a:gd name="connsiteY4" fmla="*/ 1836752 h 1836752"/>
                  <a:gd name="connsiteX5" fmla="*/ 4106634 w 4106634"/>
                  <a:gd name="connsiteY5" fmla="*/ 930304 h 1836752"/>
                  <a:gd name="connsiteX6" fmla="*/ 2826474 w 4106634"/>
                  <a:gd name="connsiteY6" fmla="*/ 0 h 1836752"/>
                  <a:gd name="connsiteX7" fmla="*/ 2222175 w 4106634"/>
                  <a:gd name="connsiteY7" fmla="*/ 31806 h 1836752"/>
                  <a:gd name="connsiteX8" fmla="*/ 1419093 w 4106634"/>
                  <a:gd name="connsiteY8" fmla="*/ 326004 h 1836752"/>
                  <a:gd name="connsiteX0" fmla="*/ 1424462 w 4112003"/>
                  <a:gd name="connsiteY0" fmla="*/ 326004 h 1836752"/>
                  <a:gd name="connsiteX1" fmla="*/ 48886 w 4112003"/>
                  <a:gd name="connsiteY1" fmla="*/ 477079 h 1836752"/>
                  <a:gd name="connsiteX2" fmla="*/ 1623244 w 4112003"/>
                  <a:gd name="connsiteY2" fmla="*/ 898498 h 1836752"/>
                  <a:gd name="connsiteX3" fmla="*/ 2625109 w 4112003"/>
                  <a:gd name="connsiteY3" fmla="*/ 1280160 h 1836752"/>
                  <a:gd name="connsiteX4" fmla="*/ 3316872 w 4112003"/>
                  <a:gd name="connsiteY4" fmla="*/ 1836752 h 1836752"/>
                  <a:gd name="connsiteX5" fmla="*/ 4112003 w 4112003"/>
                  <a:gd name="connsiteY5" fmla="*/ 930304 h 1836752"/>
                  <a:gd name="connsiteX6" fmla="*/ 2831843 w 4112003"/>
                  <a:gd name="connsiteY6" fmla="*/ 0 h 1836752"/>
                  <a:gd name="connsiteX7" fmla="*/ 2227544 w 4112003"/>
                  <a:gd name="connsiteY7" fmla="*/ 31806 h 1836752"/>
                  <a:gd name="connsiteX8" fmla="*/ 1424462 w 4112003"/>
                  <a:gd name="connsiteY8" fmla="*/ 326004 h 1836752"/>
                  <a:gd name="connsiteX0" fmla="*/ 1424462 w 4112003"/>
                  <a:gd name="connsiteY0" fmla="*/ 326004 h 1836752"/>
                  <a:gd name="connsiteX1" fmla="*/ 48886 w 4112003"/>
                  <a:gd name="connsiteY1" fmla="*/ 477079 h 1836752"/>
                  <a:gd name="connsiteX2" fmla="*/ 1623244 w 4112003"/>
                  <a:gd name="connsiteY2" fmla="*/ 898498 h 1836752"/>
                  <a:gd name="connsiteX3" fmla="*/ 2132129 w 4112003"/>
                  <a:gd name="connsiteY3" fmla="*/ 993914 h 1836752"/>
                  <a:gd name="connsiteX4" fmla="*/ 2625109 w 4112003"/>
                  <a:gd name="connsiteY4" fmla="*/ 1280160 h 1836752"/>
                  <a:gd name="connsiteX5" fmla="*/ 3316872 w 4112003"/>
                  <a:gd name="connsiteY5" fmla="*/ 1836752 h 1836752"/>
                  <a:gd name="connsiteX6" fmla="*/ 4112003 w 4112003"/>
                  <a:gd name="connsiteY6" fmla="*/ 930304 h 1836752"/>
                  <a:gd name="connsiteX7" fmla="*/ 2831843 w 4112003"/>
                  <a:gd name="connsiteY7" fmla="*/ 0 h 1836752"/>
                  <a:gd name="connsiteX8" fmla="*/ 2227544 w 4112003"/>
                  <a:gd name="connsiteY8" fmla="*/ 31806 h 1836752"/>
                  <a:gd name="connsiteX9" fmla="*/ 1424462 w 4112003"/>
                  <a:gd name="connsiteY9" fmla="*/ 326004 h 1836752"/>
                  <a:gd name="connsiteX0" fmla="*/ 1435225 w 4122766"/>
                  <a:gd name="connsiteY0" fmla="*/ 326004 h 1836752"/>
                  <a:gd name="connsiteX1" fmla="*/ 59649 w 4122766"/>
                  <a:gd name="connsiteY1" fmla="*/ 477079 h 1836752"/>
                  <a:gd name="connsiteX2" fmla="*/ 1634007 w 4122766"/>
                  <a:gd name="connsiteY2" fmla="*/ 898498 h 1836752"/>
                  <a:gd name="connsiteX3" fmla="*/ 2142892 w 4122766"/>
                  <a:gd name="connsiteY3" fmla="*/ 993914 h 1836752"/>
                  <a:gd name="connsiteX4" fmla="*/ 2635872 w 4122766"/>
                  <a:gd name="connsiteY4" fmla="*/ 1280160 h 1836752"/>
                  <a:gd name="connsiteX5" fmla="*/ 3327635 w 4122766"/>
                  <a:gd name="connsiteY5" fmla="*/ 1836752 h 1836752"/>
                  <a:gd name="connsiteX6" fmla="*/ 4122766 w 4122766"/>
                  <a:gd name="connsiteY6" fmla="*/ 930304 h 1836752"/>
                  <a:gd name="connsiteX7" fmla="*/ 2842606 w 4122766"/>
                  <a:gd name="connsiteY7" fmla="*/ 0 h 1836752"/>
                  <a:gd name="connsiteX8" fmla="*/ 2238307 w 4122766"/>
                  <a:gd name="connsiteY8" fmla="*/ 31806 h 1836752"/>
                  <a:gd name="connsiteX9" fmla="*/ 1435225 w 4122766"/>
                  <a:gd name="connsiteY9" fmla="*/ 326004 h 1836752"/>
                  <a:gd name="connsiteX0" fmla="*/ 1435225 w 4122766"/>
                  <a:gd name="connsiteY0" fmla="*/ 326004 h 1836752"/>
                  <a:gd name="connsiteX1" fmla="*/ 59649 w 4122766"/>
                  <a:gd name="connsiteY1" fmla="*/ 477079 h 1836752"/>
                  <a:gd name="connsiteX2" fmla="*/ 1634007 w 4122766"/>
                  <a:gd name="connsiteY2" fmla="*/ 898498 h 1836752"/>
                  <a:gd name="connsiteX3" fmla="*/ 2142892 w 4122766"/>
                  <a:gd name="connsiteY3" fmla="*/ 993914 h 1836752"/>
                  <a:gd name="connsiteX4" fmla="*/ 2635872 w 4122766"/>
                  <a:gd name="connsiteY4" fmla="*/ 1280160 h 1836752"/>
                  <a:gd name="connsiteX5" fmla="*/ 3327635 w 4122766"/>
                  <a:gd name="connsiteY5" fmla="*/ 1836752 h 1836752"/>
                  <a:gd name="connsiteX6" fmla="*/ 4122766 w 4122766"/>
                  <a:gd name="connsiteY6" fmla="*/ 930304 h 1836752"/>
                  <a:gd name="connsiteX7" fmla="*/ 2842606 w 4122766"/>
                  <a:gd name="connsiteY7" fmla="*/ 0 h 1836752"/>
                  <a:gd name="connsiteX8" fmla="*/ 2238307 w 4122766"/>
                  <a:gd name="connsiteY8" fmla="*/ 31806 h 1836752"/>
                  <a:gd name="connsiteX9" fmla="*/ 1435225 w 4122766"/>
                  <a:gd name="connsiteY9" fmla="*/ 326004 h 1836752"/>
                  <a:gd name="connsiteX0" fmla="*/ 1435225 w 4122766"/>
                  <a:gd name="connsiteY0" fmla="*/ 338408 h 1849156"/>
                  <a:gd name="connsiteX1" fmla="*/ 59649 w 4122766"/>
                  <a:gd name="connsiteY1" fmla="*/ 489483 h 1849156"/>
                  <a:gd name="connsiteX2" fmla="*/ 1634007 w 4122766"/>
                  <a:gd name="connsiteY2" fmla="*/ 910902 h 1849156"/>
                  <a:gd name="connsiteX3" fmla="*/ 2142892 w 4122766"/>
                  <a:gd name="connsiteY3" fmla="*/ 1006318 h 1849156"/>
                  <a:gd name="connsiteX4" fmla="*/ 2635872 w 4122766"/>
                  <a:gd name="connsiteY4" fmla="*/ 1292564 h 1849156"/>
                  <a:gd name="connsiteX5" fmla="*/ 3327635 w 4122766"/>
                  <a:gd name="connsiteY5" fmla="*/ 1849156 h 1849156"/>
                  <a:gd name="connsiteX6" fmla="*/ 4122766 w 4122766"/>
                  <a:gd name="connsiteY6" fmla="*/ 942708 h 1849156"/>
                  <a:gd name="connsiteX7" fmla="*/ 2842606 w 4122766"/>
                  <a:gd name="connsiteY7" fmla="*/ 12404 h 1849156"/>
                  <a:gd name="connsiteX8" fmla="*/ 2238307 w 4122766"/>
                  <a:gd name="connsiteY8" fmla="*/ 44210 h 1849156"/>
                  <a:gd name="connsiteX9" fmla="*/ 1435225 w 4122766"/>
                  <a:gd name="connsiteY9" fmla="*/ 338408 h 1849156"/>
                  <a:gd name="connsiteX0" fmla="*/ 1435225 w 4122766"/>
                  <a:gd name="connsiteY0" fmla="*/ 354916 h 1865664"/>
                  <a:gd name="connsiteX1" fmla="*/ 59649 w 4122766"/>
                  <a:gd name="connsiteY1" fmla="*/ 505991 h 1865664"/>
                  <a:gd name="connsiteX2" fmla="*/ 1634007 w 4122766"/>
                  <a:gd name="connsiteY2" fmla="*/ 927410 h 1865664"/>
                  <a:gd name="connsiteX3" fmla="*/ 2142892 w 4122766"/>
                  <a:gd name="connsiteY3" fmla="*/ 1022826 h 1865664"/>
                  <a:gd name="connsiteX4" fmla="*/ 2635872 w 4122766"/>
                  <a:gd name="connsiteY4" fmla="*/ 1309072 h 1865664"/>
                  <a:gd name="connsiteX5" fmla="*/ 3327635 w 4122766"/>
                  <a:gd name="connsiteY5" fmla="*/ 1865664 h 1865664"/>
                  <a:gd name="connsiteX6" fmla="*/ 4122766 w 4122766"/>
                  <a:gd name="connsiteY6" fmla="*/ 959216 h 1865664"/>
                  <a:gd name="connsiteX7" fmla="*/ 2842606 w 4122766"/>
                  <a:gd name="connsiteY7" fmla="*/ 28912 h 1865664"/>
                  <a:gd name="connsiteX8" fmla="*/ 2238307 w 4122766"/>
                  <a:gd name="connsiteY8" fmla="*/ 60718 h 1865664"/>
                  <a:gd name="connsiteX9" fmla="*/ 1435225 w 4122766"/>
                  <a:gd name="connsiteY9" fmla="*/ 354916 h 1865664"/>
                  <a:gd name="connsiteX0" fmla="*/ 1435225 w 4122766"/>
                  <a:gd name="connsiteY0" fmla="*/ 354916 h 1865664"/>
                  <a:gd name="connsiteX1" fmla="*/ 59649 w 4122766"/>
                  <a:gd name="connsiteY1" fmla="*/ 505991 h 1865664"/>
                  <a:gd name="connsiteX2" fmla="*/ 1634007 w 4122766"/>
                  <a:gd name="connsiteY2" fmla="*/ 927410 h 1865664"/>
                  <a:gd name="connsiteX3" fmla="*/ 2142892 w 4122766"/>
                  <a:gd name="connsiteY3" fmla="*/ 1022826 h 1865664"/>
                  <a:gd name="connsiteX4" fmla="*/ 2635872 w 4122766"/>
                  <a:gd name="connsiteY4" fmla="*/ 1309072 h 1865664"/>
                  <a:gd name="connsiteX5" fmla="*/ 3327635 w 4122766"/>
                  <a:gd name="connsiteY5" fmla="*/ 1865664 h 1865664"/>
                  <a:gd name="connsiteX6" fmla="*/ 4122766 w 4122766"/>
                  <a:gd name="connsiteY6" fmla="*/ 959216 h 1865664"/>
                  <a:gd name="connsiteX7" fmla="*/ 2842606 w 4122766"/>
                  <a:gd name="connsiteY7" fmla="*/ 28912 h 1865664"/>
                  <a:gd name="connsiteX8" fmla="*/ 2238307 w 4122766"/>
                  <a:gd name="connsiteY8" fmla="*/ 60718 h 1865664"/>
                  <a:gd name="connsiteX9" fmla="*/ 1435225 w 4122766"/>
                  <a:gd name="connsiteY9" fmla="*/ 354916 h 1865664"/>
                  <a:gd name="connsiteX0" fmla="*/ 1435225 w 4122766"/>
                  <a:gd name="connsiteY0" fmla="*/ 339809 h 1850557"/>
                  <a:gd name="connsiteX1" fmla="*/ 59649 w 4122766"/>
                  <a:gd name="connsiteY1" fmla="*/ 490884 h 1850557"/>
                  <a:gd name="connsiteX2" fmla="*/ 1634007 w 4122766"/>
                  <a:gd name="connsiteY2" fmla="*/ 912303 h 1850557"/>
                  <a:gd name="connsiteX3" fmla="*/ 2142892 w 4122766"/>
                  <a:gd name="connsiteY3" fmla="*/ 1007719 h 1850557"/>
                  <a:gd name="connsiteX4" fmla="*/ 2635872 w 4122766"/>
                  <a:gd name="connsiteY4" fmla="*/ 1293965 h 1850557"/>
                  <a:gd name="connsiteX5" fmla="*/ 3327635 w 4122766"/>
                  <a:gd name="connsiteY5" fmla="*/ 1850557 h 1850557"/>
                  <a:gd name="connsiteX6" fmla="*/ 4122766 w 4122766"/>
                  <a:gd name="connsiteY6" fmla="*/ 944109 h 1850557"/>
                  <a:gd name="connsiteX7" fmla="*/ 2842606 w 4122766"/>
                  <a:gd name="connsiteY7" fmla="*/ 13805 h 1850557"/>
                  <a:gd name="connsiteX8" fmla="*/ 2166745 w 4122766"/>
                  <a:gd name="connsiteY8" fmla="*/ 93319 h 1850557"/>
                  <a:gd name="connsiteX9" fmla="*/ 1435225 w 4122766"/>
                  <a:gd name="connsiteY9" fmla="*/ 339809 h 1850557"/>
                  <a:gd name="connsiteX0" fmla="*/ 1435225 w 4122766"/>
                  <a:gd name="connsiteY0" fmla="*/ 367230 h 1877978"/>
                  <a:gd name="connsiteX1" fmla="*/ 59649 w 4122766"/>
                  <a:gd name="connsiteY1" fmla="*/ 518305 h 1877978"/>
                  <a:gd name="connsiteX2" fmla="*/ 1634007 w 4122766"/>
                  <a:gd name="connsiteY2" fmla="*/ 939724 h 1877978"/>
                  <a:gd name="connsiteX3" fmla="*/ 2142892 w 4122766"/>
                  <a:gd name="connsiteY3" fmla="*/ 1035140 h 1877978"/>
                  <a:gd name="connsiteX4" fmla="*/ 2635872 w 4122766"/>
                  <a:gd name="connsiteY4" fmla="*/ 1321386 h 1877978"/>
                  <a:gd name="connsiteX5" fmla="*/ 3327635 w 4122766"/>
                  <a:gd name="connsiteY5" fmla="*/ 1877978 h 1877978"/>
                  <a:gd name="connsiteX6" fmla="*/ 4122766 w 4122766"/>
                  <a:gd name="connsiteY6" fmla="*/ 971530 h 1877978"/>
                  <a:gd name="connsiteX7" fmla="*/ 2842606 w 4122766"/>
                  <a:gd name="connsiteY7" fmla="*/ 9421 h 1877978"/>
                  <a:gd name="connsiteX8" fmla="*/ 2166745 w 4122766"/>
                  <a:gd name="connsiteY8" fmla="*/ 120740 h 1877978"/>
                  <a:gd name="connsiteX9" fmla="*/ 1435225 w 4122766"/>
                  <a:gd name="connsiteY9" fmla="*/ 367230 h 1877978"/>
                  <a:gd name="connsiteX0" fmla="*/ 1435225 w 4122766"/>
                  <a:gd name="connsiteY0" fmla="*/ 367230 h 1877978"/>
                  <a:gd name="connsiteX1" fmla="*/ 59649 w 4122766"/>
                  <a:gd name="connsiteY1" fmla="*/ 518305 h 1877978"/>
                  <a:gd name="connsiteX2" fmla="*/ 1634007 w 4122766"/>
                  <a:gd name="connsiteY2" fmla="*/ 939724 h 1877978"/>
                  <a:gd name="connsiteX3" fmla="*/ 2142892 w 4122766"/>
                  <a:gd name="connsiteY3" fmla="*/ 1035140 h 1877978"/>
                  <a:gd name="connsiteX4" fmla="*/ 2635872 w 4122766"/>
                  <a:gd name="connsiteY4" fmla="*/ 1321386 h 1877978"/>
                  <a:gd name="connsiteX5" fmla="*/ 3327635 w 4122766"/>
                  <a:gd name="connsiteY5" fmla="*/ 1877978 h 1877978"/>
                  <a:gd name="connsiteX6" fmla="*/ 4122766 w 4122766"/>
                  <a:gd name="connsiteY6" fmla="*/ 971530 h 1877978"/>
                  <a:gd name="connsiteX7" fmla="*/ 2842606 w 4122766"/>
                  <a:gd name="connsiteY7" fmla="*/ 9421 h 1877978"/>
                  <a:gd name="connsiteX8" fmla="*/ 2166745 w 4122766"/>
                  <a:gd name="connsiteY8" fmla="*/ 120740 h 1877978"/>
                  <a:gd name="connsiteX9" fmla="*/ 1435225 w 4122766"/>
                  <a:gd name="connsiteY9" fmla="*/ 367230 h 1877978"/>
                  <a:gd name="connsiteX0" fmla="*/ 1435225 w 4122766"/>
                  <a:gd name="connsiteY0" fmla="*/ 376690 h 1887438"/>
                  <a:gd name="connsiteX1" fmla="*/ 59649 w 4122766"/>
                  <a:gd name="connsiteY1" fmla="*/ 527765 h 1887438"/>
                  <a:gd name="connsiteX2" fmla="*/ 1634007 w 4122766"/>
                  <a:gd name="connsiteY2" fmla="*/ 949184 h 1887438"/>
                  <a:gd name="connsiteX3" fmla="*/ 2142892 w 4122766"/>
                  <a:gd name="connsiteY3" fmla="*/ 1044600 h 1887438"/>
                  <a:gd name="connsiteX4" fmla="*/ 2635872 w 4122766"/>
                  <a:gd name="connsiteY4" fmla="*/ 1330846 h 1887438"/>
                  <a:gd name="connsiteX5" fmla="*/ 3327635 w 4122766"/>
                  <a:gd name="connsiteY5" fmla="*/ 1887438 h 1887438"/>
                  <a:gd name="connsiteX6" fmla="*/ 4122766 w 4122766"/>
                  <a:gd name="connsiteY6" fmla="*/ 980990 h 1887438"/>
                  <a:gd name="connsiteX7" fmla="*/ 2842606 w 4122766"/>
                  <a:gd name="connsiteY7" fmla="*/ 18881 h 1887438"/>
                  <a:gd name="connsiteX8" fmla="*/ 2166745 w 4122766"/>
                  <a:gd name="connsiteY8" fmla="*/ 130200 h 1887438"/>
                  <a:gd name="connsiteX9" fmla="*/ 1435225 w 4122766"/>
                  <a:gd name="connsiteY9" fmla="*/ 376690 h 1887438"/>
                  <a:gd name="connsiteX0" fmla="*/ 1435225 w 4067107"/>
                  <a:gd name="connsiteY0" fmla="*/ 376690 h 1887438"/>
                  <a:gd name="connsiteX1" fmla="*/ 59649 w 4067107"/>
                  <a:gd name="connsiteY1" fmla="*/ 527765 h 1887438"/>
                  <a:gd name="connsiteX2" fmla="*/ 1634007 w 4067107"/>
                  <a:gd name="connsiteY2" fmla="*/ 949184 h 1887438"/>
                  <a:gd name="connsiteX3" fmla="*/ 2142892 w 4067107"/>
                  <a:gd name="connsiteY3" fmla="*/ 1044600 h 1887438"/>
                  <a:gd name="connsiteX4" fmla="*/ 2635872 w 4067107"/>
                  <a:gd name="connsiteY4" fmla="*/ 1330846 h 1887438"/>
                  <a:gd name="connsiteX5" fmla="*/ 3327635 w 4067107"/>
                  <a:gd name="connsiteY5" fmla="*/ 1887438 h 1887438"/>
                  <a:gd name="connsiteX6" fmla="*/ 4067107 w 4067107"/>
                  <a:gd name="connsiteY6" fmla="*/ 1036649 h 1887438"/>
                  <a:gd name="connsiteX7" fmla="*/ 2842606 w 4067107"/>
                  <a:gd name="connsiteY7" fmla="*/ 18881 h 1887438"/>
                  <a:gd name="connsiteX8" fmla="*/ 2166745 w 4067107"/>
                  <a:gd name="connsiteY8" fmla="*/ 130200 h 1887438"/>
                  <a:gd name="connsiteX9" fmla="*/ 1435225 w 4067107"/>
                  <a:gd name="connsiteY9" fmla="*/ 376690 h 1887438"/>
                  <a:gd name="connsiteX0" fmla="*/ 1435225 w 4067107"/>
                  <a:gd name="connsiteY0" fmla="*/ 376690 h 1887438"/>
                  <a:gd name="connsiteX1" fmla="*/ 59649 w 4067107"/>
                  <a:gd name="connsiteY1" fmla="*/ 527765 h 1887438"/>
                  <a:gd name="connsiteX2" fmla="*/ 1634007 w 4067107"/>
                  <a:gd name="connsiteY2" fmla="*/ 949184 h 1887438"/>
                  <a:gd name="connsiteX3" fmla="*/ 2142892 w 4067107"/>
                  <a:gd name="connsiteY3" fmla="*/ 1044600 h 1887438"/>
                  <a:gd name="connsiteX4" fmla="*/ 2635872 w 4067107"/>
                  <a:gd name="connsiteY4" fmla="*/ 1330846 h 1887438"/>
                  <a:gd name="connsiteX5" fmla="*/ 3327635 w 4067107"/>
                  <a:gd name="connsiteY5" fmla="*/ 1887438 h 1887438"/>
                  <a:gd name="connsiteX6" fmla="*/ 4067107 w 4067107"/>
                  <a:gd name="connsiteY6" fmla="*/ 1036649 h 1887438"/>
                  <a:gd name="connsiteX7" fmla="*/ 2842606 w 4067107"/>
                  <a:gd name="connsiteY7" fmla="*/ 18881 h 1887438"/>
                  <a:gd name="connsiteX8" fmla="*/ 2166745 w 4067107"/>
                  <a:gd name="connsiteY8" fmla="*/ 130200 h 1887438"/>
                  <a:gd name="connsiteX9" fmla="*/ 1435225 w 4067107"/>
                  <a:gd name="connsiteY9" fmla="*/ 376690 h 1887438"/>
                  <a:gd name="connsiteX0" fmla="*/ 1435225 w 4067107"/>
                  <a:gd name="connsiteY0" fmla="*/ 376690 h 1887438"/>
                  <a:gd name="connsiteX1" fmla="*/ 59649 w 4067107"/>
                  <a:gd name="connsiteY1" fmla="*/ 527765 h 1887438"/>
                  <a:gd name="connsiteX2" fmla="*/ 1634007 w 4067107"/>
                  <a:gd name="connsiteY2" fmla="*/ 949184 h 1887438"/>
                  <a:gd name="connsiteX3" fmla="*/ 2142892 w 4067107"/>
                  <a:gd name="connsiteY3" fmla="*/ 1044600 h 1887438"/>
                  <a:gd name="connsiteX4" fmla="*/ 2548408 w 4067107"/>
                  <a:gd name="connsiteY4" fmla="*/ 1275187 h 1887438"/>
                  <a:gd name="connsiteX5" fmla="*/ 3327635 w 4067107"/>
                  <a:gd name="connsiteY5" fmla="*/ 1887438 h 1887438"/>
                  <a:gd name="connsiteX6" fmla="*/ 4067107 w 4067107"/>
                  <a:gd name="connsiteY6" fmla="*/ 1036649 h 1887438"/>
                  <a:gd name="connsiteX7" fmla="*/ 2842606 w 4067107"/>
                  <a:gd name="connsiteY7" fmla="*/ 18881 h 1887438"/>
                  <a:gd name="connsiteX8" fmla="*/ 2166745 w 4067107"/>
                  <a:gd name="connsiteY8" fmla="*/ 130200 h 1887438"/>
                  <a:gd name="connsiteX9" fmla="*/ 1435225 w 4067107"/>
                  <a:gd name="connsiteY9" fmla="*/ 376690 h 1887438"/>
                  <a:gd name="connsiteX0" fmla="*/ 1435225 w 4067107"/>
                  <a:gd name="connsiteY0" fmla="*/ 376690 h 1927194"/>
                  <a:gd name="connsiteX1" fmla="*/ 59649 w 4067107"/>
                  <a:gd name="connsiteY1" fmla="*/ 527765 h 1927194"/>
                  <a:gd name="connsiteX2" fmla="*/ 1634007 w 4067107"/>
                  <a:gd name="connsiteY2" fmla="*/ 949184 h 1927194"/>
                  <a:gd name="connsiteX3" fmla="*/ 2142892 w 4067107"/>
                  <a:gd name="connsiteY3" fmla="*/ 1044600 h 1927194"/>
                  <a:gd name="connsiteX4" fmla="*/ 2548408 w 4067107"/>
                  <a:gd name="connsiteY4" fmla="*/ 1275187 h 1927194"/>
                  <a:gd name="connsiteX5" fmla="*/ 3089096 w 4067107"/>
                  <a:gd name="connsiteY5" fmla="*/ 1927194 h 1927194"/>
                  <a:gd name="connsiteX6" fmla="*/ 4067107 w 4067107"/>
                  <a:gd name="connsiteY6" fmla="*/ 1036649 h 1927194"/>
                  <a:gd name="connsiteX7" fmla="*/ 2842606 w 4067107"/>
                  <a:gd name="connsiteY7" fmla="*/ 18881 h 1927194"/>
                  <a:gd name="connsiteX8" fmla="*/ 2166745 w 4067107"/>
                  <a:gd name="connsiteY8" fmla="*/ 130200 h 1927194"/>
                  <a:gd name="connsiteX9" fmla="*/ 1435225 w 4067107"/>
                  <a:gd name="connsiteY9" fmla="*/ 376690 h 1927194"/>
                  <a:gd name="connsiteX0" fmla="*/ 1435225 w 4067107"/>
                  <a:gd name="connsiteY0" fmla="*/ 376690 h 1927194"/>
                  <a:gd name="connsiteX1" fmla="*/ 59649 w 4067107"/>
                  <a:gd name="connsiteY1" fmla="*/ 527765 h 1927194"/>
                  <a:gd name="connsiteX2" fmla="*/ 1634007 w 4067107"/>
                  <a:gd name="connsiteY2" fmla="*/ 949184 h 1927194"/>
                  <a:gd name="connsiteX3" fmla="*/ 2142892 w 4067107"/>
                  <a:gd name="connsiteY3" fmla="*/ 1044600 h 1927194"/>
                  <a:gd name="connsiteX4" fmla="*/ 2548408 w 4067107"/>
                  <a:gd name="connsiteY4" fmla="*/ 1275187 h 1927194"/>
                  <a:gd name="connsiteX5" fmla="*/ 3256074 w 4067107"/>
                  <a:gd name="connsiteY5" fmla="*/ 1927194 h 1927194"/>
                  <a:gd name="connsiteX6" fmla="*/ 4067107 w 4067107"/>
                  <a:gd name="connsiteY6" fmla="*/ 1036649 h 1927194"/>
                  <a:gd name="connsiteX7" fmla="*/ 2842606 w 4067107"/>
                  <a:gd name="connsiteY7" fmla="*/ 18881 h 1927194"/>
                  <a:gd name="connsiteX8" fmla="*/ 2166745 w 4067107"/>
                  <a:gd name="connsiteY8" fmla="*/ 130200 h 1927194"/>
                  <a:gd name="connsiteX9" fmla="*/ 1435225 w 4067107"/>
                  <a:gd name="connsiteY9" fmla="*/ 376690 h 1927194"/>
                  <a:gd name="connsiteX0" fmla="*/ 1435225 w 4067107"/>
                  <a:gd name="connsiteY0" fmla="*/ 376690 h 1927194"/>
                  <a:gd name="connsiteX1" fmla="*/ 59649 w 4067107"/>
                  <a:gd name="connsiteY1" fmla="*/ 527765 h 1927194"/>
                  <a:gd name="connsiteX2" fmla="*/ 1634007 w 4067107"/>
                  <a:gd name="connsiteY2" fmla="*/ 949184 h 1927194"/>
                  <a:gd name="connsiteX3" fmla="*/ 2142892 w 4067107"/>
                  <a:gd name="connsiteY3" fmla="*/ 1044600 h 1927194"/>
                  <a:gd name="connsiteX4" fmla="*/ 2476846 w 4067107"/>
                  <a:gd name="connsiteY4" fmla="*/ 1378554 h 1927194"/>
                  <a:gd name="connsiteX5" fmla="*/ 3256074 w 4067107"/>
                  <a:gd name="connsiteY5" fmla="*/ 1927194 h 1927194"/>
                  <a:gd name="connsiteX6" fmla="*/ 4067107 w 4067107"/>
                  <a:gd name="connsiteY6" fmla="*/ 1036649 h 1927194"/>
                  <a:gd name="connsiteX7" fmla="*/ 2842606 w 4067107"/>
                  <a:gd name="connsiteY7" fmla="*/ 18881 h 1927194"/>
                  <a:gd name="connsiteX8" fmla="*/ 2166745 w 4067107"/>
                  <a:gd name="connsiteY8" fmla="*/ 130200 h 1927194"/>
                  <a:gd name="connsiteX9" fmla="*/ 1435225 w 4067107"/>
                  <a:gd name="connsiteY9" fmla="*/ 376690 h 1927194"/>
                  <a:gd name="connsiteX0" fmla="*/ 1435225 w 4067107"/>
                  <a:gd name="connsiteY0" fmla="*/ 376690 h 1927194"/>
                  <a:gd name="connsiteX1" fmla="*/ 59649 w 4067107"/>
                  <a:gd name="connsiteY1" fmla="*/ 527765 h 1927194"/>
                  <a:gd name="connsiteX2" fmla="*/ 1634007 w 4067107"/>
                  <a:gd name="connsiteY2" fmla="*/ 949184 h 1927194"/>
                  <a:gd name="connsiteX3" fmla="*/ 2142892 w 4067107"/>
                  <a:gd name="connsiteY3" fmla="*/ 1044600 h 1927194"/>
                  <a:gd name="connsiteX4" fmla="*/ 2476846 w 4067107"/>
                  <a:gd name="connsiteY4" fmla="*/ 1378554 h 1927194"/>
                  <a:gd name="connsiteX5" fmla="*/ 3256074 w 4067107"/>
                  <a:gd name="connsiteY5" fmla="*/ 1927194 h 1927194"/>
                  <a:gd name="connsiteX6" fmla="*/ 4067107 w 4067107"/>
                  <a:gd name="connsiteY6" fmla="*/ 1036649 h 1927194"/>
                  <a:gd name="connsiteX7" fmla="*/ 2842606 w 4067107"/>
                  <a:gd name="connsiteY7" fmla="*/ 18881 h 1927194"/>
                  <a:gd name="connsiteX8" fmla="*/ 2166745 w 4067107"/>
                  <a:gd name="connsiteY8" fmla="*/ 130200 h 1927194"/>
                  <a:gd name="connsiteX9" fmla="*/ 1435225 w 4067107"/>
                  <a:gd name="connsiteY9" fmla="*/ 376690 h 1927194"/>
                  <a:gd name="connsiteX0" fmla="*/ 1435225 w 4067107"/>
                  <a:gd name="connsiteY0" fmla="*/ 376690 h 1747240"/>
                  <a:gd name="connsiteX1" fmla="*/ 59649 w 4067107"/>
                  <a:gd name="connsiteY1" fmla="*/ 527765 h 1747240"/>
                  <a:gd name="connsiteX2" fmla="*/ 1634007 w 4067107"/>
                  <a:gd name="connsiteY2" fmla="*/ 949184 h 1747240"/>
                  <a:gd name="connsiteX3" fmla="*/ 2142892 w 4067107"/>
                  <a:gd name="connsiteY3" fmla="*/ 1044600 h 1747240"/>
                  <a:gd name="connsiteX4" fmla="*/ 2476846 w 4067107"/>
                  <a:gd name="connsiteY4" fmla="*/ 1378554 h 1747240"/>
                  <a:gd name="connsiteX5" fmla="*/ 3004138 w 4067107"/>
                  <a:gd name="connsiteY5" fmla="*/ 1747240 h 1747240"/>
                  <a:gd name="connsiteX6" fmla="*/ 4067107 w 4067107"/>
                  <a:gd name="connsiteY6" fmla="*/ 1036649 h 1747240"/>
                  <a:gd name="connsiteX7" fmla="*/ 2842606 w 4067107"/>
                  <a:gd name="connsiteY7" fmla="*/ 18881 h 1747240"/>
                  <a:gd name="connsiteX8" fmla="*/ 2166745 w 4067107"/>
                  <a:gd name="connsiteY8" fmla="*/ 130200 h 1747240"/>
                  <a:gd name="connsiteX9" fmla="*/ 1435225 w 4067107"/>
                  <a:gd name="connsiteY9" fmla="*/ 376690 h 1747240"/>
                  <a:gd name="connsiteX0" fmla="*/ 1435225 w 3887153"/>
                  <a:gd name="connsiteY0" fmla="*/ 376690 h 1747240"/>
                  <a:gd name="connsiteX1" fmla="*/ 59649 w 3887153"/>
                  <a:gd name="connsiteY1" fmla="*/ 527765 h 1747240"/>
                  <a:gd name="connsiteX2" fmla="*/ 1634007 w 3887153"/>
                  <a:gd name="connsiteY2" fmla="*/ 949184 h 1747240"/>
                  <a:gd name="connsiteX3" fmla="*/ 2142892 w 3887153"/>
                  <a:gd name="connsiteY3" fmla="*/ 1044600 h 1747240"/>
                  <a:gd name="connsiteX4" fmla="*/ 2476846 w 3887153"/>
                  <a:gd name="connsiteY4" fmla="*/ 1378554 h 1747240"/>
                  <a:gd name="connsiteX5" fmla="*/ 3004138 w 3887153"/>
                  <a:gd name="connsiteY5" fmla="*/ 1747240 h 1747240"/>
                  <a:gd name="connsiteX6" fmla="*/ 3887153 w 3887153"/>
                  <a:gd name="connsiteY6" fmla="*/ 784714 h 1747240"/>
                  <a:gd name="connsiteX7" fmla="*/ 2842606 w 3887153"/>
                  <a:gd name="connsiteY7" fmla="*/ 18881 h 1747240"/>
                  <a:gd name="connsiteX8" fmla="*/ 2166745 w 3887153"/>
                  <a:gd name="connsiteY8" fmla="*/ 130200 h 1747240"/>
                  <a:gd name="connsiteX9" fmla="*/ 1435225 w 3887153"/>
                  <a:gd name="connsiteY9" fmla="*/ 376690 h 1747240"/>
                  <a:gd name="connsiteX0" fmla="*/ 1435225 w 3887153"/>
                  <a:gd name="connsiteY0" fmla="*/ 376690 h 1747240"/>
                  <a:gd name="connsiteX1" fmla="*/ 59649 w 3887153"/>
                  <a:gd name="connsiteY1" fmla="*/ 527765 h 1747240"/>
                  <a:gd name="connsiteX2" fmla="*/ 1634007 w 3887153"/>
                  <a:gd name="connsiteY2" fmla="*/ 949184 h 1747240"/>
                  <a:gd name="connsiteX3" fmla="*/ 2142892 w 3887153"/>
                  <a:gd name="connsiteY3" fmla="*/ 1044600 h 1747240"/>
                  <a:gd name="connsiteX4" fmla="*/ 2476846 w 3887153"/>
                  <a:gd name="connsiteY4" fmla="*/ 1378554 h 1747240"/>
                  <a:gd name="connsiteX5" fmla="*/ 2806187 w 3887153"/>
                  <a:gd name="connsiteY5" fmla="*/ 1747240 h 1747240"/>
                  <a:gd name="connsiteX6" fmla="*/ 3887153 w 3887153"/>
                  <a:gd name="connsiteY6" fmla="*/ 784714 h 1747240"/>
                  <a:gd name="connsiteX7" fmla="*/ 2842606 w 3887153"/>
                  <a:gd name="connsiteY7" fmla="*/ 18881 h 1747240"/>
                  <a:gd name="connsiteX8" fmla="*/ 2166745 w 3887153"/>
                  <a:gd name="connsiteY8" fmla="*/ 130200 h 1747240"/>
                  <a:gd name="connsiteX9" fmla="*/ 1435225 w 3887153"/>
                  <a:gd name="connsiteY9" fmla="*/ 376690 h 17472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887153" h="1747240">
                    <a:moveTo>
                      <a:pt x="1435225" y="376690"/>
                    </a:moveTo>
                    <a:cubicBezTo>
                      <a:pt x="921041" y="355486"/>
                      <a:pt x="168317" y="374040"/>
                      <a:pt x="59649" y="527765"/>
                    </a:cubicBezTo>
                    <a:cubicBezTo>
                      <a:pt x="-282257" y="890874"/>
                      <a:pt x="926341" y="920030"/>
                      <a:pt x="1634007" y="949184"/>
                    </a:cubicBezTo>
                    <a:cubicBezTo>
                      <a:pt x="1755927" y="988940"/>
                      <a:pt x="2020972" y="1004844"/>
                      <a:pt x="2142892" y="1044600"/>
                    </a:cubicBezTo>
                    <a:lnTo>
                      <a:pt x="2476846" y="1378554"/>
                    </a:lnTo>
                    <a:lnTo>
                      <a:pt x="2806187" y="1747240"/>
                    </a:lnTo>
                    <a:lnTo>
                      <a:pt x="3887153" y="784714"/>
                    </a:lnTo>
                    <a:cubicBezTo>
                      <a:pt x="3502840" y="495816"/>
                      <a:pt x="3512746" y="372650"/>
                      <a:pt x="2842606" y="18881"/>
                    </a:cubicBezTo>
                    <a:cubicBezTo>
                      <a:pt x="2541783" y="-38103"/>
                      <a:pt x="2417210" y="44060"/>
                      <a:pt x="2166745" y="130200"/>
                    </a:cubicBezTo>
                    <a:cubicBezTo>
                      <a:pt x="1932182" y="184534"/>
                      <a:pt x="1811587" y="315730"/>
                      <a:pt x="1435225" y="37669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42" name="Freeform 19">
                <a:extLst>
                  <a:ext uri="{FF2B5EF4-FFF2-40B4-BE49-F238E27FC236}">
                    <a16:creationId xmlns:a16="http://schemas.microsoft.com/office/drawing/2014/main" id="{DADE5585-66B8-4BD0-B780-03161FEF8D9D}"/>
                  </a:ext>
                </a:extLst>
              </p:cNvPr>
              <p:cNvSpPr/>
              <p:nvPr/>
            </p:nvSpPr>
            <p:spPr>
              <a:xfrm flipH="1">
                <a:off x="2156087" y="2217893"/>
                <a:ext cx="1545584" cy="794676"/>
              </a:xfrm>
              <a:custGeom>
                <a:avLst/>
                <a:gdLst>
                  <a:gd name="connsiteX0" fmla="*/ 1288111 w 3347499"/>
                  <a:gd name="connsiteY0" fmla="*/ 620202 h 1995778"/>
                  <a:gd name="connsiteX1" fmla="*/ 659958 w 3347499"/>
                  <a:gd name="connsiteY1" fmla="*/ 95416 h 1995778"/>
                  <a:gd name="connsiteX2" fmla="*/ 373711 w 3347499"/>
                  <a:gd name="connsiteY2" fmla="*/ 39757 h 1995778"/>
                  <a:gd name="connsiteX3" fmla="*/ 119270 w 3347499"/>
                  <a:gd name="connsiteY3" fmla="*/ 0 h 1995778"/>
                  <a:gd name="connsiteX4" fmla="*/ 111318 w 3347499"/>
                  <a:gd name="connsiteY4" fmla="*/ 151075 h 1995778"/>
                  <a:gd name="connsiteX5" fmla="*/ 0 w 3347499"/>
                  <a:gd name="connsiteY5" fmla="*/ 214686 h 1995778"/>
                  <a:gd name="connsiteX6" fmla="*/ 779228 w 3347499"/>
                  <a:gd name="connsiteY6" fmla="*/ 1264258 h 1995778"/>
                  <a:gd name="connsiteX7" fmla="*/ 1900362 w 3347499"/>
                  <a:gd name="connsiteY7" fmla="*/ 1995778 h 1995778"/>
                  <a:gd name="connsiteX8" fmla="*/ 3347499 w 3347499"/>
                  <a:gd name="connsiteY8" fmla="*/ 1653872 h 1995778"/>
                  <a:gd name="connsiteX9" fmla="*/ 1288111 w 3347499"/>
                  <a:gd name="connsiteY9" fmla="*/ 620202 h 1995778"/>
                  <a:gd name="connsiteX0" fmla="*/ 1288111 w 3347499"/>
                  <a:gd name="connsiteY0" fmla="*/ 620202 h 1995778"/>
                  <a:gd name="connsiteX1" fmla="*/ 659958 w 3347499"/>
                  <a:gd name="connsiteY1" fmla="*/ 95416 h 1995778"/>
                  <a:gd name="connsiteX2" fmla="*/ 373711 w 3347499"/>
                  <a:gd name="connsiteY2" fmla="*/ 39757 h 1995778"/>
                  <a:gd name="connsiteX3" fmla="*/ 119270 w 3347499"/>
                  <a:gd name="connsiteY3" fmla="*/ 0 h 1995778"/>
                  <a:gd name="connsiteX4" fmla="*/ 111318 w 3347499"/>
                  <a:gd name="connsiteY4" fmla="*/ 151075 h 1995778"/>
                  <a:gd name="connsiteX5" fmla="*/ 0 w 3347499"/>
                  <a:gd name="connsiteY5" fmla="*/ 214686 h 1995778"/>
                  <a:gd name="connsiteX6" fmla="*/ 779228 w 3347499"/>
                  <a:gd name="connsiteY6" fmla="*/ 1264258 h 1995778"/>
                  <a:gd name="connsiteX7" fmla="*/ 1900362 w 3347499"/>
                  <a:gd name="connsiteY7" fmla="*/ 1995778 h 1995778"/>
                  <a:gd name="connsiteX8" fmla="*/ 3347499 w 3347499"/>
                  <a:gd name="connsiteY8" fmla="*/ 1653872 h 1995778"/>
                  <a:gd name="connsiteX9" fmla="*/ 1288111 w 3347499"/>
                  <a:gd name="connsiteY9" fmla="*/ 620202 h 1995778"/>
                  <a:gd name="connsiteX0" fmla="*/ 1304013 w 3347499"/>
                  <a:gd name="connsiteY0" fmla="*/ 652007 h 1995778"/>
                  <a:gd name="connsiteX1" fmla="*/ 659958 w 3347499"/>
                  <a:gd name="connsiteY1" fmla="*/ 95416 h 1995778"/>
                  <a:gd name="connsiteX2" fmla="*/ 373711 w 3347499"/>
                  <a:gd name="connsiteY2" fmla="*/ 39757 h 1995778"/>
                  <a:gd name="connsiteX3" fmla="*/ 119270 w 3347499"/>
                  <a:gd name="connsiteY3" fmla="*/ 0 h 1995778"/>
                  <a:gd name="connsiteX4" fmla="*/ 111318 w 3347499"/>
                  <a:gd name="connsiteY4" fmla="*/ 151075 h 1995778"/>
                  <a:gd name="connsiteX5" fmla="*/ 0 w 3347499"/>
                  <a:gd name="connsiteY5" fmla="*/ 214686 h 1995778"/>
                  <a:gd name="connsiteX6" fmla="*/ 779228 w 3347499"/>
                  <a:gd name="connsiteY6" fmla="*/ 1264258 h 1995778"/>
                  <a:gd name="connsiteX7" fmla="*/ 1900362 w 3347499"/>
                  <a:gd name="connsiteY7" fmla="*/ 1995778 h 1995778"/>
                  <a:gd name="connsiteX8" fmla="*/ 3347499 w 3347499"/>
                  <a:gd name="connsiteY8" fmla="*/ 1653872 h 1995778"/>
                  <a:gd name="connsiteX9" fmla="*/ 1304013 w 3347499"/>
                  <a:gd name="connsiteY9" fmla="*/ 652007 h 1995778"/>
                  <a:gd name="connsiteX0" fmla="*/ 1304013 w 3347499"/>
                  <a:gd name="connsiteY0" fmla="*/ 652007 h 1995778"/>
                  <a:gd name="connsiteX1" fmla="*/ 659958 w 3347499"/>
                  <a:gd name="connsiteY1" fmla="*/ 95416 h 1995778"/>
                  <a:gd name="connsiteX2" fmla="*/ 373711 w 3347499"/>
                  <a:gd name="connsiteY2" fmla="*/ 39757 h 1995778"/>
                  <a:gd name="connsiteX3" fmla="*/ 119270 w 3347499"/>
                  <a:gd name="connsiteY3" fmla="*/ 0 h 1995778"/>
                  <a:gd name="connsiteX4" fmla="*/ 111318 w 3347499"/>
                  <a:gd name="connsiteY4" fmla="*/ 151075 h 1995778"/>
                  <a:gd name="connsiteX5" fmla="*/ 0 w 3347499"/>
                  <a:gd name="connsiteY5" fmla="*/ 214686 h 1995778"/>
                  <a:gd name="connsiteX6" fmla="*/ 779228 w 3347499"/>
                  <a:gd name="connsiteY6" fmla="*/ 1264258 h 1995778"/>
                  <a:gd name="connsiteX7" fmla="*/ 1900362 w 3347499"/>
                  <a:gd name="connsiteY7" fmla="*/ 1995778 h 1995778"/>
                  <a:gd name="connsiteX8" fmla="*/ 3347499 w 3347499"/>
                  <a:gd name="connsiteY8" fmla="*/ 1653872 h 1995778"/>
                  <a:gd name="connsiteX9" fmla="*/ 1304013 w 3347499"/>
                  <a:gd name="connsiteY9" fmla="*/ 652007 h 1995778"/>
                  <a:gd name="connsiteX0" fmla="*/ 1304013 w 3347499"/>
                  <a:gd name="connsiteY0" fmla="*/ 635267 h 1979038"/>
                  <a:gd name="connsiteX1" fmla="*/ 659958 w 3347499"/>
                  <a:gd name="connsiteY1" fmla="*/ 78676 h 1979038"/>
                  <a:gd name="connsiteX2" fmla="*/ 373711 w 3347499"/>
                  <a:gd name="connsiteY2" fmla="*/ 23017 h 1979038"/>
                  <a:gd name="connsiteX3" fmla="*/ 95416 w 3347499"/>
                  <a:gd name="connsiteY3" fmla="*/ 38919 h 1979038"/>
                  <a:gd name="connsiteX4" fmla="*/ 111318 w 3347499"/>
                  <a:gd name="connsiteY4" fmla="*/ 134335 h 1979038"/>
                  <a:gd name="connsiteX5" fmla="*/ 0 w 3347499"/>
                  <a:gd name="connsiteY5" fmla="*/ 197946 h 1979038"/>
                  <a:gd name="connsiteX6" fmla="*/ 779228 w 3347499"/>
                  <a:gd name="connsiteY6" fmla="*/ 1247518 h 1979038"/>
                  <a:gd name="connsiteX7" fmla="*/ 1900362 w 3347499"/>
                  <a:gd name="connsiteY7" fmla="*/ 1979038 h 1979038"/>
                  <a:gd name="connsiteX8" fmla="*/ 3347499 w 3347499"/>
                  <a:gd name="connsiteY8" fmla="*/ 1637132 h 1979038"/>
                  <a:gd name="connsiteX9" fmla="*/ 1304013 w 3347499"/>
                  <a:gd name="connsiteY9" fmla="*/ 635267 h 1979038"/>
                  <a:gd name="connsiteX0" fmla="*/ 1304013 w 3347499"/>
                  <a:gd name="connsiteY0" fmla="*/ 654838 h 1998609"/>
                  <a:gd name="connsiteX1" fmla="*/ 659958 w 3347499"/>
                  <a:gd name="connsiteY1" fmla="*/ 98247 h 1998609"/>
                  <a:gd name="connsiteX2" fmla="*/ 373711 w 3347499"/>
                  <a:gd name="connsiteY2" fmla="*/ 42588 h 1998609"/>
                  <a:gd name="connsiteX3" fmla="*/ 95416 w 3347499"/>
                  <a:gd name="connsiteY3" fmla="*/ 58490 h 1998609"/>
                  <a:gd name="connsiteX4" fmla="*/ 111318 w 3347499"/>
                  <a:gd name="connsiteY4" fmla="*/ 153906 h 1998609"/>
                  <a:gd name="connsiteX5" fmla="*/ 0 w 3347499"/>
                  <a:gd name="connsiteY5" fmla="*/ 217517 h 1998609"/>
                  <a:gd name="connsiteX6" fmla="*/ 779228 w 3347499"/>
                  <a:gd name="connsiteY6" fmla="*/ 1267089 h 1998609"/>
                  <a:gd name="connsiteX7" fmla="*/ 1900362 w 3347499"/>
                  <a:gd name="connsiteY7" fmla="*/ 1998609 h 1998609"/>
                  <a:gd name="connsiteX8" fmla="*/ 3347499 w 3347499"/>
                  <a:gd name="connsiteY8" fmla="*/ 1656703 h 1998609"/>
                  <a:gd name="connsiteX9" fmla="*/ 1304013 w 3347499"/>
                  <a:gd name="connsiteY9" fmla="*/ 654838 h 1998609"/>
                  <a:gd name="connsiteX0" fmla="*/ 1304013 w 3347499"/>
                  <a:gd name="connsiteY0" fmla="*/ 654838 h 1998609"/>
                  <a:gd name="connsiteX1" fmla="*/ 659958 w 3347499"/>
                  <a:gd name="connsiteY1" fmla="*/ 98247 h 1998609"/>
                  <a:gd name="connsiteX2" fmla="*/ 373711 w 3347499"/>
                  <a:gd name="connsiteY2" fmla="*/ 42588 h 1998609"/>
                  <a:gd name="connsiteX3" fmla="*/ 95416 w 3347499"/>
                  <a:gd name="connsiteY3" fmla="*/ 58490 h 1998609"/>
                  <a:gd name="connsiteX4" fmla="*/ 174928 w 3347499"/>
                  <a:gd name="connsiteY4" fmla="*/ 177759 h 1998609"/>
                  <a:gd name="connsiteX5" fmla="*/ 0 w 3347499"/>
                  <a:gd name="connsiteY5" fmla="*/ 217517 h 1998609"/>
                  <a:gd name="connsiteX6" fmla="*/ 779228 w 3347499"/>
                  <a:gd name="connsiteY6" fmla="*/ 1267089 h 1998609"/>
                  <a:gd name="connsiteX7" fmla="*/ 1900362 w 3347499"/>
                  <a:gd name="connsiteY7" fmla="*/ 1998609 h 1998609"/>
                  <a:gd name="connsiteX8" fmla="*/ 3347499 w 3347499"/>
                  <a:gd name="connsiteY8" fmla="*/ 1656703 h 1998609"/>
                  <a:gd name="connsiteX9" fmla="*/ 1304013 w 3347499"/>
                  <a:gd name="connsiteY9" fmla="*/ 654838 h 1998609"/>
                  <a:gd name="connsiteX0" fmla="*/ 1304013 w 3347499"/>
                  <a:gd name="connsiteY0" fmla="*/ 654838 h 1998609"/>
                  <a:gd name="connsiteX1" fmla="*/ 659958 w 3347499"/>
                  <a:gd name="connsiteY1" fmla="*/ 98247 h 1998609"/>
                  <a:gd name="connsiteX2" fmla="*/ 373711 w 3347499"/>
                  <a:gd name="connsiteY2" fmla="*/ 42588 h 1998609"/>
                  <a:gd name="connsiteX3" fmla="*/ 95416 w 3347499"/>
                  <a:gd name="connsiteY3" fmla="*/ 58490 h 1998609"/>
                  <a:gd name="connsiteX4" fmla="*/ 174928 w 3347499"/>
                  <a:gd name="connsiteY4" fmla="*/ 177759 h 1998609"/>
                  <a:gd name="connsiteX5" fmla="*/ 0 w 3347499"/>
                  <a:gd name="connsiteY5" fmla="*/ 217517 h 1998609"/>
                  <a:gd name="connsiteX6" fmla="*/ 811033 w 3347499"/>
                  <a:gd name="connsiteY6" fmla="*/ 1243235 h 1998609"/>
                  <a:gd name="connsiteX7" fmla="*/ 1900362 w 3347499"/>
                  <a:gd name="connsiteY7" fmla="*/ 1998609 h 1998609"/>
                  <a:gd name="connsiteX8" fmla="*/ 3347499 w 3347499"/>
                  <a:gd name="connsiteY8" fmla="*/ 1656703 h 1998609"/>
                  <a:gd name="connsiteX9" fmla="*/ 1304013 w 3347499"/>
                  <a:gd name="connsiteY9" fmla="*/ 654838 h 1998609"/>
                  <a:gd name="connsiteX0" fmla="*/ 1304013 w 3347499"/>
                  <a:gd name="connsiteY0" fmla="*/ 654838 h 1863437"/>
                  <a:gd name="connsiteX1" fmla="*/ 659958 w 3347499"/>
                  <a:gd name="connsiteY1" fmla="*/ 98247 h 1863437"/>
                  <a:gd name="connsiteX2" fmla="*/ 373711 w 3347499"/>
                  <a:gd name="connsiteY2" fmla="*/ 42588 h 1863437"/>
                  <a:gd name="connsiteX3" fmla="*/ 95416 w 3347499"/>
                  <a:gd name="connsiteY3" fmla="*/ 58490 h 1863437"/>
                  <a:gd name="connsiteX4" fmla="*/ 174928 w 3347499"/>
                  <a:gd name="connsiteY4" fmla="*/ 177759 h 1863437"/>
                  <a:gd name="connsiteX5" fmla="*/ 0 w 3347499"/>
                  <a:gd name="connsiteY5" fmla="*/ 217517 h 1863437"/>
                  <a:gd name="connsiteX6" fmla="*/ 811033 w 3347499"/>
                  <a:gd name="connsiteY6" fmla="*/ 1243235 h 1863437"/>
                  <a:gd name="connsiteX7" fmla="*/ 1924216 w 3347499"/>
                  <a:gd name="connsiteY7" fmla="*/ 1863437 h 1863437"/>
                  <a:gd name="connsiteX8" fmla="*/ 3347499 w 3347499"/>
                  <a:gd name="connsiteY8" fmla="*/ 1656703 h 1863437"/>
                  <a:gd name="connsiteX9" fmla="*/ 1304013 w 3347499"/>
                  <a:gd name="connsiteY9" fmla="*/ 654838 h 1863437"/>
                  <a:gd name="connsiteX0" fmla="*/ 1304013 w 3347499"/>
                  <a:gd name="connsiteY0" fmla="*/ 654838 h 1982707"/>
                  <a:gd name="connsiteX1" fmla="*/ 659958 w 3347499"/>
                  <a:gd name="connsiteY1" fmla="*/ 98247 h 1982707"/>
                  <a:gd name="connsiteX2" fmla="*/ 373711 w 3347499"/>
                  <a:gd name="connsiteY2" fmla="*/ 42588 h 1982707"/>
                  <a:gd name="connsiteX3" fmla="*/ 95416 w 3347499"/>
                  <a:gd name="connsiteY3" fmla="*/ 58490 h 1982707"/>
                  <a:gd name="connsiteX4" fmla="*/ 174928 w 3347499"/>
                  <a:gd name="connsiteY4" fmla="*/ 177759 h 1982707"/>
                  <a:gd name="connsiteX5" fmla="*/ 0 w 3347499"/>
                  <a:gd name="connsiteY5" fmla="*/ 217517 h 1982707"/>
                  <a:gd name="connsiteX6" fmla="*/ 811033 w 3347499"/>
                  <a:gd name="connsiteY6" fmla="*/ 1243235 h 1982707"/>
                  <a:gd name="connsiteX7" fmla="*/ 2146852 w 3347499"/>
                  <a:gd name="connsiteY7" fmla="*/ 1982707 h 1982707"/>
                  <a:gd name="connsiteX8" fmla="*/ 3347499 w 3347499"/>
                  <a:gd name="connsiteY8" fmla="*/ 1656703 h 1982707"/>
                  <a:gd name="connsiteX9" fmla="*/ 1304013 w 3347499"/>
                  <a:gd name="connsiteY9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1304013 w 3387256"/>
                  <a:gd name="connsiteY9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15616 w 3387256"/>
                  <a:gd name="connsiteY9" fmla="*/ 726401 h 1982707"/>
                  <a:gd name="connsiteX10" fmla="*/ 1304013 w 3387256"/>
                  <a:gd name="connsiteY10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15616 w 3387256"/>
                  <a:gd name="connsiteY9" fmla="*/ 726401 h 1982707"/>
                  <a:gd name="connsiteX10" fmla="*/ 1304013 w 3387256"/>
                  <a:gd name="connsiteY10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15616 w 3387256"/>
                  <a:gd name="connsiteY9" fmla="*/ 782060 h 1982707"/>
                  <a:gd name="connsiteX10" fmla="*/ 1304013 w 3387256"/>
                  <a:gd name="connsiteY10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15616 w 3387256"/>
                  <a:gd name="connsiteY9" fmla="*/ 782060 h 1982707"/>
                  <a:gd name="connsiteX10" fmla="*/ 1304013 w 3387256"/>
                  <a:gd name="connsiteY10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39470 w 3387256"/>
                  <a:gd name="connsiteY9" fmla="*/ 813865 h 1982707"/>
                  <a:gd name="connsiteX10" fmla="*/ 1304013 w 3387256"/>
                  <a:gd name="connsiteY10" fmla="*/ 654838 h 1982707"/>
                  <a:gd name="connsiteX0" fmla="*/ 1272207 w 3387256"/>
                  <a:gd name="connsiteY0" fmla="*/ 630984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39470 w 3387256"/>
                  <a:gd name="connsiteY9" fmla="*/ 813865 h 1982707"/>
                  <a:gd name="connsiteX10" fmla="*/ 1272207 w 3387256"/>
                  <a:gd name="connsiteY10" fmla="*/ 630984 h 1982707"/>
                  <a:gd name="connsiteX0" fmla="*/ 1272207 w 3387256"/>
                  <a:gd name="connsiteY0" fmla="*/ 630984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39470 w 3387256"/>
                  <a:gd name="connsiteY9" fmla="*/ 813865 h 1982707"/>
                  <a:gd name="connsiteX10" fmla="*/ 1272207 w 3387256"/>
                  <a:gd name="connsiteY10" fmla="*/ 630984 h 1982707"/>
                  <a:gd name="connsiteX0" fmla="*/ 1272207 w 3387256"/>
                  <a:gd name="connsiteY0" fmla="*/ 630984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2353585 w 3387256"/>
                  <a:gd name="connsiteY9" fmla="*/ 1267090 h 1982707"/>
                  <a:gd name="connsiteX10" fmla="*/ 739470 w 3387256"/>
                  <a:gd name="connsiteY10" fmla="*/ 813865 h 1982707"/>
                  <a:gd name="connsiteX11" fmla="*/ 1272207 w 3387256"/>
                  <a:gd name="connsiteY11" fmla="*/ 630984 h 1982707"/>
                  <a:gd name="connsiteX0" fmla="*/ 1272207 w 3387256"/>
                  <a:gd name="connsiteY0" fmla="*/ 630984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2353585 w 3387256"/>
                  <a:gd name="connsiteY9" fmla="*/ 1267090 h 1982707"/>
                  <a:gd name="connsiteX10" fmla="*/ 739470 w 3387256"/>
                  <a:gd name="connsiteY10" fmla="*/ 813865 h 1982707"/>
                  <a:gd name="connsiteX11" fmla="*/ 1272207 w 338725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39470 w 3753016"/>
                  <a:gd name="connsiteY10" fmla="*/ 813865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39470 w 3753016"/>
                  <a:gd name="connsiteY10" fmla="*/ 813865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85390 w 3753016"/>
                  <a:gd name="connsiteY9" fmla="*/ 1314798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85390 w 3753016"/>
                  <a:gd name="connsiteY9" fmla="*/ 1314798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79227 w 3753016"/>
                  <a:gd name="connsiteY10" fmla="*/ 893377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79227 w 3753016"/>
                  <a:gd name="connsiteY10" fmla="*/ 893377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79227 w 3753016"/>
                  <a:gd name="connsiteY10" fmla="*/ 893377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79227 w 3753016"/>
                  <a:gd name="connsiteY10" fmla="*/ 893377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272207 w 3753016"/>
                  <a:gd name="connsiteY11" fmla="*/ 630984 h 1982707"/>
                  <a:gd name="connsiteX0" fmla="*/ 1280159 w 3753016"/>
                  <a:gd name="connsiteY0" fmla="*/ 662789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280159 w 3753016"/>
                  <a:gd name="connsiteY11" fmla="*/ 662789 h 1982707"/>
                  <a:gd name="connsiteX0" fmla="*/ 1280159 w 3753016"/>
                  <a:gd name="connsiteY0" fmla="*/ 662789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280159 w 3753016"/>
                  <a:gd name="connsiteY11" fmla="*/ 662789 h 1982707"/>
                  <a:gd name="connsiteX0" fmla="*/ 1280159 w 3753016"/>
                  <a:gd name="connsiteY0" fmla="*/ 662789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280159 w 3753016"/>
                  <a:gd name="connsiteY11" fmla="*/ 662789 h 1982707"/>
                  <a:gd name="connsiteX0" fmla="*/ 1280159 w 3753016"/>
                  <a:gd name="connsiteY0" fmla="*/ 662789 h 1982707"/>
                  <a:gd name="connsiteX1" fmla="*/ 731519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280159 w 3753016"/>
                  <a:gd name="connsiteY11" fmla="*/ 662789 h 1982707"/>
                  <a:gd name="connsiteX0" fmla="*/ 1311965 w 3753016"/>
                  <a:gd name="connsiteY0" fmla="*/ 662789 h 1982707"/>
                  <a:gd name="connsiteX1" fmla="*/ 731519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311965 w 3753016"/>
                  <a:gd name="connsiteY11" fmla="*/ 662789 h 1982707"/>
                  <a:gd name="connsiteX0" fmla="*/ 1311965 w 3753016"/>
                  <a:gd name="connsiteY0" fmla="*/ 662789 h 1982707"/>
                  <a:gd name="connsiteX1" fmla="*/ 731519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311965 w 3753016"/>
                  <a:gd name="connsiteY11" fmla="*/ 662789 h 1982707"/>
                  <a:gd name="connsiteX0" fmla="*/ 1311965 w 3753016"/>
                  <a:gd name="connsiteY0" fmla="*/ 662789 h 1982707"/>
                  <a:gd name="connsiteX1" fmla="*/ 699714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311965 w 3753016"/>
                  <a:gd name="connsiteY11" fmla="*/ 662789 h 1982707"/>
                  <a:gd name="connsiteX0" fmla="*/ 1311965 w 3753016"/>
                  <a:gd name="connsiteY0" fmla="*/ 662789 h 1982707"/>
                  <a:gd name="connsiteX1" fmla="*/ 699714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311965 w 3753016"/>
                  <a:gd name="connsiteY11" fmla="*/ 662789 h 1982707"/>
                  <a:gd name="connsiteX0" fmla="*/ 1311965 w 3753016"/>
                  <a:gd name="connsiteY0" fmla="*/ 662789 h 1982707"/>
                  <a:gd name="connsiteX1" fmla="*/ 699714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311965 w 3753016"/>
                  <a:gd name="connsiteY11" fmla="*/ 662789 h 1982707"/>
                  <a:gd name="connsiteX0" fmla="*/ 1311965 w 3753016"/>
                  <a:gd name="connsiteY0" fmla="*/ 665192 h 1985110"/>
                  <a:gd name="connsiteX1" fmla="*/ 699714 w 3753016"/>
                  <a:gd name="connsiteY1" fmla="*/ 92698 h 1985110"/>
                  <a:gd name="connsiteX2" fmla="*/ 397565 w 3753016"/>
                  <a:gd name="connsiteY2" fmla="*/ 37040 h 1985110"/>
                  <a:gd name="connsiteX3" fmla="*/ 95416 w 3753016"/>
                  <a:gd name="connsiteY3" fmla="*/ 60893 h 1985110"/>
                  <a:gd name="connsiteX4" fmla="*/ 119269 w 3753016"/>
                  <a:gd name="connsiteY4" fmla="*/ 172211 h 1985110"/>
                  <a:gd name="connsiteX5" fmla="*/ 0 w 3753016"/>
                  <a:gd name="connsiteY5" fmla="*/ 219920 h 1985110"/>
                  <a:gd name="connsiteX6" fmla="*/ 811033 w 3753016"/>
                  <a:gd name="connsiteY6" fmla="*/ 1245638 h 1985110"/>
                  <a:gd name="connsiteX7" fmla="*/ 2146852 w 3753016"/>
                  <a:gd name="connsiteY7" fmla="*/ 1985110 h 1985110"/>
                  <a:gd name="connsiteX8" fmla="*/ 3753016 w 3753016"/>
                  <a:gd name="connsiteY8" fmla="*/ 1500080 h 1985110"/>
                  <a:gd name="connsiteX9" fmla="*/ 2409244 w 3753016"/>
                  <a:gd name="connsiteY9" fmla="*/ 1293347 h 1985110"/>
                  <a:gd name="connsiteX10" fmla="*/ 755373 w 3753016"/>
                  <a:gd name="connsiteY10" fmla="*/ 871927 h 1985110"/>
                  <a:gd name="connsiteX11" fmla="*/ 1311965 w 3753016"/>
                  <a:gd name="connsiteY11" fmla="*/ 665192 h 1985110"/>
                  <a:gd name="connsiteX0" fmla="*/ 1311965 w 3753016"/>
                  <a:gd name="connsiteY0" fmla="*/ 670630 h 1990548"/>
                  <a:gd name="connsiteX1" fmla="*/ 699714 w 3753016"/>
                  <a:gd name="connsiteY1" fmla="*/ 98136 h 1990548"/>
                  <a:gd name="connsiteX2" fmla="*/ 453224 w 3753016"/>
                  <a:gd name="connsiteY2" fmla="*/ 26576 h 1990548"/>
                  <a:gd name="connsiteX3" fmla="*/ 95416 w 3753016"/>
                  <a:gd name="connsiteY3" fmla="*/ 66331 h 1990548"/>
                  <a:gd name="connsiteX4" fmla="*/ 119269 w 3753016"/>
                  <a:gd name="connsiteY4" fmla="*/ 177649 h 1990548"/>
                  <a:gd name="connsiteX5" fmla="*/ 0 w 3753016"/>
                  <a:gd name="connsiteY5" fmla="*/ 225358 h 1990548"/>
                  <a:gd name="connsiteX6" fmla="*/ 811033 w 3753016"/>
                  <a:gd name="connsiteY6" fmla="*/ 1251076 h 1990548"/>
                  <a:gd name="connsiteX7" fmla="*/ 2146852 w 3753016"/>
                  <a:gd name="connsiteY7" fmla="*/ 1990548 h 1990548"/>
                  <a:gd name="connsiteX8" fmla="*/ 3753016 w 3753016"/>
                  <a:gd name="connsiteY8" fmla="*/ 1505518 h 1990548"/>
                  <a:gd name="connsiteX9" fmla="*/ 2409244 w 3753016"/>
                  <a:gd name="connsiteY9" fmla="*/ 1298785 h 1990548"/>
                  <a:gd name="connsiteX10" fmla="*/ 755373 w 3753016"/>
                  <a:gd name="connsiteY10" fmla="*/ 877365 h 1990548"/>
                  <a:gd name="connsiteX11" fmla="*/ 1311965 w 3753016"/>
                  <a:gd name="connsiteY11" fmla="*/ 670630 h 1990548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95416 w 3753016"/>
                  <a:gd name="connsiteY3" fmla="*/ 67430 h 1991647"/>
                  <a:gd name="connsiteX4" fmla="*/ 119269 w 3753016"/>
                  <a:gd name="connsiteY4" fmla="*/ 178748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19269 w 3753016"/>
                  <a:gd name="connsiteY4" fmla="*/ 178748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19269 w 3753016"/>
                  <a:gd name="connsiteY4" fmla="*/ 178748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66977 w 3753016"/>
                  <a:gd name="connsiteY4" fmla="*/ 178748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0 w 3753016"/>
                  <a:gd name="connsiteY4" fmla="*/ 226457 h 1991647"/>
                  <a:gd name="connsiteX5" fmla="*/ 811033 w 3753016"/>
                  <a:gd name="connsiteY5" fmla="*/ 1252175 h 1991647"/>
                  <a:gd name="connsiteX6" fmla="*/ 2146852 w 3753016"/>
                  <a:gd name="connsiteY6" fmla="*/ 1991647 h 1991647"/>
                  <a:gd name="connsiteX7" fmla="*/ 3753016 w 3753016"/>
                  <a:gd name="connsiteY7" fmla="*/ 1506617 h 1991647"/>
                  <a:gd name="connsiteX8" fmla="*/ 2409244 w 3753016"/>
                  <a:gd name="connsiteY8" fmla="*/ 1299884 h 1991647"/>
                  <a:gd name="connsiteX9" fmla="*/ 755373 w 3753016"/>
                  <a:gd name="connsiteY9" fmla="*/ 878464 h 1991647"/>
                  <a:gd name="connsiteX10" fmla="*/ 1311965 w 3753016"/>
                  <a:gd name="connsiteY10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0 w 3753016"/>
                  <a:gd name="connsiteY4" fmla="*/ 226457 h 1991647"/>
                  <a:gd name="connsiteX5" fmla="*/ 811033 w 3753016"/>
                  <a:gd name="connsiteY5" fmla="*/ 1252175 h 1991647"/>
                  <a:gd name="connsiteX6" fmla="*/ 2146852 w 3753016"/>
                  <a:gd name="connsiteY6" fmla="*/ 1991647 h 1991647"/>
                  <a:gd name="connsiteX7" fmla="*/ 3753016 w 3753016"/>
                  <a:gd name="connsiteY7" fmla="*/ 1506617 h 1991647"/>
                  <a:gd name="connsiteX8" fmla="*/ 2409244 w 3753016"/>
                  <a:gd name="connsiteY8" fmla="*/ 1299884 h 1991647"/>
                  <a:gd name="connsiteX9" fmla="*/ 755373 w 3753016"/>
                  <a:gd name="connsiteY9" fmla="*/ 878464 h 1991647"/>
                  <a:gd name="connsiteX10" fmla="*/ 1311965 w 3753016"/>
                  <a:gd name="connsiteY10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0 w 3753016"/>
                  <a:gd name="connsiteY4" fmla="*/ 226457 h 1991647"/>
                  <a:gd name="connsiteX5" fmla="*/ 811033 w 3753016"/>
                  <a:gd name="connsiteY5" fmla="*/ 1252175 h 1991647"/>
                  <a:gd name="connsiteX6" fmla="*/ 2146852 w 3753016"/>
                  <a:gd name="connsiteY6" fmla="*/ 1991647 h 1991647"/>
                  <a:gd name="connsiteX7" fmla="*/ 3753016 w 3753016"/>
                  <a:gd name="connsiteY7" fmla="*/ 1506617 h 1991647"/>
                  <a:gd name="connsiteX8" fmla="*/ 2409244 w 3753016"/>
                  <a:gd name="connsiteY8" fmla="*/ 1299884 h 1991647"/>
                  <a:gd name="connsiteX9" fmla="*/ 755373 w 3753016"/>
                  <a:gd name="connsiteY9" fmla="*/ 878464 h 1991647"/>
                  <a:gd name="connsiteX10" fmla="*/ 1311965 w 3753016"/>
                  <a:gd name="connsiteY10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0 w 3753016"/>
                  <a:gd name="connsiteY4" fmla="*/ 226457 h 1991647"/>
                  <a:gd name="connsiteX5" fmla="*/ 811033 w 3753016"/>
                  <a:gd name="connsiteY5" fmla="*/ 1252175 h 1991647"/>
                  <a:gd name="connsiteX6" fmla="*/ 2146852 w 3753016"/>
                  <a:gd name="connsiteY6" fmla="*/ 1991647 h 1991647"/>
                  <a:gd name="connsiteX7" fmla="*/ 3753016 w 3753016"/>
                  <a:gd name="connsiteY7" fmla="*/ 1506617 h 1991647"/>
                  <a:gd name="connsiteX8" fmla="*/ 2409244 w 3753016"/>
                  <a:gd name="connsiteY8" fmla="*/ 1299884 h 1991647"/>
                  <a:gd name="connsiteX9" fmla="*/ 755373 w 3753016"/>
                  <a:gd name="connsiteY9" fmla="*/ 878464 h 1991647"/>
                  <a:gd name="connsiteX10" fmla="*/ 1311965 w 3753016"/>
                  <a:gd name="connsiteY10" fmla="*/ 671729 h 1991647"/>
                  <a:gd name="connsiteX0" fmla="*/ 1337304 w 3778355"/>
                  <a:gd name="connsiteY0" fmla="*/ 671729 h 1991647"/>
                  <a:gd name="connsiteX1" fmla="*/ 725053 w 3778355"/>
                  <a:gd name="connsiteY1" fmla="*/ 99235 h 1991647"/>
                  <a:gd name="connsiteX2" fmla="*/ 478563 w 3778355"/>
                  <a:gd name="connsiteY2" fmla="*/ 27675 h 1991647"/>
                  <a:gd name="connsiteX3" fmla="*/ 152560 w 3778355"/>
                  <a:gd name="connsiteY3" fmla="*/ 67430 h 1991647"/>
                  <a:gd name="connsiteX4" fmla="*/ 232072 w 3778355"/>
                  <a:gd name="connsiteY4" fmla="*/ 186702 h 1991647"/>
                  <a:gd name="connsiteX5" fmla="*/ 25339 w 3778355"/>
                  <a:gd name="connsiteY5" fmla="*/ 226457 h 1991647"/>
                  <a:gd name="connsiteX6" fmla="*/ 836372 w 3778355"/>
                  <a:gd name="connsiteY6" fmla="*/ 1252175 h 1991647"/>
                  <a:gd name="connsiteX7" fmla="*/ 2172191 w 3778355"/>
                  <a:gd name="connsiteY7" fmla="*/ 1991647 h 1991647"/>
                  <a:gd name="connsiteX8" fmla="*/ 3778355 w 3778355"/>
                  <a:gd name="connsiteY8" fmla="*/ 1506617 h 1991647"/>
                  <a:gd name="connsiteX9" fmla="*/ 2434583 w 3778355"/>
                  <a:gd name="connsiteY9" fmla="*/ 1299884 h 1991647"/>
                  <a:gd name="connsiteX10" fmla="*/ 780712 w 3778355"/>
                  <a:gd name="connsiteY10" fmla="*/ 878464 h 1991647"/>
                  <a:gd name="connsiteX11" fmla="*/ 1337304 w 3778355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206733 w 3753016"/>
                  <a:gd name="connsiteY4" fmla="*/ 186702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66977 w 3753016"/>
                  <a:gd name="connsiteY4" fmla="*/ 154897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66977 w 3753016"/>
                  <a:gd name="connsiteY4" fmla="*/ 154897 h 1991647"/>
                  <a:gd name="connsiteX5" fmla="*/ 0 w 3753016"/>
                  <a:gd name="connsiteY5" fmla="*/ 226457 h 1991647"/>
                  <a:gd name="connsiteX6" fmla="*/ 818984 w 3753016"/>
                  <a:gd name="connsiteY6" fmla="*/ 1347591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66977 w 3753016"/>
                  <a:gd name="connsiteY4" fmla="*/ 154897 h 1991647"/>
                  <a:gd name="connsiteX5" fmla="*/ 0 w 3753016"/>
                  <a:gd name="connsiteY5" fmla="*/ 226457 h 1991647"/>
                  <a:gd name="connsiteX6" fmla="*/ 818984 w 3753016"/>
                  <a:gd name="connsiteY6" fmla="*/ 1347591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28037"/>
                  <a:gd name="connsiteX1" fmla="*/ 699714 w 3753016"/>
                  <a:gd name="connsiteY1" fmla="*/ 99235 h 1928037"/>
                  <a:gd name="connsiteX2" fmla="*/ 453224 w 3753016"/>
                  <a:gd name="connsiteY2" fmla="*/ 27675 h 1928037"/>
                  <a:gd name="connsiteX3" fmla="*/ 127221 w 3753016"/>
                  <a:gd name="connsiteY3" fmla="*/ 67430 h 1928037"/>
                  <a:gd name="connsiteX4" fmla="*/ 166977 w 3753016"/>
                  <a:gd name="connsiteY4" fmla="*/ 154897 h 1928037"/>
                  <a:gd name="connsiteX5" fmla="*/ 0 w 3753016"/>
                  <a:gd name="connsiteY5" fmla="*/ 226457 h 1928037"/>
                  <a:gd name="connsiteX6" fmla="*/ 818984 w 3753016"/>
                  <a:gd name="connsiteY6" fmla="*/ 1347591 h 1928037"/>
                  <a:gd name="connsiteX7" fmla="*/ 2011680 w 3753016"/>
                  <a:gd name="connsiteY7" fmla="*/ 1928037 h 1928037"/>
                  <a:gd name="connsiteX8" fmla="*/ 3753016 w 3753016"/>
                  <a:gd name="connsiteY8" fmla="*/ 1506617 h 1928037"/>
                  <a:gd name="connsiteX9" fmla="*/ 2409244 w 3753016"/>
                  <a:gd name="connsiteY9" fmla="*/ 1299884 h 1928037"/>
                  <a:gd name="connsiteX10" fmla="*/ 755373 w 3753016"/>
                  <a:gd name="connsiteY10" fmla="*/ 878464 h 1928037"/>
                  <a:gd name="connsiteX11" fmla="*/ 1311965 w 3753016"/>
                  <a:gd name="connsiteY11" fmla="*/ 671729 h 1928037"/>
                  <a:gd name="connsiteX0" fmla="*/ 1311965 w 3753016"/>
                  <a:gd name="connsiteY0" fmla="*/ 671729 h 1928037"/>
                  <a:gd name="connsiteX1" fmla="*/ 699714 w 3753016"/>
                  <a:gd name="connsiteY1" fmla="*/ 99235 h 1928037"/>
                  <a:gd name="connsiteX2" fmla="*/ 453224 w 3753016"/>
                  <a:gd name="connsiteY2" fmla="*/ 27675 h 1928037"/>
                  <a:gd name="connsiteX3" fmla="*/ 127221 w 3753016"/>
                  <a:gd name="connsiteY3" fmla="*/ 67430 h 1928037"/>
                  <a:gd name="connsiteX4" fmla="*/ 166977 w 3753016"/>
                  <a:gd name="connsiteY4" fmla="*/ 154897 h 1928037"/>
                  <a:gd name="connsiteX5" fmla="*/ 0 w 3753016"/>
                  <a:gd name="connsiteY5" fmla="*/ 226457 h 1928037"/>
                  <a:gd name="connsiteX6" fmla="*/ 818984 w 3753016"/>
                  <a:gd name="connsiteY6" fmla="*/ 1347591 h 1928037"/>
                  <a:gd name="connsiteX7" fmla="*/ 2011680 w 3753016"/>
                  <a:gd name="connsiteY7" fmla="*/ 1928037 h 1928037"/>
                  <a:gd name="connsiteX8" fmla="*/ 3753016 w 3753016"/>
                  <a:gd name="connsiteY8" fmla="*/ 1506617 h 1928037"/>
                  <a:gd name="connsiteX9" fmla="*/ 2409244 w 3753016"/>
                  <a:gd name="connsiteY9" fmla="*/ 1299884 h 1928037"/>
                  <a:gd name="connsiteX10" fmla="*/ 755373 w 3753016"/>
                  <a:gd name="connsiteY10" fmla="*/ 878464 h 1928037"/>
                  <a:gd name="connsiteX11" fmla="*/ 1311965 w 3753016"/>
                  <a:gd name="connsiteY11" fmla="*/ 671729 h 1928037"/>
                  <a:gd name="connsiteX0" fmla="*/ 1311965 w 3753016"/>
                  <a:gd name="connsiteY0" fmla="*/ 671729 h 1929647"/>
                  <a:gd name="connsiteX1" fmla="*/ 699714 w 3753016"/>
                  <a:gd name="connsiteY1" fmla="*/ 99235 h 1929647"/>
                  <a:gd name="connsiteX2" fmla="*/ 453224 w 3753016"/>
                  <a:gd name="connsiteY2" fmla="*/ 27675 h 1929647"/>
                  <a:gd name="connsiteX3" fmla="*/ 127221 w 3753016"/>
                  <a:gd name="connsiteY3" fmla="*/ 67430 h 1929647"/>
                  <a:gd name="connsiteX4" fmla="*/ 166977 w 3753016"/>
                  <a:gd name="connsiteY4" fmla="*/ 154897 h 1929647"/>
                  <a:gd name="connsiteX5" fmla="*/ 0 w 3753016"/>
                  <a:gd name="connsiteY5" fmla="*/ 226457 h 1929647"/>
                  <a:gd name="connsiteX6" fmla="*/ 818984 w 3753016"/>
                  <a:gd name="connsiteY6" fmla="*/ 1347591 h 1929647"/>
                  <a:gd name="connsiteX7" fmla="*/ 2011680 w 3753016"/>
                  <a:gd name="connsiteY7" fmla="*/ 1928037 h 1929647"/>
                  <a:gd name="connsiteX8" fmla="*/ 3753016 w 3753016"/>
                  <a:gd name="connsiteY8" fmla="*/ 1506617 h 1929647"/>
                  <a:gd name="connsiteX9" fmla="*/ 2409244 w 3753016"/>
                  <a:gd name="connsiteY9" fmla="*/ 1299884 h 1929647"/>
                  <a:gd name="connsiteX10" fmla="*/ 755373 w 3753016"/>
                  <a:gd name="connsiteY10" fmla="*/ 878464 h 1929647"/>
                  <a:gd name="connsiteX11" fmla="*/ 1311965 w 3753016"/>
                  <a:gd name="connsiteY11" fmla="*/ 671729 h 19296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753016" h="1929647">
                    <a:moveTo>
                      <a:pt x="1311965" y="671729"/>
                    </a:moveTo>
                    <a:cubicBezTo>
                      <a:pt x="1166191" y="480897"/>
                      <a:pt x="893195" y="-35936"/>
                      <a:pt x="699714" y="99235"/>
                    </a:cubicBezTo>
                    <a:cubicBezTo>
                      <a:pt x="667909" y="136342"/>
                      <a:pt x="636104" y="-73042"/>
                      <a:pt x="453224" y="27675"/>
                    </a:cubicBezTo>
                    <a:cubicBezTo>
                      <a:pt x="360459" y="32976"/>
                      <a:pt x="331304" y="-57141"/>
                      <a:pt x="127221" y="67430"/>
                    </a:cubicBezTo>
                    <a:cubicBezTo>
                      <a:pt x="74212" y="88634"/>
                      <a:pt x="188181" y="128392"/>
                      <a:pt x="166977" y="154897"/>
                    </a:cubicBezTo>
                    <a:cubicBezTo>
                      <a:pt x="145773" y="181402"/>
                      <a:pt x="70236" y="131041"/>
                      <a:pt x="0" y="226457"/>
                    </a:cubicBezTo>
                    <a:cubicBezTo>
                      <a:pt x="272995" y="600168"/>
                      <a:pt x="673210" y="1283981"/>
                      <a:pt x="818984" y="1347591"/>
                    </a:cubicBezTo>
                    <a:cubicBezTo>
                      <a:pt x="1216549" y="1541073"/>
                      <a:pt x="1741336" y="1885630"/>
                      <a:pt x="2011680" y="1928037"/>
                    </a:cubicBezTo>
                    <a:cubicBezTo>
                      <a:pt x="2266121" y="1954542"/>
                      <a:pt x="3172571" y="1647090"/>
                      <a:pt x="3753016" y="1506617"/>
                    </a:cubicBezTo>
                    <a:cubicBezTo>
                      <a:pt x="3697357" y="1407226"/>
                      <a:pt x="3208351" y="1168688"/>
                      <a:pt x="2409244" y="1299884"/>
                    </a:cubicBezTo>
                    <a:cubicBezTo>
                      <a:pt x="489003" y="1295909"/>
                      <a:pt x="734169" y="972555"/>
                      <a:pt x="755373" y="878464"/>
                    </a:cubicBezTo>
                    <a:cubicBezTo>
                      <a:pt x="816333" y="727390"/>
                      <a:pt x="1115833" y="695583"/>
                      <a:pt x="1311965" y="67172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2840" name="직사각형 6">
              <a:extLst>
                <a:ext uri="{FF2B5EF4-FFF2-40B4-BE49-F238E27FC236}">
                  <a16:creationId xmlns:a16="http://schemas.microsoft.com/office/drawing/2014/main" id="{818C9A05-AADB-4413-A19F-53295077795A}"/>
                </a:ext>
              </a:extLst>
            </p:cNvPr>
            <p:cNvSpPr/>
            <p:nvPr/>
          </p:nvSpPr>
          <p:spPr>
            <a:xfrm rot="18740140">
              <a:off x="1894195" y="2506511"/>
              <a:ext cx="285737" cy="709307"/>
            </a:xfrm>
            <a:prstGeom prst="rect">
              <a:avLst/>
            </a:prstGeom>
            <a:grpFill/>
            <a:ln>
              <a:noFill/>
            </a:ln>
            <a:effectLst>
              <a:outerShdw blurRad="50800" dist="50800" dir="5400000" algn="ctr" rotWithShape="0">
                <a:srgbClr val="000000">
                  <a:alpha val="2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2861" name="Graphic 2842">
            <a:extLst>
              <a:ext uri="{FF2B5EF4-FFF2-40B4-BE49-F238E27FC236}">
                <a16:creationId xmlns:a16="http://schemas.microsoft.com/office/drawing/2014/main" id="{66F5FCFC-741C-4E67-BF89-D22254922793}"/>
              </a:ext>
            </a:extLst>
          </p:cNvPr>
          <p:cNvSpPr/>
          <p:nvPr/>
        </p:nvSpPr>
        <p:spPr>
          <a:xfrm rot="782673" flipH="1">
            <a:off x="396209" y="2716198"/>
            <a:ext cx="4486275" cy="1971675"/>
          </a:xfrm>
          <a:custGeom>
            <a:avLst/>
            <a:gdLst>
              <a:gd name="connsiteX0" fmla="*/ 3012987 w 4486275"/>
              <a:gd name="connsiteY0" fmla="*/ 863038 h 1971675"/>
              <a:gd name="connsiteX1" fmla="*/ 3072995 w 4486275"/>
              <a:gd name="connsiteY1" fmla="*/ 730641 h 1971675"/>
              <a:gd name="connsiteX2" fmla="*/ 3205393 w 4486275"/>
              <a:gd name="connsiteY2" fmla="*/ 790648 h 1971675"/>
              <a:gd name="connsiteX3" fmla="*/ 3255875 w 4486275"/>
              <a:gd name="connsiteY3" fmla="*/ 724926 h 1971675"/>
              <a:gd name="connsiteX4" fmla="*/ 3292070 w 4486275"/>
              <a:gd name="connsiteY4" fmla="*/ 707781 h 1971675"/>
              <a:gd name="connsiteX5" fmla="*/ 3418753 w 4486275"/>
              <a:gd name="connsiteY5" fmla="*/ 725878 h 1971675"/>
              <a:gd name="connsiteX6" fmla="*/ 3242540 w 4486275"/>
              <a:gd name="connsiteY6" fmla="*/ 507756 h 1971675"/>
              <a:gd name="connsiteX7" fmla="*/ 3253970 w 4486275"/>
              <a:gd name="connsiteY7" fmla="*/ 229626 h 1971675"/>
              <a:gd name="connsiteX8" fmla="*/ 3601632 w 4486275"/>
              <a:gd name="connsiteY8" fmla="*/ 73 h 1971675"/>
              <a:gd name="connsiteX9" fmla="*/ 3857855 w 4486275"/>
              <a:gd name="connsiteY9" fmla="*/ 96276 h 1971675"/>
              <a:gd name="connsiteX10" fmla="*/ 3985490 w 4486275"/>
              <a:gd name="connsiteY10" fmla="*/ 332496 h 1971675"/>
              <a:gd name="connsiteX11" fmla="*/ 4376968 w 4486275"/>
              <a:gd name="connsiteY11" fmla="*/ 371548 h 1971675"/>
              <a:gd name="connsiteX12" fmla="*/ 4475075 w 4486275"/>
              <a:gd name="connsiteY12" fmla="*/ 708733 h 1971675"/>
              <a:gd name="connsiteX13" fmla="*/ 4173132 w 4486275"/>
              <a:gd name="connsiteY13" fmla="*/ 952573 h 1971675"/>
              <a:gd name="connsiteX14" fmla="*/ 4168370 w 4486275"/>
              <a:gd name="connsiteY14" fmla="*/ 1303094 h 1971675"/>
              <a:gd name="connsiteX15" fmla="*/ 4009303 w 4486275"/>
              <a:gd name="connsiteY15" fmla="*/ 1464066 h 1971675"/>
              <a:gd name="connsiteX16" fmla="*/ 3595918 w 4486275"/>
              <a:gd name="connsiteY16" fmla="*/ 1429776 h 1971675"/>
              <a:gd name="connsiteX17" fmla="*/ 3481618 w 4486275"/>
              <a:gd name="connsiteY17" fmla="*/ 945906 h 1971675"/>
              <a:gd name="connsiteX18" fmla="*/ 3471140 w 4486275"/>
              <a:gd name="connsiteY18" fmla="*/ 935428 h 1971675"/>
              <a:gd name="connsiteX19" fmla="*/ 3394940 w 4486275"/>
              <a:gd name="connsiteY19" fmla="*/ 1024963 h 1971675"/>
              <a:gd name="connsiteX20" fmla="*/ 3344457 w 4486275"/>
              <a:gd name="connsiteY20" fmla="*/ 1035441 h 1971675"/>
              <a:gd name="connsiteX21" fmla="*/ 3276830 w 4486275"/>
              <a:gd name="connsiteY21" fmla="*/ 1006866 h 1971675"/>
              <a:gd name="connsiteX22" fmla="*/ 3250160 w 4486275"/>
              <a:gd name="connsiteY22" fmla="*/ 1092591 h 1971675"/>
              <a:gd name="connsiteX23" fmla="*/ 3194915 w 4486275"/>
              <a:gd name="connsiteY23" fmla="*/ 1128786 h 1971675"/>
              <a:gd name="connsiteX24" fmla="*/ 3071090 w 4486275"/>
              <a:gd name="connsiteY24" fmla="*/ 1054491 h 1971675"/>
              <a:gd name="connsiteX25" fmla="*/ 274550 w 4486275"/>
              <a:gd name="connsiteY25" fmla="*/ 1914598 h 1971675"/>
              <a:gd name="connsiteX26" fmla="*/ 250737 w 4486275"/>
              <a:gd name="connsiteY26" fmla="*/ 1868878 h 1971675"/>
              <a:gd name="connsiteX27" fmla="*/ 44045 w 4486275"/>
              <a:gd name="connsiteY27" fmla="*/ 1942221 h 1971675"/>
              <a:gd name="connsiteX28" fmla="*/ 14517 w 4486275"/>
              <a:gd name="connsiteY28" fmla="*/ 1794583 h 1971675"/>
              <a:gd name="connsiteX29" fmla="*/ 104052 w 4486275"/>
              <a:gd name="connsiteY29" fmla="*/ 1730766 h 1971675"/>
              <a:gd name="connsiteX30" fmla="*/ 217400 w 4486275"/>
              <a:gd name="connsiteY30" fmla="*/ 1754578 h 1971675"/>
              <a:gd name="connsiteX31" fmla="*/ 211685 w 4486275"/>
              <a:gd name="connsiteY31" fmla="*/ 1711716 h 1971675"/>
              <a:gd name="connsiteX32" fmla="*/ 462192 w 4486275"/>
              <a:gd name="connsiteY32" fmla="*/ 1632658 h 1971675"/>
              <a:gd name="connsiteX33" fmla="*/ 442190 w 4486275"/>
              <a:gd name="connsiteY33" fmla="*/ 1556458 h 1971675"/>
              <a:gd name="connsiteX34" fmla="*/ 174537 w 4486275"/>
              <a:gd name="connsiteY34" fmla="*/ 1637421 h 1971675"/>
              <a:gd name="connsiteX35" fmla="*/ 140247 w 4486275"/>
              <a:gd name="connsiteY35" fmla="*/ 1526931 h 1971675"/>
              <a:gd name="connsiteX36" fmla="*/ 159297 w 4486275"/>
              <a:gd name="connsiteY36" fmla="*/ 1486926 h 1971675"/>
              <a:gd name="connsiteX37" fmla="*/ 176442 w 4486275"/>
              <a:gd name="connsiteY37" fmla="*/ 1405011 h 1971675"/>
              <a:gd name="connsiteX38" fmla="*/ 101195 w 4486275"/>
              <a:gd name="connsiteY38" fmla="*/ 1405011 h 1971675"/>
              <a:gd name="connsiteX39" fmla="*/ 11660 w 4486275"/>
              <a:gd name="connsiteY39" fmla="*/ 1101163 h 1971675"/>
              <a:gd name="connsiteX40" fmla="*/ 242165 w 4486275"/>
              <a:gd name="connsiteY40" fmla="*/ 1027821 h 1971675"/>
              <a:gd name="connsiteX41" fmla="*/ 277407 w 4486275"/>
              <a:gd name="connsiteY41" fmla="*/ 1136406 h 1971675"/>
              <a:gd name="connsiteX42" fmla="*/ 300267 w 4486275"/>
              <a:gd name="connsiteY42" fmla="*/ 1217369 h 1971675"/>
              <a:gd name="connsiteX43" fmla="*/ 337415 w 4486275"/>
              <a:gd name="connsiteY43" fmla="*/ 1241181 h 1971675"/>
              <a:gd name="connsiteX44" fmla="*/ 415520 w 4486275"/>
              <a:gd name="connsiteY44" fmla="*/ 1215463 h 1971675"/>
              <a:gd name="connsiteX45" fmla="*/ 353607 w 4486275"/>
              <a:gd name="connsiteY45" fmla="*/ 998293 h 1971675"/>
              <a:gd name="connsiteX46" fmla="*/ 538392 w 4486275"/>
              <a:gd name="connsiteY46" fmla="*/ 939238 h 1971675"/>
              <a:gd name="connsiteX47" fmla="*/ 605067 w 4486275"/>
              <a:gd name="connsiteY47" fmla="*/ 1158313 h 1971675"/>
              <a:gd name="connsiteX48" fmla="*/ 711747 w 4486275"/>
              <a:gd name="connsiteY48" fmla="*/ 1124976 h 1971675"/>
              <a:gd name="connsiteX49" fmla="*/ 644120 w 4486275"/>
              <a:gd name="connsiteY49" fmla="*/ 907806 h 1971675"/>
              <a:gd name="connsiteX50" fmla="*/ 879387 w 4486275"/>
              <a:gd name="connsiteY50" fmla="*/ 837321 h 1971675"/>
              <a:gd name="connsiteX51" fmla="*/ 969875 w 4486275"/>
              <a:gd name="connsiteY51" fmla="*/ 1137359 h 1971675"/>
              <a:gd name="connsiteX52" fmla="*/ 925107 w 4486275"/>
              <a:gd name="connsiteY52" fmla="*/ 1238323 h 1971675"/>
              <a:gd name="connsiteX53" fmla="*/ 1029882 w 4486275"/>
              <a:gd name="connsiteY53" fmla="*/ 1331669 h 1971675"/>
              <a:gd name="connsiteX54" fmla="*/ 1040360 w 4486275"/>
              <a:gd name="connsiteY54" fmla="*/ 1372626 h 1971675"/>
              <a:gd name="connsiteX55" fmla="*/ 823190 w 4486275"/>
              <a:gd name="connsiteY55" fmla="*/ 1438348 h 1971675"/>
              <a:gd name="connsiteX56" fmla="*/ 788900 w 4486275"/>
              <a:gd name="connsiteY56" fmla="*/ 1508833 h 1971675"/>
              <a:gd name="connsiteX57" fmla="*/ 798425 w 4486275"/>
              <a:gd name="connsiteY57" fmla="*/ 1532646 h 1971675"/>
              <a:gd name="connsiteX58" fmla="*/ 3012987 w 4486275"/>
              <a:gd name="connsiteY58" fmla="*/ 863038 h 1971675"/>
              <a:gd name="connsiteX59" fmla="*/ 3714028 w 4486275"/>
              <a:gd name="connsiteY59" fmla="*/ 828748 h 1971675"/>
              <a:gd name="connsiteX60" fmla="*/ 3725457 w 4486275"/>
              <a:gd name="connsiteY60" fmla="*/ 868753 h 1971675"/>
              <a:gd name="connsiteX61" fmla="*/ 3709265 w 4486275"/>
              <a:gd name="connsiteY61" fmla="*/ 910663 h 1971675"/>
              <a:gd name="connsiteX62" fmla="*/ 3602585 w 4486275"/>
              <a:gd name="connsiteY62" fmla="*/ 1213559 h 1971675"/>
              <a:gd name="connsiteX63" fmla="*/ 3896907 w 4486275"/>
              <a:gd name="connsiteY63" fmla="*/ 1357386 h 1971675"/>
              <a:gd name="connsiteX64" fmla="*/ 4068357 w 4486275"/>
              <a:gd name="connsiteY64" fmla="*/ 1174506 h 1971675"/>
              <a:gd name="connsiteX65" fmla="*/ 3978822 w 4486275"/>
              <a:gd name="connsiteY65" fmla="*/ 928761 h 1971675"/>
              <a:gd name="connsiteX66" fmla="*/ 3941675 w 4486275"/>
              <a:gd name="connsiteY66" fmla="*/ 900186 h 1971675"/>
              <a:gd name="connsiteX67" fmla="*/ 3986443 w 4486275"/>
              <a:gd name="connsiteY67" fmla="*/ 825891 h 1971675"/>
              <a:gd name="connsiteX68" fmla="*/ 4033115 w 4486275"/>
              <a:gd name="connsiteY68" fmla="*/ 757311 h 1971675"/>
              <a:gd name="connsiteX69" fmla="*/ 4308388 w 4486275"/>
              <a:gd name="connsiteY69" fmla="*/ 728736 h 1971675"/>
              <a:gd name="connsiteX70" fmla="*/ 4261715 w 4486275"/>
              <a:gd name="connsiteY70" fmla="*/ 464893 h 1971675"/>
              <a:gd name="connsiteX71" fmla="*/ 3975012 w 4486275"/>
              <a:gd name="connsiteY71" fmla="*/ 575383 h 1971675"/>
              <a:gd name="connsiteX72" fmla="*/ 3898812 w 4486275"/>
              <a:gd name="connsiteY72" fmla="*/ 541093 h 1971675"/>
              <a:gd name="connsiteX73" fmla="*/ 3819755 w 4486275"/>
              <a:gd name="connsiteY73" fmla="*/ 504898 h 1971675"/>
              <a:gd name="connsiteX74" fmla="*/ 3838805 w 4486275"/>
              <a:gd name="connsiteY74" fmla="*/ 307731 h 1971675"/>
              <a:gd name="connsiteX75" fmla="*/ 3445422 w 4486275"/>
              <a:gd name="connsiteY75" fmla="*/ 201051 h 1971675"/>
              <a:gd name="connsiteX76" fmla="*/ 3376843 w 4486275"/>
              <a:gd name="connsiteY76" fmla="*/ 471561 h 1971675"/>
              <a:gd name="connsiteX77" fmla="*/ 3620682 w 4486275"/>
              <a:gd name="connsiteY77" fmla="*/ 629676 h 1971675"/>
              <a:gd name="connsiteX78" fmla="*/ 3658782 w 4486275"/>
              <a:gd name="connsiteY78" fmla="*/ 654441 h 1971675"/>
              <a:gd name="connsiteX79" fmla="*/ 3675928 w 4486275"/>
              <a:gd name="connsiteY79" fmla="*/ 682063 h 1971675"/>
              <a:gd name="connsiteX80" fmla="*/ 3695930 w 4486275"/>
              <a:gd name="connsiteY80" fmla="*/ 657298 h 1971675"/>
              <a:gd name="connsiteX81" fmla="*/ 3841662 w 4486275"/>
              <a:gd name="connsiteY81" fmla="*/ 630628 h 1971675"/>
              <a:gd name="connsiteX82" fmla="*/ 3885478 w 4486275"/>
              <a:gd name="connsiteY82" fmla="*/ 795411 h 1971675"/>
              <a:gd name="connsiteX83" fmla="*/ 3753080 w 4486275"/>
              <a:gd name="connsiteY83" fmla="*/ 845893 h 1971675"/>
              <a:gd name="connsiteX84" fmla="*/ 3714028 w 4486275"/>
              <a:gd name="connsiteY84" fmla="*/ 828748 h 1971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</a:cxnLst>
            <a:rect l="l" t="t" r="r" b="b"/>
            <a:pathLst>
              <a:path w="4486275" h="1971675">
                <a:moveTo>
                  <a:pt x="3012987" y="863038"/>
                </a:moveTo>
                <a:cubicBezTo>
                  <a:pt x="3012035" y="783028"/>
                  <a:pt x="3029180" y="744928"/>
                  <a:pt x="3072995" y="730641"/>
                </a:cubicBezTo>
                <a:cubicBezTo>
                  <a:pt x="3116810" y="717306"/>
                  <a:pt x="3164435" y="724926"/>
                  <a:pt x="3205393" y="790648"/>
                </a:cubicBezTo>
                <a:cubicBezTo>
                  <a:pt x="3222537" y="767788"/>
                  <a:pt x="3236825" y="744928"/>
                  <a:pt x="3255875" y="724926"/>
                </a:cubicBezTo>
                <a:cubicBezTo>
                  <a:pt x="3264447" y="715401"/>
                  <a:pt x="3280640" y="706828"/>
                  <a:pt x="3292070" y="707781"/>
                </a:cubicBezTo>
                <a:cubicBezTo>
                  <a:pt x="3333980" y="712543"/>
                  <a:pt x="3374937" y="721116"/>
                  <a:pt x="3418753" y="725878"/>
                </a:cubicBezTo>
                <a:cubicBezTo>
                  <a:pt x="3337790" y="669681"/>
                  <a:pt x="3273020" y="603958"/>
                  <a:pt x="3242540" y="507756"/>
                </a:cubicBezTo>
                <a:cubicBezTo>
                  <a:pt x="3212060" y="412506"/>
                  <a:pt x="3214918" y="320113"/>
                  <a:pt x="3253970" y="229626"/>
                </a:cubicBezTo>
                <a:cubicBezTo>
                  <a:pt x="3313978" y="87703"/>
                  <a:pt x="3450185" y="2931"/>
                  <a:pt x="3601632" y="73"/>
                </a:cubicBezTo>
                <a:cubicBezTo>
                  <a:pt x="3698787" y="-1832"/>
                  <a:pt x="3784512" y="33411"/>
                  <a:pt x="3857855" y="96276"/>
                </a:cubicBezTo>
                <a:cubicBezTo>
                  <a:pt x="3930245" y="158188"/>
                  <a:pt x="3969297" y="239151"/>
                  <a:pt x="3985490" y="332496"/>
                </a:cubicBezTo>
                <a:cubicBezTo>
                  <a:pt x="4127412" y="261058"/>
                  <a:pt x="4259810" y="268678"/>
                  <a:pt x="4376968" y="371548"/>
                </a:cubicBezTo>
                <a:cubicBezTo>
                  <a:pt x="4478885" y="461083"/>
                  <a:pt x="4513175" y="578241"/>
                  <a:pt x="4475075" y="708733"/>
                </a:cubicBezTo>
                <a:cubicBezTo>
                  <a:pt x="4433165" y="855418"/>
                  <a:pt x="4328390" y="932571"/>
                  <a:pt x="4173132" y="952573"/>
                </a:cubicBezTo>
                <a:cubicBezTo>
                  <a:pt x="4228378" y="1070684"/>
                  <a:pt x="4224568" y="1188794"/>
                  <a:pt x="4168370" y="1303094"/>
                </a:cubicBezTo>
                <a:cubicBezTo>
                  <a:pt x="4134080" y="1372626"/>
                  <a:pt x="4075978" y="1425014"/>
                  <a:pt x="4009303" y="1464066"/>
                </a:cubicBezTo>
                <a:cubicBezTo>
                  <a:pt x="3891193" y="1533598"/>
                  <a:pt x="3705455" y="1517406"/>
                  <a:pt x="3595918" y="1429776"/>
                </a:cubicBezTo>
                <a:cubicBezTo>
                  <a:pt x="3472093" y="1330716"/>
                  <a:pt x="3392082" y="1164028"/>
                  <a:pt x="3481618" y="945906"/>
                </a:cubicBezTo>
                <a:cubicBezTo>
                  <a:pt x="3477807" y="942096"/>
                  <a:pt x="3474950" y="938286"/>
                  <a:pt x="3471140" y="935428"/>
                </a:cubicBezTo>
                <a:cubicBezTo>
                  <a:pt x="3445422" y="964956"/>
                  <a:pt x="3419705" y="995436"/>
                  <a:pt x="3394940" y="1024963"/>
                </a:cubicBezTo>
                <a:cubicBezTo>
                  <a:pt x="3380653" y="1042108"/>
                  <a:pt x="3366365" y="1048776"/>
                  <a:pt x="3344457" y="1035441"/>
                </a:cubicBezTo>
                <a:cubicBezTo>
                  <a:pt x="3321597" y="1022106"/>
                  <a:pt x="3295880" y="1014486"/>
                  <a:pt x="3276830" y="1006866"/>
                </a:cubicBezTo>
                <a:cubicBezTo>
                  <a:pt x="3268257" y="1038298"/>
                  <a:pt x="3265400" y="1068778"/>
                  <a:pt x="3250160" y="1092591"/>
                </a:cubicBezTo>
                <a:cubicBezTo>
                  <a:pt x="3239682" y="1109736"/>
                  <a:pt x="3215870" y="1122119"/>
                  <a:pt x="3194915" y="1128786"/>
                </a:cubicBezTo>
                <a:cubicBezTo>
                  <a:pt x="3150147" y="1144978"/>
                  <a:pt x="3111095" y="1120213"/>
                  <a:pt x="3071090" y="1054491"/>
                </a:cubicBezTo>
                <a:cubicBezTo>
                  <a:pt x="2140497" y="1340241"/>
                  <a:pt x="1209905" y="1626944"/>
                  <a:pt x="274550" y="1914598"/>
                </a:cubicBezTo>
                <a:cubicBezTo>
                  <a:pt x="267882" y="1902216"/>
                  <a:pt x="261215" y="1888881"/>
                  <a:pt x="250737" y="1868878"/>
                </a:cubicBezTo>
                <a:cubicBezTo>
                  <a:pt x="202160" y="1959366"/>
                  <a:pt x="139295" y="2007944"/>
                  <a:pt x="44045" y="1942221"/>
                </a:cubicBezTo>
                <a:cubicBezTo>
                  <a:pt x="-3580" y="1908883"/>
                  <a:pt x="-11200" y="1847923"/>
                  <a:pt x="14517" y="1794583"/>
                </a:cubicBezTo>
                <a:cubicBezTo>
                  <a:pt x="33567" y="1756483"/>
                  <a:pt x="65000" y="1731719"/>
                  <a:pt x="104052" y="1730766"/>
                </a:cubicBezTo>
                <a:cubicBezTo>
                  <a:pt x="140247" y="1729814"/>
                  <a:pt x="177395" y="1746006"/>
                  <a:pt x="217400" y="1754578"/>
                </a:cubicBezTo>
                <a:cubicBezTo>
                  <a:pt x="215495" y="1743148"/>
                  <a:pt x="214542" y="1730766"/>
                  <a:pt x="211685" y="1711716"/>
                </a:cubicBezTo>
                <a:cubicBezTo>
                  <a:pt x="292647" y="1685998"/>
                  <a:pt x="375515" y="1660281"/>
                  <a:pt x="462192" y="1632658"/>
                </a:cubicBezTo>
                <a:cubicBezTo>
                  <a:pt x="456477" y="1609798"/>
                  <a:pt x="449810" y="1585986"/>
                  <a:pt x="442190" y="1556458"/>
                </a:cubicBezTo>
                <a:cubicBezTo>
                  <a:pt x="352655" y="1583128"/>
                  <a:pt x="264072" y="1609798"/>
                  <a:pt x="174537" y="1637421"/>
                </a:cubicBezTo>
                <a:cubicBezTo>
                  <a:pt x="162155" y="1599321"/>
                  <a:pt x="147867" y="1564078"/>
                  <a:pt x="140247" y="1526931"/>
                </a:cubicBezTo>
                <a:cubicBezTo>
                  <a:pt x="137390" y="1515501"/>
                  <a:pt x="147867" y="1493594"/>
                  <a:pt x="159297" y="1486926"/>
                </a:cubicBezTo>
                <a:cubicBezTo>
                  <a:pt x="192635" y="1466923"/>
                  <a:pt x="209780" y="1445969"/>
                  <a:pt x="176442" y="1405011"/>
                </a:cubicBezTo>
                <a:cubicBezTo>
                  <a:pt x="157392" y="1405011"/>
                  <a:pt x="129770" y="1405011"/>
                  <a:pt x="101195" y="1405011"/>
                </a:cubicBezTo>
                <a:cubicBezTo>
                  <a:pt x="70715" y="1303094"/>
                  <a:pt x="42140" y="1204986"/>
                  <a:pt x="11660" y="1101163"/>
                </a:cubicBezTo>
                <a:cubicBezTo>
                  <a:pt x="86907" y="1077351"/>
                  <a:pt x="161202" y="1053538"/>
                  <a:pt x="242165" y="1027821"/>
                </a:cubicBezTo>
                <a:cubicBezTo>
                  <a:pt x="254547" y="1065921"/>
                  <a:pt x="265977" y="1101163"/>
                  <a:pt x="277407" y="1136406"/>
                </a:cubicBezTo>
                <a:cubicBezTo>
                  <a:pt x="285980" y="1163076"/>
                  <a:pt x="293600" y="1189746"/>
                  <a:pt x="300267" y="1217369"/>
                </a:cubicBezTo>
                <a:cubicBezTo>
                  <a:pt x="305030" y="1239276"/>
                  <a:pt x="317412" y="1246896"/>
                  <a:pt x="337415" y="1241181"/>
                </a:cubicBezTo>
                <a:cubicBezTo>
                  <a:pt x="363132" y="1233561"/>
                  <a:pt x="387897" y="1224036"/>
                  <a:pt x="415520" y="1215463"/>
                </a:cubicBezTo>
                <a:cubicBezTo>
                  <a:pt x="395517" y="1143073"/>
                  <a:pt x="375515" y="1073541"/>
                  <a:pt x="353607" y="998293"/>
                </a:cubicBezTo>
                <a:cubicBezTo>
                  <a:pt x="414567" y="979243"/>
                  <a:pt x="475527" y="959241"/>
                  <a:pt x="538392" y="939238"/>
                </a:cubicBezTo>
                <a:cubicBezTo>
                  <a:pt x="561252" y="1015438"/>
                  <a:pt x="583160" y="1085923"/>
                  <a:pt x="605067" y="1158313"/>
                </a:cubicBezTo>
                <a:cubicBezTo>
                  <a:pt x="639357" y="1147836"/>
                  <a:pt x="672695" y="1137359"/>
                  <a:pt x="711747" y="1124976"/>
                </a:cubicBezTo>
                <a:cubicBezTo>
                  <a:pt x="688887" y="1051634"/>
                  <a:pt x="666980" y="981148"/>
                  <a:pt x="644120" y="907806"/>
                </a:cubicBezTo>
                <a:cubicBezTo>
                  <a:pt x="722225" y="884946"/>
                  <a:pt x="799377" y="862086"/>
                  <a:pt x="879387" y="837321"/>
                </a:cubicBezTo>
                <a:cubicBezTo>
                  <a:pt x="909867" y="938286"/>
                  <a:pt x="939395" y="1036393"/>
                  <a:pt x="969875" y="1137359"/>
                </a:cubicBezTo>
                <a:cubicBezTo>
                  <a:pt x="939395" y="1164028"/>
                  <a:pt x="883197" y="1180221"/>
                  <a:pt x="925107" y="1238323"/>
                </a:cubicBezTo>
                <a:cubicBezTo>
                  <a:pt x="1000355" y="1241181"/>
                  <a:pt x="1000355" y="1241181"/>
                  <a:pt x="1029882" y="1331669"/>
                </a:cubicBezTo>
                <a:cubicBezTo>
                  <a:pt x="1033692" y="1344051"/>
                  <a:pt x="1036550" y="1357386"/>
                  <a:pt x="1040360" y="1372626"/>
                </a:cubicBezTo>
                <a:cubicBezTo>
                  <a:pt x="967970" y="1395486"/>
                  <a:pt x="896532" y="1420251"/>
                  <a:pt x="823190" y="1438348"/>
                </a:cubicBezTo>
                <a:cubicBezTo>
                  <a:pt x="779375" y="1449778"/>
                  <a:pt x="771755" y="1471686"/>
                  <a:pt x="788900" y="1508833"/>
                </a:cubicBezTo>
                <a:cubicBezTo>
                  <a:pt x="791757" y="1514548"/>
                  <a:pt x="793662" y="1521216"/>
                  <a:pt x="798425" y="1532646"/>
                </a:cubicBezTo>
                <a:cubicBezTo>
                  <a:pt x="1537565" y="1308808"/>
                  <a:pt x="2274800" y="1085923"/>
                  <a:pt x="3012987" y="863038"/>
                </a:cubicBezTo>
                <a:close/>
                <a:moveTo>
                  <a:pt x="3714028" y="828748"/>
                </a:moveTo>
                <a:cubicBezTo>
                  <a:pt x="3719743" y="848751"/>
                  <a:pt x="3720695" y="859228"/>
                  <a:pt x="3725457" y="868753"/>
                </a:cubicBezTo>
                <a:cubicBezTo>
                  <a:pt x="3734030" y="888756"/>
                  <a:pt x="3734030" y="898281"/>
                  <a:pt x="3709265" y="910663"/>
                </a:cubicBezTo>
                <a:cubicBezTo>
                  <a:pt x="3603537" y="965908"/>
                  <a:pt x="3554007" y="1103069"/>
                  <a:pt x="3602585" y="1213559"/>
                </a:cubicBezTo>
                <a:cubicBezTo>
                  <a:pt x="3657830" y="1339289"/>
                  <a:pt x="3774035" y="1391676"/>
                  <a:pt x="3896907" y="1357386"/>
                </a:cubicBezTo>
                <a:cubicBezTo>
                  <a:pt x="3987395" y="1331669"/>
                  <a:pt x="4049307" y="1268803"/>
                  <a:pt x="4068357" y="1174506"/>
                </a:cubicBezTo>
                <a:cubicBezTo>
                  <a:pt x="4088360" y="1076398"/>
                  <a:pt x="4057880" y="992578"/>
                  <a:pt x="3978822" y="928761"/>
                </a:cubicBezTo>
                <a:cubicBezTo>
                  <a:pt x="3966440" y="919236"/>
                  <a:pt x="3954057" y="909711"/>
                  <a:pt x="3941675" y="900186"/>
                </a:cubicBezTo>
                <a:cubicBezTo>
                  <a:pt x="3957868" y="873516"/>
                  <a:pt x="3971203" y="848751"/>
                  <a:pt x="3986443" y="825891"/>
                </a:cubicBezTo>
                <a:cubicBezTo>
                  <a:pt x="4001682" y="803031"/>
                  <a:pt x="4016922" y="780171"/>
                  <a:pt x="4033115" y="757311"/>
                </a:cubicBezTo>
                <a:cubicBezTo>
                  <a:pt x="4140747" y="838273"/>
                  <a:pt x="4257905" y="802078"/>
                  <a:pt x="4308388" y="728736"/>
                </a:cubicBezTo>
                <a:cubicBezTo>
                  <a:pt x="4372205" y="634438"/>
                  <a:pt x="4350298" y="519186"/>
                  <a:pt x="4261715" y="464893"/>
                </a:cubicBezTo>
                <a:cubicBezTo>
                  <a:pt x="4151225" y="397266"/>
                  <a:pt x="4052165" y="435366"/>
                  <a:pt x="3975012" y="575383"/>
                </a:cubicBezTo>
                <a:cubicBezTo>
                  <a:pt x="3949295" y="563953"/>
                  <a:pt x="3923578" y="553476"/>
                  <a:pt x="3898812" y="541093"/>
                </a:cubicBezTo>
                <a:cubicBezTo>
                  <a:pt x="3872143" y="528711"/>
                  <a:pt x="3846425" y="516328"/>
                  <a:pt x="3819755" y="504898"/>
                </a:cubicBezTo>
                <a:cubicBezTo>
                  <a:pt x="3853093" y="419173"/>
                  <a:pt x="3857855" y="361071"/>
                  <a:pt x="3838805" y="307731"/>
                </a:cubicBezTo>
                <a:cubicBezTo>
                  <a:pt x="3782607" y="146758"/>
                  <a:pt x="3576868" y="82941"/>
                  <a:pt x="3445422" y="201051"/>
                </a:cubicBezTo>
                <a:cubicBezTo>
                  <a:pt x="3372080" y="265821"/>
                  <a:pt x="3338743" y="382026"/>
                  <a:pt x="3376843" y="471561"/>
                </a:cubicBezTo>
                <a:cubicBezTo>
                  <a:pt x="3426372" y="586813"/>
                  <a:pt x="3516860" y="632533"/>
                  <a:pt x="3620682" y="629676"/>
                </a:cubicBezTo>
                <a:cubicBezTo>
                  <a:pt x="3644495" y="628723"/>
                  <a:pt x="3654020" y="631581"/>
                  <a:pt x="3658782" y="654441"/>
                </a:cubicBezTo>
                <a:cubicBezTo>
                  <a:pt x="3660687" y="664918"/>
                  <a:pt x="3669260" y="673491"/>
                  <a:pt x="3675928" y="682063"/>
                </a:cubicBezTo>
                <a:cubicBezTo>
                  <a:pt x="3682595" y="673491"/>
                  <a:pt x="3691168" y="665871"/>
                  <a:pt x="3695930" y="657298"/>
                </a:cubicBezTo>
                <a:cubicBezTo>
                  <a:pt x="3727362" y="595386"/>
                  <a:pt x="3793085" y="582051"/>
                  <a:pt x="3841662" y="630628"/>
                </a:cubicBezTo>
                <a:cubicBezTo>
                  <a:pt x="3886430" y="675396"/>
                  <a:pt x="3906432" y="730641"/>
                  <a:pt x="3885478" y="795411"/>
                </a:cubicBezTo>
                <a:cubicBezTo>
                  <a:pt x="3863570" y="863038"/>
                  <a:pt x="3813087" y="882088"/>
                  <a:pt x="3753080" y="845893"/>
                </a:cubicBezTo>
                <a:cubicBezTo>
                  <a:pt x="3741650" y="839226"/>
                  <a:pt x="3732125" y="836368"/>
                  <a:pt x="3714028" y="828748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/>
              </a:gs>
              <a:gs pos="70000">
                <a:schemeClr val="accent3"/>
              </a:gs>
              <a:gs pos="30000">
                <a:schemeClr val="accent2"/>
              </a:gs>
              <a:gs pos="100000">
                <a:schemeClr val="accent4"/>
              </a:gs>
            </a:gsLst>
            <a:lin ang="19200000" scaled="0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844" name="Group 2843">
            <a:extLst>
              <a:ext uri="{FF2B5EF4-FFF2-40B4-BE49-F238E27FC236}">
                <a16:creationId xmlns:a16="http://schemas.microsoft.com/office/drawing/2014/main" id="{CCDB7A09-E180-405E-A14B-770481DA47A0}"/>
              </a:ext>
            </a:extLst>
          </p:cNvPr>
          <p:cNvGrpSpPr/>
          <p:nvPr/>
        </p:nvGrpSpPr>
        <p:grpSpPr>
          <a:xfrm>
            <a:off x="5502317" y="1905753"/>
            <a:ext cx="5630703" cy="736654"/>
            <a:chOff x="500207" y="3343901"/>
            <a:chExt cx="3924773" cy="736654"/>
          </a:xfrm>
        </p:grpSpPr>
        <p:sp>
          <p:nvSpPr>
            <p:cNvPr id="2845" name="TextBox 2844">
              <a:extLst>
                <a:ext uri="{FF2B5EF4-FFF2-40B4-BE49-F238E27FC236}">
                  <a16:creationId xmlns:a16="http://schemas.microsoft.com/office/drawing/2014/main" id="{9C3E2FE9-75DE-403D-9B6F-FB58E16A3697}"/>
                </a:ext>
              </a:extLst>
            </p:cNvPr>
            <p:cNvSpPr txBox="1"/>
            <p:nvPr/>
          </p:nvSpPr>
          <p:spPr>
            <a:xfrm>
              <a:off x="500207" y="3343901"/>
              <a:ext cx="39247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2846" name="TextBox 2845">
              <a:extLst>
                <a:ext uri="{FF2B5EF4-FFF2-40B4-BE49-F238E27FC236}">
                  <a16:creationId xmlns:a16="http://schemas.microsoft.com/office/drawing/2014/main" id="{6519C5E9-4F9A-4AED-8291-6A41A18E48B9}"/>
                </a:ext>
              </a:extLst>
            </p:cNvPr>
            <p:cNvSpPr txBox="1"/>
            <p:nvPr/>
          </p:nvSpPr>
          <p:spPr>
            <a:xfrm>
              <a:off x="500207" y="3618890"/>
              <a:ext cx="39247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47" name="Group 2846">
            <a:extLst>
              <a:ext uri="{FF2B5EF4-FFF2-40B4-BE49-F238E27FC236}">
                <a16:creationId xmlns:a16="http://schemas.microsoft.com/office/drawing/2014/main" id="{04D71F25-1BA9-4D1C-82EF-6C64354CE2EF}"/>
              </a:ext>
            </a:extLst>
          </p:cNvPr>
          <p:cNvGrpSpPr/>
          <p:nvPr/>
        </p:nvGrpSpPr>
        <p:grpSpPr>
          <a:xfrm>
            <a:off x="6000261" y="3080918"/>
            <a:ext cx="5630703" cy="736654"/>
            <a:chOff x="500207" y="3343901"/>
            <a:chExt cx="3924773" cy="736654"/>
          </a:xfrm>
        </p:grpSpPr>
        <p:sp>
          <p:nvSpPr>
            <p:cNvPr id="2848" name="TextBox 2847">
              <a:extLst>
                <a:ext uri="{FF2B5EF4-FFF2-40B4-BE49-F238E27FC236}">
                  <a16:creationId xmlns:a16="http://schemas.microsoft.com/office/drawing/2014/main" id="{F0DCBBBF-8BA3-4E13-98B2-E9CD383F6D61}"/>
                </a:ext>
              </a:extLst>
            </p:cNvPr>
            <p:cNvSpPr txBox="1"/>
            <p:nvPr/>
          </p:nvSpPr>
          <p:spPr>
            <a:xfrm>
              <a:off x="500207" y="3343901"/>
              <a:ext cx="39247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2849" name="TextBox 2848">
              <a:extLst>
                <a:ext uri="{FF2B5EF4-FFF2-40B4-BE49-F238E27FC236}">
                  <a16:creationId xmlns:a16="http://schemas.microsoft.com/office/drawing/2014/main" id="{DC1D2847-F367-4327-B1BE-095C147622F0}"/>
                </a:ext>
              </a:extLst>
            </p:cNvPr>
            <p:cNvSpPr txBox="1"/>
            <p:nvPr/>
          </p:nvSpPr>
          <p:spPr>
            <a:xfrm>
              <a:off x="500207" y="3618890"/>
              <a:ext cx="39247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50" name="Group 2849">
            <a:extLst>
              <a:ext uri="{FF2B5EF4-FFF2-40B4-BE49-F238E27FC236}">
                <a16:creationId xmlns:a16="http://schemas.microsoft.com/office/drawing/2014/main" id="{DFFD828E-6FF3-4542-B447-8B5B27BCF5BF}"/>
              </a:ext>
            </a:extLst>
          </p:cNvPr>
          <p:cNvGrpSpPr/>
          <p:nvPr/>
        </p:nvGrpSpPr>
        <p:grpSpPr>
          <a:xfrm>
            <a:off x="6000261" y="4256083"/>
            <a:ext cx="5630703" cy="736654"/>
            <a:chOff x="500207" y="3343901"/>
            <a:chExt cx="3924773" cy="736654"/>
          </a:xfrm>
        </p:grpSpPr>
        <p:sp>
          <p:nvSpPr>
            <p:cNvPr id="2851" name="TextBox 2850">
              <a:extLst>
                <a:ext uri="{FF2B5EF4-FFF2-40B4-BE49-F238E27FC236}">
                  <a16:creationId xmlns:a16="http://schemas.microsoft.com/office/drawing/2014/main" id="{575BB038-16ED-4EE9-8A41-3BC221EFB229}"/>
                </a:ext>
              </a:extLst>
            </p:cNvPr>
            <p:cNvSpPr txBox="1"/>
            <p:nvPr/>
          </p:nvSpPr>
          <p:spPr>
            <a:xfrm>
              <a:off x="500207" y="3343901"/>
              <a:ext cx="39247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2852" name="TextBox 2851">
              <a:extLst>
                <a:ext uri="{FF2B5EF4-FFF2-40B4-BE49-F238E27FC236}">
                  <a16:creationId xmlns:a16="http://schemas.microsoft.com/office/drawing/2014/main" id="{8209C71D-4135-4FF2-A1A6-D3F1C6588F61}"/>
                </a:ext>
              </a:extLst>
            </p:cNvPr>
            <p:cNvSpPr txBox="1"/>
            <p:nvPr/>
          </p:nvSpPr>
          <p:spPr>
            <a:xfrm>
              <a:off x="500207" y="3618890"/>
              <a:ext cx="39247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53" name="Group 2852">
            <a:extLst>
              <a:ext uri="{FF2B5EF4-FFF2-40B4-BE49-F238E27FC236}">
                <a16:creationId xmlns:a16="http://schemas.microsoft.com/office/drawing/2014/main" id="{276BE2D1-1A1D-41AC-8990-B212BB97411A}"/>
              </a:ext>
            </a:extLst>
          </p:cNvPr>
          <p:cNvGrpSpPr/>
          <p:nvPr/>
        </p:nvGrpSpPr>
        <p:grpSpPr>
          <a:xfrm>
            <a:off x="5502317" y="5431249"/>
            <a:ext cx="5630703" cy="736654"/>
            <a:chOff x="500207" y="3343901"/>
            <a:chExt cx="3924773" cy="736654"/>
          </a:xfrm>
        </p:grpSpPr>
        <p:sp>
          <p:nvSpPr>
            <p:cNvPr id="2854" name="TextBox 2853">
              <a:extLst>
                <a:ext uri="{FF2B5EF4-FFF2-40B4-BE49-F238E27FC236}">
                  <a16:creationId xmlns:a16="http://schemas.microsoft.com/office/drawing/2014/main" id="{DBEE0F77-034B-47AE-A774-FF316B83AE57}"/>
                </a:ext>
              </a:extLst>
            </p:cNvPr>
            <p:cNvSpPr txBox="1"/>
            <p:nvPr/>
          </p:nvSpPr>
          <p:spPr>
            <a:xfrm>
              <a:off x="500207" y="3343901"/>
              <a:ext cx="39247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2855" name="TextBox 2854">
              <a:extLst>
                <a:ext uri="{FF2B5EF4-FFF2-40B4-BE49-F238E27FC236}">
                  <a16:creationId xmlns:a16="http://schemas.microsoft.com/office/drawing/2014/main" id="{06E5DBB9-5192-4483-8A6C-B119C3BC7BFA}"/>
                </a:ext>
              </a:extLst>
            </p:cNvPr>
            <p:cNvSpPr txBox="1"/>
            <p:nvPr/>
          </p:nvSpPr>
          <p:spPr>
            <a:xfrm>
              <a:off x="500207" y="3618890"/>
              <a:ext cx="39247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856" name="Freeform 7">
            <a:extLst>
              <a:ext uri="{FF2B5EF4-FFF2-40B4-BE49-F238E27FC236}">
                <a16:creationId xmlns:a16="http://schemas.microsoft.com/office/drawing/2014/main" id="{E85C8C00-40AE-4299-89B1-D458D56C55CE}"/>
              </a:ext>
            </a:extLst>
          </p:cNvPr>
          <p:cNvSpPr/>
          <p:nvPr/>
        </p:nvSpPr>
        <p:spPr>
          <a:xfrm>
            <a:off x="1487157" y="2246420"/>
            <a:ext cx="3973252" cy="943411"/>
          </a:xfrm>
          <a:custGeom>
            <a:avLst/>
            <a:gdLst>
              <a:gd name="connsiteX0" fmla="*/ 0 w 2340428"/>
              <a:gd name="connsiteY0" fmla="*/ 1600200 h 1600200"/>
              <a:gd name="connsiteX1" fmla="*/ 1436914 w 2340428"/>
              <a:gd name="connsiteY1" fmla="*/ 0 h 1600200"/>
              <a:gd name="connsiteX2" fmla="*/ 2340428 w 2340428"/>
              <a:gd name="connsiteY2" fmla="*/ 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40428" h="1600200">
                <a:moveTo>
                  <a:pt x="0" y="1600200"/>
                </a:moveTo>
                <a:lnTo>
                  <a:pt x="1436914" y="0"/>
                </a:lnTo>
                <a:lnTo>
                  <a:pt x="2340428" y="0"/>
                </a:lnTo>
              </a:path>
            </a:pathLst>
          </a:custGeom>
          <a:ln w="15875">
            <a:solidFill>
              <a:schemeClr val="tx1">
                <a:lumMod val="50000"/>
                <a:lumOff val="50000"/>
              </a:schemeClr>
            </a:solidFill>
            <a:prstDash val="dash"/>
            <a:headEnd type="oval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857" name="Freeform 8">
            <a:extLst>
              <a:ext uri="{FF2B5EF4-FFF2-40B4-BE49-F238E27FC236}">
                <a16:creationId xmlns:a16="http://schemas.microsoft.com/office/drawing/2014/main" id="{94AD659F-9B2F-4576-A9BA-E805C91CED35}"/>
              </a:ext>
            </a:extLst>
          </p:cNvPr>
          <p:cNvSpPr/>
          <p:nvPr/>
        </p:nvSpPr>
        <p:spPr>
          <a:xfrm>
            <a:off x="2954215" y="3189832"/>
            <a:ext cx="2506193" cy="655673"/>
          </a:xfrm>
          <a:custGeom>
            <a:avLst/>
            <a:gdLst>
              <a:gd name="connsiteX0" fmla="*/ 0 w 2307771"/>
              <a:gd name="connsiteY0" fmla="*/ 653143 h 653143"/>
              <a:gd name="connsiteX1" fmla="*/ 1480457 w 2307771"/>
              <a:gd name="connsiteY1" fmla="*/ 0 h 653143"/>
              <a:gd name="connsiteX2" fmla="*/ 2307771 w 2307771"/>
              <a:gd name="connsiteY2" fmla="*/ 0 h 653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07771" h="653143">
                <a:moveTo>
                  <a:pt x="0" y="653143"/>
                </a:moveTo>
                <a:lnTo>
                  <a:pt x="1480457" y="0"/>
                </a:lnTo>
                <a:lnTo>
                  <a:pt x="2307771" y="0"/>
                </a:lnTo>
              </a:path>
            </a:pathLst>
          </a:custGeom>
          <a:ln w="15875">
            <a:solidFill>
              <a:schemeClr val="tx1">
                <a:lumMod val="50000"/>
                <a:lumOff val="50000"/>
              </a:schemeClr>
            </a:solidFill>
            <a:prstDash val="dash"/>
            <a:headEnd type="oval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858" name="Freeform 10">
            <a:extLst>
              <a:ext uri="{FF2B5EF4-FFF2-40B4-BE49-F238E27FC236}">
                <a16:creationId xmlns:a16="http://schemas.microsoft.com/office/drawing/2014/main" id="{E10D377A-010B-4278-88A3-EF121ACD9190}"/>
              </a:ext>
            </a:extLst>
          </p:cNvPr>
          <p:cNvSpPr/>
          <p:nvPr/>
        </p:nvSpPr>
        <p:spPr>
          <a:xfrm>
            <a:off x="4208057" y="4281983"/>
            <a:ext cx="1582395" cy="306309"/>
          </a:xfrm>
          <a:custGeom>
            <a:avLst/>
            <a:gdLst>
              <a:gd name="connsiteX0" fmla="*/ 0 w 1730828"/>
              <a:gd name="connsiteY0" fmla="*/ 0 h 402771"/>
              <a:gd name="connsiteX1" fmla="*/ 979714 w 1730828"/>
              <a:gd name="connsiteY1" fmla="*/ 402771 h 402771"/>
              <a:gd name="connsiteX2" fmla="*/ 1730828 w 1730828"/>
              <a:gd name="connsiteY2" fmla="*/ 402771 h 402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30828" h="402771">
                <a:moveTo>
                  <a:pt x="0" y="0"/>
                </a:moveTo>
                <a:lnTo>
                  <a:pt x="979714" y="402771"/>
                </a:lnTo>
                <a:lnTo>
                  <a:pt x="1730828" y="402771"/>
                </a:lnTo>
              </a:path>
            </a:pathLst>
          </a:custGeom>
          <a:ln w="15875">
            <a:solidFill>
              <a:schemeClr val="tx1">
                <a:lumMod val="50000"/>
                <a:lumOff val="50000"/>
              </a:schemeClr>
            </a:solidFill>
            <a:prstDash val="dash"/>
            <a:headEnd type="oval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859" name="Freeform 12">
            <a:extLst>
              <a:ext uri="{FF2B5EF4-FFF2-40B4-BE49-F238E27FC236}">
                <a16:creationId xmlns:a16="http://schemas.microsoft.com/office/drawing/2014/main" id="{14E8BF40-799A-472B-B4FD-C4733CB31B8B}"/>
              </a:ext>
            </a:extLst>
          </p:cNvPr>
          <p:cNvSpPr/>
          <p:nvPr/>
        </p:nvSpPr>
        <p:spPr>
          <a:xfrm>
            <a:off x="4249154" y="4880276"/>
            <a:ext cx="1253163" cy="858747"/>
          </a:xfrm>
          <a:custGeom>
            <a:avLst/>
            <a:gdLst>
              <a:gd name="connsiteX0" fmla="*/ 0 w 1175657"/>
              <a:gd name="connsiteY0" fmla="*/ 0 h 1110343"/>
              <a:gd name="connsiteX1" fmla="*/ 326572 w 1175657"/>
              <a:gd name="connsiteY1" fmla="*/ 1110343 h 1110343"/>
              <a:gd name="connsiteX2" fmla="*/ 1175657 w 1175657"/>
              <a:gd name="connsiteY2" fmla="*/ 1110343 h 111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75657" h="1110343">
                <a:moveTo>
                  <a:pt x="0" y="0"/>
                </a:moveTo>
                <a:lnTo>
                  <a:pt x="326572" y="1110343"/>
                </a:lnTo>
                <a:lnTo>
                  <a:pt x="1175657" y="1110343"/>
                </a:lnTo>
              </a:path>
            </a:pathLst>
          </a:custGeom>
          <a:ln w="15875">
            <a:solidFill>
              <a:schemeClr val="tx1">
                <a:lumMod val="50000"/>
                <a:lumOff val="50000"/>
              </a:schemeClr>
            </a:solidFill>
            <a:prstDash val="dash"/>
            <a:headEnd type="oval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11332</TotalTime>
  <Words>128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73</cp:revision>
  <dcterms:created xsi:type="dcterms:W3CDTF">2018-02-18T19:39:47Z</dcterms:created>
  <dcterms:modified xsi:type="dcterms:W3CDTF">2019-04-25T05:25:42Z</dcterms:modified>
</cp:coreProperties>
</file>