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2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300" y="288"/>
      </p:cViewPr>
      <p:guideLst>
        <p:guide orient="horz" pos="25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594" name="Group 2593">
            <a:extLst>
              <a:ext uri="{FF2B5EF4-FFF2-40B4-BE49-F238E27FC236}">
                <a16:creationId xmlns:a16="http://schemas.microsoft.com/office/drawing/2014/main" id="{517A8CC9-2B78-406A-B02C-DDFE712F67B6}"/>
              </a:ext>
            </a:extLst>
          </p:cNvPr>
          <p:cNvGrpSpPr/>
          <p:nvPr/>
        </p:nvGrpSpPr>
        <p:grpSpPr>
          <a:xfrm>
            <a:off x="971550" y="1473236"/>
            <a:ext cx="6656316" cy="5297742"/>
            <a:chOff x="1313234" y="527908"/>
            <a:chExt cx="8295832" cy="6602628"/>
          </a:xfrm>
        </p:grpSpPr>
        <p:grpSp>
          <p:nvGrpSpPr>
            <p:cNvPr id="2590" name="Group 2589">
              <a:extLst>
                <a:ext uri="{FF2B5EF4-FFF2-40B4-BE49-F238E27FC236}">
                  <a16:creationId xmlns:a16="http://schemas.microsoft.com/office/drawing/2014/main" id="{DD2BFA4D-FE34-4F14-B140-0869FCEFE9A3}"/>
                </a:ext>
              </a:extLst>
            </p:cNvPr>
            <p:cNvGrpSpPr/>
            <p:nvPr/>
          </p:nvGrpSpPr>
          <p:grpSpPr>
            <a:xfrm>
              <a:off x="1313234" y="527908"/>
              <a:ext cx="1362074" cy="4574298"/>
              <a:chOff x="1313234" y="527908"/>
              <a:chExt cx="1001948" cy="3364875"/>
            </a:xfrm>
          </p:grpSpPr>
          <p:sp>
            <p:nvSpPr>
              <p:cNvPr id="2591" name="Freeform: Shape 2590">
                <a:extLst>
                  <a:ext uri="{FF2B5EF4-FFF2-40B4-BE49-F238E27FC236}">
                    <a16:creationId xmlns:a16="http://schemas.microsoft.com/office/drawing/2014/main" id="{8890016F-ACC6-466E-9606-1F3B7033D68C}"/>
                  </a:ext>
                </a:extLst>
              </p:cNvPr>
              <p:cNvSpPr/>
              <p:nvPr/>
            </p:nvSpPr>
            <p:spPr>
              <a:xfrm>
                <a:off x="1313234" y="527908"/>
                <a:ext cx="657292" cy="3364875"/>
              </a:xfrm>
              <a:custGeom>
                <a:avLst/>
                <a:gdLst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56842 w 657292"/>
                  <a:gd name="connsiteY46" fmla="*/ 517240 h 3364875"/>
                  <a:gd name="connsiteX47" fmla="*/ 538495 w 657292"/>
                  <a:gd name="connsiteY47" fmla="*/ 573518 h 3364875"/>
                  <a:gd name="connsiteX48" fmla="*/ 575959 w 657292"/>
                  <a:gd name="connsiteY48" fmla="*/ 626993 h 3364875"/>
                  <a:gd name="connsiteX49" fmla="*/ 575959 w 657292"/>
                  <a:gd name="connsiteY49" fmla="*/ 1653438 h 3364875"/>
                  <a:gd name="connsiteX50" fmla="*/ 569323 w 657292"/>
                  <a:gd name="connsiteY50" fmla="*/ 1660606 h 3364875"/>
                  <a:gd name="connsiteX51" fmla="*/ 563218 w 657292"/>
                  <a:gd name="connsiteY51" fmla="*/ 1681517 h 3364875"/>
                  <a:gd name="connsiteX52" fmla="*/ 560290 w 657292"/>
                  <a:gd name="connsiteY52" fmla="*/ 1734542 h 3364875"/>
                  <a:gd name="connsiteX53" fmla="*/ 535892 w 657292"/>
                  <a:gd name="connsiteY53" fmla="*/ 1996740 h 3364875"/>
                  <a:gd name="connsiteX54" fmla="*/ 539471 w 657292"/>
                  <a:gd name="connsiteY54" fmla="*/ 2110924 h 3364875"/>
                  <a:gd name="connsiteX55" fmla="*/ 554760 w 657292"/>
                  <a:gd name="connsiteY55" fmla="*/ 2302855 h 3364875"/>
                  <a:gd name="connsiteX56" fmla="*/ 595749 w 657292"/>
                  <a:gd name="connsiteY56" fmla="*/ 2499992 h 3364875"/>
                  <a:gd name="connsiteX57" fmla="*/ 625677 w 657292"/>
                  <a:gd name="connsiteY57" fmla="*/ 2735515 h 3364875"/>
                  <a:gd name="connsiteX58" fmla="*/ 623075 w 657292"/>
                  <a:gd name="connsiteY58" fmla="*/ 2927772 h 3364875"/>
                  <a:gd name="connsiteX59" fmla="*/ 637063 w 657292"/>
                  <a:gd name="connsiteY59" fmla="*/ 3036099 h 3364875"/>
                  <a:gd name="connsiteX60" fmla="*/ 647798 w 657292"/>
                  <a:gd name="connsiteY60" fmla="*/ 3055292 h 3364875"/>
                  <a:gd name="connsiteX61" fmla="*/ 649100 w 657292"/>
                  <a:gd name="connsiteY61" fmla="*/ 3120028 h 3364875"/>
                  <a:gd name="connsiteX62" fmla="*/ 636738 w 657292"/>
                  <a:gd name="connsiteY62" fmla="*/ 3201681 h 3364875"/>
                  <a:gd name="connsiteX63" fmla="*/ 640316 w 657292"/>
                  <a:gd name="connsiteY63" fmla="*/ 3287562 h 3364875"/>
                  <a:gd name="connsiteX64" fmla="*/ 620472 w 657292"/>
                  <a:gd name="connsiteY64" fmla="*/ 3314237 h 3364875"/>
                  <a:gd name="connsiteX65" fmla="*/ 460746 w 657292"/>
                  <a:gd name="connsiteY65" fmla="*/ 3355877 h 3364875"/>
                  <a:gd name="connsiteX66" fmla="*/ 291586 w 657292"/>
                  <a:gd name="connsiteY66" fmla="*/ 3358479 h 3364875"/>
                  <a:gd name="connsiteX67" fmla="*/ 254501 w 657292"/>
                  <a:gd name="connsiteY67" fmla="*/ 3343840 h 3364875"/>
                  <a:gd name="connsiteX68" fmla="*/ 248970 w 657292"/>
                  <a:gd name="connsiteY68" fmla="*/ 3301876 h 3364875"/>
                  <a:gd name="connsiteX69" fmla="*/ 288658 w 657292"/>
                  <a:gd name="connsiteY69" fmla="*/ 3264465 h 3364875"/>
                  <a:gd name="connsiteX70" fmla="*/ 304598 w 657292"/>
                  <a:gd name="connsiteY70" fmla="*/ 3247549 h 3364875"/>
                  <a:gd name="connsiteX71" fmla="*/ 284754 w 657292"/>
                  <a:gd name="connsiteY71" fmla="*/ 3243971 h 3364875"/>
                  <a:gd name="connsiteX72" fmla="*/ 180656 w 657292"/>
                  <a:gd name="connsiteY72" fmla="*/ 3241043 h 3364875"/>
                  <a:gd name="connsiteX73" fmla="*/ 91847 w 657292"/>
                  <a:gd name="connsiteY73" fmla="*/ 3230633 h 3364875"/>
                  <a:gd name="connsiteX74" fmla="*/ 61918 w 657292"/>
                  <a:gd name="connsiteY74" fmla="*/ 3202982 h 3364875"/>
                  <a:gd name="connsiteX75" fmla="*/ 72978 w 657292"/>
                  <a:gd name="connsiteY75" fmla="*/ 3171753 h 3364875"/>
                  <a:gd name="connsiteX76" fmla="*/ 117220 w 657292"/>
                  <a:gd name="connsiteY76" fmla="*/ 3152885 h 3364875"/>
                  <a:gd name="connsiteX77" fmla="*/ 292237 w 657292"/>
                  <a:gd name="connsiteY77" fmla="*/ 3060497 h 3364875"/>
                  <a:gd name="connsiteX78" fmla="*/ 335828 w 657292"/>
                  <a:gd name="connsiteY78" fmla="*/ 2985351 h 3364875"/>
                  <a:gd name="connsiteX79" fmla="*/ 327695 w 657292"/>
                  <a:gd name="connsiteY79" fmla="*/ 2949893 h 3364875"/>
                  <a:gd name="connsiteX80" fmla="*/ 247344 w 657292"/>
                  <a:gd name="connsiteY80" fmla="*/ 2706562 h 3364875"/>
                  <a:gd name="connsiteX81" fmla="*/ 226524 w 657292"/>
                  <a:gd name="connsiteY81" fmla="*/ 2506823 h 3364875"/>
                  <a:gd name="connsiteX82" fmla="*/ 223271 w 657292"/>
                  <a:gd name="connsiteY82" fmla="*/ 2473316 h 3364875"/>
                  <a:gd name="connsiteX83" fmla="*/ 157559 w 657292"/>
                  <a:gd name="connsiteY83" fmla="*/ 2206239 h 3364875"/>
                  <a:gd name="connsiteX84" fmla="*/ 68750 w 657292"/>
                  <a:gd name="connsiteY84" fmla="*/ 1962908 h 3364875"/>
                  <a:gd name="connsiteX85" fmla="*/ 38171 w 657292"/>
                  <a:gd name="connsiteY85" fmla="*/ 1826279 h 3364875"/>
                  <a:gd name="connsiteX86" fmla="*/ 21905 w 657292"/>
                  <a:gd name="connsiteY86" fmla="*/ 1719903 h 3364875"/>
                  <a:gd name="connsiteX87" fmla="*/ 19628 w 657292"/>
                  <a:gd name="connsiteY87" fmla="*/ 1207868 h 3364875"/>
                  <a:gd name="connsiteX88" fmla="*/ 59641 w 657292"/>
                  <a:gd name="connsiteY88" fmla="*/ 906959 h 3364875"/>
                  <a:gd name="connsiteX89" fmla="*/ 75581 w 657292"/>
                  <a:gd name="connsiteY89" fmla="*/ 845150 h 3364875"/>
                  <a:gd name="connsiteX90" fmla="*/ 82087 w 657292"/>
                  <a:gd name="connsiteY90" fmla="*/ 811644 h 3364875"/>
                  <a:gd name="connsiteX91" fmla="*/ 4013 w 657292"/>
                  <a:gd name="connsiteY91" fmla="*/ 710473 h 3364875"/>
                  <a:gd name="connsiteX92" fmla="*/ 15074 w 657292"/>
                  <a:gd name="connsiteY92" fmla="*/ 678593 h 3364875"/>
                  <a:gd name="connsiteX93" fmla="*/ 34267 w 657292"/>
                  <a:gd name="connsiteY93" fmla="*/ 658098 h 3364875"/>
                  <a:gd name="connsiteX94" fmla="*/ 61918 w 657292"/>
                  <a:gd name="connsiteY94" fmla="*/ 635001 h 3364875"/>
                  <a:gd name="connsiteX95" fmla="*/ 85666 w 657292"/>
                  <a:gd name="connsiteY95" fmla="*/ 623615 h 3364875"/>
                  <a:gd name="connsiteX96" fmla="*/ 120474 w 657292"/>
                  <a:gd name="connsiteY96" fmla="*/ 628820 h 3364875"/>
                  <a:gd name="connsiteX97" fmla="*/ 157233 w 657292"/>
                  <a:gd name="connsiteY97" fmla="*/ 657447 h 3364875"/>
                  <a:gd name="connsiteX98" fmla="*/ 202126 w 657292"/>
                  <a:gd name="connsiteY98" fmla="*/ 597265 h 3364875"/>
                  <a:gd name="connsiteX99" fmla="*/ 194644 w 657292"/>
                  <a:gd name="connsiteY99" fmla="*/ 513336 h 3364875"/>
                  <a:gd name="connsiteX100" fmla="*/ 186837 w 657292"/>
                  <a:gd name="connsiteY100" fmla="*/ 462263 h 3364875"/>
                  <a:gd name="connsiteX101" fmla="*/ 146824 w 657292"/>
                  <a:gd name="connsiteY101" fmla="*/ 444046 h 3364875"/>
                  <a:gd name="connsiteX102" fmla="*/ 133811 w 657292"/>
                  <a:gd name="connsiteY102" fmla="*/ 433636 h 3364875"/>
                  <a:gd name="connsiteX103" fmla="*/ 127956 w 657292"/>
                  <a:gd name="connsiteY103" fmla="*/ 423876 h 3364875"/>
                  <a:gd name="connsiteX104" fmla="*/ 125028 w 657292"/>
                  <a:gd name="connsiteY104" fmla="*/ 413792 h 3364875"/>
                  <a:gd name="connsiteX105" fmla="*/ 124052 w 657292"/>
                  <a:gd name="connsiteY105" fmla="*/ 401755 h 3364875"/>
                  <a:gd name="connsiteX106" fmla="*/ 124052 w 657292"/>
                  <a:gd name="connsiteY106" fmla="*/ 389394 h 3364875"/>
                  <a:gd name="connsiteX107" fmla="*/ 123076 w 657292"/>
                  <a:gd name="connsiteY107" fmla="*/ 375405 h 3364875"/>
                  <a:gd name="connsiteX108" fmla="*/ 121775 w 657292"/>
                  <a:gd name="connsiteY108" fmla="*/ 356537 h 3364875"/>
                  <a:gd name="connsiteX109" fmla="*/ 115919 w 657292"/>
                  <a:gd name="connsiteY109" fmla="*/ 336368 h 3364875"/>
                  <a:gd name="connsiteX110" fmla="*/ 110064 w 657292"/>
                  <a:gd name="connsiteY110" fmla="*/ 316200 h 3364875"/>
                  <a:gd name="connsiteX111" fmla="*/ 107787 w 657292"/>
                  <a:gd name="connsiteY111" fmla="*/ 301235 h 3364875"/>
                  <a:gd name="connsiteX112" fmla="*/ 106811 w 657292"/>
                  <a:gd name="connsiteY112" fmla="*/ 289199 h 3364875"/>
                  <a:gd name="connsiteX113" fmla="*/ 108112 w 657292"/>
                  <a:gd name="connsiteY113" fmla="*/ 278789 h 3364875"/>
                  <a:gd name="connsiteX114" fmla="*/ 111690 w 657292"/>
                  <a:gd name="connsiteY114" fmla="*/ 270006 h 3364875"/>
                  <a:gd name="connsiteX115" fmla="*/ 114944 w 657292"/>
                  <a:gd name="connsiteY115" fmla="*/ 260247 h 3364875"/>
                  <a:gd name="connsiteX116" fmla="*/ 119173 w 657292"/>
                  <a:gd name="connsiteY116" fmla="*/ 250162 h 3364875"/>
                  <a:gd name="connsiteX117" fmla="*/ 124377 w 657292"/>
                  <a:gd name="connsiteY117" fmla="*/ 239427 h 3364875"/>
                  <a:gd name="connsiteX118" fmla="*/ 126329 w 657292"/>
                  <a:gd name="connsiteY118" fmla="*/ 224137 h 3364875"/>
                  <a:gd name="connsiteX119" fmla="*/ 122751 w 657292"/>
                  <a:gd name="connsiteY119" fmla="*/ 178269 h 3364875"/>
                  <a:gd name="connsiteX120" fmla="*/ 126655 w 657292"/>
                  <a:gd name="connsiteY120" fmla="*/ 163630 h 3364875"/>
                  <a:gd name="connsiteX121" fmla="*/ 134462 w 657292"/>
                  <a:gd name="connsiteY121" fmla="*/ 144112 h 3364875"/>
                  <a:gd name="connsiteX122" fmla="*/ 141944 w 657292"/>
                  <a:gd name="connsiteY122" fmla="*/ 125244 h 3364875"/>
                  <a:gd name="connsiteX123" fmla="*/ 153981 w 657292"/>
                  <a:gd name="connsiteY123" fmla="*/ 108328 h 3364875"/>
                  <a:gd name="connsiteX124" fmla="*/ 165366 w 657292"/>
                  <a:gd name="connsiteY124" fmla="*/ 95966 h 3364875"/>
                  <a:gd name="connsiteX125" fmla="*/ 181632 w 657292"/>
                  <a:gd name="connsiteY125" fmla="*/ 75472 h 3364875"/>
                  <a:gd name="connsiteX126" fmla="*/ 185861 w 657292"/>
                  <a:gd name="connsiteY126" fmla="*/ 63760 h 3364875"/>
                  <a:gd name="connsiteX127" fmla="*/ 197572 w 657292"/>
                  <a:gd name="connsiteY127" fmla="*/ 51073 h 3364875"/>
                  <a:gd name="connsiteX128" fmla="*/ 201801 w 657292"/>
                  <a:gd name="connsiteY128" fmla="*/ 40338 h 3364875"/>
                  <a:gd name="connsiteX129" fmla="*/ 223271 w 657292"/>
                  <a:gd name="connsiteY129" fmla="*/ 28627 h 3364875"/>
                  <a:gd name="connsiteX130" fmla="*/ 234006 w 657292"/>
                  <a:gd name="connsiteY130" fmla="*/ 20169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59341 w 657292"/>
                  <a:gd name="connsiteY46" fmla="*/ 552217 h 3364875"/>
                  <a:gd name="connsiteX47" fmla="*/ 538495 w 657292"/>
                  <a:gd name="connsiteY47" fmla="*/ 573518 h 3364875"/>
                  <a:gd name="connsiteX48" fmla="*/ 575959 w 657292"/>
                  <a:gd name="connsiteY48" fmla="*/ 626993 h 3364875"/>
                  <a:gd name="connsiteX49" fmla="*/ 575959 w 657292"/>
                  <a:gd name="connsiteY49" fmla="*/ 1653438 h 3364875"/>
                  <a:gd name="connsiteX50" fmla="*/ 569323 w 657292"/>
                  <a:gd name="connsiteY50" fmla="*/ 1660606 h 3364875"/>
                  <a:gd name="connsiteX51" fmla="*/ 563218 w 657292"/>
                  <a:gd name="connsiteY51" fmla="*/ 1681517 h 3364875"/>
                  <a:gd name="connsiteX52" fmla="*/ 560290 w 657292"/>
                  <a:gd name="connsiteY52" fmla="*/ 1734542 h 3364875"/>
                  <a:gd name="connsiteX53" fmla="*/ 535892 w 657292"/>
                  <a:gd name="connsiteY53" fmla="*/ 1996740 h 3364875"/>
                  <a:gd name="connsiteX54" fmla="*/ 539471 w 657292"/>
                  <a:gd name="connsiteY54" fmla="*/ 2110924 h 3364875"/>
                  <a:gd name="connsiteX55" fmla="*/ 554760 w 657292"/>
                  <a:gd name="connsiteY55" fmla="*/ 2302855 h 3364875"/>
                  <a:gd name="connsiteX56" fmla="*/ 595749 w 657292"/>
                  <a:gd name="connsiteY56" fmla="*/ 2499992 h 3364875"/>
                  <a:gd name="connsiteX57" fmla="*/ 625677 w 657292"/>
                  <a:gd name="connsiteY57" fmla="*/ 2735515 h 3364875"/>
                  <a:gd name="connsiteX58" fmla="*/ 623075 w 657292"/>
                  <a:gd name="connsiteY58" fmla="*/ 2927772 h 3364875"/>
                  <a:gd name="connsiteX59" fmla="*/ 637063 w 657292"/>
                  <a:gd name="connsiteY59" fmla="*/ 3036099 h 3364875"/>
                  <a:gd name="connsiteX60" fmla="*/ 647798 w 657292"/>
                  <a:gd name="connsiteY60" fmla="*/ 3055292 h 3364875"/>
                  <a:gd name="connsiteX61" fmla="*/ 649100 w 657292"/>
                  <a:gd name="connsiteY61" fmla="*/ 3120028 h 3364875"/>
                  <a:gd name="connsiteX62" fmla="*/ 636738 w 657292"/>
                  <a:gd name="connsiteY62" fmla="*/ 3201681 h 3364875"/>
                  <a:gd name="connsiteX63" fmla="*/ 640316 w 657292"/>
                  <a:gd name="connsiteY63" fmla="*/ 3287562 h 3364875"/>
                  <a:gd name="connsiteX64" fmla="*/ 620472 w 657292"/>
                  <a:gd name="connsiteY64" fmla="*/ 3314237 h 3364875"/>
                  <a:gd name="connsiteX65" fmla="*/ 460746 w 657292"/>
                  <a:gd name="connsiteY65" fmla="*/ 3355877 h 3364875"/>
                  <a:gd name="connsiteX66" fmla="*/ 291586 w 657292"/>
                  <a:gd name="connsiteY66" fmla="*/ 3358479 h 3364875"/>
                  <a:gd name="connsiteX67" fmla="*/ 254501 w 657292"/>
                  <a:gd name="connsiteY67" fmla="*/ 3343840 h 3364875"/>
                  <a:gd name="connsiteX68" fmla="*/ 248970 w 657292"/>
                  <a:gd name="connsiteY68" fmla="*/ 3301876 h 3364875"/>
                  <a:gd name="connsiteX69" fmla="*/ 288658 w 657292"/>
                  <a:gd name="connsiteY69" fmla="*/ 3264465 h 3364875"/>
                  <a:gd name="connsiteX70" fmla="*/ 304598 w 657292"/>
                  <a:gd name="connsiteY70" fmla="*/ 3247549 h 3364875"/>
                  <a:gd name="connsiteX71" fmla="*/ 284754 w 657292"/>
                  <a:gd name="connsiteY71" fmla="*/ 3243971 h 3364875"/>
                  <a:gd name="connsiteX72" fmla="*/ 180656 w 657292"/>
                  <a:gd name="connsiteY72" fmla="*/ 3241043 h 3364875"/>
                  <a:gd name="connsiteX73" fmla="*/ 91847 w 657292"/>
                  <a:gd name="connsiteY73" fmla="*/ 3230633 h 3364875"/>
                  <a:gd name="connsiteX74" fmla="*/ 61918 w 657292"/>
                  <a:gd name="connsiteY74" fmla="*/ 3202982 h 3364875"/>
                  <a:gd name="connsiteX75" fmla="*/ 72978 w 657292"/>
                  <a:gd name="connsiteY75" fmla="*/ 3171753 h 3364875"/>
                  <a:gd name="connsiteX76" fmla="*/ 117220 w 657292"/>
                  <a:gd name="connsiteY76" fmla="*/ 3152885 h 3364875"/>
                  <a:gd name="connsiteX77" fmla="*/ 292237 w 657292"/>
                  <a:gd name="connsiteY77" fmla="*/ 3060497 h 3364875"/>
                  <a:gd name="connsiteX78" fmla="*/ 335828 w 657292"/>
                  <a:gd name="connsiteY78" fmla="*/ 2985351 h 3364875"/>
                  <a:gd name="connsiteX79" fmla="*/ 327695 w 657292"/>
                  <a:gd name="connsiteY79" fmla="*/ 2949893 h 3364875"/>
                  <a:gd name="connsiteX80" fmla="*/ 247344 w 657292"/>
                  <a:gd name="connsiteY80" fmla="*/ 2706562 h 3364875"/>
                  <a:gd name="connsiteX81" fmla="*/ 226524 w 657292"/>
                  <a:gd name="connsiteY81" fmla="*/ 2506823 h 3364875"/>
                  <a:gd name="connsiteX82" fmla="*/ 223271 w 657292"/>
                  <a:gd name="connsiteY82" fmla="*/ 2473316 h 3364875"/>
                  <a:gd name="connsiteX83" fmla="*/ 157559 w 657292"/>
                  <a:gd name="connsiteY83" fmla="*/ 2206239 h 3364875"/>
                  <a:gd name="connsiteX84" fmla="*/ 68750 w 657292"/>
                  <a:gd name="connsiteY84" fmla="*/ 1962908 h 3364875"/>
                  <a:gd name="connsiteX85" fmla="*/ 38171 w 657292"/>
                  <a:gd name="connsiteY85" fmla="*/ 1826279 h 3364875"/>
                  <a:gd name="connsiteX86" fmla="*/ 21905 w 657292"/>
                  <a:gd name="connsiteY86" fmla="*/ 1719903 h 3364875"/>
                  <a:gd name="connsiteX87" fmla="*/ 19628 w 657292"/>
                  <a:gd name="connsiteY87" fmla="*/ 1207868 h 3364875"/>
                  <a:gd name="connsiteX88" fmla="*/ 59641 w 657292"/>
                  <a:gd name="connsiteY88" fmla="*/ 906959 h 3364875"/>
                  <a:gd name="connsiteX89" fmla="*/ 75581 w 657292"/>
                  <a:gd name="connsiteY89" fmla="*/ 845150 h 3364875"/>
                  <a:gd name="connsiteX90" fmla="*/ 82087 w 657292"/>
                  <a:gd name="connsiteY90" fmla="*/ 811644 h 3364875"/>
                  <a:gd name="connsiteX91" fmla="*/ 4013 w 657292"/>
                  <a:gd name="connsiteY91" fmla="*/ 710473 h 3364875"/>
                  <a:gd name="connsiteX92" fmla="*/ 15074 w 657292"/>
                  <a:gd name="connsiteY92" fmla="*/ 678593 h 3364875"/>
                  <a:gd name="connsiteX93" fmla="*/ 34267 w 657292"/>
                  <a:gd name="connsiteY93" fmla="*/ 658098 h 3364875"/>
                  <a:gd name="connsiteX94" fmla="*/ 61918 w 657292"/>
                  <a:gd name="connsiteY94" fmla="*/ 635001 h 3364875"/>
                  <a:gd name="connsiteX95" fmla="*/ 85666 w 657292"/>
                  <a:gd name="connsiteY95" fmla="*/ 623615 h 3364875"/>
                  <a:gd name="connsiteX96" fmla="*/ 120474 w 657292"/>
                  <a:gd name="connsiteY96" fmla="*/ 628820 h 3364875"/>
                  <a:gd name="connsiteX97" fmla="*/ 157233 w 657292"/>
                  <a:gd name="connsiteY97" fmla="*/ 657447 h 3364875"/>
                  <a:gd name="connsiteX98" fmla="*/ 202126 w 657292"/>
                  <a:gd name="connsiteY98" fmla="*/ 597265 h 3364875"/>
                  <a:gd name="connsiteX99" fmla="*/ 194644 w 657292"/>
                  <a:gd name="connsiteY99" fmla="*/ 513336 h 3364875"/>
                  <a:gd name="connsiteX100" fmla="*/ 186837 w 657292"/>
                  <a:gd name="connsiteY100" fmla="*/ 462263 h 3364875"/>
                  <a:gd name="connsiteX101" fmla="*/ 146824 w 657292"/>
                  <a:gd name="connsiteY101" fmla="*/ 444046 h 3364875"/>
                  <a:gd name="connsiteX102" fmla="*/ 133811 w 657292"/>
                  <a:gd name="connsiteY102" fmla="*/ 433636 h 3364875"/>
                  <a:gd name="connsiteX103" fmla="*/ 127956 w 657292"/>
                  <a:gd name="connsiteY103" fmla="*/ 423876 h 3364875"/>
                  <a:gd name="connsiteX104" fmla="*/ 125028 w 657292"/>
                  <a:gd name="connsiteY104" fmla="*/ 413792 h 3364875"/>
                  <a:gd name="connsiteX105" fmla="*/ 124052 w 657292"/>
                  <a:gd name="connsiteY105" fmla="*/ 401755 h 3364875"/>
                  <a:gd name="connsiteX106" fmla="*/ 124052 w 657292"/>
                  <a:gd name="connsiteY106" fmla="*/ 389394 h 3364875"/>
                  <a:gd name="connsiteX107" fmla="*/ 123076 w 657292"/>
                  <a:gd name="connsiteY107" fmla="*/ 375405 h 3364875"/>
                  <a:gd name="connsiteX108" fmla="*/ 121775 w 657292"/>
                  <a:gd name="connsiteY108" fmla="*/ 356537 h 3364875"/>
                  <a:gd name="connsiteX109" fmla="*/ 115919 w 657292"/>
                  <a:gd name="connsiteY109" fmla="*/ 336368 h 3364875"/>
                  <a:gd name="connsiteX110" fmla="*/ 110064 w 657292"/>
                  <a:gd name="connsiteY110" fmla="*/ 316200 h 3364875"/>
                  <a:gd name="connsiteX111" fmla="*/ 107787 w 657292"/>
                  <a:gd name="connsiteY111" fmla="*/ 301235 h 3364875"/>
                  <a:gd name="connsiteX112" fmla="*/ 106811 w 657292"/>
                  <a:gd name="connsiteY112" fmla="*/ 289199 h 3364875"/>
                  <a:gd name="connsiteX113" fmla="*/ 108112 w 657292"/>
                  <a:gd name="connsiteY113" fmla="*/ 278789 h 3364875"/>
                  <a:gd name="connsiteX114" fmla="*/ 111690 w 657292"/>
                  <a:gd name="connsiteY114" fmla="*/ 270006 h 3364875"/>
                  <a:gd name="connsiteX115" fmla="*/ 114944 w 657292"/>
                  <a:gd name="connsiteY115" fmla="*/ 260247 h 3364875"/>
                  <a:gd name="connsiteX116" fmla="*/ 119173 w 657292"/>
                  <a:gd name="connsiteY116" fmla="*/ 250162 h 3364875"/>
                  <a:gd name="connsiteX117" fmla="*/ 124377 w 657292"/>
                  <a:gd name="connsiteY117" fmla="*/ 239427 h 3364875"/>
                  <a:gd name="connsiteX118" fmla="*/ 126329 w 657292"/>
                  <a:gd name="connsiteY118" fmla="*/ 224137 h 3364875"/>
                  <a:gd name="connsiteX119" fmla="*/ 122751 w 657292"/>
                  <a:gd name="connsiteY119" fmla="*/ 178269 h 3364875"/>
                  <a:gd name="connsiteX120" fmla="*/ 126655 w 657292"/>
                  <a:gd name="connsiteY120" fmla="*/ 163630 h 3364875"/>
                  <a:gd name="connsiteX121" fmla="*/ 134462 w 657292"/>
                  <a:gd name="connsiteY121" fmla="*/ 144112 h 3364875"/>
                  <a:gd name="connsiteX122" fmla="*/ 141944 w 657292"/>
                  <a:gd name="connsiteY122" fmla="*/ 125244 h 3364875"/>
                  <a:gd name="connsiteX123" fmla="*/ 153981 w 657292"/>
                  <a:gd name="connsiteY123" fmla="*/ 108328 h 3364875"/>
                  <a:gd name="connsiteX124" fmla="*/ 165366 w 657292"/>
                  <a:gd name="connsiteY124" fmla="*/ 95966 h 3364875"/>
                  <a:gd name="connsiteX125" fmla="*/ 181632 w 657292"/>
                  <a:gd name="connsiteY125" fmla="*/ 75472 h 3364875"/>
                  <a:gd name="connsiteX126" fmla="*/ 185861 w 657292"/>
                  <a:gd name="connsiteY126" fmla="*/ 63760 h 3364875"/>
                  <a:gd name="connsiteX127" fmla="*/ 197572 w 657292"/>
                  <a:gd name="connsiteY127" fmla="*/ 51073 h 3364875"/>
                  <a:gd name="connsiteX128" fmla="*/ 201801 w 657292"/>
                  <a:gd name="connsiteY128" fmla="*/ 40338 h 3364875"/>
                  <a:gd name="connsiteX129" fmla="*/ 223271 w 657292"/>
                  <a:gd name="connsiteY129" fmla="*/ 28627 h 3364875"/>
                  <a:gd name="connsiteX130" fmla="*/ 234006 w 657292"/>
                  <a:gd name="connsiteY130" fmla="*/ 20169 h 3364875"/>
                  <a:gd name="connsiteX131" fmla="*/ 287032 w 657292"/>
                  <a:gd name="connsiteY131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59341 w 657292"/>
                  <a:gd name="connsiteY46" fmla="*/ 552217 h 3364875"/>
                  <a:gd name="connsiteX47" fmla="*/ 553485 w 657292"/>
                  <a:gd name="connsiteY47" fmla="*/ 658463 h 3364875"/>
                  <a:gd name="connsiteX48" fmla="*/ 575959 w 657292"/>
                  <a:gd name="connsiteY48" fmla="*/ 626993 h 3364875"/>
                  <a:gd name="connsiteX49" fmla="*/ 575959 w 657292"/>
                  <a:gd name="connsiteY49" fmla="*/ 1653438 h 3364875"/>
                  <a:gd name="connsiteX50" fmla="*/ 569323 w 657292"/>
                  <a:gd name="connsiteY50" fmla="*/ 1660606 h 3364875"/>
                  <a:gd name="connsiteX51" fmla="*/ 563218 w 657292"/>
                  <a:gd name="connsiteY51" fmla="*/ 1681517 h 3364875"/>
                  <a:gd name="connsiteX52" fmla="*/ 560290 w 657292"/>
                  <a:gd name="connsiteY52" fmla="*/ 1734542 h 3364875"/>
                  <a:gd name="connsiteX53" fmla="*/ 535892 w 657292"/>
                  <a:gd name="connsiteY53" fmla="*/ 1996740 h 3364875"/>
                  <a:gd name="connsiteX54" fmla="*/ 539471 w 657292"/>
                  <a:gd name="connsiteY54" fmla="*/ 2110924 h 3364875"/>
                  <a:gd name="connsiteX55" fmla="*/ 554760 w 657292"/>
                  <a:gd name="connsiteY55" fmla="*/ 2302855 h 3364875"/>
                  <a:gd name="connsiteX56" fmla="*/ 595749 w 657292"/>
                  <a:gd name="connsiteY56" fmla="*/ 2499992 h 3364875"/>
                  <a:gd name="connsiteX57" fmla="*/ 625677 w 657292"/>
                  <a:gd name="connsiteY57" fmla="*/ 2735515 h 3364875"/>
                  <a:gd name="connsiteX58" fmla="*/ 623075 w 657292"/>
                  <a:gd name="connsiteY58" fmla="*/ 2927772 h 3364875"/>
                  <a:gd name="connsiteX59" fmla="*/ 637063 w 657292"/>
                  <a:gd name="connsiteY59" fmla="*/ 3036099 h 3364875"/>
                  <a:gd name="connsiteX60" fmla="*/ 647798 w 657292"/>
                  <a:gd name="connsiteY60" fmla="*/ 3055292 h 3364875"/>
                  <a:gd name="connsiteX61" fmla="*/ 649100 w 657292"/>
                  <a:gd name="connsiteY61" fmla="*/ 3120028 h 3364875"/>
                  <a:gd name="connsiteX62" fmla="*/ 636738 w 657292"/>
                  <a:gd name="connsiteY62" fmla="*/ 3201681 h 3364875"/>
                  <a:gd name="connsiteX63" fmla="*/ 640316 w 657292"/>
                  <a:gd name="connsiteY63" fmla="*/ 3287562 h 3364875"/>
                  <a:gd name="connsiteX64" fmla="*/ 620472 w 657292"/>
                  <a:gd name="connsiteY64" fmla="*/ 3314237 h 3364875"/>
                  <a:gd name="connsiteX65" fmla="*/ 460746 w 657292"/>
                  <a:gd name="connsiteY65" fmla="*/ 3355877 h 3364875"/>
                  <a:gd name="connsiteX66" fmla="*/ 291586 w 657292"/>
                  <a:gd name="connsiteY66" fmla="*/ 3358479 h 3364875"/>
                  <a:gd name="connsiteX67" fmla="*/ 254501 w 657292"/>
                  <a:gd name="connsiteY67" fmla="*/ 3343840 h 3364875"/>
                  <a:gd name="connsiteX68" fmla="*/ 248970 w 657292"/>
                  <a:gd name="connsiteY68" fmla="*/ 3301876 h 3364875"/>
                  <a:gd name="connsiteX69" fmla="*/ 288658 w 657292"/>
                  <a:gd name="connsiteY69" fmla="*/ 3264465 h 3364875"/>
                  <a:gd name="connsiteX70" fmla="*/ 304598 w 657292"/>
                  <a:gd name="connsiteY70" fmla="*/ 3247549 h 3364875"/>
                  <a:gd name="connsiteX71" fmla="*/ 284754 w 657292"/>
                  <a:gd name="connsiteY71" fmla="*/ 3243971 h 3364875"/>
                  <a:gd name="connsiteX72" fmla="*/ 180656 w 657292"/>
                  <a:gd name="connsiteY72" fmla="*/ 3241043 h 3364875"/>
                  <a:gd name="connsiteX73" fmla="*/ 91847 w 657292"/>
                  <a:gd name="connsiteY73" fmla="*/ 3230633 h 3364875"/>
                  <a:gd name="connsiteX74" fmla="*/ 61918 w 657292"/>
                  <a:gd name="connsiteY74" fmla="*/ 3202982 h 3364875"/>
                  <a:gd name="connsiteX75" fmla="*/ 72978 w 657292"/>
                  <a:gd name="connsiteY75" fmla="*/ 3171753 h 3364875"/>
                  <a:gd name="connsiteX76" fmla="*/ 117220 w 657292"/>
                  <a:gd name="connsiteY76" fmla="*/ 3152885 h 3364875"/>
                  <a:gd name="connsiteX77" fmla="*/ 292237 w 657292"/>
                  <a:gd name="connsiteY77" fmla="*/ 3060497 h 3364875"/>
                  <a:gd name="connsiteX78" fmla="*/ 335828 w 657292"/>
                  <a:gd name="connsiteY78" fmla="*/ 2985351 h 3364875"/>
                  <a:gd name="connsiteX79" fmla="*/ 327695 w 657292"/>
                  <a:gd name="connsiteY79" fmla="*/ 2949893 h 3364875"/>
                  <a:gd name="connsiteX80" fmla="*/ 247344 w 657292"/>
                  <a:gd name="connsiteY80" fmla="*/ 2706562 h 3364875"/>
                  <a:gd name="connsiteX81" fmla="*/ 226524 w 657292"/>
                  <a:gd name="connsiteY81" fmla="*/ 2506823 h 3364875"/>
                  <a:gd name="connsiteX82" fmla="*/ 223271 w 657292"/>
                  <a:gd name="connsiteY82" fmla="*/ 2473316 h 3364875"/>
                  <a:gd name="connsiteX83" fmla="*/ 157559 w 657292"/>
                  <a:gd name="connsiteY83" fmla="*/ 2206239 h 3364875"/>
                  <a:gd name="connsiteX84" fmla="*/ 68750 w 657292"/>
                  <a:gd name="connsiteY84" fmla="*/ 1962908 h 3364875"/>
                  <a:gd name="connsiteX85" fmla="*/ 38171 w 657292"/>
                  <a:gd name="connsiteY85" fmla="*/ 1826279 h 3364875"/>
                  <a:gd name="connsiteX86" fmla="*/ 21905 w 657292"/>
                  <a:gd name="connsiteY86" fmla="*/ 1719903 h 3364875"/>
                  <a:gd name="connsiteX87" fmla="*/ 19628 w 657292"/>
                  <a:gd name="connsiteY87" fmla="*/ 1207868 h 3364875"/>
                  <a:gd name="connsiteX88" fmla="*/ 59641 w 657292"/>
                  <a:gd name="connsiteY88" fmla="*/ 906959 h 3364875"/>
                  <a:gd name="connsiteX89" fmla="*/ 75581 w 657292"/>
                  <a:gd name="connsiteY89" fmla="*/ 845150 h 3364875"/>
                  <a:gd name="connsiteX90" fmla="*/ 82087 w 657292"/>
                  <a:gd name="connsiteY90" fmla="*/ 811644 h 3364875"/>
                  <a:gd name="connsiteX91" fmla="*/ 4013 w 657292"/>
                  <a:gd name="connsiteY91" fmla="*/ 710473 h 3364875"/>
                  <a:gd name="connsiteX92" fmla="*/ 15074 w 657292"/>
                  <a:gd name="connsiteY92" fmla="*/ 678593 h 3364875"/>
                  <a:gd name="connsiteX93" fmla="*/ 34267 w 657292"/>
                  <a:gd name="connsiteY93" fmla="*/ 658098 h 3364875"/>
                  <a:gd name="connsiteX94" fmla="*/ 61918 w 657292"/>
                  <a:gd name="connsiteY94" fmla="*/ 635001 h 3364875"/>
                  <a:gd name="connsiteX95" fmla="*/ 85666 w 657292"/>
                  <a:gd name="connsiteY95" fmla="*/ 623615 h 3364875"/>
                  <a:gd name="connsiteX96" fmla="*/ 120474 w 657292"/>
                  <a:gd name="connsiteY96" fmla="*/ 628820 h 3364875"/>
                  <a:gd name="connsiteX97" fmla="*/ 157233 w 657292"/>
                  <a:gd name="connsiteY97" fmla="*/ 657447 h 3364875"/>
                  <a:gd name="connsiteX98" fmla="*/ 202126 w 657292"/>
                  <a:gd name="connsiteY98" fmla="*/ 597265 h 3364875"/>
                  <a:gd name="connsiteX99" fmla="*/ 194644 w 657292"/>
                  <a:gd name="connsiteY99" fmla="*/ 513336 h 3364875"/>
                  <a:gd name="connsiteX100" fmla="*/ 186837 w 657292"/>
                  <a:gd name="connsiteY100" fmla="*/ 462263 h 3364875"/>
                  <a:gd name="connsiteX101" fmla="*/ 146824 w 657292"/>
                  <a:gd name="connsiteY101" fmla="*/ 444046 h 3364875"/>
                  <a:gd name="connsiteX102" fmla="*/ 133811 w 657292"/>
                  <a:gd name="connsiteY102" fmla="*/ 433636 h 3364875"/>
                  <a:gd name="connsiteX103" fmla="*/ 127956 w 657292"/>
                  <a:gd name="connsiteY103" fmla="*/ 423876 h 3364875"/>
                  <a:gd name="connsiteX104" fmla="*/ 125028 w 657292"/>
                  <a:gd name="connsiteY104" fmla="*/ 413792 h 3364875"/>
                  <a:gd name="connsiteX105" fmla="*/ 124052 w 657292"/>
                  <a:gd name="connsiteY105" fmla="*/ 401755 h 3364875"/>
                  <a:gd name="connsiteX106" fmla="*/ 124052 w 657292"/>
                  <a:gd name="connsiteY106" fmla="*/ 389394 h 3364875"/>
                  <a:gd name="connsiteX107" fmla="*/ 123076 w 657292"/>
                  <a:gd name="connsiteY107" fmla="*/ 375405 h 3364875"/>
                  <a:gd name="connsiteX108" fmla="*/ 121775 w 657292"/>
                  <a:gd name="connsiteY108" fmla="*/ 356537 h 3364875"/>
                  <a:gd name="connsiteX109" fmla="*/ 115919 w 657292"/>
                  <a:gd name="connsiteY109" fmla="*/ 336368 h 3364875"/>
                  <a:gd name="connsiteX110" fmla="*/ 110064 w 657292"/>
                  <a:gd name="connsiteY110" fmla="*/ 316200 h 3364875"/>
                  <a:gd name="connsiteX111" fmla="*/ 107787 w 657292"/>
                  <a:gd name="connsiteY111" fmla="*/ 301235 h 3364875"/>
                  <a:gd name="connsiteX112" fmla="*/ 106811 w 657292"/>
                  <a:gd name="connsiteY112" fmla="*/ 289199 h 3364875"/>
                  <a:gd name="connsiteX113" fmla="*/ 108112 w 657292"/>
                  <a:gd name="connsiteY113" fmla="*/ 278789 h 3364875"/>
                  <a:gd name="connsiteX114" fmla="*/ 111690 w 657292"/>
                  <a:gd name="connsiteY114" fmla="*/ 270006 h 3364875"/>
                  <a:gd name="connsiteX115" fmla="*/ 114944 w 657292"/>
                  <a:gd name="connsiteY115" fmla="*/ 260247 h 3364875"/>
                  <a:gd name="connsiteX116" fmla="*/ 119173 w 657292"/>
                  <a:gd name="connsiteY116" fmla="*/ 250162 h 3364875"/>
                  <a:gd name="connsiteX117" fmla="*/ 124377 w 657292"/>
                  <a:gd name="connsiteY117" fmla="*/ 239427 h 3364875"/>
                  <a:gd name="connsiteX118" fmla="*/ 126329 w 657292"/>
                  <a:gd name="connsiteY118" fmla="*/ 224137 h 3364875"/>
                  <a:gd name="connsiteX119" fmla="*/ 122751 w 657292"/>
                  <a:gd name="connsiteY119" fmla="*/ 178269 h 3364875"/>
                  <a:gd name="connsiteX120" fmla="*/ 126655 w 657292"/>
                  <a:gd name="connsiteY120" fmla="*/ 163630 h 3364875"/>
                  <a:gd name="connsiteX121" fmla="*/ 134462 w 657292"/>
                  <a:gd name="connsiteY121" fmla="*/ 144112 h 3364875"/>
                  <a:gd name="connsiteX122" fmla="*/ 141944 w 657292"/>
                  <a:gd name="connsiteY122" fmla="*/ 125244 h 3364875"/>
                  <a:gd name="connsiteX123" fmla="*/ 153981 w 657292"/>
                  <a:gd name="connsiteY123" fmla="*/ 108328 h 3364875"/>
                  <a:gd name="connsiteX124" fmla="*/ 165366 w 657292"/>
                  <a:gd name="connsiteY124" fmla="*/ 95966 h 3364875"/>
                  <a:gd name="connsiteX125" fmla="*/ 181632 w 657292"/>
                  <a:gd name="connsiteY125" fmla="*/ 75472 h 3364875"/>
                  <a:gd name="connsiteX126" fmla="*/ 185861 w 657292"/>
                  <a:gd name="connsiteY126" fmla="*/ 63760 h 3364875"/>
                  <a:gd name="connsiteX127" fmla="*/ 197572 w 657292"/>
                  <a:gd name="connsiteY127" fmla="*/ 51073 h 3364875"/>
                  <a:gd name="connsiteX128" fmla="*/ 201801 w 657292"/>
                  <a:gd name="connsiteY128" fmla="*/ 40338 h 3364875"/>
                  <a:gd name="connsiteX129" fmla="*/ 223271 w 657292"/>
                  <a:gd name="connsiteY129" fmla="*/ 28627 h 3364875"/>
                  <a:gd name="connsiteX130" fmla="*/ 234006 w 657292"/>
                  <a:gd name="connsiteY130" fmla="*/ 20169 h 3364875"/>
                  <a:gd name="connsiteX131" fmla="*/ 287032 w 657292"/>
                  <a:gd name="connsiteY131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59341 w 657292"/>
                  <a:gd name="connsiteY46" fmla="*/ 552217 h 3364875"/>
                  <a:gd name="connsiteX47" fmla="*/ 553485 w 657292"/>
                  <a:gd name="connsiteY47" fmla="*/ 658463 h 3364875"/>
                  <a:gd name="connsiteX48" fmla="*/ 575959 w 657292"/>
                  <a:gd name="connsiteY48" fmla="*/ 626993 h 3364875"/>
                  <a:gd name="connsiteX49" fmla="*/ 575959 w 657292"/>
                  <a:gd name="connsiteY49" fmla="*/ 1653438 h 3364875"/>
                  <a:gd name="connsiteX50" fmla="*/ 569323 w 657292"/>
                  <a:gd name="connsiteY50" fmla="*/ 1660606 h 3364875"/>
                  <a:gd name="connsiteX51" fmla="*/ 563218 w 657292"/>
                  <a:gd name="connsiteY51" fmla="*/ 1681517 h 3364875"/>
                  <a:gd name="connsiteX52" fmla="*/ 560290 w 657292"/>
                  <a:gd name="connsiteY52" fmla="*/ 1734542 h 3364875"/>
                  <a:gd name="connsiteX53" fmla="*/ 535892 w 657292"/>
                  <a:gd name="connsiteY53" fmla="*/ 1996740 h 3364875"/>
                  <a:gd name="connsiteX54" fmla="*/ 539471 w 657292"/>
                  <a:gd name="connsiteY54" fmla="*/ 2110924 h 3364875"/>
                  <a:gd name="connsiteX55" fmla="*/ 554760 w 657292"/>
                  <a:gd name="connsiteY55" fmla="*/ 2302855 h 3364875"/>
                  <a:gd name="connsiteX56" fmla="*/ 595749 w 657292"/>
                  <a:gd name="connsiteY56" fmla="*/ 2499992 h 3364875"/>
                  <a:gd name="connsiteX57" fmla="*/ 625677 w 657292"/>
                  <a:gd name="connsiteY57" fmla="*/ 2735515 h 3364875"/>
                  <a:gd name="connsiteX58" fmla="*/ 623075 w 657292"/>
                  <a:gd name="connsiteY58" fmla="*/ 2927772 h 3364875"/>
                  <a:gd name="connsiteX59" fmla="*/ 637063 w 657292"/>
                  <a:gd name="connsiteY59" fmla="*/ 3036099 h 3364875"/>
                  <a:gd name="connsiteX60" fmla="*/ 647798 w 657292"/>
                  <a:gd name="connsiteY60" fmla="*/ 3055292 h 3364875"/>
                  <a:gd name="connsiteX61" fmla="*/ 649100 w 657292"/>
                  <a:gd name="connsiteY61" fmla="*/ 3120028 h 3364875"/>
                  <a:gd name="connsiteX62" fmla="*/ 636738 w 657292"/>
                  <a:gd name="connsiteY62" fmla="*/ 3201681 h 3364875"/>
                  <a:gd name="connsiteX63" fmla="*/ 640316 w 657292"/>
                  <a:gd name="connsiteY63" fmla="*/ 3287562 h 3364875"/>
                  <a:gd name="connsiteX64" fmla="*/ 620472 w 657292"/>
                  <a:gd name="connsiteY64" fmla="*/ 3314237 h 3364875"/>
                  <a:gd name="connsiteX65" fmla="*/ 460746 w 657292"/>
                  <a:gd name="connsiteY65" fmla="*/ 3355877 h 3364875"/>
                  <a:gd name="connsiteX66" fmla="*/ 291586 w 657292"/>
                  <a:gd name="connsiteY66" fmla="*/ 3358479 h 3364875"/>
                  <a:gd name="connsiteX67" fmla="*/ 254501 w 657292"/>
                  <a:gd name="connsiteY67" fmla="*/ 3343840 h 3364875"/>
                  <a:gd name="connsiteX68" fmla="*/ 248970 w 657292"/>
                  <a:gd name="connsiteY68" fmla="*/ 3301876 h 3364875"/>
                  <a:gd name="connsiteX69" fmla="*/ 288658 w 657292"/>
                  <a:gd name="connsiteY69" fmla="*/ 3264465 h 3364875"/>
                  <a:gd name="connsiteX70" fmla="*/ 304598 w 657292"/>
                  <a:gd name="connsiteY70" fmla="*/ 3247549 h 3364875"/>
                  <a:gd name="connsiteX71" fmla="*/ 284754 w 657292"/>
                  <a:gd name="connsiteY71" fmla="*/ 3243971 h 3364875"/>
                  <a:gd name="connsiteX72" fmla="*/ 180656 w 657292"/>
                  <a:gd name="connsiteY72" fmla="*/ 3241043 h 3364875"/>
                  <a:gd name="connsiteX73" fmla="*/ 91847 w 657292"/>
                  <a:gd name="connsiteY73" fmla="*/ 3230633 h 3364875"/>
                  <a:gd name="connsiteX74" fmla="*/ 61918 w 657292"/>
                  <a:gd name="connsiteY74" fmla="*/ 3202982 h 3364875"/>
                  <a:gd name="connsiteX75" fmla="*/ 72978 w 657292"/>
                  <a:gd name="connsiteY75" fmla="*/ 3171753 h 3364875"/>
                  <a:gd name="connsiteX76" fmla="*/ 117220 w 657292"/>
                  <a:gd name="connsiteY76" fmla="*/ 3152885 h 3364875"/>
                  <a:gd name="connsiteX77" fmla="*/ 292237 w 657292"/>
                  <a:gd name="connsiteY77" fmla="*/ 3060497 h 3364875"/>
                  <a:gd name="connsiteX78" fmla="*/ 335828 w 657292"/>
                  <a:gd name="connsiteY78" fmla="*/ 2985351 h 3364875"/>
                  <a:gd name="connsiteX79" fmla="*/ 327695 w 657292"/>
                  <a:gd name="connsiteY79" fmla="*/ 2949893 h 3364875"/>
                  <a:gd name="connsiteX80" fmla="*/ 247344 w 657292"/>
                  <a:gd name="connsiteY80" fmla="*/ 2706562 h 3364875"/>
                  <a:gd name="connsiteX81" fmla="*/ 226524 w 657292"/>
                  <a:gd name="connsiteY81" fmla="*/ 2506823 h 3364875"/>
                  <a:gd name="connsiteX82" fmla="*/ 223271 w 657292"/>
                  <a:gd name="connsiteY82" fmla="*/ 2473316 h 3364875"/>
                  <a:gd name="connsiteX83" fmla="*/ 157559 w 657292"/>
                  <a:gd name="connsiteY83" fmla="*/ 2206239 h 3364875"/>
                  <a:gd name="connsiteX84" fmla="*/ 68750 w 657292"/>
                  <a:gd name="connsiteY84" fmla="*/ 1962908 h 3364875"/>
                  <a:gd name="connsiteX85" fmla="*/ 38171 w 657292"/>
                  <a:gd name="connsiteY85" fmla="*/ 1826279 h 3364875"/>
                  <a:gd name="connsiteX86" fmla="*/ 21905 w 657292"/>
                  <a:gd name="connsiteY86" fmla="*/ 1719903 h 3364875"/>
                  <a:gd name="connsiteX87" fmla="*/ 19628 w 657292"/>
                  <a:gd name="connsiteY87" fmla="*/ 1207868 h 3364875"/>
                  <a:gd name="connsiteX88" fmla="*/ 59641 w 657292"/>
                  <a:gd name="connsiteY88" fmla="*/ 906959 h 3364875"/>
                  <a:gd name="connsiteX89" fmla="*/ 75581 w 657292"/>
                  <a:gd name="connsiteY89" fmla="*/ 845150 h 3364875"/>
                  <a:gd name="connsiteX90" fmla="*/ 82087 w 657292"/>
                  <a:gd name="connsiteY90" fmla="*/ 811644 h 3364875"/>
                  <a:gd name="connsiteX91" fmla="*/ 4013 w 657292"/>
                  <a:gd name="connsiteY91" fmla="*/ 710473 h 3364875"/>
                  <a:gd name="connsiteX92" fmla="*/ 15074 w 657292"/>
                  <a:gd name="connsiteY92" fmla="*/ 678593 h 3364875"/>
                  <a:gd name="connsiteX93" fmla="*/ 34267 w 657292"/>
                  <a:gd name="connsiteY93" fmla="*/ 658098 h 3364875"/>
                  <a:gd name="connsiteX94" fmla="*/ 61918 w 657292"/>
                  <a:gd name="connsiteY94" fmla="*/ 635001 h 3364875"/>
                  <a:gd name="connsiteX95" fmla="*/ 85666 w 657292"/>
                  <a:gd name="connsiteY95" fmla="*/ 623615 h 3364875"/>
                  <a:gd name="connsiteX96" fmla="*/ 120474 w 657292"/>
                  <a:gd name="connsiteY96" fmla="*/ 628820 h 3364875"/>
                  <a:gd name="connsiteX97" fmla="*/ 157233 w 657292"/>
                  <a:gd name="connsiteY97" fmla="*/ 657447 h 3364875"/>
                  <a:gd name="connsiteX98" fmla="*/ 202126 w 657292"/>
                  <a:gd name="connsiteY98" fmla="*/ 597265 h 3364875"/>
                  <a:gd name="connsiteX99" fmla="*/ 194644 w 657292"/>
                  <a:gd name="connsiteY99" fmla="*/ 513336 h 3364875"/>
                  <a:gd name="connsiteX100" fmla="*/ 186837 w 657292"/>
                  <a:gd name="connsiteY100" fmla="*/ 462263 h 3364875"/>
                  <a:gd name="connsiteX101" fmla="*/ 146824 w 657292"/>
                  <a:gd name="connsiteY101" fmla="*/ 444046 h 3364875"/>
                  <a:gd name="connsiteX102" fmla="*/ 133811 w 657292"/>
                  <a:gd name="connsiteY102" fmla="*/ 433636 h 3364875"/>
                  <a:gd name="connsiteX103" fmla="*/ 127956 w 657292"/>
                  <a:gd name="connsiteY103" fmla="*/ 423876 h 3364875"/>
                  <a:gd name="connsiteX104" fmla="*/ 125028 w 657292"/>
                  <a:gd name="connsiteY104" fmla="*/ 413792 h 3364875"/>
                  <a:gd name="connsiteX105" fmla="*/ 124052 w 657292"/>
                  <a:gd name="connsiteY105" fmla="*/ 401755 h 3364875"/>
                  <a:gd name="connsiteX106" fmla="*/ 124052 w 657292"/>
                  <a:gd name="connsiteY106" fmla="*/ 389394 h 3364875"/>
                  <a:gd name="connsiteX107" fmla="*/ 123076 w 657292"/>
                  <a:gd name="connsiteY107" fmla="*/ 375405 h 3364875"/>
                  <a:gd name="connsiteX108" fmla="*/ 121775 w 657292"/>
                  <a:gd name="connsiteY108" fmla="*/ 356537 h 3364875"/>
                  <a:gd name="connsiteX109" fmla="*/ 115919 w 657292"/>
                  <a:gd name="connsiteY109" fmla="*/ 336368 h 3364875"/>
                  <a:gd name="connsiteX110" fmla="*/ 110064 w 657292"/>
                  <a:gd name="connsiteY110" fmla="*/ 316200 h 3364875"/>
                  <a:gd name="connsiteX111" fmla="*/ 107787 w 657292"/>
                  <a:gd name="connsiteY111" fmla="*/ 301235 h 3364875"/>
                  <a:gd name="connsiteX112" fmla="*/ 106811 w 657292"/>
                  <a:gd name="connsiteY112" fmla="*/ 289199 h 3364875"/>
                  <a:gd name="connsiteX113" fmla="*/ 108112 w 657292"/>
                  <a:gd name="connsiteY113" fmla="*/ 278789 h 3364875"/>
                  <a:gd name="connsiteX114" fmla="*/ 111690 w 657292"/>
                  <a:gd name="connsiteY114" fmla="*/ 270006 h 3364875"/>
                  <a:gd name="connsiteX115" fmla="*/ 114944 w 657292"/>
                  <a:gd name="connsiteY115" fmla="*/ 260247 h 3364875"/>
                  <a:gd name="connsiteX116" fmla="*/ 119173 w 657292"/>
                  <a:gd name="connsiteY116" fmla="*/ 250162 h 3364875"/>
                  <a:gd name="connsiteX117" fmla="*/ 124377 w 657292"/>
                  <a:gd name="connsiteY117" fmla="*/ 239427 h 3364875"/>
                  <a:gd name="connsiteX118" fmla="*/ 126329 w 657292"/>
                  <a:gd name="connsiteY118" fmla="*/ 224137 h 3364875"/>
                  <a:gd name="connsiteX119" fmla="*/ 122751 w 657292"/>
                  <a:gd name="connsiteY119" fmla="*/ 178269 h 3364875"/>
                  <a:gd name="connsiteX120" fmla="*/ 126655 w 657292"/>
                  <a:gd name="connsiteY120" fmla="*/ 163630 h 3364875"/>
                  <a:gd name="connsiteX121" fmla="*/ 134462 w 657292"/>
                  <a:gd name="connsiteY121" fmla="*/ 144112 h 3364875"/>
                  <a:gd name="connsiteX122" fmla="*/ 141944 w 657292"/>
                  <a:gd name="connsiteY122" fmla="*/ 125244 h 3364875"/>
                  <a:gd name="connsiteX123" fmla="*/ 153981 w 657292"/>
                  <a:gd name="connsiteY123" fmla="*/ 108328 h 3364875"/>
                  <a:gd name="connsiteX124" fmla="*/ 165366 w 657292"/>
                  <a:gd name="connsiteY124" fmla="*/ 95966 h 3364875"/>
                  <a:gd name="connsiteX125" fmla="*/ 181632 w 657292"/>
                  <a:gd name="connsiteY125" fmla="*/ 75472 h 3364875"/>
                  <a:gd name="connsiteX126" fmla="*/ 185861 w 657292"/>
                  <a:gd name="connsiteY126" fmla="*/ 63760 h 3364875"/>
                  <a:gd name="connsiteX127" fmla="*/ 197572 w 657292"/>
                  <a:gd name="connsiteY127" fmla="*/ 51073 h 3364875"/>
                  <a:gd name="connsiteX128" fmla="*/ 201801 w 657292"/>
                  <a:gd name="connsiteY128" fmla="*/ 40338 h 3364875"/>
                  <a:gd name="connsiteX129" fmla="*/ 223271 w 657292"/>
                  <a:gd name="connsiteY129" fmla="*/ 28627 h 3364875"/>
                  <a:gd name="connsiteX130" fmla="*/ 234006 w 657292"/>
                  <a:gd name="connsiteY130" fmla="*/ 20169 h 3364875"/>
                  <a:gd name="connsiteX131" fmla="*/ 287032 w 657292"/>
                  <a:gd name="connsiteY131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59341 w 657292"/>
                  <a:gd name="connsiteY46" fmla="*/ 552217 h 3364875"/>
                  <a:gd name="connsiteX47" fmla="*/ 553485 w 657292"/>
                  <a:gd name="connsiteY47" fmla="*/ 658463 h 3364875"/>
                  <a:gd name="connsiteX48" fmla="*/ 575959 w 657292"/>
                  <a:gd name="connsiteY48" fmla="*/ 626993 h 3364875"/>
                  <a:gd name="connsiteX49" fmla="*/ 575959 w 657292"/>
                  <a:gd name="connsiteY49" fmla="*/ 1653438 h 3364875"/>
                  <a:gd name="connsiteX50" fmla="*/ 569323 w 657292"/>
                  <a:gd name="connsiteY50" fmla="*/ 1660606 h 3364875"/>
                  <a:gd name="connsiteX51" fmla="*/ 563218 w 657292"/>
                  <a:gd name="connsiteY51" fmla="*/ 1681517 h 3364875"/>
                  <a:gd name="connsiteX52" fmla="*/ 560290 w 657292"/>
                  <a:gd name="connsiteY52" fmla="*/ 1734542 h 3364875"/>
                  <a:gd name="connsiteX53" fmla="*/ 535892 w 657292"/>
                  <a:gd name="connsiteY53" fmla="*/ 1996740 h 3364875"/>
                  <a:gd name="connsiteX54" fmla="*/ 539471 w 657292"/>
                  <a:gd name="connsiteY54" fmla="*/ 2110924 h 3364875"/>
                  <a:gd name="connsiteX55" fmla="*/ 554760 w 657292"/>
                  <a:gd name="connsiteY55" fmla="*/ 2302855 h 3364875"/>
                  <a:gd name="connsiteX56" fmla="*/ 595749 w 657292"/>
                  <a:gd name="connsiteY56" fmla="*/ 2499992 h 3364875"/>
                  <a:gd name="connsiteX57" fmla="*/ 625677 w 657292"/>
                  <a:gd name="connsiteY57" fmla="*/ 2735515 h 3364875"/>
                  <a:gd name="connsiteX58" fmla="*/ 623075 w 657292"/>
                  <a:gd name="connsiteY58" fmla="*/ 2927772 h 3364875"/>
                  <a:gd name="connsiteX59" fmla="*/ 637063 w 657292"/>
                  <a:gd name="connsiteY59" fmla="*/ 3036099 h 3364875"/>
                  <a:gd name="connsiteX60" fmla="*/ 647798 w 657292"/>
                  <a:gd name="connsiteY60" fmla="*/ 3055292 h 3364875"/>
                  <a:gd name="connsiteX61" fmla="*/ 649100 w 657292"/>
                  <a:gd name="connsiteY61" fmla="*/ 3120028 h 3364875"/>
                  <a:gd name="connsiteX62" fmla="*/ 636738 w 657292"/>
                  <a:gd name="connsiteY62" fmla="*/ 3201681 h 3364875"/>
                  <a:gd name="connsiteX63" fmla="*/ 640316 w 657292"/>
                  <a:gd name="connsiteY63" fmla="*/ 3287562 h 3364875"/>
                  <a:gd name="connsiteX64" fmla="*/ 620472 w 657292"/>
                  <a:gd name="connsiteY64" fmla="*/ 3314237 h 3364875"/>
                  <a:gd name="connsiteX65" fmla="*/ 460746 w 657292"/>
                  <a:gd name="connsiteY65" fmla="*/ 3355877 h 3364875"/>
                  <a:gd name="connsiteX66" fmla="*/ 291586 w 657292"/>
                  <a:gd name="connsiteY66" fmla="*/ 3358479 h 3364875"/>
                  <a:gd name="connsiteX67" fmla="*/ 254501 w 657292"/>
                  <a:gd name="connsiteY67" fmla="*/ 3343840 h 3364875"/>
                  <a:gd name="connsiteX68" fmla="*/ 248970 w 657292"/>
                  <a:gd name="connsiteY68" fmla="*/ 3301876 h 3364875"/>
                  <a:gd name="connsiteX69" fmla="*/ 288658 w 657292"/>
                  <a:gd name="connsiteY69" fmla="*/ 3264465 h 3364875"/>
                  <a:gd name="connsiteX70" fmla="*/ 304598 w 657292"/>
                  <a:gd name="connsiteY70" fmla="*/ 3247549 h 3364875"/>
                  <a:gd name="connsiteX71" fmla="*/ 284754 w 657292"/>
                  <a:gd name="connsiteY71" fmla="*/ 3243971 h 3364875"/>
                  <a:gd name="connsiteX72" fmla="*/ 180656 w 657292"/>
                  <a:gd name="connsiteY72" fmla="*/ 3241043 h 3364875"/>
                  <a:gd name="connsiteX73" fmla="*/ 91847 w 657292"/>
                  <a:gd name="connsiteY73" fmla="*/ 3230633 h 3364875"/>
                  <a:gd name="connsiteX74" fmla="*/ 61918 w 657292"/>
                  <a:gd name="connsiteY74" fmla="*/ 3202982 h 3364875"/>
                  <a:gd name="connsiteX75" fmla="*/ 72978 w 657292"/>
                  <a:gd name="connsiteY75" fmla="*/ 3171753 h 3364875"/>
                  <a:gd name="connsiteX76" fmla="*/ 117220 w 657292"/>
                  <a:gd name="connsiteY76" fmla="*/ 3152885 h 3364875"/>
                  <a:gd name="connsiteX77" fmla="*/ 292237 w 657292"/>
                  <a:gd name="connsiteY77" fmla="*/ 3060497 h 3364875"/>
                  <a:gd name="connsiteX78" fmla="*/ 335828 w 657292"/>
                  <a:gd name="connsiteY78" fmla="*/ 2985351 h 3364875"/>
                  <a:gd name="connsiteX79" fmla="*/ 327695 w 657292"/>
                  <a:gd name="connsiteY79" fmla="*/ 2949893 h 3364875"/>
                  <a:gd name="connsiteX80" fmla="*/ 247344 w 657292"/>
                  <a:gd name="connsiteY80" fmla="*/ 2706562 h 3364875"/>
                  <a:gd name="connsiteX81" fmla="*/ 226524 w 657292"/>
                  <a:gd name="connsiteY81" fmla="*/ 2506823 h 3364875"/>
                  <a:gd name="connsiteX82" fmla="*/ 223271 w 657292"/>
                  <a:gd name="connsiteY82" fmla="*/ 2473316 h 3364875"/>
                  <a:gd name="connsiteX83" fmla="*/ 157559 w 657292"/>
                  <a:gd name="connsiteY83" fmla="*/ 2206239 h 3364875"/>
                  <a:gd name="connsiteX84" fmla="*/ 68750 w 657292"/>
                  <a:gd name="connsiteY84" fmla="*/ 1962908 h 3364875"/>
                  <a:gd name="connsiteX85" fmla="*/ 38171 w 657292"/>
                  <a:gd name="connsiteY85" fmla="*/ 1826279 h 3364875"/>
                  <a:gd name="connsiteX86" fmla="*/ 21905 w 657292"/>
                  <a:gd name="connsiteY86" fmla="*/ 1719903 h 3364875"/>
                  <a:gd name="connsiteX87" fmla="*/ 19628 w 657292"/>
                  <a:gd name="connsiteY87" fmla="*/ 1207868 h 3364875"/>
                  <a:gd name="connsiteX88" fmla="*/ 59641 w 657292"/>
                  <a:gd name="connsiteY88" fmla="*/ 906959 h 3364875"/>
                  <a:gd name="connsiteX89" fmla="*/ 75581 w 657292"/>
                  <a:gd name="connsiteY89" fmla="*/ 845150 h 3364875"/>
                  <a:gd name="connsiteX90" fmla="*/ 82087 w 657292"/>
                  <a:gd name="connsiteY90" fmla="*/ 811644 h 3364875"/>
                  <a:gd name="connsiteX91" fmla="*/ 4013 w 657292"/>
                  <a:gd name="connsiteY91" fmla="*/ 710473 h 3364875"/>
                  <a:gd name="connsiteX92" fmla="*/ 15074 w 657292"/>
                  <a:gd name="connsiteY92" fmla="*/ 678593 h 3364875"/>
                  <a:gd name="connsiteX93" fmla="*/ 34267 w 657292"/>
                  <a:gd name="connsiteY93" fmla="*/ 658098 h 3364875"/>
                  <a:gd name="connsiteX94" fmla="*/ 61918 w 657292"/>
                  <a:gd name="connsiteY94" fmla="*/ 635001 h 3364875"/>
                  <a:gd name="connsiteX95" fmla="*/ 85666 w 657292"/>
                  <a:gd name="connsiteY95" fmla="*/ 623615 h 3364875"/>
                  <a:gd name="connsiteX96" fmla="*/ 120474 w 657292"/>
                  <a:gd name="connsiteY96" fmla="*/ 628820 h 3364875"/>
                  <a:gd name="connsiteX97" fmla="*/ 157233 w 657292"/>
                  <a:gd name="connsiteY97" fmla="*/ 657447 h 3364875"/>
                  <a:gd name="connsiteX98" fmla="*/ 202126 w 657292"/>
                  <a:gd name="connsiteY98" fmla="*/ 597265 h 3364875"/>
                  <a:gd name="connsiteX99" fmla="*/ 194644 w 657292"/>
                  <a:gd name="connsiteY99" fmla="*/ 513336 h 3364875"/>
                  <a:gd name="connsiteX100" fmla="*/ 186837 w 657292"/>
                  <a:gd name="connsiteY100" fmla="*/ 462263 h 3364875"/>
                  <a:gd name="connsiteX101" fmla="*/ 146824 w 657292"/>
                  <a:gd name="connsiteY101" fmla="*/ 444046 h 3364875"/>
                  <a:gd name="connsiteX102" fmla="*/ 133811 w 657292"/>
                  <a:gd name="connsiteY102" fmla="*/ 433636 h 3364875"/>
                  <a:gd name="connsiteX103" fmla="*/ 127956 w 657292"/>
                  <a:gd name="connsiteY103" fmla="*/ 423876 h 3364875"/>
                  <a:gd name="connsiteX104" fmla="*/ 125028 w 657292"/>
                  <a:gd name="connsiteY104" fmla="*/ 413792 h 3364875"/>
                  <a:gd name="connsiteX105" fmla="*/ 124052 w 657292"/>
                  <a:gd name="connsiteY105" fmla="*/ 401755 h 3364875"/>
                  <a:gd name="connsiteX106" fmla="*/ 124052 w 657292"/>
                  <a:gd name="connsiteY106" fmla="*/ 389394 h 3364875"/>
                  <a:gd name="connsiteX107" fmla="*/ 123076 w 657292"/>
                  <a:gd name="connsiteY107" fmla="*/ 375405 h 3364875"/>
                  <a:gd name="connsiteX108" fmla="*/ 121775 w 657292"/>
                  <a:gd name="connsiteY108" fmla="*/ 356537 h 3364875"/>
                  <a:gd name="connsiteX109" fmla="*/ 115919 w 657292"/>
                  <a:gd name="connsiteY109" fmla="*/ 336368 h 3364875"/>
                  <a:gd name="connsiteX110" fmla="*/ 110064 w 657292"/>
                  <a:gd name="connsiteY110" fmla="*/ 316200 h 3364875"/>
                  <a:gd name="connsiteX111" fmla="*/ 107787 w 657292"/>
                  <a:gd name="connsiteY111" fmla="*/ 301235 h 3364875"/>
                  <a:gd name="connsiteX112" fmla="*/ 106811 w 657292"/>
                  <a:gd name="connsiteY112" fmla="*/ 289199 h 3364875"/>
                  <a:gd name="connsiteX113" fmla="*/ 108112 w 657292"/>
                  <a:gd name="connsiteY113" fmla="*/ 278789 h 3364875"/>
                  <a:gd name="connsiteX114" fmla="*/ 111690 w 657292"/>
                  <a:gd name="connsiteY114" fmla="*/ 270006 h 3364875"/>
                  <a:gd name="connsiteX115" fmla="*/ 114944 w 657292"/>
                  <a:gd name="connsiteY115" fmla="*/ 260247 h 3364875"/>
                  <a:gd name="connsiteX116" fmla="*/ 119173 w 657292"/>
                  <a:gd name="connsiteY116" fmla="*/ 250162 h 3364875"/>
                  <a:gd name="connsiteX117" fmla="*/ 124377 w 657292"/>
                  <a:gd name="connsiteY117" fmla="*/ 239427 h 3364875"/>
                  <a:gd name="connsiteX118" fmla="*/ 126329 w 657292"/>
                  <a:gd name="connsiteY118" fmla="*/ 224137 h 3364875"/>
                  <a:gd name="connsiteX119" fmla="*/ 122751 w 657292"/>
                  <a:gd name="connsiteY119" fmla="*/ 178269 h 3364875"/>
                  <a:gd name="connsiteX120" fmla="*/ 126655 w 657292"/>
                  <a:gd name="connsiteY120" fmla="*/ 163630 h 3364875"/>
                  <a:gd name="connsiteX121" fmla="*/ 134462 w 657292"/>
                  <a:gd name="connsiteY121" fmla="*/ 144112 h 3364875"/>
                  <a:gd name="connsiteX122" fmla="*/ 141944 w 657292"/>
                  <a:gd name="connsiteY122" fmla="*/ 125244 h 3364875"/>
                  <a:gd name="connsiteX123" fmla="*/ 153981 w 657292"/>
                  <a:gd name="connsiteY123" fmla="*/ 108328 h 3364875"/>
                  <a:gd name="connsiteX124" fmla="*/ 165366 w 657292"/>
                  <a:gd name="connsiteY124" fmla="*/ 95966 h 3364875"/>
                  <a:gd name="connsiteX125" fmla="*/ 181632 w 657292"/>
                  <a:gd name="connsiteY125" fmla="*/ 75472 h 3364875"/>
                  <a:gd name="connsiteX126" fmla="*/ 185861 w 657292"/>
                  <a:gd name="connsiteY126" fmla="*/ 63760 h 3364875"/>
                  <a:gd name="connsiteX127" fmla="*/ 197572 w 657292"/>
                  <a:gd name="connsiteY127" fmla="*/ 51073 h 3364875"/>
                  <a:gd name="connsiteX128" fmla="*/ 201801 w 657292"/>
                  <a:gd name="connsiteY128" fmla="*/ 40338 h 3364875"/>
                  <a:gd name="connsiteX129" fmla="*/ 223271 w 657292"/>
                  <a:gd name="connsiteY129" fmla="*/ 28627 h 3364875"/>
                  <a:gd name="connsiteX130" fmla="*/ 234006 w 657292"/>
                  <a:gd name="connsiteY130" fmla="*/ 20169 h 3364875"/>
                  <a:gd name="connsiteX131" fmla="*/ 287032 w 657292"/>
                  <a:gd name="connsiteY131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3485 w 657292"/>
                  <a:gd name="connsiteY47" fmla="*/ 658463 h 3364875"/>
                  <a:gd name="connsiteX48" fmla="*/ 575959 w 657292"/>
                  <a:gd name="connsiteY48" fmla="*/ 626993 h 3364875"/>
                  <a:gd name="connsiteX49" fmla="*/ 575959 w 657292"/>
                  <a:gd name="connsiteY49" fmla="*/ 1653438 h 3364875"/>
                  <a:gd name="connsiteX50" fmla="*/ 569323 w 657292"/>
                  <a:gd name="connsiteY50" fmla="*/ 1660606 h 3364875"/>
                  <a:gd name="connsiteX51" fmla="*/ 563218 w 657292"/>
                  <a:gd name="connsiteY51" fmla="*/ 1681517 h 3364875"/>
                  <a:gd name="connsiteX52" fmla="*/ 560290 w 657292"/>
                  <a:gd name="connsiteY52" fmla="*/ 1734542 h 3364875"/>
                  <a:gd name="connsiteX53" fmla="*/ 535892 w 657292"/>
                  <a:gd name="connsiteY53" fmla="*/ 1996740 h 3364875"/>
                  <a:gd name="connsiteX54" fmla="*/ 539471 w 657292"/>
                  <a:gd name="connsiteY54" fmla="*/ 2110924 h 3364875"/>
                  <a:gd name="connsiteX55" fmla="*/ 554760 w 657292"/>
                  <a:gd name="connsiteY55" fmla="*/ 2302855 h 3364875"/>
                  <a:gd name="connsiteX56" fmla="*/ 595749 w 657292"/>
                  <a:gd name="connsiteY56" fmla="*/ 2499992 h 3364875"/>
                  <a:gd name="connsiteX57" fmla="*/ 625677 w 657292"/>
                  <a:gd name="connsiteY57" fmla="*/ 2735515 h 3364875"/>
                  <a:gd name="connsiteX58" fmla="*/ 623075 w 657292"/>
                  <a:gd name="connsiteY58" fmla="*/ 2927772 h 3364875"/>
                  <a:gd name="connsiteX59" fmla="*/ 637063 w 657292"/>
                  <a:gd name="connsiteY59" fmla="*/ 3036099 h 3364875"/>
                  <a:gd name="connsiteX60" fmla="*/ 647798 w 657292"/>
                  <a:gd name="connsiteY60" fmla="*/ 3055292 h 3364875"/>
                  <a:gd name="connsiteX61" fmla="*/ 649100 w 657292"/>
                  <a:gd name="connsiteY61" fmla="*/ 3120028 h 3364875"/>
                  <a:gd name="connsiteX62" fmla="*/ 636738 w 657292"/>
                  <a:gd name="connsiteY62" fmla="*/ 3201681 h 3364875"/>
                  <a:gd name="connsiteX63" fmla="*/ 640316 w 657292"/>
                  <a:gd name="connsiteY63" fmla="*/ 3287562 h 3364875"/>
                  <a:gd name="connsiteX64" fmla="*/ 620472 w 657292"/>
                  <a:gd name="connsiteY64" fmla="*/ 3314237 h 3364875"/>
                  <a:gd name="connsiteX65" fmla="*/ 460746 w 657292"/>
                  <a:gd name="connsiteY65" fmla="*/ 3355877 h 3364875"/>
                  <a:gd name="connsiteX66" fmla="*/ 291586 w 657292"/>
                  <a:gd name="connsiteY66" fmla="*/ 3358479 h 3364875"/>
                  <a:gd name="connsiteX67" fmla="*/ 254501 w 657292"/>
                  <a:gd name="connsiteY67" fmla="*/ 3343840 h 3364875"/>
                  <a:gd name="connsiteX68" fmla="*/ 248970 w 657292"/>
                  <a:gd name="connsiteY68" fmla="*/ 3301876 h 3364875"/>
                  <a:gd name="connsiteX69" fmla="*/ 288658 w 657292"/>
                  <a:gd name="connsiteY69" fmla="*/ 3264465 h 3364875"/>
                  <a:gd name="connsiteX70" fmla="*/ 304598 w 657292"/>
                  <a:gd name="connsiteY70" fmla="*/ 3247549 h 3364875"/>
                  <a:gd name="connsiteX71" fmla="*/ 284754 w 657292"/>
                  <a:gd name="connsiteY71" fmla="*/ 3243971 h 3364875"/>
                  <a:gd name="connsiteX72" fmla="*/ 180656 w 657292"/>
                  <a:gd name="connsiteY72" fmla="*/ 3241043 h 3364875"/>
                  <a:gd name="connsiteX73" fmla="*/ 91847 w 657292"/>
                  <a:gd name="connsiteY73" fmla="*/ 3230633 h 3364875"/>
                  <a:gd name="connsiteX74" fmla="*/ 61918 w 657292"/>
                  <a:gd name="connsiteY74" fmla="*/ 3202982 h 3364875"/>
                  <a:gd name="connsiteX75" fmla="*/ 72978 w 657292"/>
                  <a:gd name="connsiteY75" fmla="*/ 3171753 h 3364875"/>
                  <a:gd name="connsiteX76" fmla="*/ 117220 w 657292"/>
                  <a:gd name="connsiteY76" fmla="*/ 3152885 h 3364875"/>
                  <a:gd name="connsiteX77" fmla="*/ 292237 w 657292"/>
                  <a:gd name="connsiteY77" fmla="*/ 3060497 h 3364875"/>
                  <a:gd name="connsiteX78" fmla="*/ 335828 w 657292"/>
                  <a:gd name="connsiteY78" fmla="*/ 2985351 h 3364875"/>
                  <a:gd name="connsiteX79" fmla="*/ 327695 w 657292"/>
                  <a:gd name="connsiteY79" fmla="*/ 2949893 h 3364875"/>
                  <a:gd name="connsiteX80" fmla="*/ 247344 w 657292"/>
                  <a:gd name="connsiteY80" fmla="*/ 2706562 h 3364875"/>
                  <a:gd name="connsiteX81" fmla="*/ 226524 w 657292"/>
                  <a:gd name="connsiteY81" fmla="*/ 2506823 h 3364875"/>
                  <a:gd name="connsiteX82" fmla="*/ 223271 w 657292"/>
                  <a:gd name="connsiteY82" fmla="*/ 2473316 h 3364875"/>
                  <a:gd name="connsiteX83" fmla="*/ 157559 w 657292"/>
                  <a:gd name="connsiteY83" fmla="*/ 2206239 h 3364875"/>
                  <a:gd name="connsiteX84" fmla="*/ 68750 w 657292"/>
                  <a:gd name="connsiteY84" fmla="*/ 1962908 h 3364875"/>
                  <a:gd name="connsiteX85" fmla="*/ 38171 w 657292"/>
                  <a:gd name="connsiteY85" fmla="*/ 1826279 h 3364875"/>
                  <a:gd name="connsiteX86" fmla="*/ 21905 w 657292"/>
                  <a:gd name="connsiteY86" fmla="*/ 1719903 h 3364875"/>
                  <a:gd name="connsiteX87" fmla="*/ 19628 w 657292"/>
                  <a:gd name="connsiteY87" fmla="*/ 1207868 h 3364875"/>
                  <a:gd name="connsiteX88" fmla="*/ 59641 w 657292"/>
                  <a:gd name="connsiteY88" fmla="*/ 906959 h 3364875"/>
                  <a:gd name="connsiteX89" fmla="*/ 75581 w 657292"/>
                  <a:gd name="connsiteY89" fmla="*/ 845150 h 3364875"/>
                  <a:gd name="connsiteX90" fmla="*/ 82087 w 657292"/>
                  <a:gd name="connsiteY90" fmla="*/ 811644 h 3364875"/>
                  <a:gd name="connsiteX91" fmla="*/ 4013 w 657292"/>
                  <a:gd name="connsiteY91" fmla="*/ 710473 h 3364875"/>
                  <a:gd name="connsiteX92" fmla="*/ 15074 w 657292"/>
                  <a:gd name="connsiteY92" fmla="*/ 678593 h 3364875"/>
                  <a:gd name="connsiteX93" fmla="*/ 34267 w 657292"/>
                  <a:gd name="connsiteY93" fmla="*/ 658098 h 3364875"/>
                  <a:gd name="connsiteX94" fmla="*/ 61918 w 657292"/>
                  <a:gd name="connsiteY94" fmla="*/ 635001 h 3364875"/>
                  <a:gd name="connsiteX95" fmla="*/ 85666 w 657292"/>
                  <a:gd name="connsiteY95" fmla="*/ 623615 h 3364875"/>
                  <a:gd name="connsiteX96" fmla="*/ 120474 w 657292"/>
                  <a:gd name="connsiteY96" fmla="*/ 628820 h 3364875"/>
                  <a:gd name="connsiteX97" fmla="*/ 157233 w 657292"/>
                  <a:gd name="connsiteY97" fmla="*/ 657447 h 3364875"/>
                  <a:gd name="connsiteX98" fmla="*/ 202126 w 657292"/>
                  <a:gd name="connsiteY98" fmla="*/ 597265 h 3364875"/>
                  <a:gd name="connsiteX99" fmla="*/ 194644 w 657292"/>
                  <a:gd name="connsiteY99" fmla="*/ 513336 h 3364875"/>
                  <a:gd name="connsiteX100" fmla="*/ 186837 w 657292"/>
                  <a:gd name="connsiteY100" fmla="*/ 462263 h 3364875"/>
                  <a:gd name="connsiteX101" fmla="*/ 146824 w 657292"/>
                  <a:gd name="connsiteY101" fmla="*/ 444046 h 3364875"/>
                  <a:gd name="connsiteX102" fmla="*/ 133811 w 657292"/>
                  <a:gd name="connsiteY102" fmla="*/ 433636 h 3364875"/>
                  <a:gd name="connsiteX103" fmla="*/ 127956 w 657292"/>
                  <a:gd name="connsiteY103" fmla="*/ 423876 h 3364875"/>
                  <a:gd name="connsiteX104" fmla="*/ 125028 w 657292"/>
                  <a:gd name="connsiteY104" fmla="*/ 413792 h 3364875"/>
                  <a:gd name="connsiteX105" fmla="*/ 124052 w 657292"/>
                  <a:gd name="connsiteY105" fmla="*/ 401755 h 3364875"/>
                  <a:gd name="connsiteX106" fmla="*/ 124052 w 657292"/>
                  <a:gd name="connsiteY106" fmla="*/ 389394 h 3364875"/>
                  <a:gd name="connsiteX107" fmla="*/ 123076 w 657292"/>
                  <a:gd name="connsiteY107" fmla="*/ 375405 h 3364875"/>
                  <a:gd name="connsiteX108" fmla="*/ 121775 w 657292"/>
                  <a:gd name="connsiteY108" fmla="*/ 356537 h 3364875"/>
                  <a:gd name="connsiteX109" fmla="*/ 115919 w 657292"/>
                  <a:gd name="connsiteY109" fmla="*/ 336368 h 3364875"/>
                  <a:gd name="connsiteX110" fmla="*/ 110064 w 657292"/>
                  <a:gd name="connsiteY110" fmla="*/ 316200 h 3364875"/>
                  <a:gd name="connsiteX111" fmla="*/ 107787 w 657292"/>
                  <a:gd name="connsiteY111" fmla="*/ 301235 h 3364875"/>
                  <a:gd name="connsiteX112" fmla="*/ 106811 w 657292"/>
                  <a:gd name="connsiteY112" fmla="*/ 289199 h 3364875"/>
                  <a:gd name="connsiteX113" fmla="*/ 108112 w 657292"/>
                  <a:gd name="connsiteY113" fmla="*/ 278789 h 3364875"/>
                  <a:gd name="connsiteX114" fmla="*/ 111690 w 657292"/>
                  <a:gd name="connsiteY114" fmla="*/ 270006 h 3364875"/>
                  <a:gd name="connsiteX115" fmla="*/ 114944 w 657292"/>
                  <a:gd name="connsiteY115" fmla="*/ 260247 h 3364875"/>
                  <a:gd name="connsiteX116" fmla="*/ 119173 w 657292"/>
                  <a:gd name="connsiteY116" fmla="*/ 250162 h 3364875"/>
                  <a:gd name="connsiteX117" fmla="*/ 124377 w 657292"/>
                  <a:gd name="connsiteY117" fmla="*/ 239427 h 3364875"/>
                  <a:gd name="connsiteX118" fmla="*/ 126329 w 657292"/>
                  <a:gd name="connsiteY118" fmla="*/ 224137 h 3364875"/>
                  <a:gd name="connsiteX119" fmla="*/ 122751 w 657292"/>
                  <a:gd name="connsiteY119" fmla="*/ 178269 h 3364875"/>
                  <a:gd name="connsiteX120" fmla="*/ 126655 w 657292"/>
                  <a:gd name="connsiteY120" fmla="*/ 163630 h 3364875"/>
                  <a:gd name="connsiteX121" fmla="*/ 134462 w 657292"/>
                  <a:gd name="connsiteY121" fmla="*/ 144112 h 3364875"/>
                  <a:gd name="connsiteX122" fmla="*/ 141944 w 657292"/>
                  <a:gd name="connsiteY122" fmla="*/ 125244 h 3364875"/>
                  <a:gd name="connsiteX123" fmla="*/ 153981 w 657292"/>
                  <a:gd name="connsiteY123" fmla="*/ 108328 h 3364875"/>
                  <a:gd name="connsiteX124" fmla="*/ 165366 w 657292"/>
                  <a:gd name="connsiteY124" fmla="*/ 95966 h 3364875"/>
                  <a:gd name="connsiteX125" fmla="*/ 181632 w 657292"/>
                  <a:gd name="connsiteY125" fmla="*/ 75472 h 3364875"/>
                  <a:gd name="connsiteX126" fmla="*/ 185861 w 657292"/>
                  <a:gd name="connsiteY126" fmla="*/ 63760 h 3364875"/>
                  <a:gd name="connsiteX127" fmla="*/ 197572 w 657292"/>
                  <a:gd name="connsiteY127" fmla="*/ 51073 h 3364875"/>
                  <a:gd name="connsiteX128" fmla="*/ 201801 w 657292"/>
                  <a:gd name="connsiteY128" fmla="*/ 40338 h 3364875"/>
                  <a:gd name="connsiteX129" fmla="*/ 223271 w 657292"/>
                  <a:gd name="connsiteY129" fmla="*/ 28627 h 3364875"/>
                  <a:gd name="connsiteX130" fmla="*/ 234006 w 657292"/>
                  <a:gd name="connsiteY130" fmla="*/ 20169 h 3364875"/>
                  <a:gd name="connsiteX131" fmla="*/ 287032 w 657292"/>
                  <a:gd name="connsiteY131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75959 w 657292"/>
                  <a:gd name="connsiteY48" fmla="*/ 626993 h 3364875"/>
                  <a:gd name="connsiteX49" fmla="*/ 575959 w 657292"/>
                  <a:gd name="connsiteY49" fmla="*/ 1653438 h 3364875"/>
                  <a:gd name="connsiteX50" fmla="*/ 569323 w 657292"/>
                  <a:gd name="connsiteY50" fmla="*/ 1660606 h 3364875"/>
                  <a:gd name="connsiteX51" fmla="*/ 563218 w 657292"/>
                  <a:gd name="connsiteY51" fmla="*/ 1681517 h 3364875"/>
                  <a:gd name="connsiteX52" fmla="*/ 560290 w 657292"/>
                  <a:gd name="connsiteY52" fmla="*/ 1734542 h 3364875"/>
                  <a:gd name="connsiteX53" fmla="*/ 535892 w 657292"/>
                  <a:gd name="connsiteY53" fmla="*/ 1996740 h 3364875"/>
                  <a:gd name="connsiteX54" fmla="*/ 539471 w 657292"/>
                  <a:gd name="connsiteY54" fmla="*/ 2110924 h 3364875"/>
                  <a:gd name="connsiteX55" fmla="*/ 554760 w 657292"/>
                  <a:gd name="connsiteY55" fmla="*/ 2302855 h 3364875"/>
                  <a:gd name="connsiteX56" fmla="*/ 595749 w 657292"/>
                  <a:gd name="connsiteY56" fmla="*/ 2499992 h 3364875"/>
                  <a:gd name="connsiteX57" fmla="*/ 625677 w 657292"/>
                  <a:gd name="connsiteY57" fmla="*/ 2735515 h 3364875"/>
                  <a:gd name="connsiteX58" fmla="*/ 623075 w 657292"/>
                  <a:gd name="connsiteY58" fmla="*/ 2927772 h 3364875"/>
                  <a:gd name="connsiteX59" fmla="*/ 637063 w 657292"/>
                  <a:gd name="connsiteY59" fmla="*/ 3036099 h 3364875"/>
                  <a:gd name="connsiteX60" fmla="*/ 647798 w 657292"/>
                  <a:gd name="connsiteY60" fmla="*/ 3055292 h 3364875"/>
                  <a:gd name="connsiteX61" fmla="*/ 649100 w 657292"/>
                  <a:gd name="connsiteY61" fmla="*/ 3120028 h 3364875"/>
                  <a:gd name="connsiteX62" fmla="*/ 636738 w 657292"/>
                  <a:gd name="connsiteY62" fmla="*/ 3201681 h 3364875"/>
                  <a:gd name="connsiteX63" fmla="*/ 640316 w 657292"/>
                  <a:gd name="connsiteY63" fmla="*/ 3287562 h 3364875"/>
                  <a:gd name="connsiteX64" fmla="*/ 620472 w 657292"/>
                  <a:gd name="connsiteY64" fmla="*/ 3314237 h 3364875"/>
                  <a:gd name="connsiteX65" fmla="*/ 460746 w 657292"/>
                  <a:gd name="connsiteY65" fmla="*/ 3355877 h 3364875"/>
                  <a:gd name="connsiteX66" fmla="*/ 291586 w 657292"/>
                  <a:gd name="connsiteY66" fmla="*/ 3358479 h 3364875"/>
                  <a:gd name="connsiteX67" fmla="*/ 254501 w 657292"/>
                  <a:gd name="connsiteY67" fmla="*/ 3343840 h 3364875"/>
                  <a:gd name="connsiteX68" fmla="*/ 248970 w 657292"/>
                  <a:gd name="connsiteY68" fmla="*/ 3301876 h 3364875"/>
                  <a:gd name="connsiteX69" fmla="*/ 288658 w 657292"/>
                  <a:gd name="connsiteY69" fmla="*/ 3264465 h 3364875"/>
                  <a:gd name="connsiteX70" fmla="*/ 304598 w 657292"/>
                  <a:gd name="connsiteY70" fmla="*/ 3247549 h 3364875"/>
                  <a:gd name="connsiteX71" fmla="*/ 284754 w 657292"/>
                  <a:gd name="connsiteY71" fmla="*/ 3243971 h 3364875"/>
                  <a:gd name="connsiteX72" fmla="*/ 180656 w 657292"/>
                  <a:gd name="connsiteY72" fmla="*/ 3241043 h 3364875"/>
                  <a:gd name="connsiteX73" fmla="*/ 91847 w 657292"/>
                  <a:gd name="connsiteY73" fmla="*/ 3230633 h 3364875"/>
                  <a:gd name="connsiteX74" fmla="*/ 61918 w 657292"/>
                  <a:gd name="connsiteY74" fmla="*/ 3202982 h 3364875"/>
                  <a:gd name="connsiteX75" fmla="*/ 72978 w 657292"/>
                  <a:gd name="connsiteY75" fmla="*/ 3171753 h 3364875"/>
                  <a:gd name="connsiteX76" fmla="*/ 117220 w 657292"/>
                  <a:gd name="connsiteY76" fmla="*/ 3152885 h 3364875"/>
                  <a:gd name="connsiteX77" fmla="*/ 292237 w 657292"/>
                  <a:gd name="connsiteY77" fmla="*/ 3060497 h 3364875"/>
                  <a:gd name="connsiteX78" fmla="*/ 335828 w 657292"/>
                  <a:gd name="connsiteY78" fmla="*/ 2985351 h 3364875"/>
                  <a:gd name="connsiteX79" fmla="*/ 327695 w 657292"/>
                  <a:gd name="connsiteY79" fmla="*/ 2949893 h 3364875"/>
                  <a:gd name="connsiteX80" fmla="*/ 247344 w 657292"/>
                  <a:gd name="connsiteY80" fmla="*/ 2706562 h 3364875"/>
                  <a:gd name="connsiteX81" fmla="*/ 226524 w 657292"/>
                  <a:gd name="connsiteY81" fmla="*/ 2506823 h 3364875"/>
                  <a:gd name="connsiteX82" fmla="*/ 223271 w 657292"/>
                  <a:gd name="connsiteY82" fmla="*/ 2473316 h 3364875"/>
                  <a:gd name="connsiteX83" fmla="*/ 157559 w 657292"/>
                  <a:gd name="connsiteY83" fmla="*/ 2206239 h 3364875"/>
                  <a:gd name="connsiteX84" fmla="*/ 68750 w 657292"/>
                  <a:gd name="connsiteY84" fmla="*/ 1962908 h 3364875"/>
                  <a:gd name="connsiteX85" fmla="*/ 38171 w 657292"/>
                  <a:gd name="connsiteY85" fmla="*/ 1826279 h 3364875"/>
                  <a:gd name="connsiteX86" fmla="*/ 21905 w 657292"/>
                  <a:gd name="connsiteY86" fmla="*/ 1719903 h 3364875"/>
                  <a:gd name="connsiteX87" fmla="*/ 19628 w 657292"/>
                  <a:gd name="connsiteY87" fmla="*/ 1207868 h 3364875"/>
                  <a:gd name="connsiteX88" fmla="*/ 59641 w 657292"/>
                  <a:gd name="connsiteY88" fmla="*/ 906959 h 3364875"/>
                  <a:gd name="connsiteX89" fmla="*/ 75581 w 657292"/>
                  <a:gd name="connsiteY89" fmla="*/ 845150 h 3364875"/>
                  <a:gd name="connsiteX90" fmla="*/ 82087 w 657292"/>
                  <a:gd name="connsiteY90" fmla="*/ 811644 h 3364875"/>
                  <a:gd name="connsiteX91" fmla="*/ 4013 w 657292"/>
                  <a:gd name="connsiteY91" fmla="*/ 710473 h 3364875"/>
                  <a:gd name="connsiteX92" fmla="*/ 15074 w 657292"/>
                  <a:gd name="connsiteY92" fmla="*/ 678593 h 3364875"/>
                  <a:gd name="connsiteX93" fmla="*/ 34267 w 657292"/>
                  <a:gd name="connsiteY93" fmla="*/ 658098 h 3364875"/>
                  <a:gd name="connsiteX94" fmla="*/ 61918 w 657292"/>
                  <a:gd name="connsiteY94" fmla="*/ 635001 h 3364875"/>
                  <a:gd name="connsiteX95" fmla="*/ 85666 w 657292"/>
                  <a:gd name="connsiteY95" fmla="*/ 623615 h 3364875"/>
                  <a:gd name="connsiteX96" fmla="*/ 120474 w 657292"/>
                  <a:gd name="connsiteY96" fmla="*/ 628820 h 3364875"/>
                  <a:gd name="connsiteX97" fmla="*/ 157233 w 657292"/>
                  <a:gd name="connsiteY97" fmla="*/ 657447 h 3364875"/>
                  <a:gd name="connsiteX98" fmla="*/ 202126 w 657292"/>
                  <a:gd name="connsiteY98" fmla="*/ 597265 h 3364875"/>
                  <a:gd name="connsiteX99" fmla="*/ 194644 w 657292"/>
                  <a:gd name="connsiteY99" fmla="*/ 513336 h 3364875"/>
                  <a:gd name="connsiteX100" fmla="*/ 186837 w 657292"/>
                  <a:gd name="connsiteY100" fmla="*/ 462263 h 3364875"/>
                  <a:gd name="connsiteX101" fmla="*/ 146824 w 657292"/>
                  <a:gd name="connsiteY101" fmla="*/ 444046 h 3364875"/>
                  <a:gd name="connsiteX102" fmla="*/ 133811 w 657292"/>
                  <a:gd name="connsiteY102" fmla="*/ 433636 h 3364875"/>
                  <a:gd name="connsiteX103" fmla="*/ 127956 w 657292"/>
                  <a:gd name="connsiteY103" fmla="*/ 423876 h 3364875"/>
                  <a:gd name="connsiteX104" fmla="*/ 125028 w 657292"/>
                  <a:gd name="connsiteY104" fmla="*/ 413792 h 3364875"/>
                  <a:gd name="connsiteX105" fmla="*/ 124052 w 657292"/>
                  <a:gd name="connsiteY105" fmla="*/ 401755 h 3364875"/>
                  <a:gd name="connsiteX106" fmla="*/ 124052 w 657292"/>
                  <a:gd name="connsiteY106" fmla="*/ 389394 h 3364875"/>
                  <a:gd name="connsiteX107" fmla="*/ 123076 w 657292"/>
                  <a:gd name="connsiteY107" fmla="*/ 375405 h 3364875"/>
                  <a:gd name="connsiteX108" fmla="*/ 121775 w 657292"/>
                  <a:gd name="connsiteY108" fmla="*/ 356537 h 3364875"/>
                  <a:gd name="connsiteX109" fmla="*/ 115919 w 657292"/>
                  <a:gd name="connsiteY109" fmla="*/ 336368 h 3364875"/>
                  <a:gd name="connsiteX110" fmla="*/ 110064 w 657292"/>
                  <a:gd name="connsiteY110" fmla="*/ 316200 h 3364875"/>
                  <a:gd name="connsiteX111" fmla="*/ 107787 w 657292"/>
                  <a:gd name="connsiteY111" fmla="*/ 301235 h 3364875"/>
                  <a:gd name="connsiteX112" fmla="*/ 106811 w 657292"/>
                  <a:gd name="connsiteY112" fmla="*/ 289199 h 3364875"/>
                  <a:gd name="connsiteX113" fmla="*/ 108112 w 657292"/>
                  <a:gd name="connsiteY113" fmla="*/ 278789 h 3364875"/>
                  <a:gd name="connsiteX114" fmla="*/ 111690 w 657292"/>
                  <a:gd name="connsiteY114" fmla="*/ 270006 h 3364875"/>
                  <a:gd name="connsiteX115" fmla="*/ 114944 w 657292"/>
                  <a:gd name="connsiteY115" fmla="*/ 260247 h 3364875"/>
                  <a:gd name="connsiteX116" fmla="*/ 119173 w 657292"/>
                  <a:gd name="connsiteY116" fmla="*/ 250162 h 3364875"/>
                  <a:gd name="connsiteX117" fmla="*/ 124377 w 657292"/>
                  <a:gd name="connsiteY117" fmla="*/ 239427 h 3364875"/>
                  <a:gd name="connsiteX118" fmla="*/ 126329 w 657292"/>
                  <a:gd name="connsiteY118" fmla="*/ 224137 h 3364875"/>
                  <a:gd name="connsiteX119" fmla="*/ 122751 w 657292"/>
                  <a:gd name="connsiteY119" fmla="*/ 178269 h 3364875"/>
                  <a:gd name="connsiteX120" fmla="*/ 126655 w 657292"/>
                  <a:gd name="connsiteY120" fmla="*/ 163630 h 3364875"/>
                  <a:gd name="connsiteX121" fmla="*/ 134462 w 657292"/>
                  <a:gd name="connsiteY121" fmla="*/ 144112 h 3364875"/>
                  <a:gd name="connsiteX122" fmla="*/ 141944 w 657292"/>
                  <a:gd name="connsiteY122" fmla="*/ 125244 h 3364875"/>
                  <a:gd name="connsiteX123" fmla="*/ 153981 w 657292"/>
                  <a:gd name="connsiteY123" fmla="*/ 108328 h 3364875"/>
                  <a:gd name="connsiteX124" fmla="*/ 165366 w 657292"/>
                  <a:gd name="connsiteY124" fmla="*/ 95966 h 3364875"/>
                  <a:gd name="connsiteX125" fmla="*/ 181632 w 657292"/>
                  <a:gd name="connsiteY125" fmla="*/ 75472 h 3364875"/>
                  <a:gd name="connsiteX126" fmla="*/ 185861 w 657292"/>
                  <a:gd name="connsiteY126" fmla="*/ 63760 h 3364875"/>
                  <a:gd name="connsiteX127" fmla="*/ 197572 w 657292"/>
                  <a:gd name="connsiteY127" fmla="*/ 51073 h 3364875"/>
                  <a:gd name="connsiteX128" fmla="*/ 201801 w 657292"/>
                  <a:gd name="connsiteY128" fmla="*/ 40338 h 3364875"/>
                  <a:gd name="connsiteX129" fmla="*/ 223271 w 657292"/>
                  <a:gd name="connsiteY129" fmla="*/ 28627 h 3364875"/>
                  <a:gd name="connsiteX130" fmla="*/ 234006 w 657292"/>
                  <a:gd name="connsiteY130" fmla="*/ 20169 h 3364875"/>
                  <a:gd name="connsiteX131" fmla="*/ 287032 w 657292"/>
                  <a:gd name="connsiteY131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75959 w 657292"/>
                  <a:gd name="connsiteY49" fmla="*/ 1653438 h 3364875"/>
                  <a:gd name="connsiteX50" fmla="*/ 569323 w 657292"/>
                  <a:gd name="connsiteY50" fmla="*/ 1660606 h 3364875"/>
                  <a:gd name="connsiteX51" fmla="*/ 563218 w 657292"/>
                  <a:gd name="connsiteY51" fmla="*/ 1681517 h 3364875"/>
                  <a:gd name="connsiteX52" fmla="*/ 560290 w 657292"/>
                  <a:gd name="connsiteY52" fmla="*/ 1734542 h 3364875"/>
                  <a:gd name="connsiteX53" fmla="*/ 535892 w 657292"/>
                  <a:gd name="connsiteY53" fmla="*/ 1996740 h 3364875"/>
                  <a:gd name="connsiteX54" fmla="*/ 539471 w 657292"/>
                  <a:gd name="connsiteY54" fmla="*/ 2110924 h 3364875"/>
                  <a:gd name="connsiteX55" fmla="*/ 554760 w 657292"/>
                  <a:gd name="connsiteY55" fmla="*/ 2302855 h 3364875"/>
                  <a:gd name="connsiteX56" fmla="*/ 595749 w 657292"/>
                  <a:gd name="connsiteY56" fmla="*/ 2499992 h 3364875"/>
                  <a:gd name="connsiteX57" fmla="*/ 625677 w 657292"/>
                  <a:gd name="connsiteY57" fmla="*/ 2735515 h 3364875"/>
                  <a:gd name="connsiteX58" fmla="*/ 623075 w 657292"/>
                  <a:gd name="connsiteY58" fmla="*/ 2927772 h 3364875"/>
                  <a:gd name="connsiteX59" fmla="*/ 637063 w 657292"/>
                  <a:gd name="connsiteY59" fmla="*/ 3036099 h 3364875"/>
                  <a:gd name="connsiteX60" fmla="*/ 647798 w 657292"/>
                  <a:gd name="connsiteY60" fmla="*/ 3055292 h 3364875"/>
                  <a:gd name="connsiteX61" fmla="*/ 649100 w 657292"/>
                  <a:gd name="connsiteY61" fmla="*/ 3120028 h 3364875"/>
                  <a:gd name="connsiteX62" fmla="*/ 636738 w 657292"/>
                  <a:gd name="connsiteY62" fmla="*/ 3201681 h 3364875"/>
                  <a:gd name="connsiteX63" fmla="*/ 640316 w 657292"/>
                  <a:gd name="connsiteY63" fmla="*/ 3287562 h 3364875"/>
                  <a:gd name="connsiteX64" fmla="*/ 620472 w 657292"/>
                  <a:gd name="connsiteY64" fmla="*/ 3314237 h 3364875"/>
                  <a:gd name="connsiteX65" fmla="*/ 460746 w 657292"/>
                  <a:gd name="connsiteY65" fmla="*/ 3355877 h 3364875"/>
                  <a:gd name="connsiteX66" fmla="*/ 291586 w 657292"/>
                  <a:gd name="connsiteY66" fmla="*/ 3358479 h 3364875"/>
                  <a:gd name="connsiteX67" fmla="*/ 254501 w 657292"/>
                  <a:gd name="connsiteY67" fmla="*/ 3343840 h 3364875"/>
                  <a:gd name="connsiteX68" fmla="*/ 248970 w 657292"/>
                  <a:gd name="connsiteY68" fmla="*/ 3301876 h 3364875"/>
                  <a:gd name="connsiteX69" fmla="*/ 288658 w 657292"/>
                  <a:gd name="connsiteY69" fmla="*/ 3264465 h 3364875"/>
                  <a:gd name="connsiteX70" fmla="*/ 304598 w 657292"/>
                  <a:gd name="connsiteY70" fmla="*/ 3247549 h 3364875"/>
                  <a:gd name="connsiteX71" fmla="*/ 284754 w 657292"/>
                  <a:gd name="connsiteY71" fmla="*/ 3243971 h 3364875"/>
                  <a:gd name="connsiteX72" fmla="*/ 180656 w 657292"/>
                  <a:gd name="connsiteY72" fmla="*/ 3241043 h 3364875"/>
                  <a:gd name="connsiteX73" fmla="*/ 91847 w 657292"/>
                  <a:gd name="connsiteY73" fmla="*/ 3230633 h 3364875"/>
                  <a:gd name="connsiteX74" fmla="*/ 61918 w 657292"/>
                  <a:gd name="connsiteY74" fmla="*/ 3202982 h 3364875"/>
                  <a:gd name="connsiteX75" fmla="*/ 72978 w 657292"/>
                  <a:gd name="connsiteY75" fmla="*/ 3171753 h 3364875"/>
                  <a:gd name="connsiteX76" fmla="*/ 117220 w 657292"/>
                  <a:gd name="connsiteY76" fmla="*/ 3152885 h 3364875"/>
                  <a:gd name="connsiteX77" fmla="*/ 292237 w 657292"/>
                  <a:gd name="connsiteY77" fmla="*/ 3060497 h 3364875"/>
                  <a:gd name="connsiteX78" fmla="*/ 335828 w 657292"/>
                  <a:gd name="connsiteY78" fmla="*/ 2985351 h 3364875"/>
                  <a:gd name="connsiteX79" fmla="*/ 327695 w 657292"/>
                  <a:gd name="connsiteY79" fmla="*/ 2949893 h 3364875"/>
                  <a:gd name="connsiteX80" fmla="*/ 247344 w 657292"/>
                  <a:gd name="connsiteY80" fmla="*/ 2706562 h 3364875"/>
                  <a:gd name="connsiteX81" fmla="*/ 226524 w 657292"/>
                  <a:gd name="connsiteY81" fmla="*/ 2506823 h 3364875"/>
                  <a:gd name="connsiteX82" fmla="*/ 223271 w 657292"/>
                  <a:gd name="connsiteY82" fmla="*/ 2473316 h 3364875"/>
                  <a:gd name="connsiteX83" fmla="*/ 157559 w 657292"/>
                  <a:gd name="connsiteY83" fmla="*/ 2206239 h 3364875"/>
                  <a:gd name="connsiteX84" fmla="*/ 68750 w 657292"/>
                  <a:gd name="connsiteY84" fmla="*/ 1962908 h 3364875"/>
                  <a:gd name="connsiteX85" fmla="*/ 38171 w 657292"/>
                  <a:gd name="connsiteY85" fmla="*/ 1826279 h 3364875"/>
                  <a:gd name="connsiteX86" fmla="*/ 21905 w 657292"/>
                  <a:gd name="connsiteY86" fmla="*/ 1719903 h 3364875"/>
                  <a:gd name="connsiteX87" fmla="*/ 19628 w 657292"/>
                  <a:gd name="connsiteY87" fmla="*/ 1207868 h 3364875"/>
                  <a:gd name="connsiteX88" fmla="*/ 59641 w 657292"/>
                  <a:gd name="connsiteY88" fmla="*/ 906959 h 3364875"/>
                  <a:gd name="connsiteX89" fmla="*/ 75581 w 657292"/>
                  <a:gd name="connsiteY89" fmla="*/ 845150 h 3364875"/>
                  <a:gd name="connsiteX90" fmla="*/ 82087 w 657292"/>
                  <a:gd name="connsiteY90" fmla="*/ 811644 h 3364875"/>
                  <a:gd name="connsiteX91" fmla="*/ 4013 w 657292"/>
                  <a:gd name="connsiteY91" fmla="*/ 710473 h 3364875"/>
                  <a:gd name="connsiteX92" fmla="*/ 15074 w 657292"/>
                  <a:gd name="connsiteY92" fmla="*/ 678593 h 3364875"/>
                  <a:gd name="connsiteX93" fmla="*/ 34267 w 657292"/>
                  <a:gd name="connsiteY93" fmla="*/ 658098 h 3364875"/>
                  <a:gd name="connsiteX94" fmla="*/ 61918 w 657292"/>
                  <a:gd name="connsiteY94" fmla="*/ 635001 h 3364875"/>
                  <a:gd name="connsiteX95" fmla="*/ 85666 w 657292"/>
                  <a:gd name="connsiteY95" fmla="*/ 623615 h 3364875"/>
                  <a:gd name="connsiteX96" fmla="*/ 120474 w 657292"/>
                  <a:gd name="connsiteY96" fmla="*/ 628820 h 3364875"/>
                  <a:gd name="connsiteX97" fmla="*/ 157233 w 657292"/>
                  <a:gd name="connsiteY97" fmla="*/ 657447 h 3364875"/>
                  <a:gd name="connsiteX98" fmla="*/ 202126 w 657292"/>
                  <a:gd name="connsiteY98" fmla="*/ 597265 h 3364875"/>
                  <a:gd name="connsiteX99" fmla="*/ 194644 w 657292"/>
                  <a:gd name="connsiteY99" fmla="*/ 513336 h 3364875"/>
                  <a:gd name="connsiteX100" fmla="*/ 186837 w 657292"/>
                  <a:gd name="connsiteY100" fmla="*/ 462263 h 3364875"/>
                  <a:gd name="connsiteX101" fmla="*/ 146824 w 657292"/>
                  <a:gd name="connsiteY101" fmla="*/ 444046 h 3364875"/>
                  <a:gd name="connsiteX102" fmla="*/ 133811 w 657292"/>
                  <a:gd name="connsiteY102" fmla="*/ 433636 h 3364875"/>
                  <a:gd name="connsiteX103" fmla="*/ 127956 w 657292"/>
                  <a:gd name="connsiteY103" fmla="*/ 423876 h 3364875"/>
                  <a:gd name="connsiteX104" fmla="*/ 125028 w 657292"/>
                  <a:gd name="connsiteY104" fmla="*/ 413792 h 3364875"/>
                  <a:gd name="connsiteX105" fmla="*/ 124052 w 657292"/>
                  <a:gd name="connsiteY105" fmla="*/ 401755 h 3364875"/>
                  <a:gd name="connsiteX106" fmla="*/ 124052 w 657292"/>
                  <a:gd name="connsiteY106" fmla="*/ 389394 h 3364875"/>
                  <a:gd name="connsiteX107" fmla="*/ 123076 w 657292"/>
                  <a:gd name="connsiteY107" fmla="*/ 375405 h 3364875"/>
                  <a:gd name="connsiteX108" fmla="*/ 121775 w 657292"/>
                  <a:gd name="connsiteY108" fmla="*/ 356537 h 3364875"/>
                  <a:gd name="connsiteX109" fmla="*/ 115919 w 657292"/>
                  <a:gd name="connsiteY109" fmla="*/ 336368 h 3364875"/>
                  <a:gd name="connsiteX110" fmla="*/ 110064 w 657292"/>
                  <a:gd name="connsiteY110" fmla="*/ 316200 h 3364875"/>
                  <a:gd name="connsiteX111" fmla="*/ 107787 w 657292"/>
                  <a:gd name="connsiteY111" fmla="*/ 301235 h 3364875"/>
                  <a:gd name="connsiteX112" fmla="*/ 106811 w 657292"/>
                  <a:gd name="connsiteY112" fmla="*/ 289199 h 3364875"/>
                  <a:gd name="connsiteX113" fmla="*/ 108112 w 657292"/>
                  <a:gd name="connsiteY113" fmla="*/ 278789 h 3364875"/>
                  <a:gd name="connsiteX114" fmla="*/ 111690 w 657292"/>
                  <a:gd name="connsiteY114" fmla="*/ 270006 h 3364875"/>
                  <a:gd name="connsiteX115" fmla="*/ 114944 w 657292"/>
                  <a:gd name="connsiteY115" fmla="*/ 260247 h 3364875"/>
                  <a:gd name="connsiteX116" fmla="*/ 119173 w 657292"/>
                  <a:gd name="connsiteY116" fmla="*/ 250162 h 3364875"/>
                  <a:gd name="connsiteX117" fmla="*/ 124377 w 657292"/>
                  <a:gd name="connsiteY117" fmla="*/ 239427 h 3364875"/>
                  <a:gd name="connsiteX118" fmla="*/ 126329 w 657292"/>
                  <a:gd name="connsiteY118" fmla="*/ 224137 h 3364875"/>
                  <a:gd name="connsiteX119" fmla="*/ 122751 w 657292"/>
                  <a:gd name="connsiteY119" fmla="*/ 178269 h 3364875"/>
                  <a:gd name="connsiteX120" fmla="*/ 126655 w 657292"/>
                  <a:gd name="connsiteY120" fmla="*/ 163630 h 3364875"/>
                  <a:gd name="connsiteX121" fmla="*/ 134462 w 657292"/>
                  <a:gd name="connsiteY121" fmla="*/ 144112 h 3364875"/>
                  <a:gd name="connsiteX122" fmla="*/ 141944 w 657292"/>
                  <a:gd name="connsiteY122" fmla="*/ 125244 h 3364875"/>
                  <a:gd name="connsiteX123" fmla="*/ 153981 w 657292"/>
                  <a:gd name="connsiteY123" fmla="*/ 108328 h 3364875"/>
                  <a:gd name="connsiteX124" fmla="*/ 165366 w 657292"/>
                  <a:gd name="connsiteY124" fmla="*/ 95966 h 3364875"/>
                  <a:gd name="connsiteX125" fmla="*/ 181632 w 657292"/>
                  <a:gd name="connsiteY125" fmla="*/ 75472 h 3364875"/>
                  <a:gd name="connsiteX126" fmla="*/ 185861 w 657292"/>
                  <a:gd name="connsiteY126" fmla="*/ 63760 h 3364875"/>
                  <a:gd name="connsiteX127" fmla="*/ 197572 w 657292"/>
                  <a:gd name="connsiteY127" fmla="*/ 51073 h 3364875"/>
                  <a:gd name="connsiteX128" fmla="*/ 201801 w 657292"/>
                  <a:gd name="connsiteY128" fmla="*/ 40338 h 3364875"/>
                  <a:gd name="connsiteX129" fmla="*/ 223271 w 657292"/>
                  <a:gd name="connsiteY129" fmla="*/ 28627 h 3364875"/>
                  <a:gd name="connsiteX130" fmla="*/ 234006 w 657292"/>
                  <a:gd name="connsiteY130" fmla="*/ 20169 h 3364875"/>
                  <a:gd name="connsiteX131" fmla="*/ 287032 w 657292"/>
                  <a:gd name="connsiteY131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75959 w 657292"/>
                  <a:gd name="connsiteY49" fmla="*/ 1653438 h 3364875"/>
                  <a:gd name="connsiteX50" fmla="*/ 569323 w 657292"/>
                  <a:gd name="connsiteY50" fmla="*/ 1660606 h 3364875"/>
                  <a:gd name="connsiteX51" fmla="*/ 563218 w 657292"/>
                  <a:gd name="connsiteY51" fmla="*/ 1681517 h 3364875"/>
                  <a:gd name="connsiteX52" fmla="*/ 560290 w 657292"/>
                  <a:gd name="connsiteY52" fmla="*/ 1734542 h 3364875"/>
                  <a:gd name="connsiteX53" fmla="*/ 535892 w 657292"/>
                  <a:gd name="connsiteY53" fmla="*/ 1996740 h 3364875"/>
                  <a:gd name="connsiteX54" fmla="*/ 539471 w 657292"/>
                  <a:gd name="connsiteY54" fmla="*/ 2110924 h 3364875"/>
                  <a:gd name="connsiteX55" fmla="*/ 554760 w 657292"/>
                  <a:gd name="connsiteY55" fmla="*/ 2302855 h 3364875"/>
                  <a:gd name="connsiteX56" fmla="*/ 595749 w 657292"/>
                  <a:gd name="connsiteY56" fmla="*/ 2499992 h 3364875"/>
                  <a:gd name="connsiteX57" fmla="*/ 625677 w 657292"/>
                  <a:gd name="connsiteY57" fmla="*/ 2735515 h 3364875"/>
                  <a:gd name="connsiteX58" fmla="*/ 623075 w 657292"/>
                  <a:gd name="connsiteY58" fmla="*/ 2927772 h 3364875"/>
                  <a:gd name="connsiteX59" fmla="*/ 637063 w 657292"/>
                  <a:gd name="connsiteY59" fmla="*/ 3036099 h 3364875"/>
                  <a:gd name="connsiteX60" fmla="*/ 647798 w 657292"/>
                  <a:gd name="connsiteY60" fmla="*/ 3055292 h 3364875"/>
                  <a:gd name="connsiteX61" fmla="*/ 649100 w 657292"/>
                  <a:gd name="connsiteY61" fmla="*/ 3120028 h 3364875"/>
                  <a:gd name="connsiteX62" fmla="*/ 636738 w 657292"/>
                  <a:gd name="connsiteY62" fmla="*/ 3201681 h 3364875"/>
                  <a:gd name="connsiteX63" fmla="*/ 640316 w 657292"/>
                  <a:gd name="connsiteY63" fmla="*/ 3287562 h 3364875"/>
                  <a:gd name="connsiteX64" fmla="*/ 620472 w 657292"/>
                  <a:gd name="connsiteY64" fmla="*/ 3314237 h 3364875"/>
                  <a:gd name="connsiteX65" fmla="*/ 460746 w 657292"/>
                  <a:gd name="connsiteY65" fmla="*/ 3355877 h 3364875"/>
                  <a:gd name="connsiteX66" fmla="*/ 291586 w 657292"/>
                  <a:gd name="connsiteY66" fmla="*/ 3358479 h 3364875"/>
                  <a:gd name="connsiteX67" fmla="*/ 254501 w 657292"/>
                  <a:gd name="connsiteY67" fmla="*/ 3343840 h 3364875"/>
                  <a:gd name="connsiteX68" fmla="*/ 248970 w 657292"/>
                  <a:gd name="connsiteY68" fmla="*/ 3301876 h 3364875"/>
                  <a:gd name="connsiteX69" fmla="*/ 288658 w 657292"/>
                  <a:gd name="connsiteY69" fmla="*/ 3264465 h 3364875"/>
                  <a:gd name="connsiteX70" fmla="*/ 304598 w 657292"/>
                  <a:gd name="connsiteY70" fmla="*/ 3247549 h 3364875"/>
                  <a:gd name="connsiteX71" fmla="*/ 284754 w 657292"/>
                  <a:gd name="connsiteY71" fmla="*/ 3243971 h 3364875"/>
                  <a:gd name="connsiteX72" fmla="*/ 180656 w 657292"/>
                  <a:gd name="connsiteY72" fmla="*/ 3241043 h 3364875"/>
                  <a:gd name="connsiteX73" fmla="*/ 91847 w 657292"/>
                  <a:gd name="connsiteY73" fmla="*/ 3230633 h 3364875"/>
                  <a:gd name="connsiteX74" fmla="*/ 61918 w 657292"/>
                  <a:gd name="connsiteY74" fmla="*/ 3202982 h 3364875"/>
                  <a:gd name="connsiteX75" fmla="*/ 72978 w 657292"/>
                  <a:gd name="connsiteY75" fmla="*/ 3171753 h 3364875"/>
                  <a:gd name="connsiteX76" fmla="*/ 117220 w 657292"/>
                  <a:gd name="connsiteY76" fmla="*/ 3152885 h 3364875"/>
                  <a:gd name="connsiteX77" fmla="*/ 292237 w 657292"/>
                  <a:gd name="connsiteY77" fmla="*/ 3060497 h 3364875"/>
                  <a:gd name="connsiteX78" fmla="*/ 335828 w 657292"/>
                  <a:gd name="connsiteY78" fmla="*/ 2985351 h 3364875"/>
                  <a:gd name="connsiteX79" fmla="*/ 327695 w 657292"/>
                  <a:gd name="connsiteY79" fmla="*/ 2949893 h 3364875"/>
                  <a:gd name="connsiteX80" fmla="*/ 247344 w 657292"/>
                  <a:gd name="connsiteY80" fmla="*/ 2706562 h 3364875"/>
                  <a:gd name="connsiteX81" fmla="*/ 226524 w 657292"/>
                  <a:gd name="connsiteY81" fmla="*/ 2506823 h 3364875"/>
                  <a:gd name="connsiteX82" fmla="*/ 223271 w 657292"/>
                  <a:gd name="connsiteY82" fmla="*/ 2473316 h 3364875"/>
                  <a:gd name="connsiteX83" fmla="*/ 157559 w 657292"/>
                  <a:gd name="connsiteY83" fmla="*/ 2206239 h 3364875"/>
                  <a:gd name="connsiteX84" fmla="*/ 68750 w 657292"/>
                  <a:gd name="connsiteY84" fmla="*/ 1962908 h 3364875"/>
                  <a:gd name="connsiteX85" fmla="*/ 38171 w 657292"/>
                  <a:gd name="connsiteY85" fmla="*/ 1826279 h 3364875"/>
                  <a:gd name="connsiteX86" fmla="*/ 21905 w 657292"/>
                  <a:gd name="connsiteY86" fmla="*/ 1719903 h 3364875"/>
                  <a:gd name="connsiteX87" fmla="*/ 19628 w 657292"/>
                  <a:gd name="connsiteY87" fmla="*/ 1207868 h 3364875"/>
                  <a:gd name="connsiteX88" fmla="*/ 59641 w 657292"/>
                  <a:gd name="connsiteY88" fmla="*/ 906959 h 3364875"/>
                  <a:gd name="connsiteX89" fmla="*/ 75581 w 657292"/>
                  <a:gd name="connsiteY89" fmla="*/ 845150 h 3364875"/>
                  <a:gd name="connsiteX90" fmla="*/ 82087 w 657292"/>
                  <a:gd name="connsiteY90" fmla="*/ 811644 h 3364875"/>
                  <a:gd name="connsiteX91" fmla="*/ 4013 w 657292"/>
                  <a:gd name="connsiteY91" fmla="*/ 710473 h 3364875"/>
                  <a:gd name="connsiteX92" fmla="*/ 15074 w 657292"/>
                  <a:gd name="connsiteY92" fmla="*/ 678593 h 3364875"/>
                  <a:gd name="connsiteX93" fmla="*/ 34267 w 657292"/>
                  <a:gd name="connsiteY93" fmla="*/ 658098 h 3364875"/>
                  <a:gd name="connsiteX94" fmla="*/ 61918 w 657292"/>
                  <a:gd name="connsiteY94" fmla="*/ 635001 h 3364875"/>
                  <a:gd name="connsiteX95" fmla="*/ 85666 w 657292"/>
                  <a:gd name="connsiteY95" fmla="*/ 623615 h 3364875"/>
                  <a:gd name="connsiteX96" fmla="*/ 120474 w 657292"/>
                  <a:gd name="connsiteY96" fmla="*/ 628820 h 3364875"/>
                  <a:gd name="connsiteX97" fmla="*/ 157233 w 657292"/>
                  <a:gd name="connsiteY97" fmla="*/ 657447 h 3364875"/>
                  <a:gd name="connsiteX98" fmla="*/ 202126 w 657292"/>
                  <a:gd name="connsiteY98" fmla="*/ 597265 h 3364875"/>
                  <a:gd name="connsiteX99" fmla="*/ 194644 w 657292"/>
                  <a:gd name="connsiteY99" fmla="*/ 513336 h 3364875"/>
                  <a:gd name="connsiteX100" fmla="*/ 186837 w 657292"/>
                  <a:gd name="connsiteY100" fmla="*/ 462263 h 3364875"/>
                  <a:gd name="connsiteX101" fmla="*/ 146824 w 657292"/>
                  <a:gd name="connsiteY101" fmla="*/ 444046 h 3364875"/>
                  <a:gd name="connsiteX102" fmla="*/ 133811 w 657292"/>
                  <a:gd name="connsiteY102" fmla="*/ 433636 h 3364875"/>
                  <a:gd name="connsiteX103" fmla="*/ 127956 w 657292"/>
                  <a:gd name="connsiteY103" fmla="*/ 423876 h 3364875"/>
                  <a:gd name="connsiteX104" fmla="*/ 125028 w 657292"/>
                  <a:gd name="connsiteY104" fmla="*/ 413792 h 3364875"/>
                  <a:gd name="connsiteX105" fmla="*/ 124052 w 657292"/>
                  <a:gd name="connsiteY105" fmla="*/ 401755 h 3364875"/>
                  <a:gd name="connsiteX106" fmla="*/ 124052 w 657292"/>
                  <a:gd name="connsiteY106" fmla="*/ 389394 h 3364875"/>
                  <a:gd name="connsiteX107" fmla="*/ 123076 w 657292"/>
                  <a:gd name="connsiteY107" fmla="*/ 375405 h 3364875"/>
                  <a:gd name="connsiteX108" fmla="*/ 121775 w 657292"/>
                  <a:gd name="connsiteY108" fmla="*/ 356537 h 3364875"/>
                  <a:gd name="connsiteX109" fmla="*/ 115919 w 657292"/>
                  <a:gd name="connsiteY109" fmla="*/ 336368 h 3364875"/>
                  <a:gd name="connsiteX110" fmla="*/ 110064 w 657292"/>
                  <a:gd name="connsiteY110" fmla="*/ 316200 h 3364875"/>
                  <a:gd name="connsiteX111" fmla="*/ 107787 w 657292"/>
                  <a:gd name="connsiteY111" fmla="*/ 301235 h 3364875"/>
                  <a:gd name="connsiteX112" fmla="*/ 106811 w 657292"/>
                  <a:gd name="connsiteY112" fmla="*/ 289199 h 3364875"/>
                  <a:gd name="connsiteX113" fmla="*/ 108112 w 657292"/>
                  <a:gd name="connsiteY113" fmla="*/ 278789 h 3364875"/>
                  <a:gd name="connsiteX114" fmla="*/ 111690 w 657292"/>
                  <a:gd name="connsiteY114" fmla="*/ 270006 h 3364875"/>
                  <a:gd name="connsiteX115" fmla="*/ 114944 w 657292"/>
                  <a:gd name="connsiteY115" fmla="*/ 260247 h 3364875"/>
                  <a:gd name="connsiteX116" fmla="*/ 119173 w 657292"/>
                  <a:gd name="connsiteY116" fmla="*/ 250162 h 3364875"/>
                  <a:gd name="connsiteX117" fmla="*/ 124377 w 657292"/>
                  <a:gd name="connsiteY117" fmla="*/ 239427 h 3364875"/>
                  <a:gd name="connsiteX118" fmla="*/ 126329 w 657292"/>
                  <a:gd name="connsiteY118" fmla="*/ 224137 h 3364875"/>
                  <a:gd name="connsiteX119" fmla="*/ 122751 w 657292"/>
                  <a:gd name="connsiteY119" fmla="*/ 178269 h 3364875"/>
                  <a:gd name="connsiteX120" fmla="*/ 126655 w 657292"/>
                  <a:gd name="connsiteY120" fmla="*/ 163630 h 3364875"/>
                  <a:gd name="connsiteX121" fmla="*/ 134462 w 657292"/>
                  <a:gd name="connsiteY121" fmla="*/ 144112 h 3364875"/>
                  <a:gd name="connsiteX122" fmla="*/ 141944 w 657292"/>
                  <a:gd name="connsiteY122" fmla="*/ 125244 h 3364875"/>
                  <a:gd name="connsiteX123" fmla="*/ 153981 w 657292"/>
                  <a:gd name="connsiteY123" fmla="*/ 108328 h 3364875"/>
                  <a:gd name="connsiteX124" fmla="*/ 165366 w 657292"/>
                  <a:gd name="connsiteY124" fmla="*/ 95966 h 3364875"/>
                  <a:gd name="connsiteX125" fmla="*/ 181632 w 657292"/>
                  <a:gd name="connsiteY125" fmla="*/ 75472 h 3364875"/>
                  <a:gd name="connsiteX126" fmla="*/ 185861 w 657292"/>
                  <a:gd name="connsiteY126" fmla="*/ 63760 h 3364875"/>
                  <a:gd name="connsiteX127" fmla="*/ 197572 w 657292"/>
                  <a:gd name="connsiteY127" fmla="*/ 51073 h 3364875"/>
                  <a:gd name="connsiteX128" fmla="*/ 201801 w 657292"/>
                  <a:gd name="connsiteY128" fmla="*/ 40338 h 3364875"/>
                  <a:gd name="connsiteX129" fmla="*/ 223271 w 657292"/>
                  <a:gd name="connsiteY129" fmla="*/ 28627 h 3364875"/>
                  <a:gd name="connsiteX130" fmla="*/ 234006 w 657292"/>
                  <a:gd name="connsiteY130" fmla="*/ 20169 h 3364875"/>
                  <a:gd name="connsiteX131" fmla="*/ 287032 w 657292"/>
                  <a:gd name="connsiteY131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78025 w 657292"/>
                  <a:gd name="connsiteY49" fmla="*/ 1198459 h 3364875"/>
                  <a:gd name="connsiteX50" fmla="*/ 575959 w 657292"/>
                  <a:gd name="connsiteY50" fmla="*/ 1653438 h 3364875"/>
                  <a:gd name="connsiteX51" fmla="*/ 569323 w 657292"/>
                  <a:gd name="connsiteY51" fmla="*/ 1660606 h 3364875"/>
                  <a:gd name="connsiteX52" fmla="*/ 563218 w 657292"/>
                  <a:gd name="connsiteY52" fmla="*/ 1681517 h 3364875"/>
                  <a:gd name="connsiteX53" fmla="*/ 560290 w 657292"/>
                  <a:gd name="connsiteY53" fmla="*/ 1734542 h 3364875"/>
                  <a:gd name="connsiteX54" fmla="*/ 535892 w 657292"/>
                  <a:gd name="connsiteY54" fmla="*/ 1996740 h 3364875"/>
                  <a:gd name="connsiteX55" fmla="*/ 539471 w 657292"/>
                  <a:gd name="connsiteY55" fmla="*/ 2110924 h 3364875"/>
                  <a:gd name="connsiteX56" fmla="*/ 554760 w 657292"/>
                  <a:gd name="connsiteY56" fmla="*/ 2302855 h 3364875"/>
                  <a:gd name="connsiteX57" fmla="*/ 595749 w 657292"/>
                  <a:gd name="connsiteY57" fmla="*/ 2499992 h 3364875"/>
                  <a:gd name="connsiteX58" fmla="*/ 625677 w 657292"/>
                  <a:gd name="connsiteY58" fmla="*/ 2735515 h 3364875"/>
                  <a:gd name="connsiteX59" fmla="*/ 623075 w 657292"/>
                  <a:gd name="connsiteY59" fmla="*/ 2927772 h 3364875"/>
                  <a:gd name="connsiteX60" fmla="*/ 637063 w 657292"/>
                  <a:gd name="connsiteY60" fmla="*/ 3036099 h 3364875"/>
                  <a:gd name="connsiteX61" fmla="*/ 647798 w 657292"/>
                  <a:gd name="connsiteY61" fmla="*/ 3055292 h 3364875"/>
                  <a:gd name="connsiteX62" fmla="*/ 649100 w 657292"/>
                  <a:gd name="connsiteY62" fmla="*/ 3120028 h 3364875"/>
                  <a:gd name="connsiteX63" fmla="*/ 636738 w 657292"/>
                  <a:gd name="connsiteY63" fmla="*/ 3201681 h 3364875"/>
                  <a:gd name="connsiteX64" fmla="*/ 640316 w 657292"/>
                  <a:gd name="connsiteY64" fmla="*/ 3287562 h 3364875"/>
                  <a:gd name="connsiteX65" fmla="*/ 620472 w 657292"/>
                  <a:gd name="connsiteY65" fmla="*/ 3314237 h 3364875"/>
                  <a:gd name="connsiteX66" fmla="*/ 460746 w 657292"/>
                  <a:gd name="connsiteY66" fmla="*/ 3355877 h 3364875"/>
                  <a:gd name="connsiteX67" fmla="*/ 291586 w 657292"/>
                  <a:gd name="connsiteY67" fmla="*/ 3358479 h 3364875"/>
                  <a:gd name="connsiteX68" fmla="*/ 254501 w 657292"/>
                  <a:gd name="connsiteY68" fmla="*/ 3343840 h 3364875"/>
                  <a:gd name="connsiteX69" fmla="*/ 248970 w 657292"/>
                  <a:gd name="connsiteY69" fmla="*/ 3301876 h 3364875"/>
                  <a:gd name="connsiteX70" fmla="*/ 288658 w 657292"/>
                  <a:gd name="connsiteY70" fmla="*/ 3264465 h 3364875"/>
                  <a:gd name="connsiteX71" fmla="*/ 304598 w 657292"/>
                  <a:gd name="connsiteY71" fmla="*/ 3247549 h 3364875"/>
                  <a:gd name="connsiteX72" fmla="*/ 284754 w 657292"/>
                  <a:gd name="connsiteY72" fmla="*/ 3243971 h 3364875"/>
                  <a:gd name="connsiteX73" fmla="*/ 180656 w 657292"/>
                  <a:gd name="connsiteY73" fmla="*/ 3241043 h 3364875"/>
                  <a:gd name="connsiteX74" fmla="*/ 91847 w 657292"/>
                  <a:gd name="connsiteY74" fmla="*/ 3230633 h 3364875"/>
                  <a:gd name="connsiteX75" fmla="*/ 61918 w 657292"/>
                  <a:gd name="connsiteY75" fmla="*/ 3202982 h 3364875"/>
                  <a:gd name="connsiteX76" fmla="*/ 72978 w 657292"/>
                  <a:gd name="connsiteY76" fmla="*/ 3171753 h 3364875"/>
                  <a:gd name="connsiteX77" fmla="*/ 117220 w 657292"/>
                  <a:gd name="connsiteY77" fmla="*/ 3152885 h 3364875"/>
                  <a:gd name="connsiteX78" fmla="*/ 292237 w 657292"/>
                  <a:gd name="connsiteY78" fmla="*/ 3060497 h 3364875"/>
                  <a:gd name="connsiteX79" fmla="*/ 335828 w 657292"/>
                  <a:gd name="connsiteY79" fmla="*/ 2985351 h 3364875"/>
                  <a:gd name="connsiteX80" fmla="*/ 327695 w 657292"/>
                  <a:gd name="connsiteY80" fmla="*/ 2949893 h 3364875"/>
                  <a:gd name="connsiteX81" fmla="*/ 247344 w 657292"/>
                  <a:gd name="connsiteY81" fmla="*/ 2706562 h 3364875"/>
                  <a:gd name="connsiteX82" fmla="*/ 226524 w 657292"/>
                  <a:gd name="connsiteY82" fmla="*/ 2506823 h 3364875"/>
                  <a:gd name="connsiteX83" fmla="*/ 223271 w 657292"/>
                  <a:gd name="connsiteY83" fmla="*/ 2473316 h 3364875"/>
                  <a:gd name="connsiteX84" fmla="*/ 157559 w 657292"/>
                  <a:gd name="connsiteY84" fmla="*/ 2206239 h 3364875"/>
                  <a:gd name="connsiteX85" fmla="*/ 68750 w 657292"/>
                  <a:gd name="connsiteY85" fmla="*/ 1962908 h 3364875"/>
                  <a:gd name="connsiteX86" fmla="*/ 38171 w 657292"/>
                  <a:gd name="connsiteY86" fmla="*/ 1826279 h 3364875"/>
                  <a:gd name="connsiteX87" fmla="*/ 21905 w 657292"/>
                  <a:gd name="connsiteY87" fmla="*/ 1719903 h 3364875"/>
                  <a:gd name="connsiteX88" fmla="*/ 19628 w 657292"/>
                  <a:gd name="connsiteY88" fmla="*/ 1207868 h 3364875"/>
                  <a:gd name="connsiteX89" fmla="*/ 59641 w 657292"/>
                  <a:gd name="connsiteY89" fmla="*/ 906959 h 3364875"/>
                  <a:gd name="connsiteX90" fmla="*/ 75581 w 657292"/>
                  <a:gd name="connsiteY90" fmla="*/ 845150 h 3364875"/>
                  <a:gd name="connsiteX91" fmla="*/ 82087 w 657292"/>
                  <a:gd name="connsiteY91" fmla="*/ 811644 h 3364875"/>
                  <a:gd name="connsiteX92" fmla="*/ 4013 w 657292"/>
                  <a:gd name="connsiteY92" fmla="*/ 710473 h 3364875"/>
                  <a:gd name="connsiteX93" fmla="*/ 15074 w 657292"/>
                  <a:gd name="connsiteY93" fmla="*/ 678593 h 3364875"/>
                  <a:gd name="connsiteX94" fmla="*/ 34267 w 657292"/>
                  <a:gd name="connsiteY94" fmla="*/ 658098 h 3364875"/>
                  <a:gd name="connsiteX95" fmla="*/ 61918 w 657292"/>
                  <a:gd name="connsiteY95" fmla="*/ 635001 h 3364875"/>
                  <a:gd name="connsiteX96" fmla="*/ 85666 w 657292"/>
                  <a:gd name="connsiteY96" fmla="*/ 623615 h 3364875"/>
                  <a:gd name="connsiteX97" fmla="*/ 120474 w 657292"/>
                  <a:gd name="connsiteY97" fmla="*/ 628820 h 3364875"/>
                  <a:gd name="connsiteX98" fmla="*/ 157233 w 657292"/>
                  <a:gd name="connsiteY98" fmla="*/ 657447 h 3364875"/>
                  <a:gd name="connsiteX99" fmla="*/ 202126 w 657292"/>
                  <a:gd name="connsiteY99" fmla="*/ 597265 h 3364875"/>
                  <a:gd name="connsiteX100" fmla="*/ 194644 w 657292"/>
                  <a:gd name="connsiteY100" fmla="*/ 513336 h 3364875"/>
                  <a:gd name="connsiteX101" fmla="*/ 186837 w 657292"/>
                  <a:gd name="connsiteY101" fmla="*/ 462263 h 3364875"/>
                  <a:gd name="connsiteX102" fmla="*/ 146824 w 657292"/>
                  <a:gd name="connsiteY102" fmla="*/ 444046 h 3364875"/>
                  <a:gd name="connsiteX103" fmla="*/ 133811 w 657292"/>
                  <a:gd name="connsiteY103" fmla="*/ 433636 h 3364875"/>
                  <a:gd name="connsiteX104" fmla="*/ 127956 w 657292"/>
                  <a:gd name="connsiteY104" fmla="*/ 423876 h 3364875"/>
                  <a:gd name="connsiteX105" fmla="*/ 125028 w 657292"/>
                  <a:gd name="connsiteY105" fmla="*/ 413792 h 3364875"/>
                  <a:gd name="connsiteX106" fmla="*/ 124052 w 657292"/>
                  <a:gd name="connsiteY106" fmla="*/ 401755 h 3364875"/>
                  <a:gd name="connsiteX107" fmla="*/ 124052 w 657292"/>
                  <a:gd name="connsiteY107" fmla="*/ 389394 h 3364875"/>
                  <a:gd name="connsiteX108" fmla="*/ 123076 w 657292"/>
                  <a:gd name="connsiteY108" fmla="*/ 375405 h 3364875"/>
                  <a:gd name="connsiteX109" fmla="*/ 121775 w 657292"/>
                  <a:gd name="connsiteY109" fmla="*/ 356537 h 3364875"/>
                  <a:gd name="connsiteX110" fmla="*/ 115919 w 657292"/>
                  <a:gd name="connsiteY110" fmla="*/ 336368 h 3364875"/>
                  <a:gd name="connsiteX111" fmla="*/ 110064 w 657292"/>
                  <a:gd name="connsiteY111" fmla="*/ 316200 h 3364875"/>
                  <a:gd name="connsiteX112" fmla="*/ 107787 w 657292"/>
                  <a:gd name="connsiteY112" fmla="*/ 301235 h 3364875"/>
                  <a:gd name="connsiteX113" fmla="*/ 106811 w 657292"/>
                  <a:gd name="connsiteY113" fmla="*/ 289199 h 3364875"/>
                  <a:gd name="connsiteX114" fmla="*/ 108112 w 657292"/>
                  <a:gd name="connsiteY114" fmla="*/ 278789 h 3364875"/>
                  <a:gd name="connsiteX115" fmla="*/ 111690 w 657292"/>
                  <a:gd name="connsiteY115" fmla="*/ 270006 h 3364875"/>
                  <a:gd name="connsiteX116" fmla="*/ 114944 w 657292"/>
                  <a:gd name="connsiteY116" fmla="*/ 260247 h 3364875"/>
                  <a:gd name="connsiteX117" fmla="*/ 119173 w 657292"/>
                  <a:gd name="connsiteY117" fmla="*/ 250162 h 3364875"/>
                  <a:gd name="connsiteX118" fmla="*/ 124377 w 657292"/>
                  <a:gd name="connsiteY118" fmla="*/ 239427 h 3364875"/>
                  <a:gd name="connsiteX119" fmla="*/ 126329 w 657292"/>
                  <a:gd name="connsiteY119" fmla="*/ 224137 h 3364875"/>
                  <a:gd name="connsiteX120" fmla="*/ 122751 w 657292"/>
                  <a:gd name="connsiteY120" fmla="*/ 178269 h 3364875"/>
                  <a:gd name="connsiteX121" fmla="*/ 126655 w 657292"/>
                  <a:gd name="connsiteY121" fmla="*/ 163630 h 3364875"/>
                  <a:gd name="connsiteX122" fmla="*/ 134462 w 657292"/>
                  <a:gd name="connsiteY122" fmla="*/ 144112 h 3364875"/>
                  <a:gd name="connsiteX123" fmla="*/ 141944 w 657292"/>
                  <a:gd name="connsiteY123" fmla="*/ 125244 h 3364875"/>
                  <a:gd name="connsiteX124" fmla="*/ 153981 w 657292"/>
                  <a:gd name="connsiteY124" fmla="*/ 108328 h 3364875"/>
                  <a:gd name="connsiteX125" fmla="*/ 165366 w 657292"/>
                  <a:gd name="connsiteY125" fmla="*/ 95966 h 3364875"/>
                  <a:gd name="connsiteX126" fmla="*/ 181632 w 657292"/>
                  <a:gd name="connsiteY126" fmla="*/ 75472 h 3364875"/>
                  <a:gd name="connsiteX127" fmla="*/ 185861 w 657292"/>
                  <a:gd name="connsiteY127" fmla="*/ 63760 h 3364875"/>
                  <a:gd name="connsiteX128" fmla="*/ 197572 w 657292"/>
                  <a:gd name="connsiteY128" fmla="*/ 51073 h 3364875"/>
                  <a:gd name="connsiteX129" fmla="*/ 201801 w 657292"/>
                  <a:gd name="connsiteY129" fmla="*/ 40338 h 3364875"/>
                  <a:gd name="connsiteX130" fmla="*/ 223271 w 657292"/>
                  <a:gd name="connsiteY130" fmla="*/ 28627 h 3364875"/>
                  <a:gd name="connsiteX131" fmla="*/ 234006 w 657292"/>
                  <a:gd name="connsiteY131" fmla="*/ 20169 h 3364875"/>
                  <a:gd name="connsiteX132" fmla="*/ 287032 w 657292"/>
                  <a:gd name="connsiteY132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43048 w 657292"/>
                  <a:gd name="connsiteY49" fmla="*/ 1223443 h 3364875"/>
                  <a:gd name="connsiteX50" fmla="*/ 575959 w 657292"/>
                  <a:gd name="connsiteY50" fmla="*/ 1653438 h 3364875"/>
                  <a:gd name="connsiteX51" fmla="*/ 569323 w 657292"/>
                  <a:gd name="connsiteY51" fmla="*/ 1660606 h 3364875"/>
                  <a:gd name="connsiteX52" fmla="*/ 563218 w 657292"/>
                  <a:gd name="connsiteY52" fmla="*/ 1681517 h 3364875"/>
                  <a:gd name="connsiteX53" fmla="*/ 560290 w 657292"/>
                  <a:gd name="connsiteY53" fmla="*/ 1734542 h 3364875"/>
                  <a:gd name="connsiteX54" fmla="*/ 535892 w 657292"/>
                  <a:gd name="connsiteY54" fmla="*/ 1996740 h 3364875"/>
                  <a:gd name="connsiteX55" fmla="*/ 539471 w 657292"/>
                  <a:gd name="connsiteY55" fmla="*/ 2110924 h 3364875"/>
                  <a:gd name="connsiteX56" fmla="*/ 554760 w 657292"/>
                  <a:gd name="connsiteY56" fmla="*/ 2302855 h 3364875"/>
                  <a:gd name="connsiteX57" fmla="*/ 595749 w 657292"/>
                  <a:gd name="connsiteY57" fmla="*/ 2499992 h 3364875"/>
                  <a:gd name="connsiteX58" fmla="*/ 625677 w 657292"/>
                  <a:gd name="connsiteY58" fmla="*/ 2735515 h 3364875"/>
                  <a:gd name="connsiteX59" fmla="*/ 623075 w 657292"/>
                  <a:gd name="connsiteY59" fmla="*/ 2927772 h 3364875"/>
                  <a:gd name="connsiteX60" fmla="*/ 637063 w 657292"/>
                  <a:gd name="connsiteY60" fmla="*/ 3036099 h 3364875"/>
                  <a:gd name="connsiteX61" fmla="*/ 647798 w 657292"/>
                  <a:gd name="connsiteY61" fmla="*/ 3055292 h 3364875"/>
                  <a:gd name="connsiteX62" fmla="*/ 649100 w 657292"/>
                  <a:gd name="connsiteY62" fmla="*/ 3120028 h 3364875"/>
                  <a:gd name="connsiteX63" fmla="*/ 636738 w 657292"/>
                  <a:gd name="connsiteY63" fmla="*/ 3201681 h 3364875"/>
                  <a:gd name="connsiteX64" fmla="*/ 640316 w 657292"/>
                  <a:gd name="connsiteY64" fmla="*/ 3287562 h 3364875"/>
                  <a:gd name="connsiteX65" fmla="*/ 620472 w 657292"/>
                  <a:gd name="connsiteY65" fmla="*/ 3314237 h 3364875"/>
                  <a:gd name="connsiteX66" fmla="*/ 460746 w 657292"/>
                  <a:gd name="connsiteY66" fmla="*/ 3355877 h 3364875"/>
                  <a:gd name="connsiteX67" fmla="*/ 291586 w 657292"/>
                  <a:gd name="connsiteY67" fmla="*/ 3358479 h 3364875"/>
                  <a:gd name="connsiteX68" fmla="*/ 254501 w 657292"/>
                  <a:gd name="connsiteY68" fmla="*/ 3343840 h 3364875"/>
                  <a:gd name="connsiteX69" fmla="*/ 248970 w 657292"/>
                  <a:gd name="connsiteY69" fmla="*/ 3301876 h 3364875"/>
                  <a:gd name="connsiteX70" fmla="*/ 288658 w 657292"/>
                  <a:gd name="connsiteY70" fmla="*/ 3264465 h 3364875"/>
                  <a:gd name="connsiteX71" fmla="*/ 304598 w 657292"/>
                  <a:gd name="connsiteY71" fmla="*/ 3247549 h 3364875"/>
                  <a:gd name="connsiteX72" fmla="*/ 284754 w 657292"/>
                  <a:gd name="connsiteY72" fmla="*/ 3243971 h 3364875"/>
                  <a:gd name="connsiteX73" fmla="*/ 180656 w 657292"/>
                  <a:gd name="connsiteY73" fmla="*/ 3241043 h 3364875"/>
                  <a:gd name="connsiteX74" fmla="*/ 91847 w 657292"/>
                  <a:gd name="connsiteY74" fmla="*/ 3230633 h 3364875"/>
                  <a:gd name="connsiteX75" fmla="*/ 61918 w 657292"/>
                  <a:gd name="connsiteY75" fmla="*/ 3202982 h 3364875"/>
                  <a:gd name="connsiteX76" fmla="*/ 72978 w 657292"/>
                  <a:gd name="connsiteY76" fmla="*/ 3171753 h 3364875"/>
                  <a:gd name="connsiteX77" fmla="*/ 117220 w 657292"/>
                  <a:gd name="connsiteY77" fmla="*/ 3152885 h 3364875"/>
                  <a:gd name="connsiteX78" fmla="*/ 292237 w 657292"/>
                  <a:gd name="connsiteY78" fmla="*/ 3060497 h 3364875"/>
                  <a:gd name="connsiteX79" fmla="*/ 335828 w 657292"/>
                  <a:gd name="connsiteY79" fmla="*/ 2985351 h 3364875"/>
                  <a:gd name="connsiteX80" fmla="*/ 327695 w 657292"/>
                  <a:gd name="connsiteY80" fmla="*/ 2949893 h 3364875"/>
                  <a:gd name="connsiteX81" fmla="*/ 247344 w 657292"/>
                  <a:gd name="connsiteY81" fmla="*/ 2706562 h 3364875"/>
                  <a:gd name="connsiteX82" fmla="*/ 226524 w 657292"/>
                  <a:gd name="connsiteY82" fmla="*/ 2506823 h 3364875"/>
                  <a:gd name="connsiteX83" fmla="*/ 223271 w 657292"/>
                  <a:gd name="connsiteY83" fmla="*/ 2473316 h 3364875"/>
                  <a:gd name="connsiteX84" fmla="*/ 157559 w 657292"/>
                  <a:gd name="connsiteY84" fmla="*/ 2206239 h 3364875"/>
                  <a:gd name="connsiteX85" fmla="*/ 68750 w 657292"/>
                  <a:gd name="connsiteY85" fmla="*/ 1962908 h 3364875"/>
                  <a:gd name="connsiteX86" fmla="*/ 38171 w 657292"/>
                  <a:gd name="connsiteY86" fmla="*/ 1826279 h 3364875"/>
                  <a:gd name="connsiteX87" fmla="*/ 21905 w 657292"/>
                  <a:gd name="connsiteY87" fmla="*/ 1719903 h 3364875"/>
                  <a:gd name="connsiteX88" fmla="*/ 19628 w 657292"/>
                  <a:gd name="connsiteY88" fmla="*/ 1207868 h 3364875"/>
                  <a:gd name="connsiteX89" fmla="*/ 59641 w 657292"/>
                  <a:gd name="connsiteY89" fmla="*/ 906959 h 3364875"/>
                  <a:gd name="connsiteX90" fmla="*/ 75581 w 657292"/>
                  <a:gd name="connsiteY90" fmla="*/ 845150 h 3364875"/>
                  <a:gd name="connsiteX91" fmla="*/ 82087 w 657292"/>
                  <a:gd name="connsiteY91" fmla="*/ 811644 h 3364875"/>
                  <a:gd name="connsiteX92" fmla="*/ 4013 w 657292"/>
                  <a:gd name="connsiteY92" fmla="*/ 710473 h 3364875"/>
                  <a:gd name="connsiteX93" fmla="*/ 15074 w 657292"/>
                  <a:gd name="connsiteY93" fmla="*/ 678593 h 3364875"/>
                  <a:gd name="connsiteX94" fmla="*/ 34267 w 657292"/>
                  <a:gd name="connsiteY94" fmla="*/ 658098 h 3364875"/>
                  <a:gd name="connsiteX95" fmla="*/ 61918 w 657292"/>
                  <a:gd name="connsiteY95" fmla="*/ 635001 h 3364875"/>
                  <a:gd name="connsiteX96" fmla="*/ 85666 w 657292"/>
                  <a:gd name="connsiteY96" fmla="*/ 623615 h 3364875"/>
                  <a:gd name="connsiteX97" fmla="*/ 120474 w 657292"/>
                  <a:gd name="connsiteY97" fmla="*/ 628820 h 3364875"/>
                  <a:gd name="connsiteX98" fmla="*/ 157233 w 657292"/>
                  <a:gd name="connsiteY98" fmla="*/ 657447 h 3364875"/>
                  <a:gd name="connsiteX99" fmla="*/ 202126 w 657292"/>
                  <a:gd name="connsiteY99" fmla="*/ 597265 h 3364875"/>
                  <a:gd name="connsiteX100" fmla="*/ 194644 w 657292"/>
                  <a:gd name="connsiteY100" fmla="*/ 513336 h 3364875"/>
                  <a:gd name="connsiteX101" fmla="*/ 186837 w 657292"/>
                  <a:gd name="connsiteY101" fmla="*/ 462263 h 3364875"/>
                  <a:gd name="connsiteX102" fmla="*/ 146824 w 657292"/>
                  <a:gd name="connsiteY102" fmla="*/ 444046 h 3364875"/>
                  <a:gd name="connsiteX103" fmla="*/ 133811 w 657292"/>
                  <a:gd name="connsiteY103" fmla="*/ 433636 h 3364875"/>
                  <a:gd name="connsiteX104" fmla="*/ 127956 w 657292"/>
                  <a:gd name="connsiteY104" fmla="*/ 423876 h 3364875"/>
                  <a:gd name="connsiteX105" fmla="*/ 125028 w 657292"/>
                  <a:gd name="connsiteY105" fmla="*/ 413792 h 3364875"/>
                  <a:gd name="connsiteX106" fmla="*/ 124052 w 657292"/>
                  <a:gd name="connsiteY106" fmla="*/ 401755 h 3364875"/>
                  <a:gd name="connsiteX107" fmla="*/ 124052 w 657292"/>
                  <a:gd name="connsiteY107" fmla="*/ 389394 h 3364875"/>
                  <a:gd name="connsiteX108" fmla="*/ 123076 w 657292"/>
                  <a:gd name="connsiteY108" fmla="*/ 375405 h 3364875"/>
                  <a:gd name="connsiteX109" fmla="*/ 121775 w 657292"/>
                  <a:gd name="connsiteY109" fmla="*/ 356537 h 3364875"/>
                  <a:gd name="connsiteX110" fmla="*/ 115919 w 657292"/>
                  <a:gd name="connsiteY110" fmla="*/ 336368 h 3364875"/>
                  <a:gd name="connsiteX111" fmla="*/ 110064 w 657292"/>
                  <a:gd name="connsiteY111" fmla="*/ 316200 h 3364875"/>
                  <a:gd name="connsiteX112" fmla="*/ 107787 w 657292"/>
                  <a:gd name="connsiteY112" fmla="*/ 301235 h 3364875"/>
                  <a:gd name="connsiteX113" fmla="*/ 106811 w 657292"/>
                  <a:gd name="connsiteY113" fmla="*/ 289199 h 3364875"/>
                  <a:gd name="connsiteX114" fmla="*/ 108112 w 657292"/>
                  <a:gd name="connsiteY114" fmla="*/ 278789 h 3364875"/>
                  <a:gd name="connsiteX115" fmla="*/ 111690 w 657292"/>
                  <a:gd name="connsiteY115" fmla="*/ 270006 h 3364875"/>
                  <a:gd name="connsiteX116" fmla="*/ 114944 w 657292"/>
                  <a:gd name="connsiteY116" fmla="*/ 260247 h 3364875"/>
                  <a:gd name="connsiteX117" fmla="*/ 119173 w 657292"/>
                  <a:gd name="connsiteY117" fmla="*/ 250162 h 3364875"/>
                  <a:gd name="connsiteX118" fmla="*/ 124377 w 657292"/>
                  <a:gd name="connsiteY118" fmla="*/ 239427 h 3364875"/>
                  <a:gd name="connsiteX119" fmla="*/ 126329 w 657292"/>
                  <a:gd name="connsiteY119" fmla="*/ 224137 h 3364875"/>
                  <a:gd name="connsiteX120" fmla="*/ 122751 w 657292"/>
                  <a:gd name="connsiteY120" fmla="*/ 178269 h 3364875"/>
                  <a:gd name="connsiteX121" fmla="*/ 126655 w 657292"/>
                  <a:gd name="connsiteY121" fmla="*/ 163630 h 3364875"/>
                  <a:gd name="connsiteX122" fmla="*/ 134462 w 657292"/>
                  <a:gd name="connsiteY122" fmla="*/ 144112 h 3364875"/>
                  <a:gd name="connsiteX123" fmla="*/ 141944 w 657292"/>
                  <a:gd name="connsiteY123" fmla="*/ 125244 h 3364875"/>
                  <a:gd name="connsiteX124" fmla="*/ 153981 w 657292"/>
                  <a:gd name="connsiteY124" fmla="*/ 108328 h 3364875"/>
                  <a:gd name="connsiteX125" fmla="*/ 165366 w 657292"/>
                  <a:gd name="connsiteY125" fmla="*/ 95966 h 3364875"/>
                  <a:gd name="connsiteX126" fmla="*/ 181632 w 657292"/>
                  <a:gd name="connsiteY126" fmla="*/ 75472 h 3364875"/>
                  <a:gd name="connsiteX127" fmla="*/ 185861 w 657292"/>
                  <a:gd name="connsiteY127" fmla="*/ 63760 h 3364875"/>
                  <a:gd name="connsiteX128" fmla="*/ 197572 w 657292"/>
                  <a:gd name="connsiteY128" fmla="*/ 51073 h 3364875"/>
                  <a:gd name="connsiteX129" fmla="*/ 201801 w 657292"/>
                  <a:gd name="connsiteY129" fmla="*/ 40338 h 3364875"/>
                  <a:gd name="connsiteX130" fmla="*/ 223271 w 657292"/>
                  <a:gd name="connsiteY130" fmla="*/ 28627 h 3364875"/>
                  <a:gd name="connsiteX131" fmla="*/ 234006 w 657292"/>
                  <a:gd name="connsiteY131" fmla="*/ 20169 h 3364875"/>
                  <a:gd name="connsiteX132" fmla="*/ 287032 w 657292"/>
                  <a:gd name="connsiteY132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43048 w 657292"/>
                  <a:gd name="connsiteY49" fmla="*/ 1223443 h 3364875"/>
                  <a:gd name="connsiteX50" fmla="*/ 575959 w 657292"/>
                  <a:gd name="connsiteY50" fmla="*/ 1653438 h 3364875"/>
                  <a:gd name="connsiteX51" fmla="*/ 569323 w 657292"/>
                  <a:gd name="connsiteY51" fmla="*/ 1660606 h 3364875"/>
                  <a:gd name="connsiteX52" fmla="*/ 563218 w 657292"/>
                  <a:gd name="connsiteY52" fmla="*/ 1681517 h 3364875"/>
                  <a:gd name="connsiteX53" fmla="*/ 560290 w 657292"/>
                  <a:gd name="connsiteY53" fmla="*/ 1734542 h 3364875"/>
                  <a:gd name="connsiteX54" fmla="*/ 535892 w 657292"/>
                  <a:gd name="connsiteY54" fmla="*/ 1996740 h 3364875"/>
                  <a:gd name="connsiteX55" fmla="*/ 539471 w 657292"/>
                  <a:gd name="connsiteY55" fmla="*/ 2110924 h 3364875"/>
                  <a:gd name="connsiteX56" fmla="*/ 554760 w 657292"/>
                  <a:gd name="connsiteY56" fmla="*/ 2302855 h 3364875"/>
                  <a:gd name="connsiteX57" fmla="*/ 595749 w 657292"/>
                  <a:gd name="connsiteY57" fmla="*/ 2499992 h 3364875"/>
                  <a:gd name="connsiteX58" fmla="*/ 625677 w 657292"/>
                  <a:gd name="connsiteY58" fmla="*/ 2735515 h 3364875"/>
                  <a:gd name="connsiteX59" fmla="*/ 623075 w 657292"/>
                  <a:gd name="connsiteY59" fmla="*/ 2927772 h 3364875"/>
                  <a:gd name="connsiteX60" fmla="*/ 637063 w 657292"/>
                  <a:gd name="connsiteY60" fmla="*/ 3036099 h 3364875"/>
                  <a:gd name="connsiteX61" fmla="*/ 647798 w 657292"/>
                  <a:gd name="connsiteY61" fmla="*/ 3055292 h 3364875"/>
                  <a:gd name="connsiteX62" fmla="*/ 649100 w 657292"/>
                  <a:gd name="connsiteY62" fmla="*/ 3120028 h 3364875"/>
                  <a:gd name="connsiteX63" fmla="*/ 636738 w 657292"/>
                  <a:gd name="connsiteY63" fmla="*/ 3201681 h 3364875"/>
                  <a:gd name="connsiteX64" fmla="*/ 640316 w 657292"/>
                  <a:gd name="connsiteY64" fmla="*/ 3287562 h 3364875"/>
                  <a:gd name="connsiteX65" fmla="*/ 620472 w 657292"/>
                  <a:gd name="connsiteY65" fmla="*/ 3314237 h 3364875"/>
                  <a:gd name="connsiteX66" fmla="*/ 460746 w 657292"/>
                  <a:gd name="connsiteY66" fmla="*/ 3355877 h 3364875"/>
                  <a:gd name="connsiteX67" fmla="*/ 291586 w 657292"/>
                  <a:gd name="connsiteY67" fmla="*/ 3358479 h 3364875"/>
                  <a:gd name="connsiteX68" fmla="*/ 254501 w 657292"/>
                  <a:gd name="connsiteY68" fmla="*/ 3343840 h 3364875"/>
                  <a:gd name="connsiteX69" fmla="*/ 248970 w 657292"/>
                  <a:gd name="connsiteY69" fmla="*/ 3301876 h 3364875"/>
                  <a:gd name="connsiteX70" fmla="*/ 288658 w 657292"/>
                  <a:gd name="connsiteY70" fmla="*/ 3264465 h 3364875"/>
                  <a:gd name="connsiteX71" fmla="*/ 304598 w 657292"/>
                  <a:gd name="connsiteY71" fmla="*/ 3247549 h 3364875"/>
                  <a:gd name="connsiteX72" fmla="*/ 284754 w 657292"/>
                  <a:gd name="connsiteY72" fmla="*/ 3243971 h 3364875"/>
                  <a:gd name="connsiteX73" fmla="*/ 180656 w 657292"/>
                  <a:gd name="connsiteY73" fmla="*/ 3241043 h 3364875"/>
                  <a:gd name="connsiteX74" fmla="*/ 91847 w 657292"/>
                  <a:gd name="connsiteY74" fmla="*/ 3230633 h 3364875"/>
                  <a:gd name="connsiteX75" fmla="*/ 61918 w 657292"/>
                  <a:gd name="connsiteY75" fmla="*/ 3202982 h 3364875"/>
                  <a:gd name="connsiteX76" fmla="*/ 72978 w 657292"/>
                  <a:gd name="connsiteY76" fmla="*/ 3171753 h 3364875"/>
                  <a:gd name="connsiteX77" fmla="*/ 117220 w 657292"/>
                  <a:gd name="connsiteY77" fmla="*/ 3152885 h 3364875"/>
                  <a:gd name="connsiteX78" fmla="*/ 292237 w 657292"/>
                  <a:gd name="connsiteY78" fmla="*/ 3060497 h 3364875"/>
                  <a:gd name="connsiteX79" fmla="*/ 335828 w 657292"/>
                  <a:gd name="connsiteY79" fmla="*/ 2985351 h 3364875"/>
                  <a:gd name="connsiteX80" fmla="*/ 327695 w 657292"/>
                  <a:gd name="connsiteY80" fmla="*/ 2949893 h 3364875"/>
                  <a:gd name="connsiteX81" fmla="*/ 247344 w 657292"/>
                  <a:gd name="connsiteY81" fmla="*/ 2706562 h 3364875"/>
                  <a:gd name="connsiteX82" fmla="*/ 226524 w 657292"/>
                  <a:gd name="connsiteY82" fmla="*/ 2506823 h 3364875"/>
                  <a:gd name="connsiteX83" fmla="*/ 223271 w 657292"/>
                  <a:gd name="connsiteY83" fmla="*/ 2473316 h 3364875"/>
                  <a:gd name="connsiteX84" fmla="*/ 157559 w 657292"/>
                  <a:gd name="connsiteY84" fmla="*/ 2206239 h 3364875"/>
                  <a:gd name="connsiteX85" fmla="*/ 68750 w 657292"/>
                  <a:gd name="connsiteY85" fmla="*/ 1962908 h 3364875"/>
                  <a:gd name="connsiteX86" fmla="*/ 38171 w 657292"/>
                  <a:gd name="connsiteY86" fmla="*/ 1826279 h 3364875"/>
                  <a:gd name="connsiteX87" fmla="*/ 21905 w 657292"/>
                  <a:gd name="connsiteY87" fmla="*/ 1719903 h 3364875"/>
                  <a:gd name="connsiteX88" fmla="*/ 19628 w 657292"/>
                  <a:gd name="connsiteY88" fmla="*/ 1207868 h 3364875"/>
                  <a:gd name="connsiteX89" fmla="*/ 59641 w 657292"/>
                  <a:gd name="connsiteY89" fmla="*/ 906959 h 3364875"/>
                  <a:gd name="connsiteX90" fmla="*/ 75581 w 657292"/>
                  <a:gd name="connsiteY90" fmla="*/ 845150 h 3364875"/>
                  <a:gd name="connsiteX91" fmla="*/ 82087 w 657292"/>
                  <a:gd name="connsiteY91" fmla="*/ 811644 h 3364875"/>
                  <a:gd name="connsiteX92" fmla="*/ 4013 w 657292"/>
                  <a:gd name="connsiteY92" fmla="*/ 710473 h 3364875"/>
                  <a:gd name="connsiteX93" fmla="*/ 15074 w 657292"/>
                  <a:gd name="connsiteY93" fmla="*/ 678593 h 3364875"/>
                  <a:gd name="connsiteX94" fmla="*/ 34267 w 657292"/>
                  <a:gd name="connsiteY94" fmla="*/ 658098 h 3364875"/>
                  <a:gd name="connsiteX95" fmla="*/ 61918 w 657292"/>
                  <a:gd name="connsiteY95" fmla="*/ 635001 h 3364875"/>
                  <a:gd name="connsiteX96" fmla="*/ 85666 w 657292"/>
                  <a:gd name="connsiteY96" fmla="*/ 623615 h 3364875"/>
                  <a:gd name="connsiteX97" fmla="*/ 120474 w 657292"/>
                  <a:gd name="connsiteY97" fmla="*/ 628820 h 3364875"/>
                  <a:gd name="connsiteX98" fmla="*/ 157233 w 657292"/>
                  <a:gd name="connsiteY98" fmla="*/ 657447 h 3364875"/>
                  <a:gd name="connsiteX99" fmla="*/ 202126 w 657292"/>
                  <a:gd name="connsiteY99" fmla="*/ 597265 h 3364875"/>
                  <a:gd name="connsiteX100" fmla="*/ 194644 w 657292"/>
                  <a:gd name="connsiteY100" fmla="*/ 513336 h 3364875"/>
                  <a:gd name="connsiteX101" fmla="*/ 186837 w 657292"/>
                  <a:gd name="connsiteY101" fmla="*/ 462263 h 3364875"/>
                  <a:gd name="connsiteX102" fmla="*/ 146824 w 657292"/>
                  <a:gd name="connsiteY102" fmla="*/ 444046 h 3364875"/>
                  <a:gd name="connsiteX103" fmla="*/ 133811 w 657292"/>
                  <a:gd name="connsiteY103" fmla="*/ 433636 h 3364875"/>
                  <a:gd name="connsiteX104" fmla="*/ 127956 w 657292"/>
                  <a:gd name="connsiteY104" fmla="*/ 423876 h 3364875"/>
                  <a:gd name="connsiteX105" fmla="*/ 125028 w 657292"/>
                  <a:gd name="connsiteY105" fmla="*/ 413792 h 3364875"/>
                  <a:gd name="connsiteX106" fmla="*/ 124052 w 657292"/>
                  <a:gd name="connsiteY106" fmla="*/ 401755 h 3364875"/>
                  <a:gd name="connsiteX107" fmla="*/ 124052 w 657292"/>
                  <a:gd name="connsiteY107" fmla="*/ 389394 h 3364875"/>
                  <a:gd name="connsiteX108" fmla="*/ 123076 w 657292"/>
                  <a:gd name="connsiteY108" fmla="*/ 375405 h 3364875"/>
                  <a:gd name="connsiteX109" fmla="*/ 121775 w 657292"/>
                  <a:gd name="connsiteY109" fmla="*/ 356537 h 3364875"/>
                  <a:gd name="connsiteX110" fmla="*/ 115919 w 657292"/>
                  <a:gd name="connsiteY110" fmla="*/ 336368 h 3364875"/>
                  <a:gd name="connsiteX111" fmla="*/ 110064 w 657292"/>
                  <a:gd name="connsiteY111" fmla="*/ 316200 h 3364875"/>
                  <a:gd name="connsiteX112" fmla="*/ 107787 w 657292"/>
                  <a:gd name="connsiteY112" fmla="*/ 301235 h 3364875"/>
                  <a:gd name="connsiteX113" fmla="*/ 106811 w 657292"/>
                  <a:gd name="connsiteY113" fmla="*/ 289199 h 3364875"/>
                  <a:gd name="connsiteX114" fmla="*/ 108112 w 657292"/>
                  <a:gd name="connsiteY114" fmla="*/ 278789 h 3364875"/>
                  <a:gd name="connsiteX115" fmla="*/ 111690 w 657292"/>
                  <a:gd name="connsiteY115" fmla="*/ 270006 h 3364875"/>
                  <a:gd name="connsiteX116" fmla="*/ 114944 w 657292"/>
                  <a:gd name="connsiteY116" fmla="*/ 260247 h 3364875"/>
                  <a:gd name="connsiteX117" fmla="*/ 119173 w 657292"/>
                  <a:gd name="connsiteY117" fmla="*/ 250162 h 3364875"/>
                  <a:gd name="connsiteX118" fmla="*/ 124377 w 657292"/>
                  <a:gd name="connsiteY118" fmla="*/ 239427 h 3364875"/>
                  <a:gd name="connsiteX119" fmla="*/ 126329 w 657292"/>
                  <a:gd name="connsiteY119" fmla="*/ 224137 h 3364875"/>
                  <a:gd name="connsiteX120" fmla="*/ 122751 w 657292"/>
                  <a:gd name="connsiteY120" fmla="*/ 178269 h 3364875"/>
                  <a:gd name="connsiteX121" fmla="*/ 126655 w 657292"/>
                  <a:gd name="connsiteY121" fmla="*/ 163630 h 3364875"/>
                  <a:gd name="connsiteX122" fmla="*/ 134462 w 657292"/>
                  <a:gd name="connsiteY122" fmla="*/ 144112 h 3364875"/>
                  <a:gd name="connsiteX123" fmla="*/ 141944 w 657292"/>
                  <a:gd name="connsiteY123" fmla="*/ 125244 h 3364875"/>
                  <a:gd name="connsiteX124" fmla="*/ 153981 w 657292"/>
                  <a:gd name="connsiteY124" fmla="*/ 108328 h 3364875"/>
                  <a:gd name="connsiteX125" fmla="*/ 165366 w 657292"/>
                  <a:gd name="connsiteY125" fmla="*/ 95966 h 3364875"/>
                  <a:gd name="connsiteX126" fmla="*/ 181632 w 657292"/>
                  <a:gd name="connsiteY126" fmla="*/ 75472 h 3364875"/>
                  <a:gd name="connsiteX127" fmla="*/ 185861 w 657292"/>
                  <a:gd name="connsiteY127" fmla="*/ 63760 h 3364875"/>
                  <a:gd name="connsiteX128" fmla="*/ 197572 w 657292"/>
                  <a:gd name="connsiteY128" fmla="*/ 51073 h 3364875"/>
                  <a:gd name="connsiteX129" fmla="*/ 201801 w 657292"/>
                  <a:gd name="connsiteY129" fmla="*/ 40338 h 3364875"/>
                  <a:gd name="connsiteX130" fmla="*/ 223271 w 657292"/>
                  <a:gd name="connsiteY130" fmla="*/ 28627 h 3364875"/>
                  <a:gd name="connsiteX131" fmla="*/ 234006 w 657292"/>
                  <a:gd name="connsiteY131" fmla="*/ 20169 h 3364875"/>
                  <a:gd name="connsiteX132" fmla="*/ 287032 w 657292"/>
                  <a:gd name="connsiteY132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43048 w 657292"/>
                  <a:gd name="connsiteY49" fmla="*/ 1223443 h 3364875"/>
                  <a:gd name="connsiteX50" fmla="*/ 575959 w 657292"/>
                  <a:gd name="connsiteY50" fmla="*/ 1653438 h 3364875"/>
                  <a:gd name="connsiteX51" fmla="*/ 569323 w 657292"/>
                  <a:gd name="connsiteY51" fmla="*/ 1660606 h 3364875"/>
                  <a:gd name="connsiteX52" fmla="*/ 563218 w 657292"/>
                  <a:gd name="connsiteY52" fmla="*/ 1681517 h 3364875"/>
                  <a:gd name="connsiteX53" fmla="*/ 560290 w 657292"/>
                  <a:gd name="connsiteY53" fmla="*/ 1734542 h 3364875"/>
                  <a:gd name="connsiteX54" fmla="*/ 535892 w 657292"/>
                  <a:gd name="connsiteY54" fmla="*/ 1996740 h 3364875"/>
                  <a:gd name="connsiteX55" fmla="*/ 539471 w 657292"/>
                  <a:gd name="connsiteY55" fmla="*/ 2110924 h 3364875"/>
                  <a:gd name="connsiteX56" fmla="*/ 554760 w 657292"/>
                  <a:gd name="connsiteY56" fmla="*/ 2302855 h 3364875"/>
                  <a:gd name="connsiteX57" fmla="*/ 595749 w 657292"/>
                  <a:gd name="connsiteY57" fmla="*/ 2499992 h 3364875"/>
                  <a:gd name="connsiteX58" fmla="*/ 625677 w 657292"/>
                  <a:gd name="connsiteY58" fmla="*/ 2735515 h 3364875"/>
                  <a:gd name="connsiteX59" fmla="*/ 623075 w 657292"/>
                  <a:gd name="connsiteY59" fmla="*/ 2927772 h 3364875"/>
                  <a:gd name="connsiteX60" fmla="*/ 637063 w 657292"/>
                  <a:gd name="connsiteY60" fmla="*/ 3036099 h 3364875"/>
                  <a:gd name="connsiteX61" fmla="*/ 647798 w 657292"/>
                  <a:gd name="connsiteY61" fmla="*/ 3055292 h 3364875"/>
                  <a:gd name="connsiteX62" fmla="*/ 649100 w 657292"/>
                  <a:gd name="connsiteY62" fmla="*/ 3120028 h 3364875"/>
                  <a:gd name="connsiteX63" fmla="*/ 636738 w 657292"/>
                  <a:gd name="connsiteY63" fmla="*/ 3201681 h 3364875"/>
                  <a:gd name="connsiteX64" fmla="*/ 640316 w 657292"/>
                  <a:gd name="connsiteY64" fmla="*/ 3287562 h 3364875"/>
                  <a:gd name="connsiteX65" fmla="*/ 620472 w 657292"/>
                  <a:gd name="connsiteY65" fmla="*/ 3314237 h 3364875"/>
                  <a:gd name="connsiteX66" fmla="*/ 460746 w 657292"/>
                  <a:gd name="connsiteY66" fmla="*/ 3355877 h 3364875"/>
                  <a:gd name="connsiteX67" fmla="*/ 291586 w 657292"/>
                  <a:gd name="connsiteY67" fmla="*/ 3358479 h 3364875"/>
                  <a:gd name="connsiteX68" fmla="*/ 254501 w 657292"/>
                  <a:gd name="connsiteY68" fmla="*/ 3343840 h 3364875"/>
                  <a:gd name="connsiteX69" fmla="*/ 248970 w 657292"/>
                  <a:gd name="connsiteY69" fmla="*/ 3301876 h 3364875"/>
                  <a:gd name="connsiteX70" fmla="*/ 288658 w 657292"/>
                  <a:gd name="connsiteY70" fmla="*/ 3264465 h 3364875"/>
                  <a:gd name="connsiteX71" fmla="*/ 304598 w 657292"/>
                  <a:gd name="connsiteY71" fmla="*/ 3247549 h 3364875"/>
                  <a:gd name="connsiteX72" fmla="*/ 284754 w 657292"/>
                  <a:gd name="connsiteY72" fmla="*/ 3243971 h 3364875"/>
                  <a:gd name="connsiteX73" fmla="*/ 180656 w 657292"/>
                  <a:gd name="connsiteY73" fmla="*/ 3241043 h 3364875"/>
                  <a:gd name="connsiteX74" fmla="*/ 91847 w 657292"/>
                  <a:gd name="connsiteY74" fmla="*/ 3230633 h 3364875"/>
                  <a:gd name="connsiteX75" fmla="*/ 61918 w 657292"/>
                  <a:gd name="connsiteY75" fmla="*/ 3202982 h 3364875"/>
                  <a:gd name="connsiteX76" fmla="*/ 72978 w 657292"/>
                  <a:gd name="connsiteY76" fmla="*/ 3171753 h 3364875"/>
                  <a:gd name="connsiteX77" fmla="*/ 117220 w 657292"/>
                  <a:gd name="connsiteY77" fmla="*/ 3152885 h 3364875"/>
                  <a:gd name="connsiteX78" fmla="*/ 292237 w 657292"/>
                  <a:gd name="connsiteY78" fmla="*/ 3060497 h 3364875"/>
                  <a:gd name="connsiteX79" fmla="*/ 335828 w 657292"/>
                  <a:gd name="connsiteY79" fmla="*/ 2985351 h 3364875"/>
                  <a:gd name="connsiteX80" fmla="*/ 327695 w 657292"/>
                  <a:gd name="connsiteY80" fmla="*/ 2949893 h 3364875"/>
                  <a:gd name="connsiteX81" fmla="*/ 247344 w 657292"/>
                  <a:gd name="connsiteY81" fmla="*/ 2706562 h 3364875"/>
                  <a:gd name="connsiteX82" fmla="*/ 226524 w 657292"/>
                  <a:gd name="connsiteY82" fmla="*/ 2506823 h 3364875"/>
                  <a:gd name="connsiteX83" fmla="*/ 223271 w 657292"/>
                  <a:gd name="connsiteY83" fmla="*/ 2473316 h 3364875"/>
                  <a:gd name="connsiteX84" fmla="*/ 157559 w 657292"/>
                  <a:gd name="connsiteY84" fmla="*/ 2206239 h 3364875"/>
                  <a:gd name="connsiteX85" fmla="*/ 68750 w 657292"/>
                  <a:gd name="connsiteY85" fmla="*/ 1962908 h 3364875"/>
                  <a:gd name="connsiteX86" fmla="*/ 38171 w 657292"/>
                  <a:gd name="connsiteY86" fmla="*/ 1826279 h 3364875"/>
                  <a:gd name="connsiteX87" fmla="*/ 21905 w 657292"/>
                  <a:gd name="connsiteY87" fmla="*/ 1719903 h 3364875"/>
                  <a:gd name="connsiteX88" fmla="*/ 19628 w 657292"/>
                  <a:gd name="connsiteY88" fmla="*/ 1207868 h 3364875"/>
                  <a:gd name="connsiteX89" fmla="*/ 59641 w 657292"/>
                  <a:gd name="connsiteY89" fmla="*/ 906959 h 3364875"/>
                  <a:gd name="connsiteX90" fmla="*/ 75581 w 657292"/>
                  <a:gd name="connsiteY90" fmla="*/ 845150 h 3364875"/>
                  <a:gd name="connsiteX91" fmla="*/ 82087 w 657292"/>
                  <a:gd name="connsiteY91" fmla="*/ 811644 h 3364875"/>
                  <a:gd name="connsiteX92" fmla="*/ 4013 w 657292"/>
                  <a:gd name="connsiteY92" fmla="*/ 710473 h 3364875"/>
                  <a:gd name="connsiteX93" fmla="*/ 15074 w 657292"/>
                  <a:gd name="connsiteY93" fmla="*/ 678593 h 3364875"/>
                  <a:gd name="connsiteX94" fmla="*/ 34267 w 657292"/>
                  <a:gd name="connsiteY94" fmla="*/ 658098 h 3364875"/>
                  <a:gd name="connsiteX95" fmla="*/ 61918 w 657292"/>
                  <a:gd name="connsiteY95" fmla="*/ 635001 h 3364875"/>
                  <a:gd name="connsiteX96" fmla="*/ 85666 w 657292"/>
                  <a:gd name="connsiteY96" fmla="*/ 623615 h 3364875"/>
                  <a:gd name="connsiteX97" fmla="*/ 120474 w 657292"/>
                  <a:gd name="connsiteY97" fmla="*/ 628820 h 3364875"/>
                  <a:gd name="connsiteX98" fmla="*/ 157233 w 657292"/>
                  <a:gd name="connsiteY98" fmla="*/ 657447 h 3364875"/>
                  <a:gd name="connsiteX99" fmla="*/ 202126 w 657292"/>
                  <a:gd name="connsiteY99" fmla="*/ 597265 h 3364875"/>
                  <a:gd name="connsiteX100" fmla="*/ 194644 w 657292"/>
                  <a:gd name="connsiteY100" fmla="*/ 513336 h 3364875"/>
                  <a:gd name="connsiteX101" fmla="*/ 186837 w 657292"/>
                  <a:gd name="connsiteY101" fmla="*/ 462263 h 3364875"/>
                  <a:gd name="connsiteX102" fmla="*/ 146824 w 657292"/>
                  <a:gd name="connsiteY102" fmla="*/ 444046 h 3364875"/>
                  <a:gd name="connsiteX103" fmla="*/ 133811 w 657292"/>
                  <a:gd name="connsiteY103" fmla="*/ 433636 h 3364875"/>
                  <a:gd name="connsiteX104" fmla="*/ 127956 w 657292"/>
                  <a:gd name="connsiteY104" fmla="*/ 423876 h 3364875"/>
                  <a:gd name="connsiteX105" fmla="*/ 125028 w 657292"/>
                  <a:gd name="connsiteY105" fmla="*/ 413792 h 3364875"/>
                  <a:gd name="connsiteX106" fmla="*/ 124052 w 657292"/>
                  <a:gd name="connsiteY106" fmla="*/ 401755 h 3364875"/>
                  <a:gd name="connsiteX107" fmla="*/ 124052 w 657292"/>
                  <a:gd name="connsiteY107" fmla="*/ 389394 h 3364875"/>
                  <a:gd name="connsiteX108" fmla="*/ 123076 w 657292"/>
                  <a:gd name="connsiteY108" fmla="*/ 375405 h 3364875"/>
                  <a:gd name="connsiteX109" fmla="*/ 121775 w 657292"/>
                  <a:gd name="connsiteY109" fmla="*/ 356537 h 3364875"/>
                  <a:gd name="connsiteX110" fmla="*/ 115919 w 657292"/>
                  <a:gd name="connsiteY110" fmla="*/ 336368 h 3364875"/>
                  <a:gd name="connsiteX111" fmla="*/ 110064 w 657292"/>
                  <a:gd name="connsiteY111" fmla="*/ 316200 h 3364875"/>
                  <a:gd name="connsiteX112" fmla="*/ 107787 w 657292"/>
                  <a:gd name="connsiteY112" fmla="*/ 301235 h 3364875"/>
                  <a:gd name="connsiteX113" fmla="*/ 106811 w 657292"/>
                  <a:gd name="connsiteY113" fmla="*/ 289199 h 3364875"/>
                  <a:gd name="connsiteX114" fmla="*/ 108112 w 657292"/>
                  <a:gd name="connsiteY114" fmla="*/ 278789 h 3364875"/>
                  <a:gd name="connsiteX115" fmla="*/ 111690 w 657292"/>
                  <a:gd name="connsiteY115" fmla="*/ 270006 h 3364875"/>
                  <a:gd name="connsiteX116" fmla="*/ 114944 w 657292"/>
                  <a:gd name="connsiteY116" fmla="*/ 260247 h 3364875"/>
                  <a:gd name="connsiteX117" fmla="*/ 119173 w 657292"/>
                  <a:gd name="connsiteY117" fmla="*/ 250162 h 3364875"/>
                  <a:gd name="connsiteX118" fmla="*/ 124377 w 657292"/>
                  <a:gd name="connsiteY118" fmla="*/ 239427 h 3364875"/>
                  <a:gd name="connsiteX119" fmla="*/ 126329 w 657292"/>
                  <a:gd name="connsiteY119" fmla="*/ 224137 h 3364875"/>
                  <a:gd name="connsiteX120" fmla="*/ 122751 w 657292"/>
                  <a:gd name="connsiteY120" fmla="*/ 178269 h 3364875"/>
                  <a:gd name="connsiteX121" fmla="*/ 126655 w 657292"/>
                  <a:gd name="connsiteY121" fmla="*/ 163630 h 3364875"/>
                  <a:gd name="connsiteX122" fmla="*/ 134462 w 657292"/>
                  <a:gd name="connsiteY122" fmla="*/ 144112 h 3364875"/>
                  <a:gd name="connsiteX123" fmla="*/ 141944 w 657292"/>
                  <a:gd name="connsiteY123" fmla="*/ 125244 h 3364875"/>
                  <a:gd name="connsiteX124" fmla="*/ 153981 w 657292"/>
                  <a:gd name="connsiteY124" fmla="*/ 108328 h 3364875"/>
                  <a:gd name="connsiteX125" fmla="*/ 165366 w 657292"/>
                  <a:gd name="connsiteY125" fmla="*/ 95966 h 3364875"/>
                  <a:gd name="connsiteX126" fmla="*/ 181632 w 657292"/>
                  <a:gd name="connsiteY126" fmla="*/ 75472 h 3364875"/>
                  <a:gd name="connsiteX127" fmla="*/ 185861 w 657292"/>
                  <a:gd name="connsiteY127" fmla="*/ 63760 h 3364875"/>
                  <a:gd name="connsiteX128" fmla="*/ 197572 w 657292"/>
                  <a:gd name="connsiteY128" fmla="*/ 51073 h 3364875"/>
                  <a:gd name="connsiteX129" fmla="*/ 201801 w 657292"/>
                  <a:gd name="connsiteY129" fmla="*/ 40338 h 3364875"/>
                  <a:gd name="connsiteX130" fmla="*/ 223271 w 657292"/>
                  <a:gd name="connsiteY130" fmla="*/ 28627 h 3364875"/>
                  <a:gd name="connsiteX131" fmla="*/ 234006 w 657292"/>
                  <a:gd name="connsiteY131" fmla="*/ 20169 h 3364875"/>
                  <a:gd name="connsiteX132" fmla="*/ 287032 w 657292"/>
                  <a:gd name="connsiteY132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65534 w 657292"/>
                  <a:gd name="connsiteY49" fmla="*/ 1303391 h 3364875"/>
                  <a:gd name="connsiteX50" fmla="*/ 575959 w 657292"/>
                  <a:gd name="connsiteY50" fmla="*/ 1653438 h 3364875"/>
                  <a:gd name="connsiteX51" fmla="*/ 569323 w 657292"/>
                  <a:gd name="connsiteY51" fmla="*/ 1660606 h 3364875"/>
                  <a:gd name="connsiteX52" fmla="*/ 563218 w 657292"/>
                  <a:gd name="connsiteY52" fmla="*/ 1681517 h 3364875"/>
                  <a:gd name="connsiteX53" fmla="*/ 560290 w 657292"/>
                  <a:gd name="connsiteY53" fmla="*/ 1734542 h 3364875"/>
                  <a:gd name="connsiteX54" fmla="*/ 535892 w 657292"/>
                  <a:gd name="connsiteY54" fmla="*/ 1996740 h 3364875"/>
                  <a:gd name="connsiteX55" fmla="*/ 539471 w 657292"/>
                  <a:gd name="connsiteY55" fmla="*/ 2110924 h 3364875"/>
                  <a:gd name="connsiteX56" fmla="*/ 554760 w 657292"/>
                  <a:gd name="connsiteY56" fmla="*/ 2302855 h 3364875"/>
                  <a:gd name="connsiteX57" fmla="*/ 595749 w 657292"/>
                  <a:gd name="connsiteY57" fmla="*/ 2499992 h 3364875"/>
                  <a:gd name="connsiteX58" fmla="*/ 625677 w 657292"/>
                  <a:gd name="connsiteY58" fmla="*/ 2735515 h 3364875"/>
                  <a:gd name="connsiteX59" fmla="*/ 623075 w 657292"/>
                  <a:gd name="connsiteY59" fmla="*/ 2927772 h 3364875"/>
                  <a:gd name="connsiteX60" fmla="*/ 637063 w 657292"/>
                  <a:gd name="connsiteY60" fmla="*/ 3036099 h 3364875"/>
                  <a:gd name="connsiteX61" fmla="*/ 647798 w 657292"/>
                  <a:gd name="connsiteY61" fmla="*/ 3055292 h 3364875"/>
                  <a:gd name="connsiteX62" fmla="*/ 649100 w 657292"/>
                  <a:gd name="connsiteY62" fmla="*/ 3120028 h 3364875"/>
                  <a:gd name="connsiteX63" fmla="*/ 636738 w 657292"/>
                  <a:gd name="connsiteY63" fmla="*/ 3201681 h 3364875"/>
                  <a:gd name="connsiteX64" fmla="*/ 640316 w 657292"/>
                  <a:gd name="connsiteY64" fmla="*/ 3287562 h 3364875"/>
                  <a:gd name="connsiteX65" fmla="*/ 620472 w 657292"/>
                  <a:gd name="connsiteY65" fmla="*/ 3314237 h 3364875"/>
                  <a:gd name="connsiteX66" fmla="*/ 460746 w 657292"/>
                  <a:gd name="connsiteY66" fmla="*/ 3355877 h 3364875"/>
                  <a:gd name="connsiteX67" fmla="*/ 291586 w 657292"/>
                  <a:gd name="connsiteY67" fmla="*/ 3358479 h 3364875"/>
                  <a:gd name="connsiteX68" fmla="*/ 254501 w 657292"/>
                  <a:gd name="connsiteY68" fmla="*/ 3343840 h 3364875"/>
                  <a:gd name="connsiteX69" fmla="*/ 248970 w 657292"/>
                  <a:gd name="connsiteY69" fmla="*/ 3301876 h 3364875"/>
                  <a:gd name="connsiteX70" fmla="*/ 288658 w 657292"/>
                  <a:gd name="connsiteY70" fmla="*/ 3264465 h 3364875"/>
                  <a:gd name="connsiteX71" fmla="*/ 304598 w 657292"/>
                  <a:gd name="connsiteY71" fmla="*/ 3247549 h 3364875"/>
                  <a:gd name="connsiteX72" fmla="*/ 284754 w 657292"/>
                  <a:gd name="connsiteY72" fmla="*/ 3243971 h 3364875"/>
                  <a:gd name="connsiteX73" fmla="*/ 180656 w 657292"/>
                  <a:gd name="connsiteY73" fmla="*/ 3241043 h 3364875"/>
                  <a:gd name="connsiteX74" fmla="*/ 91847 w 657292"/>
                  <a:gd name="connsiteY74" fmla="*/ 3230633 h 3364875"/>
                  <a:gd name="connsiteX75" fmla="*/ 61918 w 657292"/>
                  <a:gd name="connsiteY75" fmla="*/ 3202982 h 3364875"/>
                  <a:gd name="connsiteX76" fmla="*/ 72978 w 657292"/>
                  <a:gd name="connsiteY76" fmla="*/ 3171753 h 3364875"/>
                  <a:gd name="connsiteX77" fmla="*/ 117220 w 657292"/>
                  <a:gd name="connsiteY77" fmla="*/ 3152885 h 3364875"/>
                  <a:gd name="connsiteX78" fmla="*/ 292237 w 657292"/>
                  <a:gd name="connsiteY78" fmla="*/ 3060497 h 3364875"/>
                  <a:gd name="connsiteX79" fmla="*/ 335828 w 657292"/>
                  <a:gd name="connsiteY79" fmla="*/ 2985351 h 3364875"/>
                  <a:gd name="connsiteX80" fmla="*/ 327695 w 657292"/>
                  <a:gd name="connsiteY80" fmla="*/ 2949893 h 3364875"/>
                  <a:gd name="connsiteX81" fmla="*/ 247344 w 657292"/>
                  <a:gd name="connsiteY81" fmla="*/ 2706562 h 3364875"/>
                  <a:gd name="connsiteX82" fmla="*/ 226524 w 657292"/>
                  <a:gd name="connsiteY82" fmla="*/ 2506823 h 3364875"/>
                  <a:gd name="connsiteX83" fmla="*/ 223271 w 657292"/>
                  <a:gd name="connsiteY83" fmla="*/ 2473316 h 3364875"/>
                  <a:gd name="connsiteX84" fmla="*/ 157559 w 657292"/>
                  <a:gd name="connsiteY84" fmla="*/ 2206239 h 3364875"/>
                  <a:gd name="connsiteX85" fmla="*/ 68750 w 657292"/>
                  <a:gd name="connsiteY85" fmla="*/ 1962908 h 3364875"/>
                  <a:gd name="connsiteX86" fmla="*/ 38171 w 657292"/>
                  <a:gd name="connsiteY86" fmla="*/ 1826279 h 3364875"/>
                  <a:gd name="connsiteX87" fmla="*/ 21905 w 657292"/>
                  <a:gd name="connsiteY87" fmla="*/ 1719903 h 3364875"/>
                  <a:gd name="connsiteX88" fmla="*/ 19628 w 657292"/>
                  <a:gd name="connsiteY88" fmla="*/ 1207868 h 3364875"/>
                  <a:gd name="connsiteX89" fmla="*/ 59641 w 657292"/>
                  <a:gd name="connsiteY89" fmla="*/ 906959 h 3364875"/>
                  <a:gd name="connsiteX90" fmla="*/ 75581 w 657292"/>
                  <a:gd name="connsiteY90" fmla="*/ 845150 h 3364875"/>
                  <a:gd name="connsiteX91" fmla="*/ 82087 w 657292"/>
                  <a:gd name="connsiteY91" fmla="*/ 811644 h 3364875"/>
                  <a:gd name="connsiteX92" fmla="*/ 4013 w 657292"/>
                  <a:gd name="connsiteY92" fmla="*/ 710473 h 3364875"/>
                  <a:gd name="connsiteX93" fmla="*/ 15074 w 657292"/>
                  <a:gd name="connsiteY93" fmla="*/ 678593 h 3364875"/>
                  <a:gd name="connsiteX94" fmla="*/ 34267 w 657292"/>
                  <a:gd name="connsiteY94" fmla="*/ 658098 h 3364875"/>
                  <a:gd name="connsiteX95" fmla="*/ 61918 w 657292"/>
                  <a:gd name="connsiteY95" fmla="*/ 635001 h 3364875"/>
                  <a:gd name="connsiteX96" fmla="*/ 85666 w 657292"/>
                  <a:gd name="connsiteY96" fmla="*/ 623615 h 3364875"/>
                  <a:gd name="connsiteX97" fmla="*/ 120474 w 657292"/>
                  <a:gd name="connsiteY97" fmla="*/ 628820 h 3364875"/>
                  <a:gd name="connsiteX98" fmla="*/ 157233 w 657292"/>
                  <a:gd name="connsiteY98" fmla="*/ 657447 h 3364875"/>
                  <a:gd name="connsiteX99" fmla="*/ 202126 w 657292"/>
                  <a:gd name="connsiteY99" fmla="*/ 597265 h 3364875"/>
                  <a:gd name="connsiteX100" fmla="*/ 194644 w 657292"/>
                  <a:gd name="connsiteY100" fmla="*/ 513336 h 3364875"/>
                  <a:gd name="connsiteX101" fmla="*/ 186837 w 657292"/>
                  <a:gd name="connsiteY101" fmla="*/ 462263 h 3364875"/>
                  <a:gd name="connsiteX102" fmla="*/ 146824 w 657292"/>
                  <a:gd name="connsiteY102" fmla="*/ 444046 h 3364875"/>
                  <a:gd name="connsiteX103" fmla="*/ 133811 w 657292"/>
                  <a:gd name="connsiteY103" fmla="*/ 433636 h 3364875"/>
                  <a:gd name="connsiteX104" fmla="*/ 127956 w 657292"/>
                  <a:gd name="connsiteY104" fmla="*/ 423876 h 3364875"/>
                  <a:gd name="connsiteX105" fmla="*/ 125028 w 657292"/>
                  <a:gd name="connsiteY105" fmla="*/ 413792 h 3364875"/>
                  <a:gd name="connsiteX106" fmla="*/ 124052 w 657292"/>
                  <a:gd name="connsiteY106" fmla="*/ 401755 h 3364875"/>
                  <a:gd name="connsiteX107" fmla="*/ 124052 w 657292"/>
                  <a:gd name="connsiteY107" fmla="*/ 389394 h 3364875"/>
                  <a:gd name="connsiteX108" fmla="*/ 123076 w 657292"/>
                  <a:gd name="connsiteY108" fmla="*/ 375405 h 3364875"/>
                  <a:gd name="connsiteX109" fmla="*/ 121775 w 657292"/>
                  <a:gd name="connsiteY109" fmla="*/ 356537 h 3364875"/>
                  <a:gd name="connsiteX110" fmla="*/ 115919 w 657292"/>
                  <a:gd name="connsiteY110" fmla="*/ 336368 h 3364875"/>
                  <a:gd name="connsiteX111" fmla="*/ 110064 w 657292"/>
                  <a:gd name="connsiteY111" fmla="*/ 316200 h 3364875"/>
                  <a:gd name="connsiteX112" fmla="*/ 107787 w 657292"/>
                  <a:gd name="connsiteY112" fmla="*/ 301235 h 3364875"/>
                  <a:gd name="connsiteX113" fmla="*/ 106811 w 657292"/>
                  <a:gd name="connsiteY113" fmla="*/ 289199 h 3364875"/>
                  <a:gd name="connsiteX114" fmla="*/ 108112 w 657292"/>
                  <a:gd name="connsiteY114" fmla="*/ 278789 h 3364875"/>
                  <a:gd name="connsiteX115" fmla="*/ 111690 w 657292"/>
                  <a:gd name="connsiteY115" fmla="*/ 270006 h 3364875"/>
                  <a:gd name="connsiteX116" fmla="*/ 114944 w 657292"/>
                  <a:gd name="connsiteY116" fmla="*/ 260247 h 3364875"/>
                  <a:gd name="connsiteX117" fmla="*/ 119173 w 657292"/>
                  <a:gd name="connsiteY117" fmla="*/ 250162 h 3364875"/>
                  <a:gd name="connsiteX118" fmla="*/ 124377 w 657292"/>
                  <a:gd name="connsiteY118" fmla="*/ 239427 h 3364875"/>
                  <a:gd name="connsiteX119" fmla="*/ 126329 w 657292"/>
                  <a:gd name="connsiteY119" fmla="*/ 224137 h 3364875"/>
                  <a:gd name="connsiteX120" fmla="*/ 122751 w 657292"/>
                  <a:gd name="connsiteY120" fmla="*/ 178269 h 3364875"/>
                  <a:gd name="connsiteX121" fmla="*/ 126655 w 657292"/>
                  <a:gd name="connsiteY121" fmla="*/ 163630 h 3364875"/>
                  <a:gd name="connsiteX122" fmla="*/ 134462 w 657292"/>
                  <a:gd name="connsiteY122" fmla="*/ 144112 h 3364875"/>
                  <a:gd name="connsiteX123" fmla="*/ 141944 w 657292"/>
                  <a:gd name="connsiteY123" fmla="*/ 125244 h 3364875"/>
                  <a:gd name="connsiteX124" fmla="*/ 153981 w 657292"/>
                  <a:gd name="connsiteY124" fmla="*/ 108328 h 3364875"/>
                  <a:gd name="connsiteX125" fmla="*/ 165366 w 657292"/>
                  <a:gd name="connsiteY125" fmla="*/ 95966 h 3364875"/>
                  <a:gd name="connsiteX126" fmla="*/ 181632 w 657292"/>
                  <a:gd name="connsiteY126" fmla="*/ 75472 h 3364875"/>
                  <a:gd name="connsiteX127" fmla="*/ 185861 w 657292"/>
                  <a:gd name="connsiteY127" fmla="*/ 63760 h 3364875"/>
                  <a:gd name="connsiteX128" fmla="*/ 197572 w 657292"/>
                  <a:gd name="connsiteY128" fmla="*/ 51073 h 3364875"/>
                  <a:gd name="connsiteX129" fmla="*/ 201801 w 657292"/>
                  <a:gd name="connsiteY129" fmla="*/ 40338 h 3364875"/>
                  <a:gd name="connsiteX130" fmla="*/ 223271 w 657292"/>
                  <a:gd name="connsiteY130" fmla="*/ 28627 h 3364875"/>
                  <a:gd name="connsiteX131" fmla="*/ 234006 w 657292"/>
                  <a:gd name="connsiteY131" fmla="*/ 20169 h 3364875"/>
                  <a:gd name="connsiteX132" fmla="*/ 287032 w 657292"/>
                  <a:gd name="connsiteY132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65534 w 657292"/>
                  <a:gd name="connsiteY49" fmla="*/ 1303391 h 3364875"/>
                  <a:gd name="connsiteX50" fmla="*/ 575959 w 657292"/>
                  <a:gd name="connsiteY50" fmla="*/ 1653438 h 3364875"/>
                  <a:gd name="connsiteX51" fmla="*/ 611796 w 657292"/>
                  <a:gd name="connsiteY51" fmla="*/ 1585656 h 3364875"/>
                  <a:gd name="connsiteX52" fmla="*/ 563218 w 657292"/>
                  <a:gd name="connsiteY52" fmla="*/ 1681517 h 3364875"/>
                  <a:gd name="connsiteX53" fmla="*/ 560290 w 657292"/>
                  <a:gd name="connsiteY53" fmla="*/ 1734542 h 3364875"/>
                  <a:gd name="connsiteX54" fmla="*/ 535892 w 657292"/>
                  <a:gd name="connsiteY54" fmla="*/ 1996740 h 3364875"/>
                  <a:gd name="connsiteX55" fmla="*/ 539471 w 657292"/>
                  <a:gd name="connsiteY55" fmla="*/ 2110924 h 3364875"/>
                  <a:gd name="connsiteX56" fmla="*/ 554760 w 657292"/>
                  <a:gd name="connsiteY56" fmla="*/ 2302855 h 3364875"/>
                  <a:gd name="connsiteX57" fmla="*/ 595749 w 657292"/>
                  <a:gd name="connsiteY57" fmla="*/ 2499992 h 3364875"/>
                  <a:gd name="connsiteX58" fmla="*/ 625677 w 657292"/>
                  <a:gd name="connsiteY58" fmla="*/ 2735515 h 3364875"/>
                  <a:gd name="connsiteX59" fmla="*/ 623075 w 657292"/>
                  <a:gd name="connsiteY59" fmla="*/ 2927772 h 3364875"/>
                  <a:gd name="connsiteX60" fmla="*/ 637063 w 657292"/>
                  <a:gd name="connsiteY60" fmla="*/ 3036099 h 3364875"/>
                  <a:gd name="connsiteX61" fmla="*/ 647798 w 657292"/>
                  <a:gd name="connsiteY61" fmla="*/ 3055292 h 3364875"/>
                  <a:gd name="connsiteX62" fmla="*/ 649100 w 657292"/>
                  <a:gd name="connsiteY62" fmla="*/ 3120028 h 3364875"/>
                  <a:gd name="connsiteX63" fmla="*/ 636738 w 657292"/>
                  <a:gd name="connsiteY63" fmla="*/ 3201681 h 3364875"/>
                  <a:gd name="connsiteX64" fmla="*/ 640316 w 657292"/>
                  <a:gd name="connsiteY64" fmla="*/ 3287562 h 3364875"/>
                  <a:gd name="connsiteX65" fmla="*/ 620472 w 657292"/>
                  <a:gd name="connsiteY65" fmla="*/ 3314237 h 3364875"/>
                  <a:gd name="connsiteX66" fmla="*/ 460746 w 657292"/>
                  <a:gd name="connsiteY66" fmla="*/ 3355877 h 3364875"/>
                  <a:gd name="connsiteX67" fmla="*/ 291586 w 657292"/>
                  <a:gd name="connsiteY67" fmla="*/ 3358479 h 3364875"/>
                  <a:gd name="connsiteX68" fmla="*/ 254501 w 657292"/>
                  <a:gd name="connsiteY68" fmla="*/ 3343840 h 3364875"/>
                  <a:gd name="connsiteX69" fmla="*/ 248970 w 657292"/>
                  <a:gd name="connsiteY69" fmla="*/ 3301876 h 3364875"/>
                  <a:gd name="connsiteX70" fmla="*/ 288658 w 657292"/>
                  <a:gd name="connsiteY70" fmla="*/ 3264465 h 3364875"/>
                  <a:gd name="connsiteX71" fmla="*/ 304598 w 657292"/>
                  <a:gd name="connsiteY71" fmla="*/ 3247549 h 3364875"/>
                  <a:gd name="connsiteX72" fmla="*/ 284754 w 657292"/>
                  <a:gd name="connsiteY72" fmla="*/ 3243971 h 3364875"/>
                  <a:gd name="connsiteX73" fmla="*/ 180656 w 657292"/>
                  <a:gd name="connsiteY73" fmla="*/ 3241043 h 3364875"/>
                  <a:gd name="connsiteX74" fmla="*/ 91847 w 657292"/>
                  <a:gd name="connsiteY74" fmla="*/ 3230633 h 3364875"/>
                  <a:gd name="connsiteX75" fmla="*/ 61918 w 657292"/>
                  <a:gd name="connsiteY75" fmla="*/ 3202982 h 3364875"/>
                  <a:gd name="connsiteX76" fmla="*/ 72978 w 657292"/>
                  <a:gd name="connsiteY76" fmla="*/ 3171753 h 3364875"/>
                  <a:gd name="connsiteX77" fmla="*/ 117220 w 657292"/>
                  <a:gd name="connsiteY77" fmla="*/ 3152885 h 3364875"/>
                  <a:gd name="connsiteX78" fmla="*/ 292237 w 657292"/>
                  <a:gd name="connsiteY78" fmla="*/ 3060497 h 3364875"/>
                  <a:gd name="connsiteX79" fmla="*/ 335828 w 657292"/>
                  <a:gd name="connsiteY79" fmla="*/ 2985351 h 3364875"/>
                  <a:gd name="connsiteX80" fmla="*/ 327695 w 657292"/>
                  <a:gd name="connsiteY80" fmla="*/ 2949893 h 3364875"/>
                  <a:gd name="connsiteX81" fmla="*/ 247344 w 657292"/>
                  <a:gd name="connsiteY81" fmla="*/ 2706562 h 3364875"/>
                  <a:gd name="connsiteX82" fmla="*/ 226524 w 657292"/>
                  <a:gd name="connsiteY82" fmla="*/ 2506823 h 3364875"/>
                  <a:gd name="connsiteX83" fmla="*/ 223271 w 657292"/>
                  <a:gd name="connsiteY83" fmla="*/ 2473316 h 3364875"/>
                  <a:gd name="connsiteX84" fmla="*/ 157559 w 657292"/>
                  <a:gd name="connsiteY84" fmla="*/ 2206239 h 3364875"/>
                  <a:gd name="connsiteX85" fmla="*/ 68750 w 657292"/>
                  <a:gd name="connsiteY85" fmla="*/ 1962908 h 3364875"/>
                  <a:gd name="connsiteX86" fmla="*/ 38171 w 657292"/>
                  <a:gd name="connsiteY86" fmla="*/ 1826279 h 3364875"/>
                  <a:gd name="connsiteX87" fmla="*/ 21905 w 657292"/>
                  <a:gd name="connsiteY87" fmla="*/ 1719903 h 3364875"/>
                  <a:gd name="connsiteX88" fmla="*/ 19628 w 657292"/>
                  <a:gd name="connsiteY88" fmla="*/ 1207868 h 3364875"/>
                  <a:gd name="connsiteX89" fmla="*/ 59641 w 657292"/>
                  <a:gd name="connsiteY89" fmla="*/ 906959 h 3364875"/>
                  <a:gd name="connsiteX90" fmla="*/ 75581 w 657292"/>
                  <a:gd name="connsiteY90" fmla="*/ 845150 h 3364875"/>
                  <a:gd name="connsiteX91" fmla="*/ 82087 w 657292"/>
                  <a:gd name="connsiteY91" fmla="*/ 811644 h 3364875"/>
                  <a:gd name="connsiteX92" fmla="*/ 4013 w 657292"/>
                  <a:gd name="connsiteY92" fmla="*/ 710473 h 3364875"/>
                  <a:gd name="connsiteX93" fmla="*/ 15074 w 657292"/>
                  <a:gd name="connsiteY93" fmla="*/ 678593 h 3364875"/>
                  <a:gd name="connsiteX94" fmla="*/ 34267 w 657292"/>
                  <a:gd name="connsiteY94" fmla="*/ 658098 h 3364875"/>
                  <a:gd name="connsiteX95" fmla="*/ 61918 w 657292"/>
                  <a:gd name="connsiteY95" fmla="*/ 635001 h 3364875"/>
                  <a:gd name="connsiteX96" fmla="*/ 85666 w 657292"/>
                  <a:gd name="connsiteY96" fmla="*/ 623615 h 3364875"/>
                  <a:gd name="connsiteX97" fmla="*/ 120474 w 657292"/>
                  <a:gd name="connsiteY97" fmla="*/ 628820 h 3364875"/>
                  <a:gd name="connsiteX98" fmla="*/ 157233 w 657292"/>
                  <a:gd name="connsiteY98" fmla="*/ 657447 h 3364875"/>
                  <a:gd name="connsiteX99" fmla="*/ 202126 w 657292"/>
                  <a:gd name="connsiteY99" fmla="*/ 597265 h 3364875"/>
                  <a:gd name="connsiteX100" fmla="*/ 194644 w 657292"/>
                  <a:gd name="connsiteY100" fmla="*/ 513336 h 3364875"/>
                  <a:gd name="connsiteX101" fmla="*/ 186837 w 657292"/>
                  <a:gd name="connsiteY101" fmla="*/ 462263 h 3364875"/>
                  <a:gd name="connsiteX102" fmla="*/ 146824 w 657292"/>
                  <a:gd name="connsiteY102" fmla="*/ 444046 h 3364875"/>
                  <a:gd name="connsiteX103" fmla="*/ 133811 w 657292"/>
                  <a:gd name="connsiteY103" fmla="*/ 433636 h 3364875"/>
                  <a:gd name="connsiteX104" fmla="*/ 127956 w 657292"/>
                  <a:gd name="connsiteY104" fmla="*/ 423876 h 3364875"/>
                  <a:gd name="connsiteX105" fmla="*/ 125028 w 657292"/>
                  <a:gd name="connsiteY105" fmla="*/ 413792 h 3364875"/>
                  <a:gd name="connsiteX106" fmla="*/ 124052 w 657292"/>
                  <a:gd name="connsiteY106" fmla="*/ 401755 h 3364875"/>
                  <a:gd name="connsiteX107" fmla="*/ 124052 w 657292"/>
                  <a:gd name="connsiteY107" fmla="*/ 389394 h 3364875"/>
                  <a:gd name="connsiteX108" fmla="*/ 123076 w 657292"/>
                  <a:gd name="connsiteY108" fmla="*/ 375405 h 3364875"/>
                  <a:gd name="connsiteX109" fmla="*/ 121775 w 657292"/>
                  <a:gd name="connsiteY109" fmla="*/ 356537 h 3364875"/>
                  <a:gd name="connsiteX110" fmla="*/ 115919 w 657292"/>
                  <a:gd name="connsiteY110" fmla="*/ 336368 h 3364875"/>
                  <a:gd name="connsiteX111" fmla="*/ 110064 w 657292"/>
                  <a:gd name="connsiteY111" fmla="*/ 316200 h 3364875"/>
                  <a:gd name="connsiteX112" fmla="*/ 107787 w 657292"/>
                  <a:gd name="connsiteY112" fmla="*/ 301235 h 3364875"/>
                  <a:gd name="connsiteX113" fmla="*/ 106811 w 657292"/>
                  <a:gd name="connsiteY113" fmla="*/ 289199 h 3364875"/>
                  <a:gd name="connsiteX114" fmla="*/ 108112 w 657292"/>
                  <a:gd name="connsiteY114" fmla="*/ 278789 h 3364875"/>
                  <a:gd name="connsiteX115" fmla="*/ 111690 w 657292"/>
                  <a:gd name="connsiteY115" fmla="*/ 270006 h 3364875"/>
                  <a:gd name="connsiteX116" fmla="*/ 114944 w 657292"/>
                  <a:gd name="connsiteY116" fmla="*/ 260247 h 3364875"/>
                  <a:gd name="connsiteX117" fmla="*/ 119173 w 657292"/>
                  <a:gd name="connsiteY117" fmla="*/ 250162 h 3364875"/>
                  <a:gd name="connsiteX118" fmla="*/ 124377 w 657292"/>
                  <a:gd name="connsiteY118" fmla="*/ 239427 h 3364875"/>
                  <a:gd name="connsiteX119" fmla="*/ 126329 w 657292"/>
                  <a:gd name="connsiteY119" fmla="*/ 224137 h 3364875"/>
                  <a:gd name="connsiteX120" fmla="*/ 122751 w 657292"/>
                  <a:gd name="connsiteY120" fmla="*/ 178269 h 3364875"/>
                  <a:gd name="connsiteX121" fmla="*/ 126655 w 657292"/>
                  <a:gd name="connsiteY121" fmla="*/ 163630 h 3364875"/>
                  <a:gd name="connsiteX122" fmla="*/ 134462 w 657292"/>
                  <a:gd name="connsiteY122" fmla="*/ 144112 h 3364875"/>
                  <a:gd name="connsiteX123" fmla="*/ 141944 w 657292"/>
                  <a:gd name="connsiteY123" fmla="*/ 125244 h 3364875"/>
                  <a:gd name="connsiteX124" fmla="*/ 153981 w 657292"/>
                  <a:gd name="connsiteY124" fmla="*/ 108328 h 3364875"/>
                  <a:gd name="connsiteX125" fmla="*/ 165366 w 657292"/>
                  <a:gd name="connsiteY125" fmla="*/ 95966 h 3364875"/>
                  <a:gd name="connsiteX126" fmla="*/ 181632 w 657292"/>
                  <a:gd name="connsiteY126" fmla="*/ 75472 h 3364875"/>
                  <a:gd name="connsiteX127" fmla="*/ 185861 w 657292"/>
                  <a:gd name="connsiteY127" fmla="*/ 63760 h 3364875"/>
                  <a:gd name="connsiteX128" fmla="*/ 197572 w 657292"/>
                  <a:gd name="connsiteY128" fmla="*/ 51073 h 3364875"/>
                  <a:gd name="connsiteX129" fmla="*/ 201801 w 657292"/>
                  <a:gd name="connsiteY129" fmla="*/ 40338 h 3364875"/>
                  <a:gd name="connsiteX130" fmla="*/ 223271 w 657292"/>
                  <a:gd name="connsiteY130" fmla="*/ 28627 h 3364875"/>
                  <a:gd name="connsiteX131" fmla="*/ 234006 w 657292"/>
                  <a:gd name="connsiteY131" fmla="*/ 20169 h 3364875"/>
                  <a:gd name="connsiteX132" fmla="*/ 287032 w 657292"/>
                  <a:gd name="connsiteY132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65534 w 657292"/>
                  <a:gd name="connsiteY49" fmla="*/ 1303391 h 3364875"/>
                  <a:gd name="connsiteX50" fmla="*/ 575959 w 657292"/>
                  <a:gd name="connsiteY50" fmla="*/ 1653438 h 3364875"/>
                  <a:gd name="connsiteX51" fmla="*/ 563218 w 657292"/>
                  <a:gd name="connsiteY51" fmla="*/ 1681517 h 3364875"/>
                  <a:gd name="connsiteX52" fmla="*/ 560290 w 657292"/>
                  <a:gd name="connsiteY52" fmla="*/ 1734542 h 3364875"/>
                  <a:gd name="connsiteX53" fmla="*/ 535892 w 657292"/>
                  <a:gd name="connsiteY53" fmla="*/ 1996740 h 3364875"/>
                  <a:gd name="connsiteX54" fmla="*/ 539471 w 657292"/>
                  <a:gd name="connsiteY54" fmla="*/ 2110924 h 3364875"/>
                  <a:gd name="connsiteX55" fmla="*/ 554760 w 657292"/>
                  <a:gd name="connsiteY55" fmla="*/ 2302855 h 3364875"/>
                  <a:gd name="connsiteX56" fmla="*/ 595749 w 657292"/>
                  <a:gd name="connsiteY56" fmla="*/ 2499992 h 3364875"/>
                  <a:gd name="connsiteX57" fmla="*/ 625677 w 657292"/>
                  <a:gd name="connsiteY57" fmla="*/ 2735515 h 3364875"/>
                  <a:gd name="connsiteX58" fmla="*/ 623075 w 657292"/>
                  <a:gd name="connsiteY58" fmla="*/ 2927772 h 3364875"/>
                  <a:gd name="connsiteX59" fmla="*/ 637063 w 657292"/>
                  <a:gd name="connsiteY59" fmla="*/ 3036099 h 3364875"/>
                  <a:gd name="connsiteX60" fmla="*/ 647798 w 657292"/>
                  <a:gd name="connsiteY60" fmla="*/ 3055292 h 3364875"/>
                  <a:gd name="connsiteX61" fmla="*/ 649100 w 657292"/>
                  <a:gd name="connsiteY61" fmla="*/ 3120028 h 3364875"/>
                  <a:gd name="connsiteX62" fmla="*/ 636738 w 657292"/>
                  <a:gd name="connsiteY62" fmla="*/ 3201681 h 3364875"/>
                  <a:gd name="connsiteX63" fmla="*/ 640316 w 657292"/>
                  <a:gd name="connsiteY63" fmla="*/ 3287562 h 3364875"/>
                  <a:gd name="connsiteX64" fmla="*/ 620472 w 657292"/>
                  <a:gd name="connsiteY64" fmla="*/ 3314237 h 3364875"/>
                  <a:gd name="connsiteX65" fmla="*/ 460746 w 657292"/>
                  <a:gd name="connsiteY65" fmla="*/ 3355877 h 3364875"/>
                  <a:gd name="connsiteX66" fmla="*/ 291586 w 657292"/>
                  <a:gd name="connsiteY66" fmla="*/ 3358479 h 3364875"/>
                  <a:gd name="connsiteX67" fmla="*/ 254501 w 657292"/>
                  <a:gd name="connsiteY67" fmla="*/ 3343840 h 3364875"/>
                  <a:gd name="connsiteX68" fmla="*/ 248970 w 657292"/>
                  <a:gd name="connsiteY68" fmla="*/ 3301876 h 3364875"/>
                  <a:gd name="connsiteX69" fmla="*/ 288658 w 657292"/>
                  <a:gd name="connsiteY69" fmla="*/ 3264465 h 3364875"/>
                  <a:gd name="connsiteX70" fmla="*/ 304598 w 657292"/>
                  <a:gd name="connsiteY70" fmla="*/ 3247549 h 3364875"/>
                  <a:gd name="connsiteX71" fmla="*/ 284754 w 657292"/>
                  <a:gd name="connsiteY71" fmla="*/ 3243971 h 3364875"/>
                  <a:gd name="connsiteX72" fmla="*/ 180656 w 657292"/>
                  <a:gd name="connsiteY72" fmla="*/ 3241043 h 3364875"/>
                  <a:gd name="connsiteX73" fmla="*/ 91847 w 657292"/>
                  <a:gd name="connsiteY73" fmla="*/ 3230633 h 3364875"/>
                  <a:gd name="connsiteX74" fmla="*/ 61918 w 657292"/>
                  <a:gd name="connsiteY74" fmla="*/ 3202982 h 3364875"/>
                  <a:gd name="connsiteX75" fmla="*/ 72978 w 657292"/>
                  <a:gd name="connsiteY75" fmla="*/ 3171753 h 3364875"/>
                  <a:gd name="connsiteX76" fmla="*/ 117220 w 657292"/>
                  <a:gd name="connsiteY76" fmla="*/ 3152885 h 3364875"/>
                  <a:gd name="connsiteX77" fmla="*/ 292237 w 657292"/>
                  <a:gd name="connsiteY77" fmla="*/ 3060497 h 3364875"/>
                  <a:gd name="connsiteX78" fmla="*/ 335828 w 657292"/>
                  <a:gd name="connsiteY78" fmla="*/ 2985351 h 3364875"/>
                  <a:gd name="connsiteX79" fmla="*/ 327695 w 657292"/>
                  <a:gd name="connsiteY79" fmla="*/ 2949893 h 3364875"/>
                  <a:gd name="connsiteX80" fmla="*/ 247344 w 657292"/>
                  <a:gd name="connsiteY80" fmla="*/ 2706562 h 3364875"/>
                  <a:gd name="connsiteX81" fmla="*/ 226524 w 657292"/>
                  <a:gd name="connsiteY81" fmla="*/ 2506823 h 3364875"/>
                  <a:gd name="connsiteX82" fmla="*/ 223271 w 657292"/>
                  <a:gd name="connsiteY82" fmla="*/ 2473316 h 3364875"/>
                  <a:gd name="connsiteX83" fmla="*/ 157559 w 657292"/>
                  <a:gd name="connsiteY83" fmla="*/ 2206239 h 3364875"/>
                  <a:gd name="connsiteX84" fmla="*/ 68750 w 657292"/>
                  <a:gd name="connsiteY84" fmla="*/ 1962908 h 3364875"/>
                  <a:gd name="connsiteX85" fmla="*/ 38171 w 657292"/>
                  <a:gd name="connsiteY85" fmla="*/ 1826279 h 3364875"/>
                  <a:gd name="connsiteX86" fmla="*/ 21905 w 657292"/>
                  <a:gd name="connsiteY86" fmla="*/ 1719903 h 3364875"/>
                  <a:gd name="connsiteX87" fmla="*/ 19628 w 657292"/>
                  <a:gd name="connsiteY87" fmla="*/ 1207868 h 3364875"/>
                  <a:gd name="connsiteX88" fmla="*/ 59641 w 657292"/>
                  <a:gd name="connsiteY88" fmla="*/ 906959 h 3364875"/>
                  <a:gd name="connsiteX89" fmla="*/ 75581 w 657292"/>
                  <a:gd name="connsiteY89" fmla="*/ 845150 h 3364875"/>
                  <a:gd name="connsiteX90" fmla="*/ 82087 w 657292"/>
                  <a:gd name="connsiteY90" fmla="*/ 811644 h 3364875"/>
                  <a:gd name="connsiteX91" fmla="*/ 4013 w 657292"/>
                  <a:gd name="connsiteY91" fmla="*/ 710473 h 3364875"/>
                  <a:gd name="connsiteX92" fmla="*/ 15074 w 657292"/>
                  <a:gd name="connsiteY92" fmla="*/ 678593 h 3364875"/>
                  <a:gd name="connsiteX93" fmla="*/ 34267 w 657292"/>
                  <a:gd name="connsiteY93" fmla="*/ 658098 h 3364875"/>
                  <a:gd name="connsiteX94" fmla="*/ 61918 w 657292"/>
                  <a:gd name="connsiteY94" fmla="*/ 635001 h 3364875"/>
                  <a:gd name="connsiteX95" fmla="*/ 85666 w 657292"/>
                  <a:gd name="connsiteY95" fmla="*/ 623615 h 3364875"/>
                  <a:gd name="connsiteX96" fmla="*/ 120474 w 657292"/>
                  <a:gd name="connsiteY96" fmla="*/ 628820 h 3364875"/>
                  <a:gd name="connsiteX97" fmla="*/ 157233 w 657292"/>
                  <a:gd name="connsiteY97" fmla="*/ 657447 h 3364875"/>
                  <a:gd name="connsiteX98" fmla="*/ 202126 w 657292"/>
                  <a:gd name="connsiteY98" fmla="*/ 597265 h 3364875"/>
                  <a:gd name="connsiteX99" fmla="*/ 194644 w 657292"/>
                  <a:gd name="connsiteY99" fmla="*/ 513336 h 3364875"/>
                  <a:gd name="connsiteX100" fmla="*/ 186837 w 657292"/>
                  <a:gd name="connsiteY100" fmla="*/ 462263 h 3364875"/>
                  <a:gd name="connsiteX101" fmla="*/ 146824 w 657292"/>
                  <a:gd name="connsiteY101" fmla="*/ 444046 h 3364875"/>
                  <a:gd name="connsiteX102" fmla="*/ 133811 w 657292"/>
                  <a:gd name="connsiteY102" fmla="*/ 433636 h 3364875"/>
                  <a:gd name="connsiteX103" fmla="*/ 127956 w 657292"/>
                  <a:gd name="connsiteY103" fmla="*/ 423876 h 3364875"/>
                  <a:gd name="connsiteX104" fmla="*/ 125028 w 657292"/>
                  <a:gd name="connsiteY104" fmla="*/ 413792 h 3364875"/>
                  <a:gd name="connsiteX105" fmla="*/ 124052 w 657292"/>
                  <a:gd name="connsiteY105" fmla="*/ 401755 h 3364875"/>
                  <a:gd name="connsiteX106" fmla="*/ 124052 w 657292"/>
                  <a:gd name="connsiteY106" fmla="*/ 389394 h 3364875"/>
                  <a:gd name="connsiteX107" fmla="*/ 123076 w 657292"/>
                  <a:gd name="connsiteY107" fmla="*/ 375405 h 3364875"/>
                  <a:gd name="connsiteX108" fmla="*/ 121775 w 657292"/>
                  <a:gd name="connsiteY108" fmla="*/ 356537 h 3364875"/>
                  <a:gd name="connsiteX109" fmla="*/ 115919 w 657292"/>
                  <a:gd name="connsiteY109" fmla="*/ 336368 h 3364875"/>
                  <a:gd name="connsiteX110" fmla="*/ 110064 w 657292"/>
                  <a:gd name="connsiteY110" fmla="*/ 316200 h 3364875"/>
                  <a:gd name="connsiteX111" fmla="*/ 107787 w 657292"/>
                  <a:gd name="connsiteY111" fmla="*/ 301235 h 3364875"/>
                  <a:gd name="connsiteX112" fmla="*/ 106811 w 657292"/>
                  <a:gd name="connsiteY112" fmla="*/ 289199 h 3364875"/>
                  <a:gd name="connsiteX113" fmla="*/ 108112 w 657292"/>
                  <a:gd name="connsiteY113" fmla="*/ 278789 h 3364875"/>
                  <a:gd name="connsiteX114" fmla="*/ 111690 w 657292"/>
                  <a:gd name="connsiteY114" fmla="*/ 270006 h 3364875"/>
                  <a:gd name="connsiteX115" fmla="*/ 114944 w 657292"/>
                  <a:gd name="connsiteY115" fmla="*/ 260247 h 3364875"/>
                  <a:gd name="connsiteX116" fmla="*/ 119173 w 657292"/>
                  <a:gd name="connsiteY116" fmla="*/ 250162 h 3364875"/>
                  <a:gd name="connsiteX117" fmla="*/ 124377 w 657292"/>
                  <a:gd name="connsiteY117" fmla="*/ 239427 h 3364875"/>
                  <a:gd name="connsiteX118" fmla="*/ 126329 w 657292"/>
                  <a:gd name="connsiteY118" fmla="*/ 224137 h 3364875"/>
                  <a:gd name="connsiteX119" fmla="*/ 122751 w 657292"/>
                  <a:gd name="connsiteY119" fmla="*/ 178269 h 3364875"/>
                  <a:gd name="connsiteX120" fmla="*/ 126655 w 657292"/>
                  <a:gd name="connsiteY120" fmla="*/ 163630 h 3364875"/>
                  <a:gd name="connsiteX121" fmla="*/ 134462 w 657292"/>
                  <a:gd name="connsiteY121" fmla="*/ 144112 h 3364875"/>
                  <a:gd name="connsiteX122" fmla="*/ 141944 w 657292"/>
                  <a:gd name="connsiteY122" fmla="*/ 125244 h 3364875"/>
                  <a:gd name="connsiteX123" fmla="*/ 153981 w 657292"/>
                  <a:gd name="connsiteY123" fmla="*/ 108328 h 3364875"/>
                  <a:gd name="connsiteX124" fmla="*/ 165366 w 657292"/>
                  <a:gd name="connsiteY124" fmla="*/ 95966 h 3364875"/>
                  <a:gd name="connsiteX125" fmla="*/ 181632 w 657292"/>
                  <a:gd name="connsiteY125" fmla="*/ 75472 h 3364875"/>
                  <a:gd name="connsiteX126" fmla="*/ 185861 w 657292"/>
                  <a:gd name="connsiteY126" fmla="*/ 63760 h 3364875"/>
                  <a:gd name="connsiteX127" fmla="*/ 197572 w 657292"/>
                  <a:gd name="connsiteY127" fmla="*/ 51073 h 3364875"/>
                  <a:gd name="connsiteX128" fmla="*/ 201801 w 657292"/>
                  <a:gd name="connsiteY128" fmla="*/ 40338 h 3364875"/>
                  <a:gd name="connsiteX129" fmla="*/ 223271 w 657292"/>
                  <a:gd name="connsiteY129" fmla="*/ 28627 h 3364875"/>
                  <a:gd name="connsiteX130" fmla="*/ 234006 w 657292"/>
                  <a:gd name="connsiteY130" fmla="*/ 20169 h 3364875"/>
                  <a:gd name="connsiteX131" fmla="*/ 287032 w 657292"/>
                  <a:gd name="connsiteY131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65534 w 657292"/>
                  <a:gd name="connsiteY49" fmla="*/ 1303391 h 3364875"/>
                  <a:gd name="connsiteX50" fmla="*/ 648411 w 657292"/>
                  <a:gd name="connsiteY50" fmla="*/ 1620960 h 3364875"/>
                  <a:gd name="connsiteX51" fmla="*/ 563218 w 657292"/>
                  <a:gd name="connsiteY51" fmla="*/ 1681517 h 3364875"/>
                  <a:gd name="connsiteX52" fmla="*/ 560290 w 657292"/>
                  <a:gd name="connsiteY52" fmla="*/ 1734542 h 3364875"/>
                  <a:gd name="connsiteX53" fmla="*/ 535892 w 657292"/>
                  <a:gd name="connsiteY53" fmla="*/ 1996740 h 3364875"/>
                  <a:gd name="connsiteX54" fmla="*/ 539471 w 657292"/>
                  <a:gd name="connsiteY54" fmla="*/ 2110924 h 3364875"/>
                  <a:gd name="connsiteX55" fmla="*/ 554760 w 657292"/>
                  <a:gd name="connsiteY55" fmla="*/ 2302855 h 3364875"/>
                  <a:gd name="connsiteX56" fmla="*/ 595749 w 657292"/>
                  <a:gd name="connsiteY56" fmla="*/ 2499992 h 3364875"/>
                  <a:gd name="connsiteX57" fmla="*/ 625677 w 657292"/>
                  <a:gd name="connsiteY57" fmla="*/ 2735515 h 3364875"/>
                  <a:gd name="connsiteX58" fmla="*/ 623075 w 657292"/>
                  <a:gd name="connsiteY58" fmla="*/ 2927772 h 3364875"/>
                  <a:gd name="connsiteX59" fmla="*/ 637063 w 657292"/>
                  <a:gd name="connsiteY59" fmla="*/ 3036099 h 3364875"/>
                  <a:gd name="connsiteX60" fmla="*/ 647798 w 657292"/>
                  <a:gd name="connsiteY60" fmla="*/ 3055292 h 3364875"/>
                  <a:gd name="connsiteX61" fmla="*/ 649100 w 657292"/>
                  <a:gd name="connsiteY61" fmla="*/ 3120028 h 3364875"/>
                  <a:gd name="connsiteX62" fmla="*/ 636738 w 657292"/>
                  <a:gd name="connsiteY62" fmla="*/ 3201681 h 3364875"/>
                  <a:gd name="connsiteX63" fmla="*/ 640316 w 657292"/>
                  <a:gd name="connsiteY63" fmla="*/ 3287562 h 3364875"/>
                  <a:gd name="connsiteX64" fmla="*/ 620472 w 657292"/>
                  <a:gd name="connsiteY64" fmla="*/ 3314237 h 3364875"/>
                  <a:gd name="connsiteX65" fmla="*/ 460746 w 657292"/>
                  <a:gd name="connsiteY65" fmla="*/ 3355877 h 3364875"/>
                  <a:gd name="connsiteX66" fmla="*/ 291586 w 657292"/>
                  <a:gd name="connsiteY66" fmla="*/ 3358479 h 3364875"/>
                  <a:gd name="connsiteX67" fmla="*/ 254501 w 657292"/>
                  <a:gd name="connsiteY67" fmla="*/ 3343840 h 3364875"/>
                  <a:gd name="connsiteX68" fmla="*/ 248970 w 657292"/>
                  <a:gd name="connsiteY68" fmla="*/ 3301876 h 3364875"/>
                  <a:gd name="connsiteX69" fmla="*/ 288658 w 657292"/>
                  <a:gd name="connsiteY69" fmla="*/ 3264465 h 3364875"/>
                  <a:gd name="connsiteX70" fmla="*/ 304598 w 657292"/>
                  <a:gd name="connsiteY70" fmla="*/ 3247549 h 3364875"/>
                  <a:gd name="connsiteX71" fmla="*/ 284754 w 657292"/>
                  <a:gd name="connsiteY71" fmla="*/ 3243971 h 3364875"/>
                  <a:gd name="connsiteX72" fmla="*/ 180656 w 657292"/>
                  <a:gd name="connsiteY72" fmla="*/ 3241043 h 3364875"/>
                  <a:gd name="connsiteX73" fmla="*/ 91847 w 657292"/>
                  <a:gd name="connsiteY73" fmla="*/ 3230633 h 3364875"/>
                  <a:gd name="connsiteX74" fmla="*/ 61918 w 657292"/>
                  <a:gd name="connsiteY74" fmla="*/ 3202982 h 3364875"/>
                  <a:gd name="connsiteX75" fmla="*/ 72978 w 657292"/>
                  <a:gd name="connsiteY75" fmla="*/ 3171753 h 3364875"/>
                  <a:gd name="connsiteX76" fmla="*/ 117220 w 657292"/>
                  <a:gd name="connsiteY76" fmla="*/ 3152885 h 3364875"/>
                  <a:gd name="connsiteX77" fmla="*/ 292237 w 657292"/>
                  <a:gd name="connsiteY77" fmla="*/ 3060497 h 3364875"/>
                  <a:gd name="connsiteX78" fmla="*/ 335828 w 657292"/>
                  <a:gd name="connsiteY78" fmla="*/ 2985351 h 3364875"/>
                  <a:gd name="connsiteX79" fmla="*/ 327695 w 657292"/>
                  <a:gd name="connsiteY79" fmla="*/ 2949893 h 3364875"/>
                  <a:gd name="connsiteX80" fmla="*/ 247344 w 657292"/>
                  <a:gd name="connsiteY80" fmla="*/ 2706562 h 3364875"/>
                  <a:gd name="connsiteX81" fmla="*/ 226524 w 657292"/>
                  <a:gd name="connsiteY81" fmla="*/ 2506823 h 3364875"/>
                  <a:gd name="connsiteX82" fmla="*/ 223271 w 657292"/>
                  <a:gd name="connsiteY82" fmla="*/ 2473316 h 3364875"/>
                  <a:gd name="connsiteX83" fmla="*/ 157559 w 657292"/>
                  <a:gd name="connsiteY83" fmla="*/ 2206239 h 3364875"/>
                  <a:gd name="connsiteX84" fmla="*/ 68750 w 657292"/>
                  <a:gd name="connsiteY84" fmla="*/ 1962908 h 3364875"/>
                  <a:gd name="connsiteX85" fmla="*/ 38171 w 657292"/>
                  <a:gd name="connsiteY85" fmla="*/ 1826279 h 3364875"/>
                  <a:gd name="connsiteX86" fmla="*/ 21905 w 657292"/>
                  <a:gd name="connsiteY86" fmla="*/ 1719903 h 3364875"/>
                  <a:gd name="connsiteX87" fmla="*/ 19628 w 657292"/>
                  <a:gd name="connsiteY87" fmla="*/ 1207868 h 3364875"/>
                  <a:gd name="connsiteX88" fmla="*/ 59641 w 657292"/>
                  <a:gd name="connsiteY88" fmla="*/ 906959 h 3364875"/>
                  <a:gd name="connsiteX89" fmla="*/ 75581 w 657292"/>
                  <a:gd name="connsiteY89" fmla="*/ 845150 h 3364875"/>
                  <a:gd name="connsiteX90" fmla="*/ 82087 w 657292"/>
                  <a:gd name="connsiteY90" fmla="*/ 811644 h 3364875"/>
                  <a:gd name="connsiteX91" fmla="*/ 4013 w 657292"/>
                  <a:gd name="connsiteY91" fmla="*/ 710473 h 3364875"/>
                  <a:gd name="connsiteX92" fmla="*/ 15074 w 657292"/>
                  <a:gd name="connsiteY92" fmla="*/ 678593 h 3364875"/>
                  <a:gd name="connsiteX93" fmla="*/ 34267 w 657292"/>
                  <a:gd name="connsiteY93" fmla="*/ 658098 h 3364875"/>
                  <a:gd name="connsiteX94" fmla="*/ 61918 w 657292"/>
                  <a:gd name="connsiteY94" fmla="*/ 635001 h 3364875"/>
                  <a:gd name="connsiteX95" fmla="*/ 85666 w 657292"/>
                  <a:gd name="connsiteY95" fmla="*/ 623615 h 3364875"/>
                  <a:gd name="connsiteX96" fmla="*/ 120474 w 657292"/>
                  <a:gd name="connsiteY96" fmla="*/ 628820 h 3364875"/>
                  <a:gd name="connsiteX97" fmla="*/ 157233 w 657292"/>
                  <a:gd name="connsiteY97" fmla="*/ 657447 h 3364875"/>
                  <a:gd name="connsiteX98" fmla="*/ 202126 w 657292"/>
                  <a:gd name="connsiteY98" fmla="*/ 597265 h 3364875"/>
                  <a:gd name="connsiteX99" fmla="*/ 194644 w 657292"/>
                  <a:gd name="connsiteY99" fmla="*/ 513336 h 3364875"/>
                  <a:gd name="connsiteX100" fmla="*/ 186837 w 657292"/>
                  <a:gd name="connsiteY100" fmla="*/ 462263 h 3364875"/>
                  <a:gd name="connsiteX101" fmla="*/ 146824 w 657292"/>
                  <a:gd name="connsiteY101" fmla="*/ 444046 h 3364875"/>
                  <a:gd name="connsiteX102" fmla="*/ 133811 w 657292"/>
                  <a:gd name="connsiteY102" fmla="*/ 433636 h 3364875"/>
                  <a:gd name="connsiteX103" fmla="*/ 127956 w 657292"/>
                  <a:gd name="connsiteY103" fmla="*/ 423876 h 3364875"/>
                  <a:gd name="connsiteX104" fmla="*/ 125028 w 657292"/>
                  <a:gd name="connsiteY104" fmla="*/ 413792 h 3364875"/>
                  <a:gd name="connsiteX105" fmla="*/ 124052 w 657292"/>
                  <a:gd name="connsiteY105" fmla="*/ 401755 h 3364875"/>
                  <a:gd name="connsiteX106" fmla="*/ 124052 w 657292"/>
                  <a:gd name="connsiteY106" fmla="*/ 389394 h 3364875"/>
                  <a:gd name="connsiteX107" fmla="*/ 123076 w 657292"/>
                  <a:gd name="connsiteY107" fmla="*/ 375405 h 3364875"/>
                  <a:gd name="connsiteX108" fmla="*/ 121775 w 657292"/>
                  <a:gd name="connsiteY108" fmla="*/ 356537 h 3364875"/>
                  <a:gd name="connsiteX109" fmla="*/ 115919 w 657292"/>
                  <a:gd name="connsiteY109" fmla="*/ 336368 h 3364875"/>
                  <a:gd name="connsiteX110" fmla="*/ 110064 w 657292"/>
                  <a:gd name="connsiteY110" fmla="*/ 316200 h 3364875"/>
                  <a:gd name="connsiteX111" fmla="*/ 107787 w 657292"/>
                  <a:gd name="connsiteY111" fmla="*/ 301235 h 3364875"/>
                  <a:gd name="connsiteX112" fmla="*/ 106811 w 657292"/>
                  <a:gd name="connsiteY112" fmla="*/ 289199 h 3364875"/>
                  <a:gd name="connsiteX113" fmla="*/ 108112 w 657292"/>
                  <a:gd name="connsiteY113" fmla="*/ 278789 h 3364875"/>
                  <a:gd name="connsiteX114" fmla="*/ 111690 w 657292"/>
                  <a:gd name="connsiteY114" fmla="*/ 270006 h 3364875"/>
                  <a:gd name="connsiteX115" fmla="*/ 114944 w 657292"/>
                  <a:gd name="connsiteY115" fmla="*/ 260247 h 3364875"/>
                  <a:gd name="connsiteX116" fmla="*/ 119173 w 657292"/>
                  <a:gd name="connsiteY116" fmla="*/ 250162 h 3364875"/>
                  <a:gd name="connsiteX117" fmla="*/ 124377 w 657292"/>
                  <a:gd name="connsiteY117" fmla="*/ 239427 h 3364875"/>
                  <a:gd name="connsiteX118" fmla="*/ 126329 w 657292"/>
                  <a:gd name="connsiteY118" fmla="*/ 224137 h 3364875"/>
                  <a:gd name="connsiteX119" fmla="*/ 122751 w 657292"/>
                  <a:gd name="connsiteY119" fmla="*/ 178269 h 3364875"/>
                  <a:gd name="connsiteX120" fmla="*/ 126655 w 657292"/>
                  <a:gd name="connsiteY120" fmla="*/ 163630 h 3364875"/>
                  <a:gd name="connsiteX121" fmla="*/ 134462 w 657292"/>
                  <a:gd name="connsiteY121" fmla="*/ 144112 h 3364875"/>
                  <a:gd name="connsiteX122" fmla="*/ 141944 w 657292"/>
                  <a:gd name="connsiteY122" fmla="*/ 125244 h 3364875"/>
                  <a:gd name="connsiteX123" fmla="*/ 153981 w 657292"/>
                  <a:gd name="connsiteY123" fmla="*/ 108328 h 3364875"/>
                  <a:gd name="connsiteX124" fmla="*/ 165366 w 657292"/>
                  <a:gd name="connsiteY124" fmla="*/ 95966 h 3364875"/>
                  <a:gd name="connsiteX125" fmla="*/ 181632 w 657292"/>
                  <a:gd name="connsiteY125" fmla="*/ 75472 h 3364875"/>
                  <a:gd name="connsiteX126" fmla="*/ 185861 w 657292"/>
                  <a:gd name="connsiteY126" fmla="*/ 63760 h 3364875"/>
                  <a:gd name="connsiteX127" fmla="*/ 197572 w 657292"/>
                  <a:gd name="connsiteY127" fmla="*/ 51073 h 3364875"/>
                  <a:gd name="connsiteX128" fmla="*/ 201801 w 657292"/>
                  <a:gd name="connsiteY128" fmla="*/ 40338 h 3364875"/>
                  <a:gd name="connsiteX129" fmla="*/ 223271 w 657292"/>
                  <a:gd name="connsiteY129" fmla="*/ 28627 h 3364875"/>
                  <a:gd name="connsiteX130" fmla="*/ 234006 w 657292"/>
                  <a:gd name="connsiteY130" fmla="*/ 20169 h 3364875"/>
                  <a:gd name="connsiteX131" fmla="*/ 287032 w 657292"/>
                  <a:gd name="connsiteY131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65534 w 657292"/>
                  <a:gd name="connsiteY49" fmla="*/ 1303391 h 3364875"/>
                  <a:gd name="connsiteX50" fmla="*/ 633421 w 657292"/>
                  <a:gd name="connsiteY50" fmla="*/ 1615963 h 3364875"/>
                  <a:gd name="connsiteX51" fmla="*/ 563218 w 657292"/>
                  <a:gd name="connsiteY51" fmla="*/ 1681517 h 3364875"/>
                  <a:gd name="connsiteX52" fmla="*/ 560290 w 657292"/>
                  <a:gd name="connsiteY52" fmla="*/ 1734542 h 3364875"/>
                  <a:gd name="connsiteX53" fmla="*/ 535892 w 657292"/>
                  <a:gd name="connsiteY53" fmla="*/ 1996740 h 3364875"/>
                  <a:gd name="connsiteX54" fmla="*/ 539471 w 657292"/>
                  <a:gd name="connsiteY54" fmla="*/ 2110924 h 3364875"/>
                  <a:gd name="connsiteX55" fmla="*/ 554760 w 657292"/>
                  <a:gd name="connsiteY55" fmla="*/ 2302855 h 3364875"/>
                  <a:gd name="connsiteX56" fmla="*/ 595749 w 657292"/>
                  <a:gd name="connsiteY56" fmla="*/ 2499992 h 3364875"/>
                  <a:gd name="connsiteX57" fmla="*/ 625677 w 657292"/>
                  <a:gd name="connsiteY57" fmla="*/ 2735515 h 3364875"/>
                  <a:gd name="connsiteX58" fmla="*/ 623075 w 657292"/>
                  <a:gd name="connsiteY58" fmla="*/ 2927772 h 3364875"/>
                  <a:gd name="connsiteX59" fmla="*/ 637063 w 657292"/>
                  <a:gd name="connsiteY59" fmla="*/ 3036099 h 3364875"/>
                  <a:gd name="connsiteX60" fmla="*/ 647798 w 657292"/>
                  <a:gd name="connsiteY60" fmla="*/ 3055292 h 3364875"/>
                  <a:gd name="connsiteX61" fmla="*/ 649100 w 657292"/>
                  <a:gd name="connsiteY61" fmla="*/ 3120028 h 3364875"/>
                  <a:gd name="connsiteX62" fmla="*/ 636738 w 657292"/>
                  <a:gd name="connsiteY62" fmla="*/ 3201681 h 3364875"/>
                  <a:gd name="connsiteX63" fmla="*/ 640316 w 657292"/>
                  <a:gd name="connsiteY63" fmla="*/ 3287562 h 3364875"/>
                  <a:gd name="connsiteX64" fmla="*/ 620472 w 657292"/>
                  <a:gd name="connsiteY64" fmla="*/ 3314237 h 3364875"/>
                  <a:gd name="connsiteX65" fmla="*/ 460746 w 657292"/>
                  <a:gd name="connsiteY65" fmla="*/ 3355877 h 3364875"/>
                  <a:gd name="connsiteX66" fmla="*/ 291586 w 657292"/>
                  <a:gd name="connsiteY66" fmla="*/ 3358479 h 3364875"/>
                  <a:gd name="connsiteX67" fmla="*/ 254501 w 657292"/>
                  <a:gd name="connsiteY67" fmla="*/ 3343840 h 3364875"/>
                  <a:gd name="connsiteX68" fmla="*/ 248970 w 657292"/>
                  <a:gd name="connsiteY68" fmla="*/ 3301876 h 3364875"/>
                  <a:gd name="connsiteX69" fmla="*/ 288658 w 657292"/>
                  <a:gd name="connsiteY69" fmla="*/ 3264465 h 3364875"/>
                  <a:gd name="connsiteX70" fmla="*/ 304598 w 657292"/>
                  <a:gd name="connsiteY70" fmla="*/ 3247549 h 3364875"/>
                  <a:gd name="connsiteX71" fmla="*/ 284754 w 657292"/>
                  <a:gd name="connsiteY71" fmla="*/ 3243971 h 3364875"/>
                  <a:gd name="connsiteX72" fmla="*/ 180656 w 657292"/>
                  <a:gd name="connsiteY72" fmla="*/ 3241043 h 3364875"/>
                  <a:gd name="connsiteX73" fmla="*/ 91847 w 657292"/>
                  <a:gd name="connsiteY73" fmla="*/ 3230633 h 3364875"/>
                  <a:gd name="connsiteX74" fmla="*/ 61918 w 657292"/>
                  <a:gd name="connsiteY74" fmla="*/ 3202982 h 3364875"/>
                  <a:gd name="connsiteX75" fmla="*/ 72978 w 657292"/>
                  <a:gd name="connsiteY75" fmla="*/ 3171753 h 3364875"/>
                  <a:gd name="connsiteX76" fmla="*/ 117220 w 657292"/>
                  <a:gd name="connsiteY76" fmla="*/ 3152885 h 3364875"/>
                  <a:gd name="connsiteX77" fmla="*/ 292237 w 657292"/>
                  <a:gd name="connsiteY77" fmla="*/ 3060497 h 3364875"/>
                  <a:gd name="connsiteX78" fmla="*/ 335828 w 657292"/>
                  <a:gd name="connsiteY78" fmla="*/ 2985351 h 3364875"/>
                  <a:gd name="connsiteX79" fmla="*/ 327695 w 657292"/>
                  <a:gd name="connsiteY79" fmla="*/ 2949893 h 3364875"/>
                  <a:gd name="connsiteX80" fmla="*/ 247344 w 657292"/>
                  <a:gd name="connsiteY80" fmla="*/ 2706562 h 3364875"/>
                  <a:gd name="connsiteX81" fmla="*/ 226524 w 657292"/>
                  <a:gd name="connsiteY81" fmla="*/ 2506823 h 3364875"/>
                  <a:gd name="connsiteX82" fmla="*/ 223271 w 657292"/>
                  <a:gd name="connsiteY82" fmla="*/ 2473316 h 3364875"/>
                  <a:gd name="connsiteX83" fmla="*/ 157559 w 657292"/>
                  <a:gd name="connsiteY83" fmla="*/ 2206239 h 3364875"/>
                  <a:gd name="connsiteX84" fmla="*/ 68750 w 657292"/>
                  <a:gd name="connsiteY84" fmla="*/ 1962908 h 3364875"/>
                  <a:gd name="connsiteX85" fmla="*/ 38171 w 657292"/>
                  <a:gd name="connsiteY85" fmla="*/ 1826279 h 3364875"/>
                  <a:gd name="connsiteX86" fmla="*/ 21905 w 657292"/>
                  <a:gd name="connsiteY86" fmla="*/ 1719903 h 3364875"/>
                  <a:gd name="connsiteX87" fmla="*/ 19628 w 657292"/>
                  <a:gd name="connsiteY87" fmla="*/ 1207868 h 3364875"/>
                  <a:gd name="connsiteX88" fmla="*/ 59641 w 657292"/>
                  <a:gd name="connsiteY88" fmla="*/ 906959 h 3364875"/>
                  <a:gd name="connsiteX89" fmla="*/ 75581 w 657292"/>
                  <a:gd name="connsiteY89" fmla="*/ 845150 h 3364875"/>
                  <a:gd name="connsiteX90" fmla="*/ 82087 w 657292"/>
                  <a:gd name="connsiteY90" fmla="*/ 811644 h 3364875"/>
                  <a:gd name="connsiteX91" fmla="*/ 4013 w 657292"/>
                  <a:gd name="connsiteY91" fmla="*/ 710473 h 3364875"/>
                  <a:gd name="connsiteX92" fmla="*/ 15074 w 657292"/>
                  <a:gd name="connsiteY92" fmla="*/ 678593 h 3364875"/>
                  <a:gd name="connsiteX93" fmla="*/ 34267 w 657292"/>
                  <a:gd name="connsiteY93" fmla="*/ 658098 h 3364875"/>
                  <a:gd name="connsiteX94" fmla="*/ 61918 w 657292"/>
                  <a:gd name="connsiteY94" fmla="*/ 635001 h 3364875"/>
                  <a:gd name="connsiteX95" fmla="*/ 85666 w 657292"/>
                  <a:gd name="connsiteY95" fmla="*/ 623615 h 3364875"/>
                  <a:gd name="connsiteX96" fmla="*/ 120474 w 657292"/>
                  <a:gd name="connsiteY96" fmla="*/ 628820 h 3364875"/>
                  <a:gd name="connsiteX97" fmla="*/ 157233 w 657292"/>
                  <a:gd name="connsiteY97" fmla="*/ 657447 h 3364875"/>
                  <a:gd name="connsiteX98" fmla="*/ 202126 w 657292"/>
                  <a:gd name="connsiteY98" fmla="*/ 597265 h 3364875"/>
                  <a:gd name="connsiteX99" fmla="*/ 194644 w 657292"/>
                  <a:gd name="connsiteY99" fmla="*/ 513336 h 3364875"/>
                  <a:gd name="connsiteX100" fmla="*/ 186837 w 657292"/>
                  <a:gd name="connsiteY100" fmla="*/ 462263 h 3364875"/>
                  <a:gd name="connsiteX101" fmla="*/ 146824 w 657292"/>
                  <a:gd name="connsiteY101" fmla="*/ 444046 h 3364875"/>
                  <a:gd name="connsiteX102" fmla="*/ 133811 w 657292"/>
                  <a:gd name="connsiteY102" fmla="*/ 433636 h 3364875"/>
                  <a:gd name="connsiteX103" fmla="*/ 127956 w 657292"/>
                  <a:gd name="connsiteY103" fmla="*/ 423876 h 3364875"/>
                  <a:gd name="connsiteX104" fmla="*/ 125028 w 657292"/>
                  <a:gd name="connsiteY104" fmla="*/ 413792 h 3364875"/>
                  <a:gd name="connsiteX105" fmla="*/ 124052 w 657292"/>
                  <a:gd name="connsiteY105" fmla="*/ 401755 h 3364875"/>
                  <a:gd name="connsiteX106" fmla="*/ 124052 w 657292"/>
                  <a:gd name="connsiteY106" fmla="*/ 389394 h 3364875"/>
                  <a:gd name="connsiteX107" fmla="*/ 123076 w 657292"/>
                  <a:gd name="connsiteY107" fmla="*/ 375405 h 3364875"/>
                  <a:gd name="connsiteX108" fmla="*/ 121775 w 657292"/>
                  <a:gd name="connsiteY108" fmla="*/ 356537 h 3364875"/>
                  <a:gd name="connsiteX109" fmla="*/ 115919 w 657292"/>
                  <a:gd name="connsiteY109" fmla="*/ 336368 h 3364875"/>
                  <a:gd name="connsiteX110" fmla="*/ 110064 w 657292"/>
                  <a:gd name="connsiteY110" fmla="*/ 316200 h 3364875"/>
                  <a:gd name="connsiteX111" fmla="*/ 107787 w 657292"/>
                  <a:gd name="connsiteY111" fmla="*/ 301235 h 3364875"/>
                  <a:gd name="connsiteX112" fmla="*/ 106811 w 657292"/>
                  <a:gd name="connsiteY112" fmla="*/ 289199 h 3364875"/>
                  <a:gd name="connsiteX113" fmla="*/ 108112 w 657292"/>
                  <a:gd name="connsiteY113" fmla="*/ 278789 h 3364875"/>
                  <a:gd name="connsiteX114" fmla="*/ 111690 w 657292"/>
                  <a:gd name="connsiteY114" fmla="*/ 270006 h 3364875"/>
                  <a:gd name="connsiteX115" fmla="*/ 114944 w 657292"/>
                  <a:gd name="connsiteY115" fmla="*/ 260247 h 3364875"/>
                  <a:gd name="connsiteX116" fmla="*/ 119173 w 657292"/>
                  <a:gd name="connsiteY116" fmla="*/ 250162 h 3364875"/>
                  <a:gd name="connsiteX117" fmla="*/ 124377 w 657292"/>
                  <a:gd name="connsiteY117" fmla="*/ 239427 h 3364875"/>
                  <a:gd name="connsiteX118" fmla="*/ 126329 w 657292"/>
                  <a:gd name="connsiteY118" fmla="*/ 224137 h 3364875"/>
                  <a:gd name="connsiteX119" fmla="*/ 122751 w 657292"/>
                  <a:gd name="connsiteY119" fmla="*/ 178269 h 3364875"/>
                  <a:gd name="connsiteX120" fmla="*/ 126655 w 657292"/>
                  <a:gd name="connsiteY120" fmla="*/ 163630 h 3364875"/>
                  <a:gd name="connsiteX121" fmla="*/ 134462 w 657292"/>
                  <a:gd name="connsiteY121" fmla="*/ 144112 h 3364875"/>
                  <a:gd name="connsiteX122" fmla="*/ 141944 w 657292"/>
                  <a:gd name="connsiteY122" fmla="*/ 125244 h 3364875"/>
                  <a:gd name="connsiteX123" fmla="*/ 153981 w 657292"/>
                  <a:gd name="connsiteY123" fmla="*/ 108328 h 3364875"/>
                  <a:gd name="connsiteX124" fmla="*/ 165366 w 657292"/>
                  <a:gd name="connsiteY124" fmla="*/ 95966 h 3364875"/>
                  <a:gd name="connsiteX125" fmla="*/ 181632 w 657292"/>
                  <a:gd name="connsiteY125" fmla="*/ 75472 h 3364875"/>
                  <a:gd name="connsiteX126" fmla="*/ 185861 w 657292"/>
                  <a:gd name="connsiteY126" fmla="*/ 63760 h 3364875"/>
                  <a:gd name="connsiteX127" fmla="*/ 197572 w 657292"/>
                  <a:gd name="connsiteY127" fmla="*/ 51073 h 3364875"/>
                  <a:gd name="connsiteX128" fmla="*/ 201801 w 657292"/>
                  <a:gd name="connsiteY128" fmla="*/ 40338 h 3364875"/>
                  <a:gd name="connsiteX129" fmla="*/ 223271 w 657292"/>
                  <a:gd name="connsiteY129" fmla="*/ 28627 h 3364875"/>
                  <a:gd name="connsiteX130" fmla="*/ 234006 w 657292"/>
                  <a:gd name="connsiteY130" fmla="*/ 20169 h 3364875"/>
                  <a:gd name="connsiteX131" fmla="*/ 287032 w 657292"/>
                  <a:gd name="connsiteY131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65534 w 657292"/>
                  <a:gd name="connsiteY49" fmla="*/ 1303391 h 3364875"/>
                  <a:gd name="connsiteX50" fmla="*/ 618431 w 657292"/>
                  <a:gd name="connsiteY50" fmla="*/ 1603471 h 3364875"/>
                  <a:gd name="connsiteX51" fmla="*/ 563218 w 657292"/>
                  <a:gd name="connsiteY51" fmla="*/ 1681517 h 3364875"/>
                  <a:gd name="connsiteX52" fmla="*/ 560290 w 657292"/>
                  <a:gd name="connsiteY52" fmla="*/ 1734542 h 3364875"/>
                  <a:gd name="connsiteX53" fmla="*/ 535892 w 657292"/>
                  <a:gd name="connsiteY53" fmla="*/ 1996740 h 3364875"/>
                  <a:gd name="connsiteX54" fmla="*/ 539471 w 657292"/>
                  <a:gd name="connsiteY54" fmla="*/ 2110924 h 3364875"/>
                  <a:gd name="connsiteX55" fmla="*/ 554760 w 657292"/>
                  <a:gd name="connsiteY55" fmla="*/ 2302855 h 3364875"/>
                  <a:gd name="connsiteX56" fmla="*/ 595749 w 657292"/>
                  <a:gd name="connsiteY56" fmla="*/ 2499992 h 3364875"/>
                  <a:gd name="connsiteX57" fmla="*/ 625677 w 657292"/>
                  <a:gd name="connsiteY57" fmla="*/ 2735515 h 3364875"/>
                  <a:gd name="connsiteX58" fmla="*/ 623075 w 657292"/>
                  <a:gd name="connsiteY58" fmla="*/ 2927772 h 3364875"/>
                  <a:gd name="connsiteX59" fmla="*/ 637063 w 657292"/>
                  <a:gd name="connsiteY59" fmla="*/ 3036099 h 3364875"/>
                  <a:gd name="connsiteX60" fmla="*/ 647798 w 657292"/>
                  <a:gd name="connsiteY60" fmla="*/ 3055292 h 3364875"/>
                  <a:gd name="connsiteX61" fmla="*/ 649100 w 657292"/>
                  <a:gd name="connsiteY61" fmla="*/ 3120028 h 3364875"/>
                  <a:gd name="connsiteX62" fmla="*/ 636738 w 657292"/>
                  <a:gd name="connsiteY62" fmla="*/ 3201681 h 3364875"/>
                  <a:gd name="connsiteX63" fmla="*/ 640316 w 657292"/>
                  <a:gd name="connsiteY63" fmla="*/ 3287562 h 3364875"/>
                  <a:gd name="connsiteX64" fmla="*/ 620472 w 657292"/>
                  <a:gd name="connsiteY64" fmla="*/ 3314237 h 3364875"/>
                  <a:gd name="connsiteX65" fmla="*/ 460746 w 657292"/>
                  <a:gd name="connsiteY65" fmla="*/ 3355877 h 3364875"/>
                  <a:gd name="connsiteX66" fmla="*/ 291586 w 657292"/>
                  <a:gd name="connsiteY66" fmla="*/ 3358479 h 3364875"/>
                  <a:gd name="connsiteX67" fmla="*/ 254501 w 657292"/>
                  <a:gd name="connsiteY67" fmla="*/ 3343840 h 3364875"/>
                  <a:gd name="connsiteX68" fmla="*/ 248970 w 657292"/>
                  <a:gd name="connsiteY68" fmla="*/ 3301876 h 3364875"/>
                  <a:gd name="connsiteX69" fmla="*/ 288658 w 657292"/>
                  <a:gd name="connsiteY69" fmla="*/ 3264465 h 3364875"/>
                  <a:gd name="connsiteX70" fmla="*/ 304598 w 657292"/>
                  <a:gd name="connsiteY70" fmla="*/ 3247549 h 3364875"/>
                  <a:gd name="connsiteX71" fmla="*/ 284754 w 657292"/>
                  <a:gd name="connsiteY71" fmla="*/ 3243971 h 3364875"/>
                  <a:gd name="connsiteX72" fmla="*/ 180656 w 657292"/>
                  <a:gd name="connsiteY72" fmla="*/ 3241043 h 3364875"/>
                  <a:gd name="connsiteX73" fmla="*/ 91847 w 657292"/>
                  <a:gd name="connsiteY73" fmla="*/ 3230633 h 3364875"/>
                  <a:gd name="connsiteX74" fmla="*/ 61918 w 657292"/>
                  <a:gd name="connsiteY74" fmla="*/ 3202982 h 3364875"/>
                  <a:gd name="connsiteX75" fmla="*/ 72978 w 657292"/>
                  <a:gd name="connsiteY75" fmla="*/ 3171753 h 3364875"/>
                  <a:gd name="connsiteX76" fmla="*/ 117220 w 657292"/>
                  <a:gd name="connsiteY76" fmla="*/ 3152885 h 3364875"/>
                  <a:gd name="connsiteX77" fmla="*/ 292237 w 657292"/>
                  <a:gd name="connsiteY77" fmla="*/ 3060497 h 3364875"/>
                  <a:gd name="connsiteX78" fmla="*/ 335828 w 657292"/>
                  <a:gd name="connsiteY78" fmla="*/ 2985351 h 3364875"/>
                  <a:gd name="connsiteX79" fmla="*/ 327695 w 657292"/>
                  <a:gd name="connsiteY79" fmla="*/ 2949893 h 3364875"/>
                  <a:gd name="connsiteX80" fmla="*/ 247344 w 657292"/>
                  <a:gd name="connsiteY80" fmla="*/ 2706562 h 3364875"/>
                  <a:gd name="connsiteX81" fmla="*/ 226524 w 657292"/>
                  <a:gd name="connsiteY81" fmla="*/ 2506823 h 3364875"/>
                  <a:gd name="connsiteX82" fmla="*/ 223271 w 657292"/>
                  <a:gd name="connsiteY82" fmla="*/ 2473316 h 3364875"/>
                  <a:gd name="connsiteX83" fmla="*/ 157559 w 657292"/>
                  <a:gd name="connsiteY83" fmla="*/ 2206239 h 3364875"/>
                  <a:gd name="connsiteX84" fmla="*/ 68750 w 657292"/>
                  <a:gd name="connsiteY84" fmla="*/ 1962908 h 3364875"/>
                  <a:gd name="connsiteX85" fmla="*/ 38171 w 657292"/>
                  <a:gd name="connsiteY85" fmla="*/ 1826279 h 3364875"/>
                  <a:gd name="connsiteX86" fmla="*/ 21905 w 657292"/>
                  <a:gd name="connsiteY86" fmla="*/ 1719903 h 3364875"/>
                  <a:gd name="connsiteX87" fmla="*/ 19628 w 657292"/>
                  <a:gd name="connsiteY87" fmla="*/ 1207868 h 3364875"/>
                  <a:gd name="connsiteX88" fmla="*/ 59641 w 657292"/>
                  <a:gd name="connsiteY88" fmla="*/ 906959 h 3364875"/>
                  <a:gd name="connsiteX89" fmla="*/ 75581 w 657292"/>
                  <a:gd name="connsiteY89" fmla="*/ 845150 h 3364875"/>
                  <a:gd name="connsiteX90" fmla="*/ 82087 w 657292"/>
                  <a:gd name="connsiteY90" fmla="*/ 811644 h 3364875"/>
                  <a:gd name="connsiteX91" fmla="*/ 4013 w 657292"/>
                  <a:gd name="connsiteY91" fmla="*/ 710473 h 3364875"/>
                  <a:gd name="connsiteX92" fmla="*/ 15074 w 657292"/>
                  <a:gd name="connsiteY92" fmla="*/ 678593 h 3364875"/>
                  <a:gd name="connsiteX93" fmla="*/ 34267 w 657292"/>
                  <a:gd name="connsiteY93" fmla="*/ 658098 h 3364875"/>
                  <a:gd name="connsiteX94" fmla="*/ 61918 w 657292"/>
                  <a:gd name="connsiteY94" fmla="*/ 635001 h 3364875"/>
                  <a:gd name="connsiteX95" fmla="*/ 85666 w 657292"/>
                  <a:gd name="connsiteY95" fmla="*/ 623615 h 3364875"/>
                  <a:gd name="connsiteX96" fmla="*/ 120474 w 657292"/>
                  <a:gd name="connsiteY96" fmla="*/ 628820 h 3364875"/>
                  <a:gd name="connsiteX97" fmla="*/ 157233 w 657292"/>
                  <a:gd name="connsiteY97" fmla="*/ 657447 h 3364875"/>
                  <a:gd name="connsiteX98" fmla="*/ 202126 w 657292"/>
                  <a:gd name="connsiteY98" fmla="*/ 597265 h 3364875"/>
                  <a:gd name="connsiteX99" fmla="*/ 194644 w 657292"/>
                  <a:gd name="connsiteY99" fmla="*/ 513336 h 3364875"/>
                  <a:gd name="connsiteX100" fmla="*/ 186837 w 657292"/>
                  <a:gd name="connsiteY100" fmla="*/ 462263 h 3364875"/>
                  <a:gd name="connsiteX101" fmla="*/ 146824 w 657292"/>
                  <a:gd name="connsiteY101" fmla="*/ 444046 h 3364875"/>
                  <a:gd name="connsiteX102" fmla="*/ 133811 w 657292"/>
                  <a:gd name="connsiteY102" fmla="*/ 433636 h 3364875"/>
                  <a:gd name="connsiteX103" fmla="*/ 127956 w 657292"/>
                  <a:gd name="connsiteY103" fmla="*/ 423876 h 3364875"/>
                  <a:gd name="connsiteX104" fmla="*/ 125028 w 657292"/>
                  <a:gd name="connsiteY104" fmla="*/ 413792 h 3364875"/>
                  <a:gd name="connsiteX105" fmla="*/ 124052 w 657292"/>
                  <a:gd name="connsiteY105" fmla="*/ 401755 h 3364875"/>
                  <a:gd name="connsiteX106" fmla="*/ 124052 w 657292"/>
                  <a:gd name="connsiteY106" fmla="*/ 389394 h 3364875"/>
                  <a:gd name="connsiteX107" fmla="*/ 123076 w 657292"/>
                  <a:gd name="connsiteY107" fmla="*/ 375405 h 3364875"/>
                  <a:gd name="connsiteX108" fmla="*/ 121775 w 657292"/>
                  <a:gd name="connsiteY108" fmla="*/ 356537 h 3364875"/>
                  <a:gd name="connsiteX109" fmla="*/ 115919 w 657292"/>
                  <a:gd name="connsiteY109" fmla="*/ 336368 h 3364875"/>
                  <a:gd name="connsiteX110" fmla="*/ 110064 w 657292"/>
                  <a:gd name="connsiteY110" fmla="*/ 316200 h 3364875"/>
                  <a:gd name="connsiteX111" fmla="*/ 107787 w 657292"/>
                  <a:gd name="connsiteY111" fmla="*/ 301235 h 3364875"/>
                  <a:gd name="connsiteX112" fmla="*/ 106811 w 657292"/>
                  <a:gd name="connsiteY112" fmla="*/ 289199 h 3364875"/>
                  <a:gd name="connsiteX113" fmla="*/ 108112 w 657292"/>
                  <a:gd name="connsiteY113" fmla="*/ 278789 h 3364875"/>
                  <a:gd name="connsiteX114" fmla="*/ 111690 w 657292"/>
                  <a:gd name="connsiteY114" fmla="*/ 270006 h 3364875"/>
                  <a:gd name="connsiteX115" fmla="*/ 114944 w 657292"/>
                  <a:gd name="connsiteY115" fmla="*/ 260247 h 3364875"/>
                  <a:gd name="connsiteX116" fmla="*/ 119173 w 657292"/>
                  <a:gd name="connsiteY116" fmla="*/ 250162 h 3364875"/>
                  <a:gd name="connsiteX117" fmla="*/ 124377 w 657292"/>
                  <a:gd name="connsiteY117" fmla="*/ 239427 h 3364875"/>
                  <a:gd name="connsiteX118" fmla="*/ 126329 w 657292"/>
                  <a:gd name="connsiteY118" fmla="*/ 224137 h 3364875"/>
                  <a:gd name="connsiteX119" fmla="*/ 122751 w 657292"/>
                  <a:gd name="connsiteY119" fmla="*/ 178269 h 3364875"/>
                  <a:gd name="connsiteX120" fmla="*/ 126655 w 657292"/>
                  <a:gd name="connsiteY120" fmla="*/ 163630 h 3364875"/>
                  <a:gd name="connsiteX121" fmla="*/ 134462 w 657292"/>
                  <a:gd name="connsiteY121" fmla="*/ 144112 h 3364875"/>
                  <a:gd name="connsiteX122" fmla="*/ 141944 w 657292"/>
                  <a:gd name="connsiteY122" fmla="*/ 125244 h 3364875"/>
                  <a:gd name="connsiteX123" fmla="*/ 153981 w 657292"/>
                  <a:gd name="connsiteY123" fmla="*/ 108328 h 3364875"/>
                  <a:gd name="connsiteX124" fmla="*/ 165366 w 657292"/>
                  <a:gd name="connsiteY124" fmla="*/ 95966 h 3364875"/>
                  <a:gd name="connsiteX125" fmla="*/ 181632 w 657292"/>
                  <a:gd name="connsiteY125" fmla="*/ 75472 h 3364875"/>
                  <a:gd name="connsiteX126" fmla="*/ 185861 w 657292"/>
                  <a:gd name="connsiteY126" fmla="*/ 63760 h 3364875"/>
                  <a:gd name="connsiteX127" fmla="*/ 197572 w 657292"/>
                  <a:gd name="connsiteY127" fmla="*/ 51073 h 3364875"/>
                  <a:gd name="connsiteX128" fmla="*/ 201801 w 657292"/>
                  <a:gd name="connsiteY128" fmla="*/ 40338 h 3364875"/>
                  <a:gd name="connsiteX129" fmla="*/ 223271 w 657292"/>
                  <a:gd name="connsiteY129" fmla="*/ 28627 h 3364875"/>
                  <a:gd name="connsiteX130" fmla="*/ 234006 w 657292"/>
                  <a:gd name="connsiteY130" fmla="*/ 20169 h 3364875"/>
                  <a:gd name="connsiteX131" fmla="*/ 287032 w 657292"/>
                  <a:gd name="connsiteY131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65534 w 657292"/>
                  <a:gd name="connsiteY49" fmla="*/ 1303391 h 3364875"/>
                  <a:gd name="connsiteX50" fmla="*/ 618431 w 657292"/>
                  <a:gd name="connsiteY50" fmla="*/ 1603471 h 3364875"/>
                  <a:gd name="connsiteX51" fmla="*/ 563218 w 657292"/>
                  <a:gd name="connsiteY51" fmla="*/ 1681517 h 3364875"/>
                  <a:gd name="connsiteX52" fmla="*/ 542802 w 657292"/>
                  <a:gd name="connsiteY52" fmla="*/ 1744536 h 3364875"/>
                  <a:gd name="connsiteX53" fmla="*/ 535892 w 657292"/>
                  <a:gd name="connsiteY53" fmla="*/ 1996740 h 3364875"/>
                  <a:gd name="connsiteX54" fmla="*/ 539471 w 657292"/>
                  <a:gd name="connsiteY54" fmla="*/ 2110924 h 3364875"/>
                  <a:gd name="connsiteX55" fmla="*/ 554760 w 657292"/>
                  <a:gd name="connsiteY55" fmla="*/ 2302855 h 3364875"/>
                  <a:gd name="connsiteX56" fmla="*/ 595749 w 657292"/>
                  <a:gd name="connsiteY56" fmla="*/ 2499992 h 3364875"/>
                  <a:gd name="connsiteX57" fmla="*/ 625677 w 657292"/>
                  <a:gd name="connsiteY57" fmla="*/ 2735515 h 3364875"/>
                  <a:gd name="connsiteX58" fmla="*/ 623075 w 657292"/>
                  <a:gd name="connsiteY58" fmla="*/ 2927772 h 3364875"/>
                  <a:gd name="connsiteX59" fmla="*/ 637063 w 657292"/>
                  <a:gd name="connsiteY59" fmla="*/ 3036099 h 3364875"/>
                  <a:gd name="connsiteX60" fmla="*/ 647798 w 657292"/>
                  <a:gd name="connsiteY60" fmla="*/ 3055292 h 3364875"/>
                  <a:gd name="connsiteX61" fmla="*/ 649100 w 657292"/>
                  <a:gd name="connsiteY61" fmla="*/ 3120028 h 3364875"/>
                  <a:gd name="connsiteX62" fmla="*/ 636738 w 657292"/>
                  <a:gd name="connsiteY62" fmla="*/ 3201681 h 3364875"/>
                  <a:gd name="connsiteX63" fmla="*/ 640316 w 657292"/>
                  <a:gd name="connsiteY63" fmla="*/ 3287562 h 3364875"/>
                  <a:gd name="connsiteX64" fmla="*/ 620472 w 657292"/>
                  <a:gd name="connsiteY64" fmla="*/ 3314237 h 3364875"/>
                  <a:gd name="connsiteX65" fmla="*/ 460746 w 657292"/>
                  <a:gd name="connsiteY65" fmla="*/ 3355877 h 3364875"/>
                  <a:gd name="connsiteX66" fmla="*/ 291586 w 657292"/>
                  <a:gd name="connsiteY66" fmla="*/ 3358479 h 3364875"/>
                  <a:gd name="connsiteX67" fmla="*/ 254501 w 657292"/>
                  <a:gd name="connsiteY67" fmla="*/ 3343840 h 3364875"/>
                  <a:gd name="connsiteX68" fmla="*/ 248970 w 657292"/>
                  <a:gd name="connsiteY68" fmla="*/ 3301876 h 3364875"/>
                  <a:gd name="connsiteX69" fmla="*/ 288658 w 657292"/>
                  <a:gd name="connsiteY69" fmla="*/ 3264465 h 3364875"/>
                  <a:gd name="connsiteX70" fmla="*/ 304598 w 657292"/>
                  <a:gd name="connsiteY70" fmla="*/ 3247549 h 3364875"/>
                  <a:gd name="connsiteX71" fmla="*/ 284754 w 657292"/>
                  <a:gd name="connsiteY71" fmla="*/ 3243971 h 3364875"/>
                  <a:gd name="connsiteX72" fmla="*/ 180656 w 657292"/>
                  <a:gd name="connsiteY72" fmla="*/ 3241043 h 3364875"/>
                  <a:gd name="connsiteX73" fmla="*/ 91847 w 657292"/>
                  <a:gd name="connsiteY73" fmla="*/ 3230633 h 3364875"/>
                  <a:gd name="connsiteX74" fmla="*/ 61918 w 657292"/>
                  <a:gd name="connsiteY74" fmla="*/ 3202982 h 3364875"/>
                  <a:gd name="connsiteX75" fmla="*/ 72978 w 657292"/>
                  <a:gd name="connsiteY75" fmla="*/ 3171753 h 3364875"/>
                  <a:gd name="connsiteX76" fmla="*/ 117220 w 657292"/>
                  <a:gd name="connsiteY76" fmla="*/ 3152885 h 3364875"/>
                  <a:gd name="connsiteX77" fmla="*/ 292237 w 657292"/>
                  <a:gd name="connsiteY77" fmla="*/ 3060497 h 3364875"/>
                  <a:gd name="connsiteX78" fmla="*/ 335828 w 657292"/>
                  <a:gd name="connsiteY78" fmla="*/ 2985351 h 3364875"/>
                  <a:gd name="connsiteX79" fmla="*/ 327695 w 657292"/>
                  <a:gd name="connsiteY79" fmla="*/ 2949893 h 3364875"/>
                  <a:gd name="connsiteX80" fmla="*/ 247344 w 657292"/>
                  <a:gd name="connsiteY80" fmla="*/ 2706562 h 3364875"/>
                  <a:gd name="connsiteX81" fmla="*/ 226524 w 657292"/>
                  <a:gd name="connsiteY81" fmla="*/ 2506823 h 3364875"/>
                  <a:gd name="connsiteX82" fmla="*/ 223271 w 657292"/>
                  <a:gd name="connsiteY82" fmla="*/ 2473316 h 3364875"/>
                  <a:gd name="connsiteX83" fmla="*/ 157559 w 657292"/>
                  <a:gd name="connsiteY83" fmla="*/ 2206239 h 3364875"/>
                  <a:gd name="connsiteX84" fmla="*/ 68750 w 657292"/>
                  <a:gd name="connsiteY84" fmla="*/ 1962908 h 3364875"/>
                  <a:gd name="connsiteX85" fmla="*/ 38171 w 657292"/>
                  <a:gd name="connsiteY85" fmla="*/ 1826279 h 3364875"/>
                  <a:gd name="connsiteX86" fmla="*/ 21905 w 657292"/>
                  <a:gd name="connsiteY86" fmla="*/ 1719903 h 3364875"/>
                  <a:gd name="connsiteX87" fmla="*/ 19628 w 657292"/>
                  <a:gd name="connsiteY87" fmla="*/ 1207868 h 3364875"/>
                  <a:gd name="connsiteX88" fmla="*/ 59641 w 657292"/>
                  <a:gd name="connsiteY88" fmla="*/ 906959 h 3364875"/>
                  <a:gd name="connsiteX89" fmla="*/ 75581 w 657292"/>
                  <a:gd name="connsiteY89" fmla="*/ 845150 h 3364875"/>
                  <a:gd name="connsiteX90" fmla="*/ 82087 w 657292"/>
                  <a:gd name="connsiteY90" fmla="*/ 811644 h 3364875"/>
                  <a:gd name="connsiteX91" fmla="*/ 4013 w 657292"/>
                  <a:gd name="connsiteY91" fmla="*/ 710473 h 3364875"/>
                  <a:gd name="connsiteX92" fmla="*/ 15074 w 657292"/>
                  <a:gd name="connsiteY92" fmla="*/ 678593 h 3364875"/>
                  <a:gd name="connsiteX93" fmla="*/ 34267 w 657292"/>
                  <a:gd name="connsiteY93" fmla="*/ 658098 h 3364875"/>
                  <a:gd name="connsiteX94" fmla="*/ 61918 w 657292"/>
                  <a:gd name="connsiteY94" fmla="*/ 635001 h 3364875"/>
                  <a:gd name="connsiteX95" fmla="*/ 85666 w 657292"/>
                  <a:gd name="connsiteY95" fmla="*/ 623615 h 3364875"/>
                  <a:gd name="connsiteX96" fmla="*/ 120474 w 657292"/>
                  <a:gd name="connsiteY96" fmla="*/ 628820 h 3364875"/>
                  <a:gd name="connsiteX97" fmla="*/ 157233 w 657292"/>
                  <a:gd name="connsiteY97" fmla="*/ 657447 h 3364875"/>
                  <a:gd name="connsiteX98" fmla="*/ 202126 w 657292"/>
                  <a:gd name="connsiteY98" fmla="*/ 597265 h 3364875"/>
                  <a:gd name="connsiteX99" fmla="*/ 194644 w 657292"/>
                  <a:gd name="connsiteY99" fmla="*/ 513336 h 3364875"/>
                  <a:gd name="connsiteX100" fmla="*/ 186837 w 657292"/>
                  <a:gd name="connsiteY100" fmla="*/ 462263 h 3364875"/>
                  <a:gd name="connsiteX101" fmla="*/ 146824 w 657292"/>
                  <a:gd name="connsiteY101" fmla="*/ 444046 h 3364875"/>
                  <a:gd name="connsiteX102" fmla="*/ 133811 w 657292"/>
                  <a:gd name="connsiteY102" fmla="*/ 433636 h 3364875"/>
                  <a:gd name="connsiteX103" fmla="*/ 127956 w 657292"/>
                  <a:gd name="connsiteY103" fmla="*/ 423876 h 3364875"/>
                  <a:gd name="connsiteX104" fmla="*/ 125028 w 657292"/>
                  <a:gd name="connsiteY104" fmla="*/ 413792 h 3364875"/>
                  <a:gd name="connsiteX105" fmla="*/ 124052 w 657292"/>
                  <a:gd name="connsiteY105" fmla="*/ 401755 h 3364875"/>
                  <a:gd name="connsiteX106" fmla="*/ 124052 w 657292"/>
                  <a:gd name="connsiteY106" fmla="*/ 389394 h 3364875"/>
                  <a:gd name="connsiteX107" fmla="*/ 123076 w 657292"/>
                  <a:gd name="connsiteY107" fmla="*/ 375405 h 3364875"/>
                  <a:gd name="connsiteX108" fmla="*/ 121775 w 657292"/>
                  <a:gd name="connsiteY108" fmla="*/ 356537 h 3364875"/>
                  <a:gd name="connsiteX109" fmla="*/ 115919 w 657292"/>
                  <a:gd name="connsiteY109" fmla="*/ 336368 h 3364875"/>
                  <a:gd name="connsiteX110" fmla="*/ 110064 w 657292"/>
                  <a:gd name="connsiteY110" fmla="*/ 316200 h 3364875"/>
                  <a:gd name="connsiteX111" fmla="*/ 107787 w 657292"/>
                  <a:gd name="connsiteY111" fmla="*/ 301235 h 3364875"/>
                  <a:gd name="connsiteX112" fmla="*/ 106811 w 657292"/>
                  <a:gd name="connsiteY112" fmla="*/ 289199 h 3364875"/>
                  <a:gd name="connsiteX113" fmla="*/ 108112 w 657292"/>
                  <a:gd name="connsiteY113" fmla="*/ 278789 h 3364875"/>
                  <a:gd name="connsiteX114" fmla="*/ 111690 w 657292"/>
                  <a:gd name="connsiteY114" fmla="*/ 270006 h 3364875"/>
                  <a:gd name="connsiteX115" fmla="*/ 114944 w 657292"/>
                  <a:gd name="connsiteY115" fmla="*/ 260247 h 3364875"/>
                  <a:gd name="connsiteX116" fmla="*/ 119173 w 657292"/>
                  <a:gd name="connsiteY116" fmla="*/ 250162 h 3364875"/>
                  <a:gd name="connsiteX117" fmla="*/ 124377 w 657292"/>
                  <a:gd name="connsiteY117" fmla="*/ 239427 h 3364875"/>
                  <a:gd name="connsiteX118" fmla="*/ 126329 w 657292"/>
                  <a:gd name="connsiteY118" fmla="*/ 224137 h 3364875"/>
                  <a:gd name="connsiteX119" fmla="*/ 122751 w 657292"/>
                  <a:gd name="connsiteY119" fmla="*/ 178269 h 3364875"/>
                  <a:gd name="connsiteX120" fmla="*/ 126655 w 657292"/>
                  <a:gd name="connsiteY120" fmla="*/ 163630 h 3364875"/>
                  <a:gd name="connsiteX121" fmla="*/ 134462 w 657292"/>
                  <a:gd name="connsiteY121" fmla="*/ 144112 h 3364875"/>
                  <a:gd name="connsiteX122" fmla="*/ 141944 w 657292"/>
                  <a:gd name="connsiteY122" fmla="*/ 125244 h 3364875"/>
                  <a:gd name="connsiteX123" fmla="*/ 153981 w 657292"/>
                  <a:gd name="connsiteY123" fmla="*/ 108328 h 3364875"/>
                  <a:gd name="connsiteX124" fmla="*/ 165366 w 657292"/>
                  <a:gd name="connsiteY124" fmla="*/ 95966 h 3364875"/>
                  <a:gd name="connsiteX125" fmla="*/ 181632 w 657292"/>
                  <a:gd name="connsiteY125" fmla="*/ 75472 h 3364875"/>
                  <a:gd name="connsiteX126" fmla="*/ 185861 w 657292"/>
                  <a:gd name="connsiteY126" fmla="*/ 63760 h 3364875"/>
                  <a:gd name="connsiteX127" fmla="*/ 197572 w 657292"/>
                  <a:gd name="connsiteY127" fmla="*/ 51073 h 3364875"/>
                  <a:gd name="connsiteX128" fmla="*/ 201801 w 657292"/>
                  <a:gd name="connsiteY128" fmla="*/ 40338 h 3364875"/>
                  <a:gd name="connsiteX129" fmla="*/ 223271 w 657292"/>
                  <a:gd name="connsiteY129" fmla="*/ 28627 h 3364875"/>
                  <a:gd name="connsiteX130" fmla="*/ 234006 w 657292"/>
                  <a:gd name="connsiteY130" fmla="*/ 20169 h 3364875"/>
                  <a:gd name="connsiteX131" fmla="*/ 287032 w 657292"/>
                  <a:gd name="connsiteY131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65534 w 657292"/>
                  <a:gd name="connsiteY49" fmla="*/ 1303391 h 3364875"/>
                  <a:gd name="connsiteX50" fmla="*/ 618431 w 657292"/>
                  <a:gd name="connsiteY50" fmla="*/ 1603471 h 3364875"/>
                  <a:gd name="connsiteX51" fmla="*/ 583204 w 657292"/>
                  <a:gd name="connsiteY51" fmla="*/ 1669025 h 3364875"/>
                  <a:gd name="connsiteX52" fmla="*/ 542802 w 657292"/>
                  <a:gd name="connsiteY52" fmla="*/ 1744536 h 3364875"/>
                  <a:gd name="connsiteX53" fmla="*/ 535892 w 657292"/>
                  <a:gd name="connsiteY53" fmla="*/ 1996740 h 3364875"/>
                  <a:gd name="connsiteX54" fmla="*/ 539471 w 657292"/>
                  <a:gd name="connsiteY54" fmla="*/ 2110924 h 3364875"/>
                  <a:gd name="connsiteX55" fmla="*/ 554760 w 657292"/>
                  <a:gd name="connsiteY55" fmla="*/ 2302855 h 3364875"/>
                  <a:gd name="connsiteX56" fmla="*/ 595749 w 657292"/>
                  <a:gd name="connsiteY56" fmla="*/ 2499992 h 3364875"/>
                  <a:gd name="connsiteX57" fmla="*/ 625677 w 657292"/>
                  <a:gd name="connsiteY57" fmla="*/ 2735515 h 3364875"/>
                  <a:gd name="connsiteX58" fmla="*/ 623075 w 657292"/>
                  <a:gd name="connsiteY58" fmla="*/ 2927772 h 3364875"/>
                  <a:gd name="connsiteX59" fmla="*/ 637063 w 657292"/>
                  <a:gd name="connsiteY59" fmla="*/ 3036099 h 3364875"/>
                  <a:gd name="connsiteX60" fmla="*/ 647798 w 657292"/>
                  <a:gd name="connsiteY60" fmla="*/ 3055292 h 3364875"/>
                  <a:gd name="connsiteX61" fmla="*/ 649100 w 657292"/>
                  <a:gd name="connsiteY61" fmla="*/ 3120028 h 3364875"/>
                  <a:gd name="connsiteX62" fmla="*/ 636738 w 657292"/>
                  <a:gd name="connsiteY62" fmla="*/ 3201681 h 3364875"/>
                  <a:gd name="connsiteX63" fmla="*/ 640316 w 657292"/>
                  <a:gd name="connsiteY63" fmla="*/ 3287562 h 3364875"/>
                  <a:gd name="connsiteX64" fmla="*/ 620472 w 657292"/>
                  <a:gd name="connsiteY64" fmla="*/ 3314237 h 3364875"/>
                  <a:gd name="connsiteX65" fmla="*/ 460746 w 657292"/>
                  <a:gd name="connsiteY65" fmla="*/ 3355877 h 3364875"/>
                  <a:gd name="connsiteX66" fmla="*/ 291586 w 657292"/>
                  <a:gd name="connsiteY66" fmla="*/ 3358479 h 3364875"/>
                  <a:gd name="connsiteX67" fmla="*/ 254501 w 657292"/>
                  <a:gd name="connsiteY67" fmla="*/ 3343840 h 3364875"/>
                  <a:gd name="connsiteX68" fmla="*/ 248970 w 657292"/>
                  <a:gd name="connsiteY68" fmla="*/ 3301876 h 3364875"/>
                  <a:gd name="connsiteX69" fmla="*/ 288658 w 657292"/>
                  <a:gd name="connsiteY69" fmla="*/ 3264465 h 3364875"/>
                  <a:gd name="connsiteX70" fmla="*/ 304598 w 657292"/>
                  <a:gd name="connsiteY70" fmla="*/ 3247549 h 3364875"/>
                  <a:gd name="connsiteX71" fmla="*/ 284754 w 657292"/>
                  <a:gd name="connsiteY71" fmla="*/ 3243971 h 3364875"/>
                  <a:gd name="connsiteX72" fmla="*/ 180656 w 657292"/>
                  <a:gd name="connsiteY72" fmla="*/ 3241043 h 3364875"/>
                  <a:gd name="connsiteX73" fmla="*/ 91847 w 657292"/>
                  <a:gd name="connsiteY73" fmla="*/ 3230633 h 3364875"/>
                  <a:gd name="connsiteX74" fmla="*/ 61918 w 657292"/>
                  <a:gd name="connsiteY74" fmla="*/ 3202982 h 3364875"/>
                  <a:gd name="connsiteX75" fmla="*/ 72978 w 657292"/>
                  <a:gd name="connsiteY75" fmla="*/ 3171753 h 3364875"/>
                  <a:gd name="connsiteX76" fmla="*/ 117220 w 657292"/>
                  <a:gd name="connsiteY76" fmla="*/ 3152885 h 3364875"/>
                  <a:gd name="connsiteX77" fmla="*/ 292237 w 657292"/>
                  <a:gd name="connsiteY77" fmla="*/ 3060497 h 3364875"/>
                  <a:gd name="connsiteX78" fmla="*/ 335828 w 657292"/>
                  <a:gd name="connsiteY78" fmla="*/ 2985351 h 3364875"/>
                  <a:gd name="connsiteX79" fmla="*/ 327695 w 657292"/>
                  <a:gd name="connsiteY79" fmla="*/ 2949893 h 3364875"/>
                  <a:gd name="connsiteX80" fmla="*/ 247344 w 657292"/>
                  <a:gd name="connsiteY80" fmla="*/ 2706562 h 3364875"/>
                  <a:gd name="connsiteX81" fmla="*/ 226524 w 657292"/>
                  <a:gd name="connsiteY81" fmla="*/ 2506823 h 3364875"/>
                  <a:gd name="connsiteX82" fmla="*/ 223271 w 657292"/>
                  <a:gd name="connsiteY82" fmla="*/ 2473316 h 3364875"/>
                  <a:gd name="connsiteX83" fmla="*/ 157559 w 657292"/>
                  <a:gd name="connsiteY83" fmla="*/ 2206239 h 3364875"/>
                  <a:gd name="connsiteX84" fmla="*/ 68750 w 657292"/>
                  <a:gd name="connsiteY84" fmla="*/ 1962908 h 3364875"/>
                  <a:gd name="connsiteX85" fmla="*/ 38171 w 657292"/>
                  <a:gd name="connsiteY85" fmla="*/ 1826279 h 3364875"/>
                  <a:gd name="connsiteX86" fmla="*/ 21905 w 657292"/>
                  <a:gd name="connsiteY86" fmla="*/ 1719903 h 3364875"/>
                  <a:gd name="connsiteX87" fmla="*/ 19628 w 657292"/>
                  <a:gd name="connsiteY87" fmla="*/ 1207868 h 3364875"/>
                  <a:gd name="connsiteX88" fmla="*/ 59641 w 657292"/>
                  <a:gd name="connsiteY88" fmla="*/ 906959 h 3364875"/>
                  <a:gd name="connsiteX89" fmla="*/ 75581 w 657292"/>
                  <a:gd name="connsiteY89" fmla="*/ 845150 h 3364875"/>
                  <a:gd name="connsiteX90" fmla="*/ 82087 w 657292"/>
                  <a:gd name="connsiteY90" fmla="*/ 811644 h 3364875"/>
                  <a:gd name="connsiteX91" fmla="*/ 4013 w 657292"/>
                  <a:gd name="connsiteY91" fmla="*/ 710473 h 3364875"/>
                  <a:gd name="connsiteX92" fmla="*/ 15074 w 657292"/>
                  <a:gd name="connsiteY92" fmla="*/ 678593 h 3364875"/>
                  <a:gd name="connsiteX93" fmla="*/ 34267 w 657292"/>
                  <a:gd name="connsiteY93" fmla="*/ 658098 h 3364875"/>
                  <a:gd name="connsiteX94" fmla="*/ 61918 w 657292"/>
                  <a:gd name="connsiteY94" fmla="*/ 635001 h 3364875"/>
                  <a:gd name="connsiteX95" fmla="*/ 85666 w 657292"/>
                  <a:gd name="connsiteY95" fmla="*/ 623615 h 3364875"/>
                  <a:gd name="connsiteX96" fmla="*/ 120474 w 657292"/>
                  <a:gd name="connsiteY96" fmla="*/ 628820 h 3364875"/>
                  <a:gd name="connsiteX97" fmla="*/ 157233 w 657292"/>
                  <a:gd name="connsiteY97" fmla="*/ 657447 h 3364875"/>
                  <a:gd name="connsiteX98" fmla="*/ 202126 w 657292"/>
                  <a:gd name="connsiteY98" fmla="*/ 597265 h 3364875"/>
                  <a:gd name="connsiteX99" fmla="*/ 194644 w 657292"/>
                  <a:gd name="connsiteY99" fmla="*/ 513336 h 3364875"/>
                  <a:gd name="connsiteX100" fmla="*/ 186837 w 657292"/>
                  <a:gd name="connsiteY100" fmla="*/ 462263 h 3364875"/>
                  <a:gd name="connsiteX101" fmla="*/ 146824 w 657292"/>
                  <a:gd name="connsiteY101" fmla="*/ 444046 h 3364875"/>
                  <a:gd name="connsiteX102" fmla="*/ 133811 w 657292"/>
                  <a:gd name="connsiteY102" fmla="*/ 433636 h 3364875"/>
                  <a:gd name="connsiteX103" fmla="*/ 127956 w 657292"/>
                  <a:gd name="connsiteY103" fmla="*/ 423876 h 3364875"/>
                  <a:gd name="connsiteX104" fmla="*/ 125028 w 657292"/>
                  <a:gd name="connsiteY104" fmla="*/ 413792 h 3364875"/>
                  <a:gd name="connsiteX105" fmla="*/ 124052 w 657292"/>
                  <a:gd name="connsiteY105" fmla="*/ 401755 h 3364875"/>
                  <a:gd name="connsiteX106" fmla="*/ 124052 w 657292"/>
                  <a:gd name="connsiteY106" fmla="*/ 389394 h 3364875"/>
                  <a:gd name="connsiteX107" fmla="*/ 123076 w 657292"/>
                  <a:gd name="connsiteY107" fmla="*/ 375405 h 3364875"/>
                  <a:gd name="connsiteX108" fmla="*/ 121775 w 657292"/>
                  <a:gd name="connsiteY108" fmla="*/ 356537 h 3364875"/>
                  <a:gd name="connsiteX109" fmla="*/ 115919 w 657292"/>
                  <a:gd name="connsiteY109" fmla="*/ 336368 h 3364875"/>
                  <a:gd name="connsiteX110" fmla="*/ 110064 w 657292"/>
                  <a:gd name="connsiteY110" fmla="*/ 316200 h 3364875"/>
                  <a:gd name="connsiteX111" fmla="*/ 107787 w 657292"/>
                  <a:gd name="connsiteY111" fmla="*/ 301235 h 3364875"/>
                  <a:gd name="connsiteX112" fmla="*/ 106811 w 657292"/>
                  <a:gd name="connsiteY112" fmla="*/ 289199 h 3364875"/>
                  <a:gd name="connsiteX113" fmla="*/ 108112 w 657292"/>
                  <a:gd name="connsiteY113" fmla="*/ 278789 h 3364875"/>
                  <a:gd name="connsiteX114" fmla="*/ 111690 w 657292"/>
                  <a:gd name="connsiteY114" fmla="*/ 270006 h 3364875"/>
                  <a:gd name="connsiteX115" fmla="*/ 114944 w 657292"/>
                  <a:gd name="connsiteY115" fmla="*/ 260247 h 3364875"/>
                  <a:gd name="connsiteX116" fmla="*/ 119173 w 657292"/>
                  <a:gd name="connsiteY116" fmla="*/ 250162 h 3364875"/>
                  <a:gd name="connsiteX117" fmla="*/ 124377 w 657292"/>
                  <a:gd name="connsiteY117" fmla="*/ 239427 h 3364875"/>
                  <a:gd name="connsiteX118" fmla="*/ 126329 w 657292"/>
                  <a:gd name="connsiteY118" fmla="*/ 224137 h 3364875"/>
                  <a:gd name="connsiteX119" fmla="*/ 122751 w 657292"/>
                  <a:gd name="connsiteY119" fmla="*/ 178269 h 3364875"/>
                  <a:gd name="connsiteX120" fmla="*/ 126655 w 657292"/>
                  <a:gd name="connsiteY120" fmla="*/ 163630 h 3364875"/>
                  <a:gd name="connsiteX121" fmla="*/ 134462 w 657292"/>
                  <a:gd name="connsiteY121" fmla="*/ 144112 h 3364875"/>
                  <a:gd name="connsiteX122" fmla="*/ 141944 w 657292"/>
                  <a:gd name="connsiteY122" fmla="*/ 125244 h 3364875"/>
                  <a:gd name="connsiteX123" fmla="*/ 153981 w 657292"/>
                  <a:gd name="connsiteY123" fmla="*/ 108328 h 3364875"/>
                  <a:gd name="connsiteX124" fmla="*/ 165366 w 657292"/>
                  <a:gd name="connsiteY124" fmla="*/ 95966 h 3364875"/>
                  <a:gd name="connsiteX125" fmla="*/ 181632 w 657292"/>
                  <a:gd name="connsiteY125" fmla="*/ 75472 h 3364875"/>
                  <a:gd name="connsiteX126" fmla="*/ 185861 w 657292"/>
                  <a:gd name="connsiteY126" fmla="*/ 63760 h 3364875"/>
                  <a:gd name="connsiteX127" fmla="*/ 197572 w 657292"/>
                  <a:gd name="connsiteY127" fmla="*/ 51073 h 3364875"/>
                  <a:gd name="connsiteX128" fmla="*/ 201801 w 657292"/>
                  <a:gd name="connsiteY128" fmla="*/ 40338 h 3364875"/>
                  <a:gd name="connsiteX129" fmla="*/ 223271 w 657292"/>
                  <a:gd name="connsiteY129" fmla="*/ 28627 h 3364875"/>
                  <a:gd name="connsiteX130" fmla="*/ 234006 w 657292"/>
                  <a:gd name="connsiteY130" fmla="*/ 20169 h 3364875"/>
                  <a:gd name="connsiteX131" fmla="*/ 287032 w 657292"/>
                  <a:gd name="connsiteY131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65534 w 657292"/>
                  <a:gd name="connsiteY49" fmla="*/ 1303391 h 3364875"/>
                  <a:gd name="connsiteX50" fmla="*/ 600943 w 657292"/>
                  <a:gd name="connsiteY50" fmla="*/ 1533517 h 3364875"/>
                  <a:gd name="connsiteX51" fmla="*/ 583204 w 657292"/>
                  <a:gd name="connsiteY51" fmla="*/ 1669025 h 3364875"/>
                  <a:gd name="connsiteX52" fmla="*/ 542802 w 657292"/>
                  <a:gd name="connsiteY52" fmla="*/ 1744536 h 3364875"/>
                  <a:gd name="connsiteX53" fmla="*/ 535892 w 657292"/>
                  <a:gd name="connsiteY53" fmla="*/ 1996740 h 3364875"/>
                  <a:gd name="connsiteX54" fmla="*/ 539471 w 657292"/>
                  <a:gd name="connsiteY54" fmla="*/ 2110924 h 3364875"/>
                  <a:gd name="connsiteX55" fmla="*/ 554760 w 657292"/>
                  <a:gd name="connsiteY55" fmla="*/ 2302855 h 3364875"/>
                  <a:gd name="connsiteX56" fmla="*/ 595749 w 657292"/>
                  <a:gd name="connsiteY56" fmla="*/ 2499992 h 3364875"/>
                  <a:gd name="connsiteX57" fmla="*/ 625677 w 657292"/>
                  <a:gd name="connsiteY57" fmla="*/ 2735515 h 3364875"/>
                  <a:gd name="connsiteX58" fmla="*/ 623075 w 657292"/>
                  <a:gd name="connsiteY58" fmla="*/ 2927772 h 3364875"/>
                  <a:gd name="connsiteX59" fmla="*/ 637063 w 657292"/>
                  <a:gd name="connsiteY59" fmla="*/ 3036099 h 3364875"/>
                  <a:gd name="connsiteX60" fmla="*/ 647798 w 657292"/>
                  <a:gd name="connsiteY60" fmla="*/ 3055292 h 3364875"/>
                  <a:gd name="connsiteX61" fmla="*/ 649100 w 657292"/>
                  <a:gd name="connsiteY61" fmla="*/ 3120028 h 3364875"/>
                  <a:gd name="connsiteX62" fmla="*/ 636738 w 657292"/>
                  <a:gd name="connsiteY62" fmla="*/ 3201681 h 3364875"/>
                  <a:gd name="connsiteX63" fmla="*/ 640316 w 657292"/>
                  <a:gd name="connsiteY63" fmla="*/ 3287562 h 3364875"/>
                  <a:gd name="connsiteX64" fmla="*/ 620472 w 657292"/>
                  <a:gd name="connsiteY64" fmla="*/ 3314237 h 3364875"/>
                  <a:gd name="connsiteX65" fmla="*/ 460746 w 657292"/>
                  <a:gd name="connsiteY65" fmla="*/ 3355877 h 3364875"/>
                  <a:gd name="connsiteX66" fmla="*/ 291586 w 657292"/>
                  <a:gd name="connsiteY66" fmla="*/ 3358479 h 3364875"/>
                  <a:gd name="connsiteX67" fmla="*/ 254501 w 657292"/>
                  <a:gd name="connsiteY67" fmla="*/ 3343840 h 3364875"/>
                  <a:gd name="connsiteX68" fmla="*/ 248970 w 657292"/>
                  <a:gd name="connsiteY68" fmla="*/ 3301876 h 3364875"/>
                  <a:gd name="connsiteX69" fmla="*/ 288658 w 657292"/>
                  <a:gd name="connsiteY69" fmla="*/ 3264465 h 3364875"/>
                  <a:gd name="connsiteX70" fmla="*/ 304598 w 657292"/>
                  <a:gd name="connsiteY70" fmla="*/ 3247549 h 3364875"/>
                  <a:gd name="connsiteX71" fmla="*/ 284754 w 657292"/>
                  <a:gd name="connsiteY71" fmla="*/ 3243971 h 3364875"/>
                  <a:gd name="connsiteX72" fmla="*/ 180656 w 657292"/>
                  <a:gd name="connsiteY72" fmla="*/ 3241043 h 3364875"/>
                  <a:gd name="connsiteX73" fmla="*/ 91847 w 657292"/>
                  <a:gd name="connsiteY73" fmla="*/ 3230633 h 3364875"/>
                  <a:gd name="connsiteX74" fmla="*/ 61918 w 657292"/>
                  <a:gd name="connsiteY74" fmla="*/ 3202982 h 3364875"/>
                  <a:gd name="connsiteX75" fmla="*/ 72978 w 657292"/>
                  <a:gd name="connsiteY75" fmla="*/ 3171753 h 3364875"/>
                  <a:gd name="connsiteX76" fmla="*/ 117220 w 657292"/>
                  <a:gd name="connsiteY76" fmla="*/ 3152885 h 3364875"/>
                  <a:gd name="connsiteX77" fmla="*/ 292237 w 657292"/>
                  <a:gd name="connsiteY77" fmla="*/ 3060497 h 3364875"/>
                  <a:gd name="connsiteX78" fmla="*/ 335828 w 657292"/>
                  <a:gd name="connsiteY78" fmla="*/ 2985351 h 3364875"/>
                  <a:gd name="connsiteX79" fmla="*/ 327695 w 657292"/>
                  <a:gd name="connsiteY79" fmla="*/ 2949893 h 3364875"/>
                  <a:gd name="connsiteX80" fmla="*/ 247344 w 657292"/>
                  <a:gd name="connsiteY80" fmla="*/ 2706562 h 3364875"/>
                  <a:gd name="connsiteX81" fmla="*/ 226524 w 657292"/>
                  <a:gd name="connsiteY81" fmla="*/ 2506823 h 3364875"/>
                  <a:gd name="connsiteX82" fmla="*/ 223271 w 657292"/>
                  <a:gd name="connsiteY82" fmla="*/ 2473316 h 3364875"/>
                  <a:gd name="connsiteX83" fmla="*/ 157559 w 657292"/>
                  <a:gd name="connsiteY83" fmla="*/ 2206239 h 3364875"/>
                  <a:gd name="connsiteX84" fmla="*/ 68750 w 657292"/>
                  <a:gd name="connsiteY84" fmla="*/ 1962908 h 3364875"/>
                  <a:gd name="connsiteX85" fmla="*/ 38171 w 657292"/>
                  <a:gd name="connsiteY85" fmla="*/ 1826279 h 3364875"/>
                  <a:gd name="connsiteX86" fmla="*/ 21905 w 657292"/>
                  <a:gd name="connsiteY86" fmla="*/ 1719903 h 3364875"/>
                  <a:gd name="connsiteX87" fmla="*/ 19628 w 657292"/>
                  <a:gd name="connsiteY87" fmla="*/ 1207868 h 3364875"/>
                  <a:gd name="connsiteX88" fmla="*/ 59641 w 657292"/>
                  <a:gd name="connsiteY88" fmla="*/ 906959 h 3364875"/>
                  <a:gd name="connsiteX89" fmla="*/ 75581 w 657292"/>
                  <a:gd name="connsiteY89" fmla="*/ 845150 h 3364875"/>
                  <a:gd name="connsiteX90" fmla="*/ 82087 w 657292"/>
                  <a:gd name="connsiteY90" fmla="*/ 811644 h 3364875"/>
                  <a:gd name="connsiteX91" fmla="*/ 4013 w 657292"/>
                  <a:gd name="connsiteY91" fmla="*/ 710473 h 3364875"/>
                  <a:gd name="connsiteX92" fmla="*/ 15074 w 657292"/>
                  <a:gd name="connsiteY92" fmla="*/ 678593 h 3364875"/>
                  <a:gd name="connsiteX93" fmla="*/ 34267 w 657292"/>
                  <a:gd name="connsiteY93" fmla="*/ 658098 h 3364875"/>
                  <a:gd name="connsiteX94" fmla="*/ 61918 w 657292"/>
                  <a:gd name="connsiteY94" fmla="*/ 635001 h 3364875"/>
                  <a:gd name="connsiteX95" fmla="*/ 85666 w 657292"/>
                  <a:gd name="connsiteY95" fmla="*/ 623615 h 3364875"/>
                  <a:gd name="connsiteX96" fmla="*/ 120474 w 657292"/>
                  <a:gd name="connsiteY96" fmla="*/ 628820 h 3364875"/>
                  <a:gd name="connsiteX97" fmla="*/ 157233 w 657292"/>
                  <a:gd name="connsiteY97" fmla="*/ 657447 h 3364875"/>
                  <a:gd name="connsiteX98" fmla="*/ 202126 w 657292"/>
                  <a:gd name="connsiteY98" fmla="*/ 597265 h 3364875"/>
                  <a:gd name="connsiteX99" fmla="*/ 194644 w 657292"/>
                  <a:gd name="connsiteY99" fmla="*/ 513336 h 3364875"/>
                  <a:gd name="connsiteX100" fmla="*/ 186837 w 657292"/>
                  <a:gd name="connsiteY100" fmla="*/ 462263 h 3364875"/>
                  <a:gd name="connsiteX101" fmla="*/ 146824 w 657292"/>
                  <a:gd name="connsiteY101" fmla="*/ 444046 h 3364875"/>
                  <a:gd name="connsiteX102" fmla="*/ 133811 w 657292"/>
                  <a:gd name="connsiteY102" fmla="*/ 433636 h 3364875"/>
                  <a:gd name="connsiteX103" fmla="*/ 127956 w 657292"/>
                  <a:gd name="connsiteY103" fmla="*/ 423876 h 3364875"/>
                  <a:gd name="connsiteX104" fmla="*/ 125028 w 657292"/>
                  <a:gd name="connsiteY104" fmla="*/ 413792 h 3364875"/>
                  <a:gd name="connsiteX105" fmla="*/ 124052 w 657292"/>
                  <a:gd name="connsiteY105" fmla="*/ 401755 h 3364875"/>
                  <a:gd name="connsiteX106" fmla="*/ 124052 w 657292"/>
                  <a:gd name="connsiteY106" fmla="*/ 389394 h 3364875"/>
                  <a:gd name="connsiteX107" fmla="*/ 123076 w 657292"/>
                  <a:gd name="connsiteY107" fmla="*/ 375405 h 3364875"/>
                  <a:gd name="connsiteX108" fmla="*/ 121775 w 657292"/>
                  <a:gd name="connsiteY108" fmla="*/ 356537 h 3364875"/>
                  <a:gd name="connsiteX109" fmla="*/ 115919 w 657292"/>
                  <a:gd name="connsiteY109" fmla="*/ 336368 h 3364875"/>
                  <a:gd name="connsiteX110" fmla="*/ 110064 w 657292"/>
                  <a:gd name="connsiteY110" fmla="*/ 316200 h 3364875"/>
                  <a:gd name="connsiteX111" fmla="*/ 107787 w 657292"/>
                  <a:gd name="connsiteY111" fmla="*/ 301235 h 3364875"/>
                  <a:gd name="connsiteX112" fmla="*/ 106811 w 657292"/>
                  <a:gd name="connsiteY112" fmla="*/ 289199 h 3364875"/>
                  <a:gd name="connsiteX113" fmla="*/ 108112 w 657292"/>
                  <a:gd name="connsiteY113" fmla="*/ 278789 h 3364875"/>
                  <a:gd name="connsiteX114" fmla="*/ 111690 w 657292"/>
                  <a:gd name="connsiteY114" fmla="*/ 270006 h 3364875"/>
                  <a:gd name="connsiteX115" fmla="*/ 114944 w 657292"/>
                  <a:gd name="connsiteY115" fmla="*/ 260247 h 3364875"/>
                  <a:gd name="connsiteX116" fmla="*/ 119173 w 657292"/>
                  <a:gd name="connsiteY116" fmla="*/ 250162 h 3364875"/>
                  <a:gd name="connsiteX117" fmla="*/ 124377 w 657292"/>
                  <a:gd name="connsiteY117" fmla="*/ 239427 h 3364875"/>
                  <a:gd name="connsiteX118" fmla="*/ 126329 w 657292"/>
                  <a:gd name="connsiteY118" fmla="*/ 224137 h 3364875"/>
                  <a:gd name="connsiteX119" fmla="*/ 122751 w 657292"/>
                  <a:gd name="connsiteY119" fmla="*/ 178269 h 3364875"/>
                  <a:gd name="connsiteX120" fmla="*/ 126655 w 657292"/>
                  <a:gd name="connsiteY120" fmla="*/ 163630 h 3364875"/>
                  <a:gd name="connsiteX121" fmla="*/ 134462 w 657292"/>
                  <a:gd name="connsiteY121" fmla="*/ 144112 h 3364875"/>
                  <a:gd name="connsiteX122" fmla="*/ 141944 w 657292"/>
                  <a:gd name="connsiteY122" fmla="*/ 125244 h 3364875"/>
                  <a:gd name="connsiteX123" fmla="*/ 153981 w 657292"/>
                  <a:gd name="connsiteY123" fmla="*/ 108328 h 3364875"/>
                  <a:gd name="connsiteX124" fmla="*/ 165366 w 657292"/>
                  <a:gd name="connsiteY124" fmla="*/ 95966 h 3364875"/>
                  <a:gd name="connsiteX125" fmla="*/ 181632 w 657292"/>
                  <a:gd name="connsiteY125" fmla="*/ 75472 h 3364875"/>
                  <a:gd name="connsiteX126" fmla="*/ 185861 w 657292"/>
                  <a:gd name="connsiteY126" fmla="*/ 63760 h 3364875"/>
                  <a:gd name="connsiteX127" fmla="*/ 197572 w 657292"/>
                  <a:gd name="connsiteY127" fmla="*/ 51073 h 3364875"/>
                  <a:gd name="connsiteX128" fmla="*/ 201801 w 657292"/>
                  <a:gd name="connsiteY128" fmla="*/ 40338 h 3364875"/>
                  <a:gd name="connsiteX129" fmla="*/ 223271 w 657292"/>
                  <a:gd name="connsiteY129" fmla="*/ 28627 h 3364875"/>
                  <a:gd name="connsiteX130" fmla="*/ 234006 w 657292"/>
                  <a:gd name="connsiteY130" fmla="*/ 20169 h 3364875"/>
                  <a:gd name="connsiteX131" fmla="*/ 287032 w 657292"/>
                  <a:gd name="connsiteY131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45547 w 657292"/>
                  <a:gd name="connsiteY49" fmla="*/ 1398329 h 3364875"/>
                  <a:gd name="connsiteX50" fmla="*/ 600943 w 657292"/>
                  <a:gd name="connsiteY50" fmla="*/ 1533517 h 3364875"/>
                  <a:gd name="connsiteX51" fmla="*/ 583204 w 657292"/>
                  <a:gd name="connsiteY51" fmla="*/ 1669025 h 3364875"/>
                  <a:gd name="connsiteX52" fmla="*/ 542802 w 657292"/>
                  <a:gd name="connsiteY52" fmla="*/ 1744536 h 3364875"/>
                  <a:gd name="connsiteX53" fmla="*/ 535892 w 657292"/>
                  <a:gd name="connsiteY53" fmla="*/ 1996740 h 3364875"/>
                  <a:gd name="connsiteX54" fmla="*/ 539471 w 657292"/>
                  <a:gd name="connsiteY54" fmla="*/ 2110924 h 3364875"/>
                  <a:gd name="connsiteX55" fmla="*/ 554760 w 657292"/>
                  <a:gd name="connsiteY55" fmla="*/ 2302855 h 3364875"/>
                  <a:gd name="connsiteX56" fmla="*/ 595749 w 657292"/>
                  <a:gd name="connsiteY56" fmla="*/ 2499992 h 3364875"/>
                  <a:gd name="connsiteX57" fmla="*/ 625677 w 657292"/>
                  <a:gd name="connsiteY57" fmla="*/ 2735515 h 3364875"/>
                  <a:gd name="connsiteX58" fmla="*/ 623075 w 657292"/>
                  <a:gd name="connsiteY58" fmla="*/ 2927772 h 3364875"/>
                  <a:gd name="connsiteX59" fmla="*/ 637063 w 657292"/>
                  <a:gd name="connsiteY59" fmla="*/ 3036099 h 3364875"/>
                  <a:gd name="connsiteX60" fmla="*/ 647798 w 657292"/>
                  <a:gd name="connsiteY60" fmla="*/ 3055292 h 3364875"/>
                  <a:gd name="connsiteX61" fmla="*/ 649100 w 657292"/>
                  <a:gd name="connsiteY61" fmla="*/ 3120028 h 3364875"/>
                  <a:gd name="connsiteX62" fmla="*/ 636738 w 657292"/>
                  <a:gd name="connsiteY62" fmla="*/ 3201681 h 3364875"/>
                  <a:gd name="connsiteX63" fmla="*/ 640316 w 657292"/>
                  <a:gd name="connsiteY63" fmla="*/ 3287562 h 3364875"/>
                  <a:gd name="connsiteX64" fmla="*/ 620472 w 657292"/>
                  <a:gd name="connsiteY64" fmla="*/ 3314237 h 3364875"/>
                  <a:gd name="connsiteX65" fmla="*/ 460746 w 657292"/>
                  <a:gd name="connsiteY65" fmla="*/ 3355877 h 3364875"/>
                  <a:gd name="connsiteX66" fmla="*/ 291586 w 657292"/>
                  <a:gd name="connsiteY66" fmla="*/ 3358479 h 3364875"/>
                  <a:gd name="connsiteX67" fmla="*/ 254501 w 657292"/>
                  <a:gd name="connsiteY67" fmla="*/ 3343840 h 3364875"/>
                  <a:gd name="connsiteX68" fmla="*/ 248970 w 657292"/>
                  <a:gd name="connsiteY68" fmla="*/ 3301876 h 3364875"/>
                  <a:gd name="connsiteX69" fmla="*/ 288658 w 657292"/>
                  <a:gd name="connsiteY69" fmla="*/ 3264465 h 3364875"/>
                  <a:gd name="connsiteX70" fmla="*/ 304598 w 657292"/>
                  <a:gd name="connsiteY70" fmla="*/ 3247549 h 3364875"/>
                  <a:gd name="connsiteX71" fmla="*/ 284754 w 657292"/>
                  <a:gd name="connsiteY71" fmla="*/ 3243971 h 3364875"/>
                  <a:gd name="connsiteX72" fmla="*/ 180656 w 657292"/>
                  <a:gd name="connsiteY72" fmla="*/ 3241043 h 3364875"/>
                  <a:gd name="connsiteX73" fmla="*/ 91847 w 657292"/>
                  <a:gd name="connsiteY73" fmla="*/ 3230633 h 3364875"/>
                  <a:gd name="connsiteX74" fmla="*/ 61918 w 657292"/>
                  <a:gd name="connsiteY74" fmla="*/ 3202982 h 3364875"/>
                  <a:gd name="connsiteX75" fmla="*/ 72978 w 657292"/>
                  <a:gd name="connsiteY75" fmla="*/ 3171753 h 3364875"/>
                  <a:gd name="connsiteX76" fmla="*/ 117220 w 657292"/>
                  <a:gd name="connsiteY76" fmla="*/ 3152885 h 3364875"/>
                  <a:gd name="connsiteX77" fmla="*/ 292237 w 657292"/>
                  <a:gd name="connsiteY77" fmla="*/ 3060497 h 3364875"/>
                  <a:gd name="connsiteX78" fmla="*/ 335828 w 657292"/>
                  <a:gd name="connsiteY78" fmla="*/ 2985351 h 3364875"/>
                  <a:gd name="connsiteX79" fmla="*/ 327695 w 657292"/>
                  <a:gd name="connsiteY79" fmla="*/ 2949893 h 3364875"/>
                  <a:gd name="connsiteX80" fmla="*/ 247344 w 657292"/>
                  <a:gd name="connsiteY80" fmla="*/ 2706562 h 3364875"/>
                  <a:gd name="connsiteX81" fmla="*/ 226524 w 657292"/>
                  <a:gd name="connsiteY81" fmla="*/ 2506823 h 3364875"/>
                  <a:gd name="connsiteX82" fmla="*/ 223271 w 657292"/>
                  <a:gd name="connsiteY82" fmla="*/ 2473316 h 3364875"/>
                  <a:gd name="connsiteX83" fmla="*/ 157559 w 657292"/>
                  <a:gd name="connsiteY83" fmla="*/ 2206239 h 3364875"/>
                  <a:gd name="connsiteX84" fmla="*/ 68750 w 657292"/>
                  <a:gd name="connsiteY84" fmla="*/ 1962908 h 3364875"/>
                  <a:gd name="connsiteX85" fmla="*/ 38171 w 657292"/>
                  <a:gd name="connsiteY85" fmla="*/ 1826279 h 3364875"/>
                  <a:gd name="connsiteX86" fmla="*/ 21905 w 657292"/>
                  <a:gd name="connsiteY86" fmla="*/ 1719903 h 3364875"/>
                  <a:gd name="connsiteX87" fmla="*/ 19628 w 657292"/>
                  <a:gd name="connsiteY87" fmla="*/ 1207868 h 3364875"/>
                  <a:gd name="connsiteX88" fmla="*/ 59641 w 657292"/>
                  <a:gd name="connsiteY88" fmla="*/ 906959 h 3364875"/>
                  <a:gd name="connsiteX89" fmla="*/ 75581 w 657292"/>
                  <a:gd name="connsiteY89" fmla="*/ 845150 h 3364875"/>
                  <a:gd name="connsiteX90" fmla="*/ 82087 w 657292"/>
                  <a:gd name="connsiteY90" fmla="*/ 811644 h 3364875"/>
                  <a:gd name="connsiteX91" fmla="*/ 4013 w 657292"/>
                  <a:gd name="connsiteY91" fmla="*/ 710473 h 3364875"/>
                  <a:gd name="connsiteX92" fmla="*/ 15074 w 657292"/>
                  <a:gd name="connsiteY92" fmla="*/ 678593 h 3364875"/>
                  <a:gd name="connsiteX93" fmla="*/ 34267 w 657292"/>
                  <a:gd name="connsiteY93" fmla="*/ 658098 h 3364875"/>
                  <a:gd name="connsiteX94" fmla="*/ 61918 w 657292"/>
                  <a:gd name="connsiteY94" fmla="*/ 635001 h 3364875"/>
                  <a:gd name="connsiteX95" fmla="*/ 85666 w 657292"/>
                  <a:gd name="connsiteY95" fmla="*/ 623615 h 3364875"/>
                  <a:gd name="connsiteX96" fmla="*/ 120474 w 657292"/>
                  <a:gd name="connsiteY96" fmla="*/ 628820 h 3364875"/>
                  <a:gd name="connsiteX97" fmla="*/ 157233 w 657292"/>
                  <a:gd name="connsiteY97" fmla="*/ 657447 h 3364875"/>
                  <a:gd name="connsiteX98" fmla="*/ 202126 w 657292"/>
                  <a:gd name="connsiteY98" fmla="*/ 597265 h 3364875"/>
                  <a:gd name="connsiteX99" fmla="*/ 194644 w 657292"/>
                  <a:gd name="connsiteY99" fmla="*/ 513336 h 3364875"/>
                  <a:gd name="connsiteX100" fmla="*/ 186837 w 657292"/>
                  <a:gd name="connsiteY100" fmla="*/ 462263 h 3364875"/>
                  <a:gd name="connsiteX101" fmla="*/ 146824 w 657292"/>
                  <a:gd name="connsiteY101" fmla="*/ 444046 h 3364875"/>
                  <a:gd name="connsiteX102" fmla="*/ 133811 w 657292"/>
                  <a:gd name="connsiteY102" fmla="*/ 433636 h 3364875"/>
                  <a:gd name="connsiteX103" fmla="*/ 127956 w 657292"/>
                  <a:gd name="connsiteY103" fmla="*/ 423876 h 3364875"/>
                  <a:gd name="connsiteX104" fmla="*/ 125028 w 657292"/>
                  <a:gd name="connsiteY104" fmla="*/ 413792 h 3364875"/>
                  <a:gd name="connsiteX105" fmla="*/ 124052 w 657292"/>
                  <a:gd name="connsiteY105" fmla="*/ 401755 h 3364875"/>
                  <a:gd name="connsiteX106" fmla="*/ 124052 w 657292"/>
                  <a:gd name="connsiteY106" fmla="*/ 389394 h 3364875"/>
                  <a:gd name="connsiteX107" fmla="*/ 123076 w 657292"/>
                  <a:gd name="connsiteY107" fmla="*/ 375405 h 3364875"/>
                  <a:gd name="connsiteX108" fmla="*/ 121775 w 657292"/>
                  <a:gd name="connsiteY108" fmla="*/ 356537 h 3364875"/>
                  <a:gd name="connsiteX109" fmla="*/ 115919 w 657292"/>
                  <a:gd name="connsiteY109" fmla="*/ 336368 h 3364875"/>
                  <a:gd name="connsiteX110" fmla="*/ 110064 w 657292"/>
                  <a:gd name="connsiteY110" fmla="*/ 316200 h 3364875"/>
                  <a:gd name="connsiteX111" fmla="*/ 107787 w 657292"/>
                  <a:gd name="connsiteY111" fmla="*/ 301235 h 3364875"/>
                  <a:gd name="connsiteX112" fmla="*/ 106811 w 657292"/>
                  <a:gd name="connsiteY112" fmla="*/ 289199 h 3364875"/>
                  <a:gd name="connsiteX113" fmla="*/ 108112 w 657292"/>
                  <a:gd name="connsiteY113" fmla="*/ 278789 h 3364875"/>
                  <a:gd name="connsiteX114" fmla="*/ 111690 w 657292"/>
                  <a:gd name="connsiteY114" fmla="*/ 270006 h 3364875"/>
                  <a:gd name="connsiteX115" fmla="*/ 114944 w 657292"/>
                  <a:gd name="connsiteY115" fmla="*/ 260247 h 3364875"/>
                  <a:gd name="connsiteX116" fmla="*/ 119173 w 657292"/>
                  <a:gd name="connsiteY116" fmla="*/ 250162 h 3364875"/>
                  <a:gd name="connsiteX117" fmla="*/ 124377 w 657292"/>
                  <a:gd name="connsiteY117" fmla="*/ 239427 h 3364875"/>
                  <a:gd name="connsiteX118" fmla="*/ 126329 w 657292"/>
                  <a:gd name="connsiteY118" fmla="*/ 224137 h 3364875"/>
                  <a:gd name="connsiteX119" fmla="*/ 122751 w 657292"/>
                  <a:gd name="connsiteY119" fmla="*/ 178269 h 3364875"/>
                  <a:gd name="connsiteX120" fmla="*/ 126655 w 657292"/>
                  <a:gd name="connsiteY120" fmla="*/ 163630 h 3364875"/>
                  <a:gd name="connsiteX121" fmla="*/ 134462 w 657292"/>
                  <a:gd name="connsiteY121" fmla="*/ 144112 h 3364875"/>
                  <a:gd name="connsiteX122" fmla="*/ 141944 w 657292"/>
                  <a:gd name="connsiteY122" fmla="*/ 125244 h 3364875"/>
                  <a:gd name="connsiteX123" fmla="*/ 153981 w 657292"/>
                  <a:gd name="connsiteY123" fmla="*/ 108328 h 3364875"/>
                  <a:gd name="connsiteX124" fmla="*/ 165366 w 657292"/>
                  <a:gd name="connsiteY124" fmla="*/ 95966 h 3364875"/>
                  <a:gd name="connsiteX125" fmla="*/ 181632 w 657292"/>
                  <a:gd name="connsiteY125" fmla="*/ 75472 h 3364875"/>
                  <a:gd name="connsiteX126" fmla="*/ 185861 w 657292"/>
                  <a:gd name="connsiteY126" fmla="*/ 63760 h 3364875"/>
                  <a:gd name="connsiteX127" fmla="*/ 197572 w 657292"/>
                  <a:gd name="connsiteY127" fmla="*/ 51073 h 3364875"/>
                  <a:gd name="connsiteX128" fmla="*/ 201801 w 657292"/>
                  <a:gd name="connsiteY128" fmla="*/ 40338 h 3364875"/>
                  <a:gd name="connsiteX129" fmla="*/ 223271 w 657292"/>
                  <a:gd name="connsiteY129" fmla="*/ 28627 h 3364875"/>
                  <a:gd name="connsiteX130" fmla="*/ 234006 w 657292"/>
                  <a:gd name="connsiteY130" fmla="*/ 20169 h 3364875"/>
                  <a:gd name="connsiteX131" fmla="*/ 287032 w 657292"/>
                  <a:gd name="connsiteY131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45547 w 657292"/>
                  <a:gd name="connsiteY49" fmla="*/ 1398329 h 3364875"/>
                  <a:gd name="connsiteX50" fmla="*/ 600943 w 657292"/>
                  <a:gd name="connsiteY50" fmla="*/ 1533517 h 3364875"/>
                  <a:gd name="connsiteX51" fmla="*/ 583204 w 657292"/>
                  <a:gd name="connsiteY51" fmla="*/ 1669025 h 3364875"/>
                  <a:gd name="connsiteX52" fmla="*/ 542802 w 657292"/>
                  <a:gd name="connsiteY52" fmla="*/ 1744536 h 3364875"/>
                  <a:gd name="connsiteX53" fmla="*/ 535892 w 657292"/>
                  <a:gd name="connsiteY53" fmla="*/ 1996740 h 3364875"/>
                  <a:gd name="connsiteX54" fmla="*/ 539471 w 657292"/>
                  <a:gd name="connsiteY54" fmla="*/ 2110924 h 3364875"/>
                  <a:gd name="connsiteX55" fmla="*/ 554760 w 657292"/>
                  <a:gd name="connsiteY55" fmla="*/ 2302855 h 3364875"/>
                  <a:gd name="connsiteX56" fmla="*/ 595749 w 657292"/>
                  <a:gd name="connsiteY56" fmla="*/ 2499992 h 3364875"/>
                  <a:gd name="connsiteX57" fmla="*/ 625677 w 657292"/>
                  <a:gd name="connsiteY57" fmla="*/ 2735515 h 3364875"/>
                  <a:gd name="connsiteX58" fmla="*/ 623075 w 657292"/>
                  <a:gd name="connsiteY58" fmla="*/ 2927772 h 3364875"/>
                  <a:gd name="connsiteX59" fmla="*/ 637063 w 657292"/>
                  <a:gd name="connsiteY59" fmla="*/ 3036099 h 3364875"/>
                  <a:gd name="connsiteX60" fmla="*/ 647798 w 657292"/>
                  <a:gd name="connsiteY60" fmla="*/ 3055292 h 3364875"/>
                  <a:gd name="connsiteX61" fmla="*/ 649100 w 657292"/>
                  <a:gd name="connsiteY61" fmla="*/ 3120028 h 3364875"/>
                  <a:gd name="connsiteX62" fmla="*/ 636738 w 657292"/>
                  <a:gd name="connsiteY62" fmla="*/ 3201681 h 3364875"/>
                  <a:gd name="connsiteX63" fmla="*/ 640316 w 657292"/>
                  <a:gd name="connsiteY63" fmla="*/ 3287562 h 3364875"/>
                  <a:gd name="connsiteX64" fmla="*/ 620472 w 657292"/>
                  <a:gd name="connsiteY64" fmla="*/ 3314237 h 3364875"/>
                  <a:gd name="connsiteX65" fmla="*/ 460746 w 657292"/>
                  <a:gd name="connsiteY65" fmla="*/ 3355877 h 3364875"/>
                  <a:gd name="connsiteX66" fmla="*/ 291586 w 657292"/>
                  <a:gd name="connsiteY66" fmla="*/ 3358479 h 3364875"/>
                  <a:gd name="connsiteX67" fmla="*/ 254501 w 657292"/>
                  <a:gd name="connsiteY67" fmla="*/ 3343840 h 3364875"/>
                  <a:gd name="connsiteX68" fmla="*/ 248970 w 657292"/>
                  <a:gd name="connsiteY68" fmla="*/ 3301876 h 3364875"/>
                  <a:gd name="connsiteX69" fmla="*/ 288658 w 657292"/>
                  <a:gd name="connsiteY69" fmla="*/ 3264465 h 3364875"/>
                  <a:gd name="connsiteX70" fmla="*/ 304598 w 657292"/>
                  <a:gd name="connsiteY70" fmla="*/ 3247549 h 3364875"/>
                  <a:gd name="connsiteX71" fmla="*/ 284754 w 657292"/>
                  <a:gd name="connsiteY71" fmla="*/ 3243971 h 3364875"/>
                  <a:gd name="connsiteX72" fmla="*/ 180656 w 657292"/>
                  <a:gd name="connsiteY72" fmla="*/ 3241043 h 3364875"/>
                  <a:gd name="connsiteX73" fmla="*/ 91847 w 657292"/>
                  <a:gd name="connsiteY73" fmla="*/ 3230633 h 3364875"/>
                  <a:gd name="connsiteX74" fmla="*/ 61918 w 657292"/>
                  <a:gd name="connsiteY74" fmla="*/ 3202982 h 3364875"/>
                  <a:gd name="connsiteX75" fmla="*/ 72978 w 657292"/>
                  <a:gd name="connsiteY75" fmla="*/ 3171753 h 3364875"/>
                  <a:gd name="connsiteX76" fmla="*/ 117220 w 657292"/>
                  <a:gd name="connsiteY76" fmla="*/ 3152885 h 3364875"/>
                  <a:gd name="connsiteX77" fmla="*/ 292237 w 657292"/>
                  <a:gd name="connsiteY77" fmla="*/ 3060497 h 3364875"/>
                  <a:gd name="connsiteX78" fmla="*/ 335828 w 657292"/>
                  <a:gd name="connsiteY78" fmla="*/ 2985351 h 3364875"/>
                  <a:gd name="connsiteX79" fmla="*/ 327695 w 657292"/>
                  <a:gd name="connsiteY79" fmla="*/ 2949893 h 3364875"/>
                  <a:gd name="connsiteX80" fmla="*/ 247344 w 657292"/>
                  <a:gd name="connsiteY80" fmla="*/ 2706562 h 3364875"/>
                  <a:gd name="connsiteX81" fmla="*/ 226524 w 657292"/>
                  <a:gd name="connsiteY81" fmla="*/ 2506823 h 3364875"/>
                  <a:gd name="connsiteX82" fmla="*/ 223271 w 657292"/>
                  <a:gd name="connsiteY82" fmla="*/ 2473316 h 3364875"/>
                  <a:gd name="connsiteX83" fmla="*/ 157559 w 657292"/>
                  <a:gd name="connsiteY83" fmla="*/ 2206239 h 3364875"/>
                  <a:gd name="connsiteX84" fmla="*/ 68750 w 657292"/>
                  <a:gd name="connsiteY84" fmla="*/ 1962908 h 3364875"/>
                  <a:gd name="connsiteX85" fmla="*/ 38171 w 657292"/>
                  <a:gd name="connsiteY85" fmla="*/ 1826279 h 3364875"/>
                  <a:gd name="connsiteX86" fmla="*/ 21905 w 657292"/>
                  <a:gd name="connsiteY86" fmla="*/ 1719903 h 3364875"/>
                  <a:gd name="connsiteX87" fmla="*/ 19628 w 657292"/>
                  <a:gd name="connsiteY87" fmla="*/ 1207868 h 3364875"/>
                  <a:gd name="connsiteX88" fmla="*/ 59641 w 657292"/>
                  <a:gd name="connsiteY88" fmla="*/ 906959 h 3364875"/>
                  <a:gd name="connsiteX89" fmla="*/ 75581 w 657292"/>
                  <a:gd name="connsiteY89" fmla="*/ 845150 h 3364875"/>
                  <a:gd name="connsiteX90" fmla="*/ 82087 w 657292"/>
                  <a:gd name="connsiteY90" fmla="*/ 811644 h 3364875"/>
                  <a:gd name="connsiteX91" fmla="*/ 4013 w 657292"/>
                  <a:gd name="connsiteY91" fmla="*/ 710473 h 3364875"/>
                  <a:gd name="connsiteX92" fmla="*/ 15074 w 657292"/>
                  <a:gd name="connsiteY92" fmla="*/ 678593 h 3364875"/>
                  <a:gd name="connsiteX93" fmla="*/ 34267 w 657292"/>
                  <a:gd name="connsiteY93" fmla="*/ 658098 h 3364875"/>
                  <a:gd name="connsiteX94" fmla="*/ 61918 w 657292"/>
                  <a:gd name="connsiteY94" fmla="*/ 635001 h 3364875"/>
                  <a:gd name="connsiteX95" fmla="*/ 85666 w 657292"/>
                  <a:gd name="connsiteY95" fmla="*/ 623615 h 3364875"/>
                  <a:gd name="connsiteX96" fmla="*/ 120474 w 657292"/>
                  <a:gd name="connsiteY96" fmla="*/ 628820 h 3364875"/>
                  <a:gd name="connsiteX97" fmla="*/ 157233 w 657292"/>
                  <a:gd name="connsiteY97" fmla="*/ 657447 h 3364875"/>
                  <a:gd name="connsiteX98" fmla="*/ 202126 w 657292"/>
                  <a:gd name="connsiteY98" fmla="*/ 597265 h 3364875"/>
                  <a:gd name="connsiteX99" fmla="*/ 194644 w 657292"/>
                  <a:gd name="connsiteY99" fmla="*/ 513336 h 3364875"/>
                  <a:gd name="connsiteX100" fmla="*/ 186837 w 657292"/>
                  <a:gd name="connsiteY100" fmla="*/ 462263 h 3364875"/>
                  <a:gd name="connsiteX101" fmla="*/ 146824 w 657292"/>
                  <a:gd name="connsiteY101" fmla="*/ 444046 h 3364875"/>
                  <a:gd name="connsiteX102" fmla="*/ 133811 w 657292"/>
                  <a:gd name="connsiteY102" fmla="*/ 433636 h 3364875"/>
                  <a:gd name="connsiteX103" fmla="*/ 127956 w 657292"/>
                  <a:gd name="connsiteY103" fmla="*/ 423876 h 3364875"/>
                  <a:gd name="connsiteX104" fmla="*/ 125028 w 657292"/>
                  <a:gd name="connsiteY104" fmla="*/ 413792 h 3364875"/>
                  <a:gd name="connsiteX105" fmla="*/ 124052 w 657292"/>
                  <a:gd name="connsiteY105" fmla="*/ 401755 h 3364875"/>
                  <a:gd name="connsiteX106" fmla="*/ 124052 w 657292"/>
                  <a:gd name="connsiteY106" fmla="*/ 389394 h 3364875"/>
                  <a:gd name="connsiteX107" fmla="*/ 123076 w 657292"/>
                  <a:gd name="connsiteY107" fmla="*/ 375405 h 3364875"/>
                  <a:gd name="connsiteX108" fmla="*/ 121775 w 657292"/>
                  <a:gd name="connsiteY108" fmla="*/ 356537 h 3364875"/>
                  <a:gd name="connsiteX109" fmla="*/ 115919 w 657292"/>
                  <a:gd name="connsiteY109" fmla="*/ 336368 h 3364875"/>
                  <a:gd name="connsiteX110" fmla="*/ 110064 w 657292"/>
                  <a:gd name="connsiteY110" fmla="*/ 316200 h 3364875"/>
                  <a:gd name="connsiteX111" fmla="*/ 107787 w 657292"/>
                  <a:gd name="connsiteY111" fmla="*/ 301235 h 3364875"/>
                  <a:gd name="connsiteX112" fmla="*/ 106811 w 657292"/>
                  <a:gd name="connsiteY112" fmla="*/ 289199 h 3364875"/>
                  <a:gd name="connsiteX113" fmla="*/ 108112 w 657292"/>
                  <a:gd name="connsiteY113" fmla="*/ 278789 h 3364875"/>
                  <a:gd name="connsiteX114" fmla="*/ 111690 w 657292"/>
                  <a:gd name="connsiteY114" fmla="*/ 270006 h 3364875"/>
                  <a:gd name="connsiteX115" fmla="*/ 114944 w 657292"/>
                  <a:gd name="connsiteY115" fmla="*/ 260247 h 3364875"/>
                  <a:gd name="connsiteX116" fmla="*/ 119173 w 657292"/>
                  <a:gd name="connsiteY116" fmla="*/ 250162 h 3364875"/>
                  <a:gd name="connsiteX117" fmla="*/ 124377 w 657292"/>
                  <a:gd name="connsiteY117" fmla="*/ 239427 h 3364875"/>
                  <a:gd name="connsiteX118" fmla="*/ 126329 w 657292"/>
                  <a:gd name="connsiteY118" fmla="*/ 224137 h 3364875"/>
                  <a:gd name="connsiteX119" fmla="*/ 122751 w 657292"/>
                  <a:gd name="connsiteY119" fmla="*/ 178269 h 3364875"/>
                  <a:gd name="connsiteX120" fmla="*/ 126655 w 657292"/>
                  <a:gd name="connsiteY120" fmla="*/ 163630 h 3364875"/>
                  <a:gd name="connsiteX121" fmla="*/ 134462 w 657292"/>
                  <a:gd name="connsiteY121" fmla="*/ 144112 h 3364875"/>
                  <a:gd name="connsiteX122" fmla="*/ 141944 w 657292"/>
                  <a:gd name="connsiteY122" fmla="*/ 125244 h 3364875"/>
                  <a:gd name="connsiteX123" fmla="*/ 153981 w 657292"/>
                  <a:gd name="connsiteY123" fmla="*/ 108328 h 3364875"/>
                  <a:gd name="connsiteX124" fmla="*/ 165366 w 657292"/>
                  <a:gd name="connsiteY124" fmla="*/ 95966 h 3364875"/>
                  <a:gd name="connsiteX125" fmla="*/ 181632 w 657292"/>
                  <a:gd name="connsiteY125" fmla="*/ 75472 h 3364875"/>
                  <a:gd name="connsiteX126" fmla="*/ 185861 w 657292"/>
                  <a:gd name="connsiteY126" fmla="*/ 63760 h 3364875"/>
                  <a:gd name="connsiteX127" fmla="*/ 197572 w 657292"/>
                  <a:gd name="connsiteY127" fmla="*/ 51073 h 3364875"/>
                  <a:gd name="connsiteX128" fmla="*/ 201801 w 657292"/>
                  <a:gd name="connsiteY128" fmla="*/ 40338 h 3364875"/>
                  <a:gd name="connsiteX129" fmla="*/ 223271 w 657292"/>
                  <a:gd name="connsiteY129" fmla="*/ 28627 h 3364875"/>
                  <a:gd name="connsiteX130" fmla="*/ 234006 w 657292"/>
                  <a:gd name="connsiteY130" fmla="*/ 20169 h 3364875"/>
                  <a:gd name="connsiteX131" fmla="*/ 287032 w 657292"/>
                  <a:gd name="connsiteY131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45547 w 657292"/>
                  <a:gd name="connsiteY49" fmla="*/ 1398329 h 3364875"/>
                  <a:gd name="connsiteX50" fmla="*/ 600943 w 657292"/>
                  <a:gd name="connsiteY50" fmla="*/ 1533517 h 3364875"/>
                  <a:gd name="connsiteX51" fmla="*/ 583204 w 657292"/>
                  <a:gd name="connsiteY51" fmla="*/ 1669025 h 3364875"/>
                  <a:gd name="connsiteX52" fmla="*/ 542802 w 657292"/>
                  <a:gd name="connsiteY52" fmla="*/ 1744536 h 3364875"/>
                  <a:gd name="connsiteX53" fmla="*/ 535892 w 657292"/>
                  <a:gd name="connsiteY53" fmla="*/ 1996740 h 3364875"/>
                  <a:gd name="connsiteX54" fmla="*/ 539471 w 657292"/>
                  <a:gd name="connsiteY54" fmla="*/ 2110924 h 3364875"/>
                  <a:gd name="connsiteX55" fmla="*/ 554760 w 657292"/>
                  <a:gd name="connsiteY55" fmla="*/ 2302855 h 3364875"/>
                  <a:gd name="connsiteX56" fmla="*/ 595749 w 657292"/>
                  <a:gd name="connsiteY56" fmla="*/ 2499992 h 3364875"/>
                  <a:gd name="connsiteX57" fmla="*/ 625677 w 657292"/>
                  <a:gd name="connsiteY57" fmla="*/ 2735515 h 3364875"/>
                  <a:gd name="connsiteX58" fmla="*/ 623075 w 657292"/>
                  <a:gd name="connsiteY58" fmla="*/ 2927772 h 3364875"/>
                  <a:gd name="connsiteX59" fmla="*/ 637063 w 657292"/>
                  <a:gd name="connsiteY59" fmla="*/ 3036099 h 3364875"/>
                  <a:gd name="connsiteX60" fmla="*/ 647798 w 657292"/>
                  <a:gd name="connsiteY60" fmla="*/ 3055292 h 3364875"/>
                  <a:gd name="connsiteX61" fmla="*/ 649100 w 657292"/>
                  <a:gd name="connsiteY61" fmla="*/ 3120028 h 3364875"/>
                  <a:gd name="connsiteX62" fmla="*/ 636738 w 657292"/>
                  <a:gd name="connsiteY62" fmla="*/ 3201681 h 3364875"/>
                  <a:gd name="connsiteX63" fmla="*/ 640316 w 657292"/>
                  <a:gd name="connsiteY63" fmla="*/ 3287562 h 3364875"/>
                  <a:gd name="connsiteX64" fmla="*/ 620472 w 657292"/>
                  <a:gd name="connsiteY64" fmla="*/ 3314237 h 3364875"/>
                  <a:gd name="connsiteX65" fmla="*/ 460746 w 657292"/>
                  <a:gd name="connsiteY65" fmla="*/ 3355877 h 3364875"/>
                  <a:gd name="connsiteX66" fmla="*/ 291586 w 657292"/>
                  <a:gd name="connsiteY66" fmla="*/ 3358479 h 3364875"/>
                  <a:gd name="connsiteX67" fmla="*/ 254501 w 657292"/>
                  <a:gd name="connsiteY67" fmla="*/ 3343840 h 3364875"/>
                  <a:gd name="connsiteX68" fmla="*/ 248970 w 657292"/>
                  <a:gd name="connsiteY68" fmla="*/ 3301876 h 3364875"/>
                  <a:gd name="connsiteX69" fmla="*/ 288658 w 657292"/>
                  <a:gd name="connsiteY69" fmla="*/ 3264465 h 3364875"/>
                  <a:gd name="connsiteX70" fmla="*/ 304598 w 657292"/>
                  <a:gd name="connsiteY70" fmla="*/ 3247549 h 3364875"/>
                  <a:gd name="connsiteX71" fmla="*/ 284754 w 657292"/>
                  <a:gd name="connsiteY71" fmla="*/ 3243971 h 3364875"/>
                  <a:gd name="connsiteX72" fmla="*/ 180656 w 657292"/>
                  <a:gd name="connsiteY72" fmla="*/ 3241043 h 3364875"/>
                  <a:gd name="connsiteX73" fmla="*/ 91847 w 657292"/>
                  <a:gd name="connsiteY73" fmla="*/ 3230633 h 3364875"/>
                  <a:gd name="connsiteX74" fmla="*/ 61918 w 657292"/>
                  <a:gd name="connsiteY74" fmla="*/ 3202982 h 3364875"/>
                  <a:gd name="connsiteX75" fmla="*/ 72978 w 657292"/>
                  <a:gd name="connsiteY75" fmla="*/ 3171753 h 3364875"/>
                  <a:gd name="connsiteX76" fmla="*/ 117220 w 657292"/>
                  <a:gd name="connsiteY76" fmla="*/ 3152885 h 3364875"/>
                  <a:gd name="connsiteX77" fmla="*/ 292237 w 657292"/>
                  <a:gd name="connsiteY77" fmla="*/ 3060497 h 3364875"/>
                  <a:gd name="connsiteX78" fmla="*/ 335828 w 657292"/>
                  <a:gd name="connsiteY78" fmla="*/ 2985351 h 3364875"/>
                  <a:gd name="connsiteX79" fmla="*/ 327695 w 657292"/>
                  <a:gd name="connsiteY79" fmla="*/ 2949893 h 3364875"/>
                  <a:gd name="connsiteX80" fmla="*/ 247344 w 657292"/>
                  <a:gd name="connsiteY80" fmla="*/ 2706562 h 3364875"/>
                  <a:gd name="connsiteX81" fmla="*/ 226524 w 657292"/>
                  <a:gd name="connsiteY81" fmla="*/ 2506823 h 3364875"/>
                  <a:gd name="connsiteX82" fmla="*/ 223271 w 657292"/>
                  <a:gd name="connsiteY82" fmla="*/ 2473316 h 3364875"/>
                  <a:gd name="connsiteX83" fmla="*/ 157559 w 657292"/>
                  <a:gd name="connsiteY83" fmla="*/ 2206239 h 3364875"/>
                  <a:gd name="connsiteX84" fmla="*/ 68750 w 657292"/>
                  <a:gd name="connsiteY84" fmla="*/ 1962908 h 3364875"/>
                  <a:gd name="connsiteX85" fmla="*/ 38171 w 657292"/>
                  <a:gd name="connsiteY85" fmla="*/ 1826279 h 3364875"/>
                  <a:gd name="connsiteX86" fmla="*/ 21905 w 657292"/>
                  <a:gd name="connsiteY86" fmla="*/ 1719903 h 3364875"/>
                  <a:gd name="connsiteX87" fmla="*/ 19628 w 657292"/>
                  <a:gd name="connsiteY87" fmla="*/ 1207868 h 3364875"/>
                  <a:gd name="connsiteX88" fmla="*/ 59641 w 657292"/>
                  <a:gd name="connsiteY88" fmla="*/ 906959 h 3364875"/>
                  <a:gd name="connsiteX89" fmla="*/ 75581 w 657292"/>
                  <a:gd name="connsiteY89" fmla="*/ 845150 h 3364875"/>
                  <a:gd name="connsiteX90" fmla="*/ 82087 w 657292"/>
                  <a:gd name="connsiteY90" fmla="*/ 811644 h 3364875"/>
                  <a:gd name="connsiteX91" fmla="*/ 4013 w 657292"/>
                  <a:gd name="connsiteY91" fmla="*/ 710473 h 3364875"/>
                  <a:gd name="connsiteX92" fmla="*/ 15074 w 657292"/>
                  <a:gd name="connsiteY92" fmla="*/ 678593 h 3364875"/>
                  <a:gd name="connsiteX93" fmla="*/ 34267 w 657292"/>
                  <a:gd name="connsiteY93" fmla="*/ 658098 h 3364875"/>
                  <a:gd name="connsiteX94" fmla="*/ 61918 w 657292"/>
                  <a:gd name="connsiteY94" fmla="*/ 635001 h 3364875"/>
                  <a:gd name="connsiteX95" fmla="*/ 85666 w 657292"/>
                  <a:gd name="connsiteY95" fmla="*/ 623615 h 3364875"/>
                  <a:gd name="connsiteX96" fmla="*/ 120474 w 657292"/>
                  <a:gd name="connsiteY96" fmla="*/ 628820 h 3364875"/>
                  <a:gd name="connsiteX97" fmla="*/ 157233 w 657292"/>
                  <a:gd name="connsiteY97" fmla="*/ 657447 h 3364875"/>
                  <a:gd name="connsiteX98" fmla="*/ 202126 w 657292"/>
                  <a:gd name="connsiteY98" fmla="*/ 597265 h 3364875"/>
                  <a:gd name="connsiteX99" fmla="*/ 194644 w 657292"/>
                  <a:gd name="connsiteY99" fmla="*/ 513336 h 3364875"/>
                  <a:gd name="connsiteX100" fmla="*/ 186837 w 657292"/>
                  <a:gd name="connsiteY100" fmla="*/ 462263 h 3364875"/>
                  <a:gd name="connsiteX101" fmla="*/ 146824 w 657292"/>
                  <a:gd name="connsiteY101" fmla="*/ 444046 h 3364875"/>
                  <a:gd name="connsiteX102" fmla="*/ 133811 w 657292"/>
                  <a:gd name="connsiteY102" fmla="*/ 433636 h 3364875"/>
                  <a:gd name="connsiteX103" fmla="*/ 127956 w 657292"/>
                  <a:gd name="connsiteY103" fmla="*/ 423876 h 3364875"/>
                  <a:gd name="connsiteX104" fmla="*/ 125028 w 657292"/>
                  <a:gd name="connsiteY104" fmla="*/ 413792 h 3364875"/>
                  <a:gd name="connsiteX105" fmla="*/ 124052 w 657292"/>
                  <a:gd name="connsiteY105" fmla="*/ 401755 h 3364875"/>
                  <a:gd name="connsiteX106" fmla="*/ 124052 w 657292"/>
                  <a:gd name="connsiteY106" fmla="*/ 389394 h 3364875"/>
                  <a:gd name="connsiteX107" fmla="*/ 123076 w 657292"/>
                  <a:gd name="connsiteY107" fmla="*/ 375405 h 3364875"/>
                  <a:gd name="connsiteX108" fmla="*/ 121775 w 657292"/>
                  <a:gd name="connsiteY108" fmla="*/ 356537 h 3364875"/>
                  <a:gd name="connsiteX109" fmla="*/ 115919 w 657292"/>
                  <a:gd name="connsiteY109" fmla="*/ 336368 h 3364875"/>
                  <a:gd name="connsiteX110" fmla="*/ 110064 w 657292"/>
                  <a:gd name="connsiteY110" fmla="*/ 316200 h 3364875"/>
                  <a:gd name="connsiteX111" fmla="*/ 107787 w 657292"/>
                  <a:gd name="connsiteY111" fmla="*/ 301235 h 3364875"/>
                  <a:gd name="connsiteX112" fmla="*/ 106811 w 657292"/>
                  <a:gd name="connsiteY112" fmla="*/ 289199 h 3364875"/>
                  <a:gd name="connsiteX113" fmla="*/ 108112 w 657292"/>
                  <a:gd name="connsiteY113" fmla="*/ 278789 h 3364875"/>
                  <a:gd name="connsiteX114" fmla="*/ 111690 w 657292"/>
                  <a:gd name="connsiteY114" fmla="*/ 270006 h 3364875"/>
                  <a:gd name="connsiteX115" fmla="*/ 114944 w 657292"/>
                  <a:gd name="connsiteY115" fmla="*/ 260247 h 3364875"/>
                  <a:gd name="connsiteX116" fmla="*/ 119173 w 657292"/>
                  <a:gd name="connsiteY116" fmla="*/ 250162 h 3364875"/>
                  <a:gd name="connsiteX117" fmla="*/ 124377 w 657292"/>
                  <a:gd name="connsiteY117" fmla="*/ 239427 h 3364875"/>
                  <a:gd name="connsiteX118" fmla="*/ 126329 w 657292"/>
                  <a:gd name="connsiteY118" fmla="*/ 224137 h 3364875"/>
                  <a:gd name="connsiteX119" fmla="*/ 122751 w 657292"/>
                  <a:gd name="connsiteY119" fmla="*/ 178269 h 3364875"/>
                  <a:gd name="connsiteX120" fmla="*/ 126655 w 657292"/>
                  <a:gd name="connsiteY120" fmla="*/ 163630 h 3364875"/>
                  <a:gd name="connsiteX121" fmla="*/ 134462 w 657292"/>
                  <a:gd name="connsiteY121" fmla="*/ 144112 h 3364875"/>
                  <a:gd name="connsiteX122" fmla="*/ 141944 w 657292"/>
                  <a:gd name="connsiteY122" fmla="*/ 125244 h 3364875"/>
                  <a:gd name="connsiteX123" fmla="*/ 153981 w 657292"/>
                  <a:gd name="connsiteY123" fmla="*/ 108328 h 3364875"/>
                  <a:gd name="connsiteX124" fmla="*/ 165366 w 657292"/>
                  <a:gd name="connsiteY124" fmla="*/ 95966 h 3364875"/>
                  <a:gd name="connsiteX125" fmla="*/ 181632 w 657292"/>
                  <a:gd name="connsiteY125" fmla="*/ 75472 h 3364875"/>
                  <a:gd name="connsiteX126" fmla="*/ 185861 w 657292"/>
                  <a:gd name="connsiteY126" fmla="*/ 63760 h 3364875"/>
                  <a:gd name="connsiteX127" fmla="*/ 197572 w 657292"/>
                  <a:gd name="connsiteY127" fmla="*/ 51073 h 3364875"/>
                  <a:gd name="connsiteX128" fmla="*/ 201801 w 657292"/>
                  <a:gd name="connsiteY128" fmla="*/ 40338 h 3364875"/>
                  <a:gd name="connsiteX129" fmla="*/ 223271 w 657292"/>
                  <a:gd name="connsiteY129" fmla="*/ 28627 h 3364875"/>
                  <a:gd name="connsiteX130" fmla="*/ 234006 w 657292"/>
                  <a:gd name="connsiteY130" fmla="*/ 20169 h 3364875"/>
                  <a:gd name="connsiteX131" fmla="*/ 287032 w 657292"/>
                  <a:gd name="connsiteY131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45547 w 657292"/>
                  <a:gd name="connsiteY49" fmla="*/ 1398329 h 3364875"/>
                  <a:gd name="connsiteX50" fmla="*/ 583204 w 657292"/>
                  <a:gd name="connsiteY50" fmla="*/ 1669025 h 3364875"/>
                  <a:gd name="connsiteX51" fmla="*/ 542802 w 657292"/>
                  <a:gd name="connsiteY51" fmla="*/ 1744536 h 3364875"/>
                  <a:gd name="connsiteX52" fmla="*/ 535892 w 657292"/>
                  <a:gd name="connsiteY52" fmla="*/ 1996740 h 3364875"/>
                  <a:gd name="connsiteX53" fmla="*/ 539471 w 657292"/>
                  <a:gd name="connsiteY53" fmla="*/ 2110924 h 3364875"/>
                  <a:gd name="connsiteX54" fmla="*/ 554760 w 657292"/>
                  <a:gd name="connsiteY54" fmla="*/ 2302855 h 3364875"/>
                  <a:gd name="connsiteX55" fmla="*/ 595749 w 657292"/>
                  <a:gd name="connsiteY55" fmla="*/ 2499992 h 3364875"/>
                  <a:gd name="connsiteX56" fmla="*/ 625677 w 657292"/>
                  <a:gd name="connsiteY56" fmla="*/ 2735515 h 3364875"/>
                  <a:gd name="connsiteX57" fmla="*/ 623075 w 657292"/>
                  <a:gd name="connsiteY57" fmla="*/ 2927772 h 3364875"/>
                  <a:gd name="connsiteX58" fmla="*/ 637063 w 657292"/>
                  <a:gd name="connsiteY58" fmla="*/ 3036099 h 3364875"/>
                  <a:gd name="connsiteX59" fmla="*/ 647798 w 657292"/>
                  <a:gd name="connsiteY59" fmla="*/ 3055292 h 3364875"/>
                  <a:gd name="connsiteX60" fmla="*/ 649100 w 657292"/>
                  <a:gd name="connsiteY60" fmla="*/ 3120028 h 3364875"/>
                  <a:gd name="connsiteX61" fmla="*/ 636738 w 657292"/>
                  <a:gd name="connsiteY61" fmla="*/ 3201681 h 3364875"/>
                  <a:gd name="connsiteX62" fmla="*/ 640316 w 657292"/>
                  <a:gd name="connsiteY62" fmla="*/ 3287562 h 3364875"/>
                  <a:gd name="connsiteX63" fmla="*/ 620472 w 657292"/>
                  <a:gd name="connsiteY63" fmla="*/ 3314237 h 3364875"/>
                  <a:gd name="connsiteX64" fmla="*/ 460746 w 657292"/>
                  <a:gd name="connsiteY64" fmla="*/ 3355877 h 3364875"/>
                  <a:gd name="connsiteX65" fmla="*/ 291586 w 657292"/>
                  <a:gd name="connsiteY65" fmla="*/ 3358479 h 3364875"/>
                  <a:gd name="connsiteX66" fmla="*/ 254501 w 657292"/>
                  <a:gd name="connsiteY66" fmla="*/ 3343840 h 3364875"/>
                  <a:gd name="connsiteX67" fmla="*/ 248970 w 657292"/>
                  <a:gd name="connsiteY67" fmla="*/ 3301876 h 3364875"/>
                  <a:gd name="connsiteX68" fmla="*/ 288658 w 657292"/>
                  <a:gd name="connsiteY68" fmla="*/ 3264465 h 3364875"/>
                  <a:gd name="connsiteX69" fmla="*/ 304598 w 657292"/>
                  <a:gd name="connsiteY69" fmla="*/ 3247549 h 3364875"/>
                  <a:gd name="connsiteX70" fmla="*/ 284754 w 657292"/>
                  <a:gd name="connsiteY70" fmla="*/ 3243971 h 3364875"/>
                  <a:gd name="connsiteX71" fmla="*/ 180656 w 657292"/>
                  <a:gd name="connsiteY71" fmla="*/ 3241043 h 3364875"/>
                  <a:gd name="connsiteX72" fmla="*/ 91847 w 657292"/>
                  <a:gd name="connsiteY72" fmla="*/ 3230633 h 3364875"/>
                  <a:gd name="connsiteX73" fmla="*/ 61918 w 657292"/>
                  <a:gd name="connsiteY73" fmla="*/ 3202982 h 3364875"/>
                  <a:gd name="connsiteX74" fmla="*/ 72978 w 657292"/>
                  <a:gd name="connsiteY74" fmla="*/ 3171753 h 3364875"/>
                  <a:gd name="connsiteX75" fmla="*/ 117220 w 657292"/>
                  <a:gd name="connsiteY75" fmla="*/ 3152885 h 3364875"/>
                  <a:gd name="connsiteX76" fmla="*/ 292237 w 657292"/>
                  <a:gd name="connsiteY76" fmla="*/ 3060497 h 3364875"/>
                  <a:gd name="connsiteX77" fmla="*/ 335828 w 657292"/>
                  <a:gd name="connsiteY77" fmla="*/ 2985351 h 3364875"/>
                  <a:gd name="connsiteX78" fmla="*/ 327695 w 657292"/>
                  <a:gd name="connsiteY78" fmla="*/ 2949893 h 3364875"/>
                  <a:gd name="connsiteX79" fmla="*/ 247344 w 657292"/>
                  <a:gd name="connsiteY79" fmla="*/ 2706562 h 3364875"/>
                  <a:gd name="connsiteX80" fmla="*/ 226524 w 657292"/>
                  <a:gd name="connsiteY80" fmla="*/ 2506823 h 3364875"/>
                  <a:gd name="connsiteX81" fmla="*/ 223271 w 657292"/>
                  <a:gd name="connsiteY81" fmla="*/ 2473316 h 3364875"/>
                  <a:gd name="connsiteX82" fmla="*/ 157559 w 657292"/>
                  <a:gd name="connsiteY82" fmla="*/ 2206239 h 3364875"/>
                  <a:gd name="connsiteX83" fmla="*/ 68750 w 657292"/>
                  <a:gd name="connsiteY83" fmla="*/ 1962908 h 3364875"/>
                  <a:gd name="connsiteX84" fmla="*/ 38171 w 657292"/>
                  <a:gd name="connsiteY84" fmla="*/ 1826279 h 3364875"/>
                  <a:gd name="connsiteX85" fmla="*/ 21905 w 657292"/>
                  <a:gd name="connsiteY85" fmla="*/ 1719903 h 3364875"/>
                  <a:gd name="connsiteX86" fmla="*/ 19628 w 657292"/>
                  <a:gd name="connsiteY86" fmla="*/ 1207868 h 3364875"/>
                  <a:gd name="connsiteX87" fmla="*/ 59641 w 657292"/>
                  <a:gd name="connsiteY87" fmla="*/ 906959 h 3364875"/>
                  <a:gd name="connsiteX88" fmla="*/ 75581 w 657292"/>
                  <a:gd name="connsiteY88" fmla="*/ 845150 h 3364875"/>
                  <a:gd name="connsiteX89" fmla="*/ 82087 w 657292"/>
                  <a:gd name="connsiteY89" fmla="*/ 811644 h 3364875"/>
                  <a:gd name="connsiteX90" fmla="*/ 4013 w 657292"/>
                  <a:gd name="connsiteY90" fmla="*/ 710473 h 3364875"/>
                  <a:gd name="connsiteX91" fmla="*/ 15074 w 657292"/>
                  <a:gd name="connsiteY91" fmla="*/ 678593 h 3364875"/>
                  <a:gd name="connsiteX92" fmla="*/ 34267 w 657292"/>
                  <a:gd name="connsiteY92" fmla="*/ 658098 h 3364875"/>
                  <a:gd name="connsiteX93" fmla="*/ 61918 w 657292"/>
                  <a:gd name="connsiteY93" fmla="*/ 635001 h 3364875"/>
                  <a:gd name="connsiteX94" fmla="*/ 85666 w 657292"/>
                  <a:gd name="connsiteY94" fmla="*/ 623615 h 3364875"/>
                  <a:gd name="connsiteX95" fmla="*/ 120474 w 657292"/>
                  <a:gd name="connsiteY95" fmla="*/ 628820 h 3364875"/>
                  <a:gd name="connsiteX96" fmla="*/ 157233 w 657292"/>
                  <a:gd name="connsiteY96" fmla="*/ 657447 h 3364875"/>
                  <a:gd name="connsiteX97" fmla="*/ 202126 w 657292"/>
                  <a:gd name="connsiteY97" fmla="*/ 597265 h 3364875"/>
                  <a:gd name="connsiteX98" fmla="*/ 194644 w 657292"/>
                  <a:gd name="connsiteY98" fmla="*/ 513336 h 3364875"/>
                  <a:gd name="connsiteX99" fmla="*/ 186837 w 657292"/>
                  <a:gd name="connsiteY99" fmla="*/ 462263 h 3364875"/>
                  <a:gd name="connsiteX100" fmla="*/ 146824 w 657292"/>
                  <a:gd name="connsiteY100" fmla="*/ 444046 h 3364875"/>
                  <a:gd name="connsiteX101" fmla="*/ 133811 w 657292"/>
                  <a:gd name="connsiteY101" fmla="*/ 433636 h 3364875"/>
                  <a:gd name="connsiteX102" fmla="*/ 127956 w 657292"/>
                  <a:gd name="connsiteY102" fmla="*/ 423876 h 3364875"/>
                  <a:gd name="connsiteX103" fmla="*/ 125028 w 657292"/>
                  <a:gd name="connsiteY103" fmla="*/ 413792 h 3364875"/>
                  <a:gd name="connsiteX104" fmla="*/ 124052 w 657292"/>
                  <a:gd name="connsiteY104" fmla="*/ 401755 h 3364875"/>
                  <a:gd name="connsiteX105" fmla="*/ 124052 w 657292"/>
                  <a:gd name="connsiteY105" fmla="*/ 389394 h 3364875"/>
                  <a:gd name="connsiteX106" fmla="*/ 123076 w 657292"/>
                  <a:gd name="connsiteY106" fmla="*/ 375405 h 3364875"/>
                  <a:gd name="connsiteX107" fmla="*/ 121775 w 657292"/>
                  <a:gd name="connsiteY107" fmla="*/ 356537 h 3364875"/>
                  <a:gd name="connsiteX108" fmla="*/ 115919 w 657292"/>
                  <a:gd name="connsiteY108" fmla="*/ 336368 h 3364875"/>
                  <a:gd name="connsiteX109" fmla="*/ 110064 w 657292"/>
                  <a:gd name="connsiteY109" fmla="*/ 316200 h 3364875"/>
                  <a:gd name="connsiteX110" fmla="*/ 107787 w 657292"/>
                  <a:gd name="connsiteY110" fmla="*/ 301235 h 3364875"/>
                  <a:gd name="connsiteX111" fmla="*/ 106811 w 657292"/>
                  <a:gd name="connsiteY111" fmla="*/ 289199 h 3364875"/>
                  <a:gd name="connsiteX112" fmla="*/ 108112 w 657292"/>
                  <a:gd name="connsiteY112" fmla="*/ 278789 h 3364875"/>
                  <a:gd name="connsiteX113" fmla="*/ 111690 w 657292"/>
                  <a:gd name="connsiteY113" fmla="*/ 270006 h 3364875"/>
                  <a:gd name="connsiteX114" fmla="*/ 114944 w 657292"/>
                  <a:gd name="connsiteY114" fmla="*/ 260247 h 3364875"/>
                  <a:gd name="connsiteX115" fmla="*/ 119173 w 657292"/>
                  <a:gd name="connsiteY115" fmla="*/ 250162 h 3364875"/>
                  <a:gd name="connsiteX116" fmla="*/ 124377 w 657292"/>
                  <a:gd name="connsiteY116" fmla="*/ 239427 h 3364875"/>
                  <a:gd name="connsiteX117" fmla="*/ 126329 w 657292"/>
                  <a:gd name="connsiteY117" fmla="*/ 224137 h 3364875"/>
                  <a:gd name="connsiteX118" fmla="*/ 122751 w 657292"/>
                  <a:gd name="connsiteY118" fmla="*/ 178269 h 3364875"/>
                  <a:gd name="connsiteX119" fmla="*/ 126655 w 657292"/>
                  <a:gd name="connsiteY119" fmla="*/ 163630 h 3364875"/>
                  <a:gd name="connsiteX120" fmla="*/ 134462 w 657292"/>
                  <a:gd name="connsiteY120" fmla="*/ 144112 h 3364875"/>
                  <a:gd name="connsiteX121" fmla="*/ 141944 w 657292"/>
                  <a:gd name="connsiteY121" fmla="*/ 125244 h 3364875"/>
                  <a:gd name="connsiteX122" fmla="*/ 153981 w 657292"/>
                  <a:gd name="connsiteY122" fmla="*/ 108328 h 3364875"/>
                  <a:gd name="connsiteX123" fmla="*/ 165366 w 657292"/>
                  <a:gd name="connsiteY123" fmla="*/ 95966 h 3364875"/>
                  <a:gd name="connsiteX124" fmla="*/ 181632 w 657292"/>
                  <a:gd name="connsiteY124" fmla="*/ 75472 h 3364875"/>
                  <a:gd name="connsiteX125" fmla="*/ 185861 w 657292"/>
                  <a:gd name="connsiteY125" fmla="*/ 63760 h 3364875"/>
                  <a:gd name="connsiteX126" fmla="*/ 197572 w 657292"/>
                  <a:gd name="connsiteY126" fmla="*/ 51073 h 3364875"/>
                  <a:gd name="connsiteX127" fmla="*/ 201801 w 657292"/>
                  <a:gd name="connsiteY127" fmla="*/ 40338 h 3364875"/>
                  <a:gd name="connsiteX128" fmla="*/ 223271 w 657292"/>
                  <a:gd name="connsiteY128" fmla="*/ 28627 h 3364875"/>
                  <a:gd name="connsiteX129" fmla="*/ 234006 w 657292"/>
                  <a:gd name="connsiteY129" fmla="*/ 20169 h 3364875"/>
                  <a:gd name="connsiteX130" fmla="*/ 287032 w 657292"/>
                  <a:gd name="connsiteY130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45547 w 657292"/>
                  <a:gd name="connsiteY49" fmla="*/ 1398329 h 3364875"/>
                  <a:gd name="connsiteX50" fmla="*/ 575709 w 657292"/>
                  <a:gd name="connsiteY50" fmla="*/ 1664028 h 3364875"/>
                  <a:gd name="connsiteX51" fmla="*/ 542802 w 657292"/>
                  <a:gd name="connsiteY51" fmla="*/ 1744536 h 3364875"/>
                  <a:gd name="connsiteX52" fmla="*/ 535892 w 657292"/>
                  <a:gd name="connsiteY52" fmla="*/ 1996740 h 3364875"/>
                  <a:gd name="connsiteX53" fmla="*/ 539471 w 657292"/>
                  <a:gd name="connsiteY53" fmla="*/ 2110924 h 3364875"/>
                  <a:gd name="connsiteX54" fmla="*/ 554760 w 657292"/>
                  <a:gd name="connsiteY54" fmla="*/ 2302855 h 3364875"/>
                  <a:gd name="connsiteX55" fmla="*/ 595749 w 657292"/>
                  <a:gd name="connsiteY55" fmla="*/ 2499992 h 3364875"/>
                  <a:gd name="connsiteX56" fmla="*/ 625677 w 657292"/>
                  <a:gd name="connsiteY56" fmla="*/ 2735515 h 3364875"/>
                  <a:gd name="connsiteX57" fmla="*/ 623075 w 657292"/>
                  <a:gd name="connsiteY57" fmla="*/ 2927772 h 3364875"/>
                  <a:gd name="connsiteX58" fmla="*/ 637063 w 657292"/>
                  <a:gd name="connsiteY58" fmla="*/ 3036099 h 3364875"/>
                  <a:gd name="connsiteX59" fmla="*/ 647798 w 657292"/>
                  <a:gd name="connsiteY59" fmla="*/ 3055292 h 3364875"/>
                  <a:gd name="connsiteX60" fmla="*/ 649100 w 657292"/>
                  <a:gd name="connsiteY60" fmla="*/ 3120028 h 3364875"/>
                  <a:gd name="connsiteX61" fmla="*/ 636738 w 657292"/>
                  <a:gd name="connsiteY61" fmla="*/ 3201681 h 3364875"/>
                  <a:gd name="connsiteX62" fmla="*/ 640316 w 657292"/>
                  <a:gd name="connsiteY62" fmla="*/ 3287562 h 3364875"/>
                  <a:gd name="connsiteX63" fmla="*/ 620472 w 657292"/>
                  <a:gd name="connsiteY63" fmla="*/ 3314237 h 3364875"/>
                  <a:gd name="connsiteX64" fmla="*/ 460746 w 657292"/>
                  <a:gd name="connsiteY64" fmla="*/ 3355877 h 3364875"/>
                  <a:gd name="connsiteX65" fmla="*/ 291586 w 657292"/>
                  <a:gd name="connsiteY65" fmla="*/ 3358479 h 3364875"/>
                  <a:gd name="connsiteX66" fmla="*/ 254501 w 657292"/>
                  <a:gd name="connsiteY66" fmla="*/ 3343840 h 3364875"/>
                  <a:gd name="connsiteX67" fmla="*/ 248970 w 657292"/>
                  <a:gd name="connsiteY67" fmla="*/ 3301876 h 3364875"/>
                  <a:gd name="connsiteX68" fmla="*/ 288658 w 657292"/>
                  <a:gd name="connsiteY68" fmla="*/ 3264465 h 3364875"/>
                  <a:gd name="connsiteX69" fmla="*/ 304598 w 657292"/>
                  <a:gd name="connsiteY69" fmla="*/ 3247549 h 3364875"/>
                  <a:gd name="connsiteX70" fmla="*/ 284754 w 657292"/>
                  <a:gd name="connsiteY70" fmla="*/ 3243971 h 3364875"/>
                  <a:gd name="connsiteX71" fmla="*/ 180656 w 657292"/>
                  <a:gd name="connsiteY71" fmla="*/ 3241043 h 3364875"/>
                  <a:gd name="connsiteX72" fmla="*/ 91847 w 657292"/>
                  <a:gd name="connsiteY72" fmla="*/ 3230633 h 3364875"/>
                  <a:gd name="connsiteX73" fmla="*/ 61918 w 657292"/>
                  <a:gd name="connsiteY73" fmla="*/ 3202982 h 3364875"/>
                  <a:gd name="connsiteX74" fmla="*/ 72978 w 657292"/>
                  <a:gd name="connsiteY74" fmla="*/ 3171753 h 3364875"/>
                  <a:gd name="connsiteX75" fmla="*/ 117220 w 657292"/>
                  <a:gd name="connsiteY75" fmla="*/ 3152885 h 3364875"/>
                  <a:gd name="connsiteX76" fmla="*/ 292237 w 657292"/>
                  <a:gd name="connsiteY76" fmla="*/ 3060497 h 3364875"/>
                  <a:gd name="connsiteX77" fmla="*/ 335828 w 657292"/>
                  <a:gd name="connsiteY77" fmla="*/ 2985351 h 3364875"/>
                  <a:gd name="connsiteX78" fmla="*/ 327695 w 657292"/>
                  <a:gd name="connsiteY78" fmla="*/ 2949893 h 3364875"/>
                  <a:gd name="connsiteX79" fmla="*/ 247344 w 657292"/>
                  <a:gd name="connsiteY79" fmla="*/ 2706562 h 3364875"/>
                  <a:gd name="connsiteX80" fmla="*/ 226524 w 657292"/>
                  <a:gd name="connsiteY80" fmla="*/ 2506823 h 3364875"/>
                  <a:gd name="connsiteX81" fmla="*/ 223271 w 657292"/>
                  <a:gd name="connsiteY81" fmla="*/ 2473316 h 3364875"/>
                  <a:gd name="connsiteX82" fmla="*/ 157559 w 657292"/>
                  <a:gd name="connsiteY82" fmla="*/ 2206239 h 3364875"/>
                  <a:gd name="connsiteX83" fmla="*/ 68750 w 657292"/>
                  <a:gd name="connsiteY83" fmla="*/ 1962908 h 3364875"/>
                  <a:gd name="connsiteX84" fmla="*/ 38171 w 657292"/>
                  <a:gd name="connsiteY84" fmla="*/ 1826279 h 3364875"/>
                  <a:gd name="connsiteX85" fmla="*/ 21905 w 657292"/>
                  <a:gd name="connsiteY85" fmla="*/ 1719903 h 3364875"/>
                  <a:gd name="connsiteX86" fmla="*/ 19628 w 657292"/>
                  <a:gd name="connsiteY86" fmla="*/ 1207868 h 3364875"/>
                  <a:gd name="connsiteX87" fmla="*/ 59641 w 657292"/>
                  <a:gd name="connsiteY87" fmla="*/ 906959 h 3364875"/>
                  <a:gd name="connsiteX88" fmla="*/ 75581 w 657292"/>
                  <a:gd name="connsiteY88" fmla="*/ 845150 h 3364875"/>
                  <a:gd name="connsiteX89" fmla="*/ 82087 w 657292"/>
                  <a:gd name="connsiteY89" fmla="*/ 811644 h 3364875"/>
                  <a:gd name="connsiteX90" fmla="*/ 4013 w 657292"/>
                  <a:gd name="connsiteY90" fmla="*/ 710473 h 3364875"/>
                  <a:gd name="connsiteX91" fmla="*/ 15074 w 657292"/>
                  <a:gd name="connsiteY91" fmla="*/ 678593 h 3364875"/>
                  <a:gd name="connsiteX92" fmla="*/ 34267 w 657292"/>
                  <a:gd name="connsiteY92" fmla="*/ 658098 h 3364875"/>
                  <a:gd name="connsiteX93" fmla="*/ 61918 w 657292"/>
                  <a:gd name="connsiteY93" fmla="*/ 635001 h 3364875"/>
                  <a:gd name="connsiteX94" fmla="*/ 85666 w 657292"/>
                  <a:gd name="connsiteY94" fmla="*/ 623615 h 3364875"/>
                  <a:gd name="connsiteX95" fmla="*/ 120474 w 657292"/>
                  <a:gd name="connsiteY95" fmla="*/ 628820 h 3364875"/>
                  <a:gd name="connsiteX96" fmla="*/ 157233 w 657292"/>
                  <a:gd name="connsiteY96" fmla="*/ 657447 h 3364875"/>
                  <a:gd name="connsiteX97" fmla="*/ 202126 w 657292"/>
                  <a:gd name="connsiteY97" fmla="*/ 597265 h 3364875"/>
                  <a:gd name="connsiteX98" fmla="*/ 194644 w 657292"/>
                  <a:gd name="connsiteY98" fmla="*/ 513336 h 3364875"/>
                  <a:gd name="connsiteX99" fmla="*/ 186837 w 657292"/>
                  <a:gd name="connsiteY99" fmla="*/ 462263 h 3364875"/>
                  <a:gd name="connsiteX100" fmla="*/ 146824 w 657292"/>
                  <a:gd name="connsiteY100" fmla="*/ 444046 h 3364875"/>
                  <a:gd name="connsiteX101" fmla="*/ 133811 w 657292"/>
                  <a:gd name="connsiteY101" fmla="*/ 433636 h 3364875"/>
                  <a:gd name="connsiteX102" fmla="*/ 127956 w 657292"/>
                  <a:gd name="connsiteY102" fmla="*/ 423876 h 3364875"/>
                  <a:gd name="connsiteX103" fmla="*/ 125028 w 657292"/>
                  <a:gd name="connsiteY103" fmla="*/ 413792 h 3364875"/>
                  <a:gd name="connsiteX104" fmla="*/ 124052 w 657292"/>
                  <a:gd name="connsiteY104" fmla="*/ 401755 h 3364875"/>
                  <a:gd name="connsiteX105" fmla="*/ 124052 w 657292"/>
                  <a:gd name="connsiteY105" fmla="*/ 389394 h 3364875"/>
                  <a:gd name="connsiteX106" fmla="*/ 123076 w 657292"/>
                  <a:gd name="connsiteY106" fmla="*/ 375405 h 3364875"/>
                  <a:gd name="connsiteX107" fmla="*/ 121775 w 657292"/>
                  <a:gd name="connsiteY107" fmla="*/ 356537 h 3364875"/>
                  <a:gd name="connsiteX108" fmla="*/ 115919 w 657292"/>
                  <a:gd name="connsiteY108" fmla="*/ 336368 h 3364875"/>
                  <a:gd name="connsiteX109" fmla="*/ 110064 w 657292"/>
                  <a:gd name="connsiteY109" fmla="*/ 316200 h 3364875"/>
                  <a:gd name="connsiteX110" fmla="*/ 107787 w 657292"/>
                  <a:gd name="connsiteY110" fmla="*/ 301235 h 3364875"/>
                  <a:gd name="connsiteX111" fmla="*/ 106811 w 657292"/>
                  <a:gd name="connsiteY111" fmla="*/ 289199 h 3364875"/>
                  <a:gd name="connsiteX112" fmla="*/ 108112 w 657292"/>
                  <a:gd name="connsiteY112" fmla="*/ 278789 h 3364875"/>
                  <a:gd name="connsiteX113" fmla="*/ 111690 w 657292"/>
                  <a:gd name="connsiteY113" fmla="*/ 270006 h 3364875"/>
                  <a:gd name="connsiteX114" fmla="*/ 114944 w 657292"/>
                  <a:gd name="connsiteY114" fmla="*/ 260247 h 3364875"/>
                  <a:gd name="connsiteX115" fmla="*/ 119173 w 657292"/>
                  <a:gd name="connsiteY115" fmla="*/ 250162 h 3364875"/>
                  <a:gd name="connsiteX116" fmla="*/ 124377 w 657292"/>
                  <a:gd name="connsiteY116" fmla="*/ 239427 h 3364875"/>
                  <a:gd name="connsiteX117" fmla="*/ 126329 w 657292"/>
                  <a:gd name="connsiteY117" fmla="*/ 224137 h 3364875"/>
                  <a:gd name="connsiteX118" fmla="*/ 122751 w 657292"/>
                  <a:gd name="connsiteY118" fmla="*/ 178269 h 3364875"/>
                  <a:gd name="connsiteX119" fmla="*/ 126655 w 657292"/>
                  <a:gd name="connsiteY119" fmla="*/ 163630 h 3364875"/>
                  <a:gd name="connsiteX120" fmla="*/ 134462 w 657292"/>
                  <a:gd name="connsiteY120" fmla="*/ 144112 h 3364875"/>
                  <a:gd name="connsiteX121" fmla="*/ 141944 w 657292"/>
                  <a:gd name="connsiteY121" fmla="*/ 125244 h 3364875"/>
                  <a:gd name="connsiteX122" fmla="*/ 153981 w 657292"/>
                  <a:gd name="connsiteY122" fmla="*/ 108328 h 3364875"/>
                  <a:gd name="connsiteX123" fmla="*/ 165366 w 657292"/>
                  <a:gd name="connsiteY123" fmla="*/ 95966 h 3364875"/>
                  <a:gd name="connsiteX124" fmla="*/ 181632 w 657292"/>
                  <a:gd name="connsiteY124" fmla="*/ 75472 h 3364875"/>
                  <a:gd name="connsiteX125" fmla="*/ 185861 w 657292"/>
                  <a:gd name="connsiteY125" fmla="*/ 63760 h 3364875"/>
                  <a:gd name="connsiteX126" fmla="*/ 197572 w 657292"/>
                  <a:gd name="connsiteY126" fmla="*/ 51073 h 3364875"/>
                  <a:gd name="connsiteX127" fmla="*/ 201801 w 657292"/>
                  <a:gd name="connsiteY127" fmla="*/ 40338 h 3364875"/>
                  <a:gd name="connsiteX128" fmla="*/ 223271 w 657292"/>
                  <a:gd name="connsiteY128" fmla="*/ 28627 h 3364875"/>
                  <a:gd name="connsiteX129" fmla="*/ 234006 w 657292"/>
                  <a:gd name="connsiteY129" fmla="*/ 20169 h 3364875"/>
                  <a:gd name="connsiteX130" fmla="*/ 287032 w 657292"/>
                  <a:gd name="connsiteY130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45547 w 657292"/>
                  <a:gd name="connsiteY49" fmla="*/ 1398329 h 3364875"/>
                  <a:gd name="connsiteX50" fmla="*/ 575709 w 657292"/>
                  <a:gd name="connsiteY50" fmla="*/ 1664028 h 3364875"/>
                  <a:gd name="connsiteX51" fmla="*/ 542802 w 657292"/>
                  <a:gd name="connsiteY51" fmla="*/ 1744536 h 3364875"/>
                  <a:gd name="connsiteX52" fmla="*/ 535892 w 657292"/>
                  <a:gd name="connsiteY52" fmla="*/ 1996740 h 3364875"/>
                  <a:gd name="connsiteX53" fmla="*/ 539471 w 657292"/>
                  <a:gd name="connsiteY53" fmla="*/ 2110924 h 3364875"/>
                  <a:gd name="connsiteX54" fmla="*/ 554760 w 657292"/>
                  <a:gd name="connsiteY54" fmla="*/ 2302855 h 3364875"/>
                  <a:gd name="connsiteX55" fmla="*/ 595749 w 657292"/>
                  <a:gd name="connsiteY55" fmla="*/ 2499992 h 3364875"/>
                  <a:gd name="connsiteX56" fmla="*/ 625677 w 657292"/>
                  <a:gd name="connsiteY56" fmla="*/ 2735515 h 3364875"/>
                  <a:gd name="connsiteX57" fmla="*/ 623075 w 657292"/>
                  <a:gd name="connsiteY57" fmla="*/ 2927772 h 3364875"/>
                  <a:gd name="connsiteX58" fmla="*/ 637063 w 657292"/>
                  <a:gd name="connsiteY58" fmla="*/ 3036099 h 3364875"/>
                  <a:gd name="connsiteX59" fmla="*/ 647798 w 657292"/>
                  <a:gd name="connsiteY59" fmla="*/ 3055292 h 3364875"/>
                  <a:gd name="connsiteX60" fmla="*/ 649100 w 657292"/>
                  <a:gd name="connsiteY60" fmla="*/ 3120028 h 3364875"/>
                  <a:gd name="connsiteX61" fmla="*/ 636738 w 657292"/>
                  <a:gd name="connsiteY61" fmla="*/ 3201681 h 3364875"/>
                  <a:gd name="connsiteX62" fmla="*/ 640316 w 657292"/>
                  <a:gd name="connsiteY62" fmla="*/ 3287562 h 3364875"/>
                  <a:gd name="connsiteX63" fmla="*/ 620472 w 657292"/>
                  <a:gd name="connsiteY63" fmla="*/ 3314237 h 3364875"/>
                  <a:gd name="connsiteX64" fmla="*/ 460746 w 657292"/>
                  <a:gd name="connsiteY64" fmla="*/ 3355877 h 3364875"/>
                  <a:gd name="connsiteX65" fmla="*/ 291586 w 657292"/>
                  <a:gd name="connsiteY65" fmla="*/ 3358479 h 3364875"/>
                  <a:gd name="connsiteX66" fmla="*/ 254501 w 657292"/>
                  <a:gd name="connsiteY66" fmla="*/ 3343840 h 3364875"/>
                  <a:gd name="connsiteX67" fmla="*/ 248970 w 657292"/>
                  <a:gd name="connsiteY67" fmla="*/ 3301876 h 3364875"/>
                  <a:gd name="connsiteX68" fmla="*/ 288658 w 657292"/>
                  <a:gd name="connsiteY68" fmla="*/ 3264465 h 3364875"/>
                  <a:gd name="connsiteX69" fmla="*/ 304598 w 657292"/>
                  <a:gd name="connsiteY69" fmla="*/ 3247549 h 3364875"/>
                  <a:gd name="connsiteX70" fmla="*/ 284754 w 657292"/>
                  <a:gd name="connsiteY70" fmla="*/ 3243971 h 3364875"/>
                  <a:gd name="connsiteX71" fmla="*/ 180656 w 657292"/>
                  <a:gd name="connsiteY71" fmla="*/ 3241043 h 3364875"/>
                  <a:gd name="connsiteX72" fmla="*/ 91847 w 657292"/>
                  <a:gd name="connsiteY72" fmla="*/ 3230633 h 3364875"/>
                  <a:gd name="connsiteX73" fmla="*/ 61918 w 657292"/>
                  <a:gd name="connsiteY73" fmla="*/ 3202982 h 3364875"/>
                  <a:gd name="connsiteX74" fmla="*/ 72978 w 657292"/>
                  <a:gd name="connsiteY74" fmla="*/ 3171753 h 3364875"/>
                  <a:gd name="connsiteX75" fmla="*/ 117220 w 657292"/>
                  <a:gd name="connsiteY75" fmla="*/ 3152885 h 3364875"/>
                  <a:gd name="connsiteX76" fmla="*/ 292237 w 657292"/>
                  <a:gd name="connsiteY76" fmla="*/ 3060497 h 3364875"/>
                  <a:gd name="connsiteX77" fmla="*/ 335828 w 657292"/>
                  <a:gd name="connsiteY77" fmla="*/ 2985351 h 3364875"/>
                  <a:gd name="connsiteX78" fmla="*/ 327695 w 657292"/>
                  <a:gd name="connsiteY78" fmla="*/ 2949893 h 3364875"/>
                  <a:gd name="connsiteX79" fmla="*/ 247344 w 657292"/>
                  <a:gd name="connsiteY79" fmla="*/ 2706562 h 3364875"/>
                  <a:gd name="connsiteX80" fmla="*/ 226524 w 657292"/>
                  <a:gd name="connsiteY80" fmla="*/ 2506823 h 3364875"/>
                  <a:gd name="connsiteX81" fmla="*/ 223271 w 657292"/>
                  <a:gd name="connsiteY81" fmla="*/ 2473316 h 3364875"/>
                  <a:gd name="connsiteX82" fmla="*/ 157559 w 657292"/>
                  <a:gd name="connsiteY82" fmla="*/ 2206239 h 3364875"/>
                  <a:gd name="connsiteX83" fmla="*/ 68750 w 657292"/>
                  <a:gd name="connsiteY83" fmla="*/ 1962908 h 3364875"/>
                  <a:gd name="connsiteX84" fmla="*/ 38171 w 657292"/>
                  <a:gd name="connsiteY84" fmla="*/ 1826279 h 3364875"/>
                  <a:gd name="connsiteX85" fmla="*/ 21905 w 657292"/>
                  <a:gd name="connsiteY85" fmla="*/ 1719903 h 3364875"/>
                  <a:gd name="connsiteX86" fmla="*/ 19628 w 657292"/>
                  <a:gd name="connsiteY86" fmla="*/ 1207868 h 3364875"/>
                  <a:gd name="connsiteX87" fmla="*/ 59641 w 657292"/>
                  <a:gd name="connsiteY87" fmla="*/ 906959 h 3364875"/>
                  <a:gd name="connsiteX88" fmla="*/ 75581 w 657292"/>
                  <a:gd name="connsiteY88" fmla="*/ 845150 h 3364875"/>
                  <a:gd name="connsiteX89" fmla="*/ 82087 w 657292"/>
                  <a:gd name="connsiteY89" fmla="*/ 811644 h 3364875"/>
                  <a:gd name="connsiteX90" fmla="*/ 4013 w 657292"/>
                  <a:gd name="connsiteY90" fmla="*/ 710473 h 3364875"/>
                  <a:gd name="connsiteX91" fmla="*/ 15074 w 657292"/>
                  <a:gd name="connsiteY91" fmla="*/ 678593 h 3364875"/>
                  <a:gd name="connsiteX92" fmla="*/ 34267 w 657292"/>
                  <a:gd name="connsiteY92" fmla="*/ 658098 h 3364875"/>
                  <a:gd name="connsiteX93" fmla="*/ 61918 w 657292"/>
                  <a:gd name="connsiteY93" fmla="*/ 635001 h 3364875"/>
                  <a:gd name="connsiteX94" fmla="*/ 85666 w 657292"/>
                  <a:gd name="connsiteY94" fmla="*/ 623615 h 3364875"/>
                  <a:gd name="connsiteX95" fmla="*/ 120474 w 657292"/>
                  <a:gd name="connsiteY95" fmla="*/ 628820 h 3364875"/>
                  <a:gd name="connsiteX96" fmla="*/ 157233 w 657292"/>
                  <a:gd name="connsiteY96" fmla="*/ 657447 h 3364875"/>
                  <a:gd name="connsiteX97" fmla="*/ 202126 w 657292"/>
                  <a:gd name="connsiteY97" fmla="*/ 597265 h 3364875"/>
                  <a:gd name="connsiteX98" fmla="*/ 194644 w 657292"/>
                  <a:gd name="connsiteY98" fmla="*/ 513336 h 3364875"/>
                  <a:gd name="connsiteX99" fmla="*/ 186837 w 657292"/>
                  <a:gd name="connsiteY99" fmla="*/ 462263 h 3364875"/>
                  <a:gd name="connsiteX100" fmla="*/ 146824 w 657292"/>
                  <a:gd name="connsiteY100" fmla="*/ 444046 h 3364875"/>
                  <a:gd name="connsiteX101" fmla="*/ 133811 w 657292"/>
                  <a:gd name="connsiteY101" fmla="*/ 433636 h 3364875"/>
                  <a:gd name="connsiteX102" fmla="*/ 127956 w 657292"/>
                  <a:gd name="connsiteY102" fmla="*/ 423876 h 3364875"/>
                  <a:gd name="connsiteX103" fmla="*/ 125028 w 657292"/>
                  <a:gd name="connsiteY103" fmla="*/ 413792 h 3364875"/>
                  <a:gd name="connsiteX104" fmla="*/ 124052 w 657292"/>
                  <a:gd name="connsiteY104" fmla="*/ 401755 h 3364875"/>
                  <a:gd name="connsiteX105" fmla="*/ 124052 w 657292"/>
                  <a:gd name="connsiteY105" fmla="*/ 389394 h 3364875"/>
                  <a:gd name="connsiteX106" fmla="*/ 123076 w 657292"/>
                  <a:gd name="connsiteY106" fmla="*/ 375405 h 3364875"/>
                  <a:gd name="connsiteX107" fmla="*/ 121775 w 657292"/>
                  <a:gd name="connsiteY107" fmla="*/ 356537 h 3364875"/>
                  <a:gd name="connsiteX108" fmla="*/ 115919 w 657292"/>
                  <a:gd name="connsiteY108" fmla="*/ 336368 h 3364875"/>
                  <a:gd name="connsiteX109" fmla="*/ 110064 w 657292"/>
                  <a:gd name="connsiteY109" fmla="*/ 316200 h 3364875"/>
                  <a:gd name="connsiteX110" fmla="*/ 107787 w 657292"/>
                  <a:gd name="connsiteY110" fmla="*/ 301235 h 3364875"/>
                  <a:gd name="connsiteX111" fmla="*/ 106811 w 657292"/>
                  <a:gd name="connsiteY111" fmla="*/ 289199 h 3364875"/>
                  <a:gd name="connsiteX112" fmla="*/ 108112 w 657292"/>
                  <a:gd name="connsiteY112" fmla="*/ 278789 h 3364875"/>
                  <a:gd name="connsiteX113" fmla="*/ 111690 w 657292"/>
                  <a:gd name="connsiteY113" fmla="*/ 270006 h 3364875"/>
                  <a:gd name="connsiteX114" fmla="*/ 114944 w 657292"/>
                  <a:gd name="connsiteY114" fmla="*/ 260247 h 3364875"/>
                  <a:gd name="connsiteX115" fmla="*/ 119173 w 657292"/>
                  <a:gd name="connsiteY115" fmla="*/ 250162 h 3364875"/>
                  <a:gd name="connsiteX116" fmla="*/ 124377 w 657292"/>
                  <a:gd name="connsiteY116" fmla="*/ 239427 h 3364875"/>
                  <a:gd name="connsiteX117" fmla="*/ 126329 w 657292"/>
                  <a:gd name="connsiteY117" fmla="*/ 224137 h 3364875"/>
                  <a:gd name="connsiteX118" fmla="*/ 122751 w 657292"/>
                  <a:gd name="connsiteY118" fmla="*/ 178269 h 3364875"/>
                  <a:gd name="connsiteX119" fmla="*/ 126655 w 657292"/>
                  <a:gd name="connsiteY119" fmla="*/ 163630 h 3364875"/>
                  <a:gd name="connsiteX120" fmla="*/ 134462 w 657292"/>
                  <a:gd name="connsiteY120" fmla="*/ 144112 h 3364875"/>
                  <a:gd name="connsiteX121" fmla="*/ 141944 w 657292"/>
                  <a:gd name="connsiteY121" fmla="*/ 125244 h 3364875"/>
                  <a:gd name="connsiteX122" fmla="*/ 153981 w 657292"/>
                  <a:gd name="connsiteY122" fmla="*/ 108328 h 3364875"/>
                  <a:gd name="connsiteX123" fmla="*/ 165366 w 657292"/>
                  <a:gd name="connsiteY123" fmla="*/ 95966 h 3364875"/>
                  <a:gd name="connsiteX124" fmla="*/ 181632 w 657292"/>
                  <a:gd name="connsiteY124" fmla="*/ 75472 h 3364875"/>
                  <a:gd name="connsiteX125" fmla="*/ 185861 w 657292"/>
                  <a:gd name="connsiteY125" fmla="*/ 63760 h 3364875"/>
                  <a:gd name="connsiteX126" fmla="*/ 197572 w 657292"/>
                  <a:gd name="connsiteY126" fmla="*/ 51073 h 3364875"/>
                  <a:gd name="connsiteX127" fmla="*/ 201801 w 657292"/>
                  <a:gd name="connsiteY127" fmla="*/ 40338 h 3364875"/>
                  <a:gd name="connsiteX128" fmla="*/ 223271 w 657292"/>
                  <a:gd name="connsiteY128" fmla="*/ 28627 h 3364875"/>
                  <a:gd name="connsiteX129" fmla="*/ 234006 w 657292"/>
                  <a:gd name="connsiteY129" fmla="*/ 20169 h 3364875"/>
                  <a:gd name="connsiteX130" fmla="*/ 287032 w 657292"/>
                  <a:gd name="connsiteY130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43048 w 657292"/>
                  <a:gd name="connsiteY49" fmla="*/ 1388335 h 3364875"/>
                  <a:gd name="connsiteX50" fmla="*/ 575709 w 657292"/>
                  <a:gd name="connsiteY50" fmla="*/ 1664028 h 3364875"/>
                  <a:gd name="connsiteX51" fmla="*/ 542802 w 657292"/>
                  <a:gd name="connsiteY51" fmla="*/ 1744536 h 3364875"/>
                  <a:gd name="connsiteX52" fmla="*/ 535892 w 657292"/>
                  <a:gd name="connsiteY52" fmla="*/ 1996740 h 3364875"/>
                  <a:gd name="connsiteX53" fmla="*/ 539471 w 657292"/>
                  <a:gd name="connsiteY53" fmla="*/ 2110924 h 3364875"/>
                  <a:gd name="connsiteX54" fmla="*/ 554760 w 657292"/>
                  <a:gd name="connsiteY54" fmla="*/ 2302855 h 3364875"/>
                  <a:gd name="connsiteX55" fmla="*/ 595749 w 657292"/>
                  <a:gd name="connsiteY55" fmla="*/ 2499992 h 3364875"/>
                  <a:gd name="connsiteX56" fmla="*/ 625677 w 657292"/>
                  <a:gd name="connsiteY56" fmla="*/ 2735515 h 3364875"/>
                  <a:gd name="connsiteX57" fmla="*/ 623075 w 657292"/>
                  <a:gd name="connsiteY57" fmla="*/ 2927772 h 3364875"/>
                  <a:gd name="connsiteX58" fmla="*/ 637063 w 657292"/>
                  <a:gd name="connsiteY58" fmla="*/ 3036099 h 3364875"/>
                  <a:gd name="connsiteX59" fmla="*/ 647798 w 657292"/>
                  <a:gd name="connsiteY59" fmla="*/ 3055292 h 3364875"/>
                  <a:gd name="connsiteX60" fmla="*/ 649100 w 657292"/>
                  <a:gd name="connsiteY60" fmla="*/ 3120028 h 3364875"/>
                  <a:gd name="connsiteX61" fmla="*/ 636738 w 657292"/>
                  <a:gd name="connsiteY61" fmla="*/ 3201681 h 3364875"/>
                  <a:gd name="connsiteX62" fmla="*/ 640316 w 657292"/>
                  <a:gd name="connsiteY62" fmla="*/ 3287562 h 3364875"/>
                  <a:gd name="connsiteX63" fmla="*/ 620472 w 657292"/>
                  <a:gd name="connsiteY63" fmla="*/ 3314237 h 3364875"/>
                  <a:gd name="connsiteX64" fmla="*/ 460746 w 657292"/>
                  <a:gd name="connsiteY64" fmla="*/ 3355877 h 3364875"/>
                  <a:gd name="connsiteX65" fmla="*/ 291586 w 657292"/>
                  <a:gd name="connsiteY65" fmla="*/ 3358479 h 3364875"/>
                  <a:gd name="connsiteX66" fmla="*/ 254501 w 657292"/>
                  <a:gd name="connsiteY66" fmla="*/ 3343840 h 3364875"/>
                  <a:gd name="connsiteX67" fmla="*/ 248970 w 657292"/>
                  <a:gd name="connsiteY67" fmla="*/ 3301876 h 3364875"/>
                  <a:gd name="connsiteX68" fmla="*/ 288658 w 657292"/>
                  <a:gd name="connsiteY68" fmla="*/ 3264465 h 3364875"/>
                  <a:gd name="connsiteX69" fmla="*/ 304598 w 657292"/>
                  <a:gd name="connsiteY69" fmla="*/ 3247549 h 3364875"/>
                  <a:gd name="connsiteX70" fmla="*/ 284754 w 657292"/>
                  <a:gd name="connsiteY70" fmla="*/ 3243971 h 3364875"/>
                  <a:gd name="connsiteX71" fmla="*/ 180656 w 657292"/>
                  <a:gd name="connsiteY71" fmla="*/ 3241043 h 3364875"/>
                  <a:gd name="connsiteX72" fmla="*/ 91847 w 657292"/>
                  <a:gd name="connsiteY72" fmla="*/ 3230633 h 3364875"/>
                  <a:gd name="connsiteX73" fmla="*/ 61918 w 657292"/>
                  <a:gd name="connsiteY73" fmla="*/ 3202982 h 3364875"/>
                  <a:gd name="connsiteX74" fmla="*/ 72978 w 657292"/>
                  <a:gd name="connsiteY74" fmla="*/ 3171753 h 3364875"/>
                  <a:gd name="connsiteX75" fmla="*/ 117220 w 657292"/>
                  <a:gd name="connsiteY75" fmla="*/ 3152885 h 3364875"/>
                  <a:gd name="connsiteX76" fmla="*/ 292237 w 657292"/>
                  <a:gd name="connsiteY76" fmla="*/ 3060497 h 3364875"/>
                  <a:gd name="connsiteX77" fmla="*/ 335828 w 657292"/>
                  <a:gd name="connsiteY77" fmla="*/ 2985351 h 3364875"/>
                  <a:gd name="connsiteX78" fmla="*/ 327695 w 657292"/>
                  <a:gd name="connsiteY78" fmla="*/ 2949893 h 3364875"/>
                  <a:gd name="connsiteX79" fmla="*/ 247344 w 657292"/>
                  <a:gd name="connsiteY79" fmla="*/ 2706562 h 3364875"/>
                  <a:gd name="connsiteX80" fmla="*/ 226524 w 657292"/>
                  <a:gd name="connsiteY80" fmla="*/ 2506823 h 3364875"/>
                  <a:gd name="connsiteX81" fmla="*/ 223271 w 657292"/>
                  <a:gd name="connsiteY81" fmla="*/ 2473316 h 3364875"/>
                  <a:gd name="connsiteX82" fmla="*/ 157559 w 657292"/>
                  <a:gd name="connsiteY82" fmla="*/ 2206239 h 3364875"/>
                  <a:gd name="connsiteX83" fmla="*/ 68750 w 657292"/>
                  <a:gd name="connsiteY83" fmla="*/ 1962908 h 3364875"/>
                  <a:gd name="connsiteX84" fmla="*/ 38171 w 657292"/>
                  <a:gd name="connsiteY84" fmla="*/ 1826279 h 3364875"/>
                  <a:gd name="connsiteX85" fmla="*/ 21905 w 657292"/>
                  <a:gd name="connsiteY85" fmla="*/ 1719903 h 3364875"/>
                  <a:gd name="connsiteX86" fmla="*/ 19628 w 657292"/>
                  <a:gd name="connsiteY86" fmla="*/ 1207868 h 3364875"/>
                  <a:gd name="connsiteX87" fmla="*/ 59641 w 657292"/>
                  <a:gd name="connsiteY87" fmla="*/ 906959 h 3364875"/>
                  <a:gd name="connsiteX88" fmla="*/ 75581 w 657292"/>
                  <a:gd name="connsiteY88" fmla="*/ 845150 h 3364875"/>
                  <a:gd name="connsiteX89" fmla="*/ 82087 w 657292"/>
                  <a:gd name="connsiteY89" fmla="*/ 811644 h 3364875"/>
                  <a:gd name="connsiteX90" fmla="*/ 4013 w 657292"/>
                  <a:gd name="connsiteY90" fmla="*/ 710473 h 3364875"/>
                  <a:gd name="connsiteX91" fmla="*/ 15074 w 657292"/>
                  <a:gd name="connsiteY91" fmla="*/ 678593 h 3364875"/>
                  <a:gd name="connsiteX92" fmla="*/ 34267 w 657292"/>
                  <a:gd name="connsiteY92" fmla="*/ 658098 h 3364875"/>
                  <a:gd name="connsiteX93" fmla="*/ 61918 w 657292"/>
                  <a:gd name="connsiteY93" fmla="*/ 635001 h 3364875"/>
                  <a:gd name="connsiteX94" fmla="*/ 85666 w 657292"/>
                  <a:gd name="connsiteY94" fmla="*/ 623615 h 3364875"/>
                  <a:gd name="connsiteX95" fmla="*/ 120474 w 657292"/>
                  <a:gd name="connsiteY95" fmla="*/ 628820 h 3364875"/>
                  <a:gd name="connsiteX96" fmla="*/ 157233 w 657292"/>
                  <a:gd name="connsiteY96" fmla="*/ 657447 h 3364875"/>
                  <a:gd name="connsiteX97" fmla="*/ 202126 w 657292"/>
                  <a:gd name="connsiteY97" fmla="*/ 597265 h 3364875"/>
                  <a:gd name="connsiteX98" fmla="*/ 194644 w 657292"/>
                  <a:gd name="connsiteY98" fmla="*/ 513336 h 3364875"/>
                  <a:gd name="connsiteX99" fmla="*/ 186837 w 657292"/>
                  <a:gd name="connsiteY99" fmla="*/ 462263 h 3364875"/>
                  <a:gd name="connsiteX100" fmla="*/ 146824 w 657292"/>
                  <a:gd name="connsiteY100" fmla="*/ 444046 h 3364875"/>
                  <a:gd name="connsiteX101" fmla="*/ 133811 w 657292"/>
                  <a:gd name="connsiteY101" fmla="*/ 433636 h 3364875"/>
                  <a:gd name="connsiteX102" fmla="*/ 127956 w 657292"/>
                  <a:gd name="connsiteY102" fmla="*/ 423876 h 3364875"/>
                  <a:gd name="connsiteX103" fmla="*/ 125028 w 657292"/>
                  <a:gd name="connsiteY103" fmla="*/ 413792 h 3364875"/>
                  <a:gd name="connsiteX104" fmla="*/ 124052 w 657292"/>
                  <a:gd name="connsiteY104" fmla="*/ 401755 h 3364875"/>
                  <a:gd name="connsiteX105" fmla="*/ 124052 w 657292"/>
                  <a:gd name="connsiteY105" fmla="*/ 389394 h 3364875"/>
                  <a:gd name="connsiteX106" fmla="*/ 123076 w 657292"/>
                  <a:gd name="connsiteY106" fmla="*/ 375405 h 3364875"/>
                  <a:gd name="connsiteX107" fmla="*/ 121775 w 657292"/>
                  <a:gd name="connsiteY107" fmla="*/ 356537 h 3364875"/>
                  <a:gd name="connsiteX108" fmla="*/ 115919 w 657292"/>
                  <a:gd name="connsiteY108" fmla="*/ 336368 h 3364875"/>
                  <a:gd name="connsiteX109" fmla="*/ 110064 w 657292"/>
                  <a:gd name="connsiteY109" fmla="*/ 316200 h 3364875"/>
                  <a:gd name="connsiteX110" fmla="*/ 107787 w 657292"/>
                  <a:gd name="connsiteY110" fmla="*/ 301235 h 3364875"/>
                  <a:gd name="connsiteX111" fmla="*/ 106811 w 657292"/>
                  <a:gd name="connsiteY111" fmla="*/ 289199 h 3364875"/>
                  <a:gd name="connsiteX112" fmla="*/ 108112 w 657292"/>
                  <a:gd name="connsiteY112" fmla="*/ 278789 h 3364875"/>
                  <a:gd name="connsiteX113" fmla="*/ 111690 w 657292"/>
                  <a:gd name="connsiteY113" fmla="*/ 270006 h 3364875"/>
                  <a:gd name="connsiteX114" fmla="*/ 114944 w 657292"/>
                  <a:gd name="connsiteY114" fmla="*/ 260247 h 3364875"/>
                  <a:gd name="connsiteX115" fmla="*/ 119173 w 657292"/>
                  <a:gd name="connsiteY115" fmla="*/ 250162 h 3364875"/>
                  <a:gd name="connsiteX116" fmla="*/ 124377 w 657292"/>
                  <a:gd name="connsiteY116" fmla="*/ 239427 h 3364875"/>
                  <a:gd name="connsiteX117" fmla="*/ 126329 w 657292"/>
                  <a:gd name="connsiteY117" fmla="*/ 224137 h 3364875"/>
                  <a:gd name="connsiteX118" fmla="*/ 122751 w 657292"/>
                  <a:gd name="connsiteY118" fmla="*/ 178269 h 3364875"/>
                  <a:gd name="connsiteX119" fmla="*/ 126655 w 657292"/>
                  <a:gd name="connsiteY119" fmla="*/ 163630 h 3364875"/>
                  <a:gd name="connsiteX120" fmla="*/ 134462 w 657292"/>
                  <a:gd name="connsiteY120" fmla="*/ 144112 h 3364875"/>
                  <a:gd name="connsiteX121" fmla="*/ 141944 w 657292"/>
                  <a:gd name="connsiteY121" fmla="*/ 125244 h 3364875"/>
                  <a:gd name="connsiteX122" fmla="*/ 153981 w 657292"/>
                  <a:gd name="connsiteY122" fmla="*/ 108328 h 3364875"/>
                  <a:gd name="connsiteX123" fmla="*/ 165366 w 657292"/>
                  <a:gd name="connsiteY123" fmla="*/ 95966 h 3364875"/>
                  <a:gd name="connsiteX124" fmla="*/ 181632 w 657292"/>
                  <a:gd name="connsiteY124" fmla="*/ 75472 h 3364875"/>
                  <a:gd name="connsiteX125" fmla="*/ 185861 w 657292"/>
                  <a:gd name="connsiteY125" fmla="*/ 63760 h 3364875"/>
                  <a:gd name="connsiteX126" fmla="*/ 197572 w 657292"/>
                  <a:gd name="connsiteY126" fmla="*/ 51073 h 3364875"/>
                  <a:gd name="connsiteX127" fmla="*/ 201801 w 657292"/>
                  <a:gd name="connsiteY127" fmla="*/ 40338 h 3364875"/>
                  <a:gd name="connsiteX128" fmla="*/ 223271 w 657292"/>
                  <a:gd name="connsiteY128" fmla="*/ 28627 h 3364875"/>
                  <a:gd name="connsiteX129" fmla="*/ 234006 w 657292"/>
                  <a:gd name="connsiteY129" fmla="*/ 20169 h 3364875"/>
                  <a:gd name="connsiteX130" fmla="*/ 287032 w 657292"/>
                  <a:gd name="connsiteY130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43048 w 657292"/>
                  <a:gd name="connsiteY49" fmla="*/ 1388335 h 3364875"/>
                  <a:gd name="connsiteX50" fmla="*/ 575709 w 657292"/>
                  <a:gd name="connsiteY50" fmla="*/ 1664028 h 3364875"/>
                  <a:gd name="connsiteX51" fmla="*/ 542802 w 657292"/>
                  <a:gd name="connsiteY51" fmla="*/ 1744536 h 3364875"/>
                  <a:gd name="connsiteX52" fmla="*/ 535892 w 657292"/>
                  <a:gd name="connsiteY52" fmla="*/ 1996740 h 3364875"/>
                  <a:gd name="connsiteX53" fmla="*/ 539471 w 657292"/>
                  <a:gd name="connsiteY53" fmla="*/ 2110924 h 3364875"/>
                  <a:gd name="connsiteX54" fmla="*/ 554760 w 657292"/>
                  <a:gd name="connsiteY54" fmla="*/ 2302855 h 3364875"/>
                  <a:gd name="connsiteX55" fmla="*/ 595749 w 657292"/>
                  <a:gd name="connsiteY55" fmla="*/ 2499992 h 3364875"/>
                  <a:gd name="connsiteX56" fmla="*/ 625677 w 657292"/>
                  <a:gd name="connsiteY56" fmla="*/ 2735515 h 3364875"/>
                  <a:gd name="connsiteX57" fmla="*/ 623075 w 657292"/>
                  <a:gd name="connsiteY57" fmla="*/ 2927772 h 3364875"/>
                  <a:gd name="connsiteX58" fmla="*/ 637063 w 657292"/>
                  <a:gd name="connsiteY58" fmla="*/ 3036099 h 3364875"/>
                  <a:gd name="connsiteX59" fmla="*/ 647798 w 657292"/>
                  <a:gd name="connsiteY59" fmla="*/ 3055292 h 3364875"/>
                  <a:gd name="connsiteX60" fmla="*/ 649100 w 657292"/>
                  <a:gd name="connsiteY60" fmla="*/ 3120028 h 3364875"/>
                  <a:gd name="connsiteX61" fmla="*/ 636738 w 657292"/>
                  <a:gd name="connsiteY61" fmla="*/ 3201681 h 3364875"/>
                  <a:gd name="connsiteX62" fmla="*/ 640316 w 657292"/>
                  <a:gd name="connsiteY62" fmla="*/ 3287562 h 3364875"/>
                  <a:gd name="connsiteX63" fmla="*/ 620472 w 657292"/>
                  <a:gd name="connsiteY63" fmla="*/ 3314237 h 3364875"/>
                  <a:gd name="connsiteX64" fmla="*/ 460746 w 657292"/>
                  <a:gd name="connsiteY64" fmla="*/ 3355877 h 3364875"/>
                  <a:gd name="connsiteX65" fmla="*/ 291586 w 657292"/>
                  <a:gd name="connsiteY65" fmla="*/ 3358479 h 3364875"/>
                  <a:gd name="connsiteX66" fmla="*/ 254501 w 657292"/>
                  <a:gd name="connsiteY66" fmla="*/ 3343840 h 3364875"/>
                  <a:gd name="connsiteX67" fmla="*/ 248970 w 657292"/>
                  <a:gd name="connsiteY67" fmla="*/ 3301876 h 3364875"/>
                  <a:gd name="connsiteX68" fmla="*/ 288658 w 657292"/>
                  <a:gd name="connsiteY68" fmla="*/ 3264465 h 3364875"/>
                  <a:gd name="connsiteX69" fmla="*/ 304598 w 657292"/>
                  <a:gd name="connsiteY69" fmla="*/ 3247549 h 3364875"/>
                  <a:gd name="connsiteX70" fmla="*/ 284754 w 657292"/>
                  <a:gd name="connsiteY70" fmla="*/ 3243971 h 3364875"/>
                  <a:gd name="connsiteX71" fmla="*/ 180656 w 657292"/>
                  <a:gd name="connsiteY71" fmla="*/ 3241043 h 3364875"/>
                  <a:gd name="connsiteX72" fmla="*/ 91847 w 657292"/>
                  <a:gd name="connsiteY72" fmla="*/ 3230633 h 3364875"/>
                  <a:gd name="connsiteX73" fmla="*/ 61918 w 657292"/>
                  <a:gd name="connsiteY73" fmla="*/ 3202982 h 3364875"/>
                  <a:gd name="connsiteX74" fmla="*/ 72978 w 657292"/>
                  <a:gd name="connsiteY74" fmla="*/ 3171753 h 3364875"/>
                  <a:gd name="connsiteX75" fmla="*/ 117220 w 657292"/>
                  <a:gd name="connsiteY75" fmla="*/ 3152885 h 3364875"/>
                  <a:gd name="connsiteX76" fmla="*/ 292237 w 657292"/>
                  <a:gd name="connsiteY76" fmla="*/ 3060497 h 3364875"/>
                  <a:gd name="connsiteX77" fmla="*/ 335828 w 657292"/>
                  <a:gd name="connsiteY77" fmla="*/ 2985351 h 3364875"/>
                  <a:gd name="connsiteX78" fmla="*/ 327695 w 657292"/>
                  <a:gd name="connsiteY78" fmla="*/ 2949893 h 3364875"/>
                  <a:gd name="connsiteX79" fmla="*/ 247344 w 657292"/>
                  <a:gd name="connsiteY79" fmla="*/ 2706562 h 3364875"/>
                  <a:gd name="connsiteX80" fmla="*/ 226524 w 657292"/>
                  <a:gd name="connsiteY80" fmla="*/ 2506823 h 3364875"/>
                  <a:gd name="connsiteX81" fmla="*/ 223271 w 657292"/>
                  <a:gd name="connsiteY81" fmla="*/ 2473316 h 3364875"/>
                  <a:gd name="connsiteX82" fmla="*/ 157559 w 657292"/>
                  <a:gd name="connsiteY82" fmla="*/ 2206239 h 3364875"/>
                  <a:gd name="connsiteX83" fmla="*/ 68750 w 657292"/>
                  <a:gd name="connsiteY83" fmla="*/ 1962908 h 3364875"/>
                  <a:gd name="connsiteX84" fmla="*/ 38171 w 657292"/>
                  <a:gd name="connsiteY84" fmla="*/ 1826279 h 3364875"/>
                  <a:gd name="connsiteX85" fmla="*/ 21905 w 657292"/>
                  <a:gd name="connsiteY85" fmla="*/ 1719903 h 3364875"/>
                  <a:gd name="connsiteX86" fmla="*/ 19628 w 657292"/>
                  <a:gd name="connsiteY86" fmla="*/ 1207868 h 3364875"/>
                  <a:gd name="connsiteX87" fmla="*/ 59641 w 657292"/>
                  <a:gd name="connsiteY87" fmla="*/ 906959 h 3364875"/>
                  <a:gd name="connsiteX88" fmla="*/ 75581 w 657292"/>
                  <a:gd name="connsiteY88" fmla="*/ 845150 h 3364875"/>
                  <a:gd name="connsiteX89" fmla="*/ 82087 w 657292"/>
                  <a:gd name="connsiteY89" fmla="*/ 811644 h 3364875"/>
                  <a:gd name="connsiteX90" fmla="*/ 4013 w 657292"/>
                  <a:gd name="connsiteY90" fmla="*/ 710473 h 3364875"/>
                  <a:gd name="connsiteX91" fmla="*/ 15074 w 657292"/>
                  <a:gd name="connsiteY91" fmla="*/ 678593 h 3364875"/>
                  <a:gd name="connsiteX92" fmla="*/ 34267 w 657292"/>
                  <a:gd name="connsiteY92" fmla="*/ 658098 h 3364875"/>
                  <a:gd name="connsiteX93" fmla="*/ 61918 w 657292"/>
                  <a:gd name="connsiteY93" fmla="*/ 635001 h 3364875"/>
                  <a:gd name="connsiteX94" fmla="*/ 85666 w 657292"/>
                  <a:gd name="connsiteY94" fmla="*/ 623615 h 3364875"/>
                  <a:gd name="connsiteX95" fmla="*/ 120474 w 657292"/>
                  <a:gd name="connsiteY95" fmla="*/ 628820 h 3364875"/>
                  <a:gd name="connsiteX96" fmla="*/ 157233 w 657292"/>
                  <a:gd name="connsiteY96" fmla="*/ 657447 h 3364875"/>
                  <a:gd name="connsiteX97" fmla="*/ 202126 w 657292"/>
                  <a:gd name="connsiteY97" fmla="*/ 597265 h 3364875"/>
                  <a:gd name="connsiteX98" fmla="*/ 194644 w 657292"/>
                  <a:gd name="connsiteY98" fmla="*/ 513336 h 3364875"/>
                  <a:gd name="connsiteX99" fmla="*/ 186837 w 657292"/>
                  <a:gd name="connsiteY99" fmla="*/ 462263 h 3364875"/>
                  <a:gd name="connsiteX100" fmla="*/ 146824 w 657292"/>
                  <a:gd name="connsiteY100" fmla="*/ 444046 h 3364875"/>
                  <a:gd name="connsiteX101" fmla="*/ 133811 w 657292"/>
                  <a:gd name="connsiteY101" fmla="*/ 433636 h 3364875"/>
                  <a:gd name="connsiteX102" fmla="*/ 127956 w 657292"/>
                  <a:gd name="connsiteY102" fmla="*/ 423876 h 3364875"/>
                  <a:gd name="connsiteX103" fmla="*/ 125028 w 657292"/>
                  <a:gd name="connsiteY103" fmla="*/ 413792 h 3364875"/>
                  <a:gd name="connsiteX104" fmla="*/ 124052 w 657292"/>
                  <a:gd name="connsiteY104" fmla="*/ 401755 h 3364875"/>
                  <a:gd name="connsiteX105" fmla="*/ 124052 w 657292"/>
                  <a:gd name="connsiteY105" fmla="*/ 389394 h 3364875"/>
                  <a:gd name="connsiteX106" fmla="*/ 123076 w 657292"/>
                  <a:gd name="connsiteY106" fmla="*/ 375405 h 3364875"/>
                  <a:gd name="connsiteX107" fmla="*/ 121775 w 657292"/>
                  <a:gd name="connsiteY107" fmla="*/ 356537 h 3364875"/>
                  <a:gd name="connsiteX108" fmla="*/ 115919 w 657292"/>
                  <a:gd name="connsiteY108" fmla="*/ 336368 h 3364875"/>
                  <a:gd name="connsiteX109" fmla="*/ 110064 w 657292"/>
                  <a:gd name="connsiteY109" fmla="*/ 316200 h 3364875"/>
                  <a:gd name="connsiteX110" fmla="*/ 107787 w 657292"/>
                  <a:gd name="connsiteY110" fmla="*/ 301235 h 3364875"/>
                  <a:gd name="connsiteX111" fmla="*/ 106811 w 657292"/>
                  <a:gd name="connsiteY111" fmla="*/ 289199 h 3364875"/>
                  <a:gd name="connsiteX112" fmla="*/ 108112 w 657292"/>
                  <a:gd name="connsiteY112" fmla="*/ 278789 h 3364875"/>
                  <a:gd name="connsiteX113" fmla="*/ 111690 w 657292"/>
                  <a:gd name="connsiteY113" fmla="*/ 270006 h 3364875"/>
                  <a:gd name="connsiteX114" fmla="*/ 114944 w 657292"/>
                  <a:gd name="connsiteY114" fmla="*/ 260247 h 3364875"/>
                  <a:gd name="connsiteX115" fmla="*/ 119173 w 657292"/>
                  <a:gd name="connsiteY115" fmla="*/ 250162 h 3364875"/>
                  <a:gd name="connsiteX116" fmla="*/ 124377 w 657292"/>
                  <a:gd name="connsiteY116" fmla="*/ 239427 h 3364875"/>
                  <a:gd name="connsiteX117" fmla="*/ 126329 w 657292"/>
                  <a:gd name="connsiteY117" fmla="*/ 224137 h 3364875"/>
                  <a:gd name="connsiteX118" fmla="*/ 122751 w 657292"/>
                  <a:gd name="connsiteY118" fmla="*/ 178269 h 3364875"/>
                  <a:gd name="connsiteX119" fmla="*/ 126655 w 657292"/>
                  <a:gd name="connsiteY119" fmla="*/ 163630 h 3364875"/>
                  <a:gd name="connsiteX120" fmla="*/ 134462 w 657292"/>
                  <a:gd name="connsiteY120" fmla="*/ 144112 h 3364875"/>
                  <a:gd name="connsiteX121" fmla="*/ 141944 w 657292"/>
                  <a:gd name="connsiteY121" fmla="*/ 125244 h 3364875"/>
                  <a:gd name="connsiteX122" fmla="*/ 153981 w 657292"/>
                  <a:gd name="connsiteY122" fmla="*/ 108328 h 3364875"/>
                  <a:gd name="connsiteX123" fmla="*/ 165366 w 657292"/>
                  <a:gd name="connsiteY123" fmla="*/ 95966 h 3364875"/>
                  <a:gd name="connsiteX124" fmla="*/ 181632 w 657292"/>
                  <a:gd name="connsiteY124" fmla="*/ 75472 h 3364875"/>
                  <a:gd name="connsiteX125" fmla="*/ 185861 w 657292"/>
                  <a:gd name="connsiteY125" fmla="*/ 63760 h 3364875"/>
                  <a:gd name="connsiteX126" fmla="*/ 197572 w 657292"/>
                  <a:gd name="connsiteY126" fmla="*/ 51073 h 3364875"/>
                  <a:gd name="connsiteX127" fmla="*/ 201801 w 657292"/>
                  <a:gd name="connsiteY127" fmla="*/ 40338 h 3364875"/>
                  <a:gd name="connsiteX128" fmla="*/ 223271 w 657292"/>
                  <a:gd name="connsiteY128" fmla="*/ 28627 h 3364875"/>
                  <a:gd name="connsiteX129" fmla="*/ 234006 w 657292"/>
                  <a:gd name="connsiteY129" fmla="*/ 20169 h 3364875"/>
                  <a:gd name="connsiteX130" fmla="*/ 287032 w 657292"/>
                  <a:gd name="connsiteY130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60537 w 657292"/>
                  <a:gd name="connsiteY49" fmla="*/ 1403326 h 3364875"/>
                  <a:gd name="connsiteX50" fmla="*/ 575709 w 657292"/>
                  <a:gd name="connsiteY50" fmla="*/ 1664028 h 3364875"/>
                  <a:gd name="connsiteX51" fmla="*/ 542802 w 657292"/>
                  <a:gd name="connsiteY51" fmla="*/ 1744536 h 3364875"/>
                  <a:gd name="connsiteX52" fmla="*/ 535892 w 657292"/>
                  <a:gd name="connsiteY52" fmla="*/ 1996740 h 3364875"/>
                  <a:gd name="connsiteX53" fmla="*/ 539471 w 657292"/>
                  <a:gd name="connsiteY53" fmla="*/ 2110924 h 3364875"/>
                  <a:gd name="connsiteX54" fmla="*/ 554760 w 657292"/>
                  <a:gd name="connsiteY54" fmla="*/ 2302855 h 3364875"/>
                  <a:gd name="connsiteX55" fmla="*/ 595749 w 657292"/>
                  <a:gd name="connsiteY55" fmla="*/ 2499992 h 3364875"/>
                  <a:gd name="connsiteX56" fmla="*/ 625677 w 657292"/>
                  <a:gd name="connsiteY56" fmla="*/ 2735515 h 3364875"/>
                  <a:gd name="connsiteX57" fmla="*/ 623075 w 657292"/>
                  <a:gd name="connsiteY57" fmla="*/ 2927772 h 3364875"/>
                  <a:gd name="connsiteX58" fmla="*/ 637063 w 657292"/>
                  <a:gd name="connsiteY58" fmla="*/ 3036099 h 3364875"/>
                  <a:gd name="connsiteX59" fmla="*/ 647798 w 657292"/>
                  <a:gd name="connsiteY59" fmla="*/ 3055292 h 3364875"/>
                  <a:gd name="connsiteX60" fmla="*/ 649100 w 657292"/>
                  <a:gd name="connsiteY60" fmla="*/ 3120028 h 3364875"/>
                  <a:gd name="connsiteX61" fmla="*/ 636738 w 657292"/>
                  <a:gd name="connsiteY61" fmla="*/ 3201681 h 3364875"/>
                  <a:gd name="connsiteX62" fmla="*/ 640316 w 657292"/>
                  <a:gd name="connsiteY62" fmla="*/ 3287562 h 3364875"/>
                  <a:gd name="connsiteX63" fmla="*/ 620472 w 657292"/>
                  <a:gd name="connsiteY63" fmla="*/ 3314237 h 3364875"/>
                  <a:gd name="connsiteX64" fmla="*/ 460746 w 657292"/>
                  <a:gd name="connsiteY64" fmla="*/ 3355877 h 3364875"/>
                  <a:gd name="connsiteX65" fmla="*/ 291586 w 657292"/>
                  <a:gd name="connsiteY65" fmla="*/ 3358479 h 3364875"/>
                  <a:gd name="connsiteX66" fmla="*/ 254501 w 657292"/>
                  <a:gd name="connsiteY66" fmla="*/ 3343840 h 3364875"/>
                  <a:gd name="connsiteX67" fmla="*/ 248970 w 657292"/>
                  <a:gd name="connsiteY67" fmla="*/ 3301876 h 3364875"/>
                  <a:gd name="connsiteX68" fmla="*/ 288658 w 657292"/>
                  <a:gd name="connsiteY68" fmla="*/ 3264465 h 3364875"/>
                  <a:gd name="connsiteX69" fmla="*/ 304598 w 657292"/>
                  <a:gd name="connsiteY69" fmla="*/ 3247549 h 3364875"/>
                  <a:gd name="connsiteX70" fmla="*/ 284754 w 657292"/>
                  <a:gd name="connsiteY70" fmla="*/ 3243971 h 3364875"/>
                  <a:gd name="connsiteX71" fmla="*/ 180656 w 657292"/>
                  <a:gd name="connsiteY71" fmla="*/ 3241043 h 3364875"/>
                  <a:gd name="connsiteX72" fmla="*/ 91847 w 657292"/>
                  <a:gd name="connsiteY72" fmla="*/ 3230633 h 3364875"/>
                  <a:gd name="connsiteX73" fmla="*/ 61918 w 657292"/>
                  <a:gd name="connsiteY73" fmla="*/ 3202982 h 3364875"/>
                  <a:gd name="connsiteX74" fmla="*/ 72978 w 657292"/>
                  <a:gd name="connsiteY74" fmla="*/ 3171753 h 3364875"/>
                  <a:gd name="connsiteX75" fmla="*/ 117220 w 657292"/>
                  <a:gd name="connsiteY75" fmla="*/ 3152885 h 3364875"/>
                  <a:gd name="connsiteX76" fmla="*/ 292237 w 657292"/>
                  <a:gd name="connsiteY76" fmla="*/ 3060497 h 3364875"/>
                  <a:gd name="connsiteX77" fmla="*/ 335828 w 657292"/>
                  <a:gd name="connsiteY77" fmla="*/ 2985351 h 3364875"/>
                  <a:gd name="connsiteX78" fmla="*/ 327695 w 657292"/>
                  <a:gd name="connsiteY78" fmla="*/ 2949893 h 3364875"/>
                  <a:gd name="connsiteX79" fmla="*/ 247344 w 657292"/>
                  <a:gd name="connsiteY79" fmla="*/ 2706562 h 3364875"/>
                  <a:gd name="connsiteX80" fmla="*/ 226524 w 657292"/>
                  <a:gd name="connsiteY80" fmla="*/ 2506823 h 3364875"/>
                  <a:gd name="connsiteX81" fmla="*/ 223271 w 657292"/>
                  <a:gd name="connsiteY81" fmla="*/ 2473316 h 3364875"/>
                  <a:gd name="connsiteX82" fmla="*/ 157559 w 657292"/>
                  <a:gd name="connsiteY82" fmla="*/ 2206239 h 3364875"/>
                  <a:gd name="connsiteX83" fmla="*/ 68750 w 657292"/>
                  <a:gd name="connsiteY83" fmla="*/ 1962908 h 3364875"/>
                  <a:gd name="connsiteX84" fmla="*/ 38171 w 657292"/>
                  <a:gd name="connsiteY84" fmla="*/ 1826279 h 3364875"/>
                  <a:gd name="connsiteX85" fmla="*/ 21905 w 657292"/>
                  <a:gd name="connsiteY85" fmla="*/ 1719903 h 3364875"/>
                  <a:gd name="connsiteX86" fmla="*/ 19628 w 657292"/>
                  <a:gd name="connsiteY86" fmla="*/ 1207868 h 3364875"/>
                  <a:gd name="connsiteX87" fmla="*/ 59641 w 657292"/>
                  <a:gd name="connsiteY87" fmla="*/ 906959 h 3364875"/>
                  <a:gd name="connsiteX88" fmla="*/ 75581 w 657292"/>
                  <a:gd name="connsiteY88" fmla="*/ 845150 h 3364875"/>
                  <a:gd name="connsiteX89" fmla="*/ 82087 w 657292"/>
                  <a:gd name="connsiteY89" fmla="*/ 811644 h 3364875"/>
                  <a:gd name="connsiteX90" fmla="*/ 4013 w 657292"/>
                  <a:gd name="connsiteY90" fmla="*/ 710473 h 3364875"/>
                  <a:gd name="connsiteX91" fmla="*/ 15074 w 657292"/>
                  <a:gd name="connsiteY91" fmla="*/ 678593 h 3364875"/>
                  <a:gd name="connsiteX92" fmla="*/ 34267 w 657292"/>
                  <a:gd name="connsiteY92" fmla="*/ 658098 h 3364875"/>
                  <a:gd name="connsiteX93" fmla="*/ 61918 w 657292"/>
                  <a:gd name="connsiteY93" fmla="*/ 635001 h 3364875"/>
                  <a:gd name="connsiteX94" fmla="*/ 85666 w 657292"/>
                  <a:gd name="connsiteY94" fmla="*/ 623615 h 3364875"/>
                  <a:gd name="connsiteX95" fmla="*/ 120474 w 657292"/>
                  <a:gd name="connsiteY95" fmla="*/ 628820 h 3364875"/>
                  <a:gd name="connsiteX96" fmla="*/ 157233 w 657292"/>
                  <a:gd name="connsiteY96" fmla="*/ 657447 h 3364875"/>
                  <a:gd name="connsiteX97" fmla="*/ 202126 w 657292"/>
                  <a:gd name="connsiteY97" fmla="*/ 597265 h 3364875"/>
                  <a:gd name="connsiteX98" fmla="*/ 194644 w 657292"/>
                  <a:gd name="connsiteY98" fmla="*/ 513336 h 3364875"/>
                  <a:gd name="connsiteX99" fmla="*/ 186837 w 657292"/>
                  <a:gd name="connsiteY99" fmla="*/ 462263 h 3364875"/>
                  <a:gd name="connsiteX100" fmla="*/ 146824 w 657292"/>
                  <a:gd name="connsiteY100" fmla="*/ 444046 h 3364875"/>
                  <a:gd name="connsiteX101" fmla="*/ 133811 w 657292"/>
                  <a:gd name="connsiteY101" fmla="*/ 433636 h 3364875"/>
                  <a:gd name="connsiteX102" fmla="*/ 127956 w 657292"/>
                  <a:gd name="connsiteY102" fmla="*/ 423876 h 3364875"/>
                  <a:gd name="connsiteX103" fmla="*/ 125028 w 657292"/>
                  <a:gd name="connsiteY103" fmla="*/ 413792 h 3364875"/>
                  <a:gd name="connsiteX104" fmla="*/ 124052 w 657292"/>
                  <a:gd name="connsiteY104" fmla="*/ 401755 h 3364875"/>
                  <a:gd name="connsiteX105" fmla="*/ 124052 w 657292"/>
                  <a:gd name="connsiteY105" fmla="*/ 389394 h 3364875"/>
                  <a:gd name="connsiteX106" fmla="*/ 123076 w 657292"/>
                  <a:gd name="connsiteY106" fmla="*/ 375405 h 3364875"/>
                  <a:gd name="connsiteX107" fmla="*/ 121775 w 657292"/>
                  <a:gd name="connsiteY107" fmla="*/ 356537 h 3364875"/>
                  <a:gd name="connsiteX108" fmla="*/ 115919 w 657292"/>
                  <a:gd name="connsiteY108" fmla="*/ 336368 h 3364875"/>
                  <a:gd name="connsiteX109" fmla="*/ 110064 w 657292"/>
                  <a:gd name="connsiteY109" fmla="*/ 316200 h 3364875"/>
                  <a:gd name="connsiteX110" fmla="*/ 107787 w 657292"/>
                  <a:gd name="connsiteY110" fmla="*/ 301235 h 3364875"/>
                  <a:gd name="connsiteX111" fmla="*/ 106811 w 657292"/>
                  <a:gd name="connsiteY111" fmla="*/ 289199 h 3364875"/>
                  <a:gd name="connsiteX112" fmla="*/ 108112 w 657292"/>
                  <a:gd name="connsiteY112" fmla="*/ 278789 h 3364875"/>
                  <a:gd name="connsiteX113" fmla="*/ 111690 w 657292"/>
                  <a:gd name="connsiteY113" fmla="*/ 270006 h 3364875"/>
                  <a:gd name="connsiteX114" fmla="*/ 114944 w 657292"/>
                  <a:gd name="connsiteY114" fmla="*/ 260247 h 3364875"/>
                  <a:gd name="connsiteX115" fmla="*/ 119173 w 657292"/>
                  <a:gd name="connsiteY115" fmla="*/ 250162 h 3364875"/>
                  <a:gd name="connsiteX116" fmla="*/ 124377 w 657292"/>
                  <a:gd name="connsiteY116" fmla="*/ 239427 h 3364875"/>
                  <a:gd name="connsiteX117" fmla="*/ 126329 w 657292"/>
                  <a:gd name="connsiteY117" fmla="*/ 224137 h 3364875"/>
                  <a:gd name="connsiteX118" fmla="*/ 122751 w 657292"/>
                  <a:gd name="connsiteY118" fmla="*/ 178269 h 3364875"/>
                  <a:gd name="connsiteX119" fmla="*/ 126655 w 657292"/>
                  <a:gd name="connsiteY119" fmla="*/ 163630 h 3364875"/>
                  <a:gd name="connsiteX120" fmla="*/ 134462 w 657292"/>
                  <a:gd name="connsiteY120" fmla="*/ 144112 h 3364875"/>
                  <a:gd name="connsiteX121" fmla="*/ 141944 w 657292"/>
                  <a:gd name="connsiteY121" fmla="*/ 125244 h 3364875"/>
                  <a:gd name="connsiteX122" fmla="*/ 153981 w 657292"/>
                  <a:gd name="connsiteY122" fmla="*/ 108328 h 3364875"/>
                  <a:gd name="connsiteX123" fmla="*/ 165366 w 657292"/>
                  <a:gd name="connsiteY123" fmla="*/ 95966 h 3364875"/>
                  <a:gd name="connsiteX124" fmla="*/ 181632 w 657292"/>
                  <a:gd name="connsiteY124" fmla="*/ 75472 h 3364875"/>
                  <a:gd name="connsiteX125" fmla="*/ 185861 w 657292"/>
                  <a:gd name="connsiteY125" fmla="*/ 63760 h 3364875"/>
                  <a:gd name="connsiteX126" fmla="*/ 197572 w 657292"/>
                  <a:gd name="connsiteY126" fmla="*/ 51073 h 3364875"/>
                  <a:gd name="connsiteX127" fmla="*/ 201801 w 657292"/>
                  <a:gd name="connsiteY127" fmla="*/ 40338 h 3364875"/>
                  <a:gd name="connsiteX128" fmla="*/ 223271 w 657292"/>
                  <a:gd name="connsiteY128" fmla="*/ 28627 h 3364875"/>
                  <a:gd name="connsiteX129" fmla="*/ 234006 w 657292"/>
                  <a:gd name="connsiteY129" fmla="*/ 20169 h 3364875"/>
                  <a:gd name="connsiteX130" fmla="*/ 287032 w 657292"/>
                  <a:gd name="connsiteY130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60537 w 657292"/>
                  <a:gd name="connsiteY49" fmla="*/ 1403326 h 3364875"/>
                  <a:gd name="connsiteX50" fmla="*/ 550726 w 657292"/>
                  <a:gd name="connsiteY50" fmla="*/ 1679018 h 3364875"/>
                  <a:gd name="connsiteX51" fmla="*/ 542802 w 657292"/>
                  <a:gd name="connsiteY51" fmla="*/ 1744536 h 3364875"/>
                  <a:gd name="connsiteX52" fmla="*/ 535892 w 657292"/>
                  <a:gd name="connsiteY52" fmla="*/ 1996740 h 3364875"/>
                  <a:gd name="connsiteX53" fmla="*/ 539471 w 657292"/>
                  <a:gd name="connsiteY53" fmla="*/ 2110924 h 3364875"/>
                  <a:gd name="connsiteX54" fmla="*/ 554760 w 657292"/>
                  <a:gd name="connsiteY54" fmla="*/ 2302855 h 3364875"/>
                  <a:gd name="connsiteX55" fmla="*/ 595749 w 657292"/>
                  <a:gd name="connsiteY55" fmla="*/ 2499992 h 3364875"/>
                  <a:gd name="connsiteX56" fmla="*/ 625677 w 657292"/>
                  <a:gd name="connsiteY56" fmla="*/ 2735515 h 3364875"/>
                  <a:gd name="connsiteX57" fmla="*/ 623075 w 657292"/>
                  <a:gd name="connsiteY57" fmla="*/ 2927772 h 3364875"/>
                  <a:gd name="connsiteX58" fmla="*/ 637063 w 657292"/>
                  <a:gd name="connsiteY58" fmla="*/ 3036099 h 3364875"/>
                  <a:gd name="connsiteX59" fmla="*/ 647798 w 657292"/>
                  <a:gd name="connsiteY59" fmla="*/ 3055292 h 3364875"/>
                  <a:gd name="connsiteX60" fmla="*/ 649100 w 657292"/>
                  <a:gd name="connsiteY60" fmla="*/ 3120028 h 3364875"/>
                  <a:gd name="connsiteX61" fmla="*/ 636738 w 657292"/>
                  <a:gd name="connsiteY61" fmla="*/ 3201681 h 3364875"/>
                  <a:gd name="connsiteX62" fmla="*/ 640316 w 657292"/>
                  <a:gd name="connsiteY62" fmla="*/ 3287562 h 3364875"/>
                  <a:gd name="connsiteX63" fmla="*/ 620472 w 657292"/>
                  <a:gd name="connsiteY63" fmla="*/ 3314237 h 3364875"/>
                  <a:gd name="connsiteX64" fmla="*/ 460746 w 657292"/>
                  <a:gd name="connsiteY64" fmla="*/ 3355877 h 3364875"/>
                  <a:gd name="connsiteX65" fmla="*/ 291586 w 657292"/>
                  <a:gd name="connsiteY65" fmla="*/ 3358479 h 3364875"/>
                  <a:gd name="connsiteX66" fmla="*/ 254501 w 657292"/>
                  <a:gd name="connsiteY66" fmla="*/ 3343840 h 3364875"/>
                  <a:gd name="connsiteX67" fmla="*/ 248970 w 657292"/>
                  <a:gd name="connsiteY67" fmla="*/ 3301876 h 3364875"/>
                  <a:gd name="connsiteX68" fmla="*/ 288658 w 657292"/>
                  <a:gd name="connsiteY68" fmla="*/ 3264465 h 3364875"/>
                  <a:gd name="connsiteX69" fmla="*/ 304598 w 657292"/>
                  <a:gd name="connsiteY69" fmla="*/ 3247549 h 3364875"/>
                  <a:gd name="connsiteX70" fmla="*/ 284754 w 657292"/>
                  <a:gd name="connsiteY70" fmla="*/ 3243971 h 3364875"/>
                  <a:gd name="connsiteX71" fmla="*/ 180656 w 657292"/>
                  <a:gd name="connsiteY71" fmla="*/ 3241043 h 3364875"/>
                  <a:gd name="connsiteX72" fmla="*/ 91847 w 657292"/>
                  <a:gd name="connsiteY72" fmla="*/ 3230633 h 3364875"/>
                  <a:gd name="connsiteX73" fmla="*/ 61918 w 657292"/>
                  <a:gd name="connsiteY73" fmla="*/ 3202982 h 3364875"/>
                  <a:gd name="connsiteX74" fmla="*/ 72978 w 657292"/>
                  <a:gd name="connsiteY74" fmla="*/ 3171753 h 3364875"/>
                  <a:gd name="connsiteX75" fmla="*/ 117220 w 657292"/>
                  <a:gd name="connsiteY75" fmla="*/ 3152885 h 3364875"/>
                  <a:gd name="connsiteX76" fmla="*/ 292237 w 657292"/>
                  <a:gd name="connsiteY76" fmla="*/ 3060497 h 3364875"/>
                  <a:gd name="connsiteX77" fmla="*/ 335828 w 657292"/>
                  <a:gd name="connsiteY77" fmla="*/ 2985351 h 3364875"/>
                  <a:gd name="connsiteX78" fmla="*/ 327695 w 657292"/>
                  <a:gd name="connsiteY78" fmla="*/ 2949893 h 3364875"/>
                  <a:gd name="connsiteX79" fmla="*/ 247344 w 657292"/>
                  <a:gd name="connsiteY79" fmla="*/ 2706562 h 3364875"/>
                  <a:gd name="connsiteX80" fmla="*/ 226524 w 657292"/>
                  <a:gd name="connsiteY80" fmla="*/ 2506823 h 3364875"/>
                  <a:gd name="connsiteX81" fmla="*/ 223271 w 657292"/>
                  <a:gd name="connsiteY81" fmla="*/ 2473316 h 3364875"/>
                  <a:gd name="connsiteX82" fmla="*/ 157559 w 657292"/>
                  <a:gd name="connsiteY82" fmla="*/ 2206239 h 3364875"/>
                  <a:gd name="connsiteX83" fmla="*/ 68750 w 657292"/>
                  <a:gd name="connsiteY83" fmla="*/ 1962908 h 3364875"/>
                  <a:gd name="connsiteX84" fmla="*/ 38171 w 657292"/>
                  <a:gd name="connsiteY84" fmla="*/ 1826279 h 3364875"/>
                  <a:gd name="connsiteX85" fmla="*/ 21905 w 657292"/>
                  <a:gd name="connsiteY85" fmla="*/ 1719903 h 3364875"/>
                  <a:gd name="connsiteX86" fmla="*/ 19628 w 657292"/>
                  <a:gd name="connsiteY86" fmla="*/ 1207868 h 3364875"/>
                  <a:gd name="connsiteX87" fmla="*/ 59641 w 657292"/>
                  <a:gd name="connsiteY87" fmla="*/ 906959 h 3364875"/>
                  <a:gd name="connsiteX88" fmla="*/ 75581 w 657292"/>
                  <a:gd name="connsiteY88" fmla="*/ 845150 h 3364875"/>
                  <a:gd name="connsiteX89" fmla="*/ 82087 w 657292"/>
                  <a:gd name="connsiteY89" fmla="*/ 811644 h 3364875"/>
                  <a:gd name="connsiteX90" fmla="*/ 4013 w 657292"/>
                  <a:gd name="connsiteY90" fmla="*/ 710473 h 3364875"/>
                  <a:gd name="connsiteX91" fmla="*/ 15074 w 657292"/>
                  <a:gd name="connsiteY91" fmla="*/ 678593 h 3364875"/>
                  <a:gd name="connsiteX92" fmla="*/ 34267 w 657292"/>
                  <a:gd name="connsiteY92" fmla="*/ 658098 h 3364875"/>
                  <a:gd name="connsiteX93" fmla="*/ 61918 w 657292"/>
                  <a:gd name="connsiteY93" fmla="*/ 635001 h 3364875"/>
                  <a:gd name="connsiteX94" fmla="*/ 85666 w 657292"/>
                  <a:gd name="connsiteY94" fmla="*/ 623615 h 3364875"/>
                  <a:gd name="connsiteX95" fmla="*/ 120474 w 657292"/>
                  <a:gd name="connsiteY95" fmla="*/ 628820 h 3364875"/>
                  <a:gd name="connsiteX96" fmla="*/ 157233 w 657292"/>
                  <a:gd name="connsiteY96" fmla="*/ 657447 h 3364875"/>
                  <a:gd name="connsiteX97" fmla="*/ 202126 w 657292"/>
                  <a:gd name="connsiteY97" fmla="*/ 597265 h 3364875"/>
                  <a:gd name="connsiteX98" fmla="*/ 194644 w 657292"/>
                  <a:gd name="connsiteY98" fmla="*/ 513336 h 3364875"/>
                  <a:gd name="connsiteX99" fmla="*/ 186837 w 657292"/>
                  <a:gd name="connsiteY99" fmla="*/ 462263 h 3364875"/>
                  <a:gd name="connsiteX100" fmla="*/ 146824 w 657292"/>
                  <a:gd name="connsiteY100" fmla="*/ 444046 h 3364875"/>
                  <a:gd name="connsiteX101" fmla="*/ 133811 w 657292"/>
                  <a:gd name="connsiteY101" fmla="*/ 433636 h 3364875"/>
                  <a:gd name="connsiteX102" fmla="*/ 127956 w 657292"/>
                  <a:gd name="connsiteY102" fmla="*/ 423876 h 3364875"/>
                  <a:gd name="connsiteX103" fmla="*/ 125028 w 657292"/>
                  <a:gd name="connsiteY103" fmla="*/ 413792 h 3364875"/>
                  <a:gd name="connsiteX104" fmla="*/ 124052 w 657292"/>
                  <a:gd name="connsiteY104" fmla="*/ 401755 h 3364875"/>
                  <a:gd name="connsiteX105" fmla="*/ 124052 w 657292"/>
                  <a:gd name="connsiteY105" fmla="*/ 389394 h 3364875"/>
                  <a:gd name="connsiteX106" fmla="*/ 123076 w 657292"/>
                  <a:gd name="connsiteY106" fmla="*/ 375405 h 3364875"/>
                  <a:gd name="connsiteX107" fmla="*/ 121775 w 657292"/>
                  <a:gd name="connsiteY107" fmla="*/ 356537 h 3364875"/>
                  <a:gd name="connsiteX108" fmla="*/ 115919 w 657292"/>
                  <a:gd name="connsiteY108" fmla="*/ 336368 h 3364875"/>
                  <a:gd name="connsiteX109" fmla="*/ 110064 w 657292"/>
                  <a:gd name="connsiteY109" fmla="*/ 316200 h 3364875"/>
                  <a:gd name="connsiteX110" fmla="*/ 107787 w 657292"/>
                  <a:gd name="connsiteY110" fmla="*/ 301235 h 3364875"/>
                  <a:gd name="connsiteX111" fmla="*/ 106811 w 657292"/>
                  <a:gd name="connsiteY111" fmla="*/ 289199 h 3364875"/>
                  <a:gd name="connsiteX112" fmla="*/ 108112 w 657292"/>
                  <a:gd name="connsiteY112" fmla="*/ 278789 h 3364875"/>
                  <a:gd name="connsiteX113" fmla="*/ 111690 w 657292"/>
                  <a:gd name="connsiteY113" fmla="*/ 270006 h 3364875"/>
                  <a:gd name="connsiteX114" fmla="*/ 114944 w 657292"/>
                  <a:gd name="connsiteY114" fmla="*/ 260247 h 3364875"/>
                  <a:gd name="connsiteX115" fmla="*/ 119173 w 657292"/>
                  <a:gd name="connsiteY115" fmla="*/ 250162 h 3364875"/>
                  <a:gd name="connsiteX116" fmla="*/ 124377 w 657292"/>
                  <a:gd name="connsiteY116" fmla="*/ 239427 h 3364875"/>
                  <a:gd name="connsiteX117" fmla="*/ 126329 w 657292"/>
                  <a:gd name="connsiteY117" fmla="*/ 224137 h 3364875"/>
                  <a:gd name="connsiteX118" fmla="*/ 122751 w 657292"/>
                  <a:gd name="connsiteY118" fmla="*/ 178269 h 3364875"/>
                  <a:gd name="connsiteX119" fmla="*/ 126655 w 657292"/>
                  <a:gd name="connsiteY119" fmla="*/ 163630 h 3364875"/>
                  <a:gd name="connsiteX120" fmla="*/ 134462 w 657292"/>
                  <a:gd name="connsiteY120" fmla="*/ 144112 h 3364875"/>
                  <a:gd name="connsiteX121" fmla="*/ 141944 w 657292"/>
                  <a:gd name="connsiteY121" fmla="*/ 125244 h 3364875"/>
                  <a:gd name="connsiteX122" fmla="*/ 153981 w 657292"/>
                  <a:gd name="connsiteY122" fmla="*/ 108328 h 3364875"/>
                  <a:gd name="connsiteX123" fmla="*/ 165366 w 657292"/>
                  <a:gd name="connsiteY123" fmla="*/ 95966 h 3364875"/>
                  <a:gd name="connsiteX124" fmla="*/ 181632 w 657292"/>
                  <a:gd name="connsiteY124" fmla="*/ 75472 h 3364875"/>
                  <a:gd name="connsiteX125" fmla="*/ 185861 w 657292"/>
                  <a:gd name="connsiteY125" fmla="*/ 63760 h 3364875"/>
                  <a:gd name="connsiteX126" fmla="*/ 197572 w 657292"/>
                  <a:gd name="connsiteY126" fmla="*/ 51073 h 3364875"/>
                  <a:gd name="connsiteX127" fmla="*/ 201801 w 657292"/>
                  <a:gd name="connsiteY127" fmla="*/ 40338 h 3364875"/>
                  <a:gd name="connsiteX128" fmla="*/ 223271 w 657292"/>
                  <a:gd name="connsiteY128" fmla="*/ 28627 h 3364875"/>
                  <a:gd name="connsiteX129" fmla="*/ 234006 w 657292"/>
                  <a:gd name="connsiteY129" fmla="*/ 20169 h 3364875"/>
                  <a:gd name="connsiteX130" fmla="*/ 287032 w 657292"/>
                  <a:gd name="connsiteY130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60537 w 657292"/>
                  <a:gd name="connsiteY49" fmla="*/ 1403326 h 3364875"/>
                  <a:gd name="connsiteX50" fmla="*/ 550726 w 657292"/>
                  <a:gd name="connsiteY50" fmla="*/ 1679018 h 3364875"/>
                  <a:gd name="connsiteX51" fmla="*/ 530310 w 657292"/>
                  <a:gd name="connsiteY51" fmla="*/ 1772018 h 3364875"/>
                  <a:gd name="connsiteX52" fmla="*/ 535892 w 657292"/>
                  <a:gd name="connsiteY52" fmla="*/ 1996740 h 3364875"/>
                  <a:gd name="connsiteX53" fmla="*/ 539471 w 657292"/>
                  <a:gd name="connsiteY53" fmla="*/ 2110924 h 3364875"/>
                  <a:gd name="connsiteX54" fmla="*/ 554760 w 657292"/>
                  <a:gd name="connsiteY54" fmla="*/ 2302855 h 3364875"/>
                  <a:gd name="connsiteX55" fmla="*/ 595749 w 657292"/>
                  <a:gd name="connsiteY55" fmla="*/ 2499992 h 3364875"/>
                  <a:gd name="connsiteX56" fmla="*/ 625677 w 657292"/>
                  <a:gd name="connsiteY56" fmla="*/ 2735515 h 3364875"/>
                  <a:gd name="connsiteX57" fmla="*/ 623075 w 657292"/>
                  <a:gd name="connsiteY57" fmla="*/ 2927772 h 3364875"/>
                  <a:gd name="connsiteX58" fmla="*/ 637063 w 657292"/>
                  <a:gd name="connsiteY58" fmla="*/ 3036099 h 3364875"/>
                  <a:gd name="connsiteX59" fmla="*/ 647798 w 657292"/>
                  <a:gd name="connsiteY59" fmla="*/ 3055292 h 3364875"/>
                  <a:gd name="connsiteX60" fmla="*/ 649100 w 657292"/>
                  <a:gd name="connsiteY60" fmla="*/ 3120028 h 3364875"/>
                  <a:gd name="connsiteX61" fmla="*/ 636738 w 657292"/>
                  <a:gd name="connsiteY61" fmla="*/ 3201681 h 3364875"/>
                  <a:gd name="connsiteX62" fmla="*/ 640316 w 657292"/>
                  <a:gd name="connsiteY62" fmla="*/ 3287562 h 3364875"/>
                  <a:gd name="connsiteX63" fmla="*/ 620472 w 657292"/>
                  <a:gd name="connsiteY63" fmla="*/ 3314237 h 3364875"/>
                  <a:gd name="connsiteX64" fmla="*/ 460746 w 657292"/>
                  <a:gd name="connsiteY64" fmla="*/ 3355877 h 3364875"/>
                  <a:gd name="connsiteX65" fmla="*/ 291586 w 657292"/>
                  <a:gd name="connsiteY65" fmla="*/ 3358479 h 3364875"/>
                  <a:gd name="connsiteX66" fmla="*/ 254501 w 657292"/>
                  <a:gd name="connsiteY66" fmla="*/ 3343840 h 3364875"/>
                  <a:gd name="connsiteX67" fmla="*/ 248970 w 657292"/>
                  <a:gd name="connsiteY67" fmla="*/ 3301876 h 3364875"/>
                  <a:gd name="connsiteX68" fmla="*/ 288658 w 657292"/>
                  <a:gd name="connsiteY68" fmla="*/ 3264465 h 3364875"/>
                  <a:gd name="connsiteX69" fmla="*/ 304598 w 657292"/>
                  <a:gd name="connsiteY69" fmla="*/ 3247549 h 3364875"/>
                  <a:gd name="connsiteX70" fmla="*/ 284754 w 657292"/>
                  <a:gd name="connsiteY70" fmla="*/ 3243971 h 3364875"/>
                  <a:gd name="connsiteX71" fmla="*/ 180656 w 657292"/>
                  <a:gd name="connsiteY71" fmla="*/ 3241043 h 3364875"/>
                  <a:gd name="connsiteX72" fmla="*/ 91847 w 657292"/>
                  <a:gd name="connsiteY72" fmla="*/ 3230633 h 3364875"/>
                  <a:gd name="connsiteX73" fmla="*/ 61918 w 657292"/>
                  <a:gd name="connsiteY73" fmla="*/ 3202982 h 3364875"/>
                  <a:gd name="connsiteX74" fmla="*/ 72978 w 657292"/>
                  <a:gd name="connsiteY74" fmla="*/ 3171753 h 3364875"/>
                  <a:gd name="connsiteX75" fmla="*/ 117220 w 657292"/>
                  <a:gd name="connsiteY75" fmla="*/ 3152885 h 3364875"/>
                  <a:gd name="connsiteX76" fmla="*/ 292237 w 657292"/>
                  <a:gd name="connsiteY76" fmla="*/ 3060497 h 3364875"/>
                  <a:gd name="connsiteX77" fmla="*/ 335828 w 657292"/>
                  <a:gd name="connsiteY77" fmla="*/ 2985351 h 3364875"/>
                  <a:gd name="connsiteX78" fmla="*/ 327695 w 657292"/>
                  <a:gd name="connsiteY78" fmla="*/ 2949893 h 3364875"/>
                  <a:gd name="connsiteX79" fmla="*/ 247344 w 657292"/>
                  <a:gd name="connsiteY79" fmla="*/ 2706562 h 3364875"/>
                  <a:gd name="connsiteX80" fmla="*/ 226524 w 657292"/>
                  <a:gd name="connsiteY80" fmla="*/ 2506823 h 3364875"/>
                  <a:gd name="connsiteX81" fmla="*/ 223271 w 657292"/>
                  <a:gd name="connsiteY81" fmla="*/ 2473316 h 3364875"/>
                  <a:gd name="connsiteX82" fmla="*/ 157559 w 657292"/>
                  <a:gd name="connsiteY82" fmla="*/ 2206239 h 3364875"/>
                  <a:gd name="connsiteX83" fmla="*/ 68750 w 657292"/>
                  <a:gd name="connsiteY83" fmla="*/ 1962908 h 3364875"/>
                  <a:gd name="connsiteX84" fmla="*/ 38171 w 657292"/>
                  <a:gd name="connsiteY84" fmla="*/ 1826279 h 3364875"/>
                  <a:gd name="connsiteX85" fmla="*/ 21905 w 657292"/>
                  <a:gd name="connsiteY85" fmla="*/ 1719903 h 3364875"/>
                  <a:gd name="connsiteX86" fmla="*/ 19628 w 657292"/>
                  <a:gd name="connsiteY86" fmla="*/ 1207868 h 3364875"/>
                  <a:gd name="connsiteX87" fmla="*/ 59641 w 657292"/>
                  <a:gd name="connsiteY87" fmla="*/ 906959 h 3364875"/>
                  <a:gd name="connsiteX88" fmla="*/ 75581 w 657292"/>
                  <a:gd name="connsiteY88" fmla="*/ 845150 h 3364875"/>
                  <a:gd name="connsiteX89" fmla="*/ 82087 w 657292"/>
                  <a:gd name="connsiteY89" fmla="*/ 811644 h 3364875"/>
                  <a:gd name="connsiteX90" fmla="*/ 4013 w 657292"/>
                  <a:gd name="connsiteY90" fmla="*/ 710473 h 3364875"/>
                  <a:gd name="connsiteX91" fmla="*/ 15074 w 657292"/>
                  <a:gd name="connsiteY91" fmla="*/ 678593 h 3364875"/>
                  <a:gd name="connsiteX92" fmla="*/ 34267 w 657292"/>
                  <a:gd name="connsiteY92" fmla="*/ 658098 h 3364875"/>
                  <a:gd name="connsiteX93" fmla="*/ 61918 w 657292"/>
                  <a:gd name="connsiteY93" fmla="*/ 635001 h 3364875"/>
                  <a:gd name="connsiteX94" fmla="*/ 85666 w 657292"/>
                  <a:gd name="connsiteY94" fmla="*/ 623615 h 3364875"/>
                  <a:gd name="connsiteX95" fmla="*/ 120474 w 657292"/>
                  <a:gd name="connsiteY95" fmla="*/ 628820 h 3364875"/>
                  <a:gd name="connsiteX96" fmla="*/ 157233 w 657292"/>
                  <a:gd name="connsiteY96" fmla="*/ 657447 h 3364875"/>
                  <a:gd name="connsiteX97" fmla="*/ 202126 w 657292"/>
                  <a:gd name="connsiteY97" fmla="*/ 597265 h 3364875"/>
                  <a:gd name="connsiteX98" fmla="*/ 194644 w 657292"/>
                  <a:gd name="connsiteY98" fmla="*/ 513336 h 3364875"/>
                  <a:gd name="connsiteX99" fmla="*/ 186837 w 657292"/>
                  <a:gd name="connsiteY99" fmla="*/ 462263 h 3364875"/>
                  <a:gd name="connsiteX100" fmla="*/ 146824 w 657292"/>
                  <a:gd name="connsiteY100" fmla="*/ 444046 h 3364875"/>
                  <a:gd name="connsiteX101" fmla="*/ 133811 w 657292"/>
                  <a:gd name="connsiteY101" fmla="*/ 433636 h 3364875"/>
                  <a:gd name="connsiteX102" fmla="*/ 127956 w 657292"/>
                  <a:gd name="connsiteY102" fmla="*/ 423876 h 3364875"/>
                  <a:gd name="connsiteX103" fmla="*/ 125028 w 657292"/>
                  <a:gd name="connsiteY103" fmla="*/ 413792 h 3364875"/>
                  <a:gd name="connsiteX104" fmla="*/ 124052 w 657292"/>
                  <a:gd name="connsiteY104" fmla="*/ 401755 h 3364875"/>
                  <a:gd name="connsiteX105" fmla="*/ 124052 w 657292"/>
                  <a:gd name="connsiteY105" fmla="*/ 389394 h 3364875"/>
                  <a:gd name="connsiteX106" fmla="*/ 123076 w 657292"/>
                  <a:gd name="connsiteY106" fmla="*/ 375405 h 3364875"/>
                  <a:gd name="connsiteX107" fmla="*/ 121775 w 657292"/>
                  <a:gd name="connsiteY107" fmla="*/ 356537 h 3364875"/>
                  <a:gd name="connsiteX108" fmla="*/ 115919 w 657292"/>
                  <a:gd name="connsiteY108" fmla="*/ 336368 h 3364875"/>
                  <a:gd name="connsiteX109" fmla="*/ 110064 w 657292"/>
                  <a:gd name="connsiteY109" fmla="*/ 316200 h 3364875"/>
                  <a:gd name="connsiteX110" fmla="*/ 107787 w 657292"/>
                  <a:gd name="connsiteY110" fmla="*/ 301235 h 3364875"/>
                  <a:gd name="connsiteX111" fmla="*/ 106811 w 657292"/>
                  <a:gd name="connsiteY111" fmla="*/ 289199 h 3364875"/>
                  <a:gd name="connsiteX112" fmla="*/ 108112 w 657292"/>
                  <a:gd name="connsiteY112" fmla="*/ 278789 h 3364875"/>
                  <a:gd name="connsiteX113" fmla="*/ 111690 w 657292"/>
                  <a:gd name="connsiteY113" fmla="*/ 270006 h 3364875"/>
                  <a:gd name="connsiteX114" fmla="*/ 114944 w 657292"/>
                  <a:gd name="connsiteY114" fmla="*/ 260247 h 3364875"/>
                  <a:gd name="connsiteX115" fmla="*/ 119173 w 657292"/>
                  <a:gd name="connsiteY115" fmla="*/ 250162 h 3364875"/>
                  <a:gd name="connsiteX116" fmla="*/ 124377 w 657292"/>
                  <a:gd name="connsiteY116" fmla="*/ 239427 h 3364875"/>
                  <a:gd name="connsiteX117" fmla="*/ 126329 w 657292"/>
                  <a:gd name="connsiteY117" fmla="*/ 224137 h 3364875"/>
                  <a:gd name="connsiteX118" fmla="*/ 122751 w 657292"/>
                  <a:gd name="connsiteY118" fmla="*/ 178269 h 3364875"/>
                  <a:gd name="connsiteX119" fmla="*/ 126655 w 657292"/>
                  <a:gd name="connsiteY119" fmla="*/ 163630 h 3364875"/>
                  <a:gd name="connsiteX120" fmla="*/ 134462 w 657292"/>
                  <a:gd name="connsiteY120" fmla="*/ 144112 h 3364875"/>
                  <a:gd name="connsiteX121" fmla="*/ 141944 w 657292"/>
                  <a:gd name="connsiteY121" fmla="*/ 125244 h 3364875"/>
                  <a:gd name="connsiteX122" fmla="*/ 153981 w 657292"/>
                  <a:gd name="connsiteY122" fmla="*/ 108328 h 3364875"/>
                  <a:gd name="connsiteX123" fmla="*/ 165366 w 657292"/>
                  <a:gd name="connsiteY123" fmla="*/ 95966 h 3364875"/>
                  <a:gd name="connsiteX124" fmla="*/ 181632 w 657292"/>
                  <a:gd name="connsiteY124" fmla="*/ 75472 h 3364875"/>
                  <a:gd name="connsiteX125" fmla="*/ 185861 w 657292"/>
                  <a:gd name="connsiteY125" fmla="*/ 63760 h 3364875"/>
                  <a:gd name="connsiteX126" fmla="*/ 197572 w 657292"/>
                  <a:gd name="connsiteY126" fmla="*/ 51073 h 3364875"/>
                  <a:gd name="connsiteX127" fmla="*/ 201801 w 657292"/>
                  <a:gd name="connsiteY127" fmla="*/ 40338 h 3364875"/>
                  <a:gd name="connsiteX128" fmla="*/ 223271 w 657292"/>
                  <a:gd name="connsiteY128" fmla="*/ 28627 h 3364875"/>
                  <a:gd name="connsiteX129" fmla="*/ 234006 w 657292"/>
                  <a:gd name="connsiteY129" fmla="*/ 20169 h 3364875"/>
                  <a:gd name="connsiteX130" fmla="*/ 287032 w 657292"/>
                  <a:gd name="connsiteY130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60537 w 657292"/>
                  <a:gd name="connsiteY49" fmla="*/ 1403326 h 3364875"/>
                  <a:gd name="connsiteX50" fmla="*/ 550726 w 657292"/>
                  <a:gd name="connsiteY50" fmla="*/ 1679018 h 3364875"/>
                  <a:gd name="connsiteX51" fmla="*/ 530310 w 657292"/>
                  <a:gd name="connsiteY51" fmla="*/ 1772018 h 3364875"/>
                  <a:gd name="connsiteX52" fmla="*/ 528397 w 657292"/>
                  <a:gd name="connsiteY52" fmla="*/ 2016727 h 3364875"/>
                  <a:gd name="connsiteX53" fmla="*/ 539471 w 657292"/>
                  <a:gd name="connsiteY53" fmla="*/ 2110924 h 3364875"/>
                  <a:gd name="connsiteX54" fmla="*/ 554760 w 657292"/>
                  <a:gd name="connsiteY54" fmla="*/ 2302855 h 3364875"/>
                  <a:gd name="connsiteX55" fmla="*/ 595749 w 657292"/>
                  <a:gd name="connsiteY55" fmla="*/ 2499992 h 3364875"/>
                  <a:gd name="connsiteX56" fmla="*/ 625677 w 657292"/>
                  <a:gd name="connsiteY56" fmla="*/ 2735515 h 3364875"/>
                  <a:gd name="connsiteX57" fmla="*/ 623075 w 657292"/>
                  <a:gd name="connsiteY57" fmla="*/ 2927772 h 3364875"/>
                  <a:gd name="connsiteX58" fmla="*/ 637063 w 657292"/>
                  <a:gd name="connsiteY58" fmla="*/ 3036099 h 3364875"/>
                  <a:gd name="connsiteX59" fmla="*/ 647798 w 657292"/>
                  <a:gd name="connsiteY59" fmla="*/ 3055292 h 3364875"/>
                  <a:gd name="connsiteX60" fmla="*/ 649100 w 657292"/>
                  <a:gd name="connsiteY60" fmla="*/ 3120028 h 3364875"/>
                  <a:gd name="connsiteX61" fmla="*/ 636738 w 657292"/>
                  <a:gd name="connsiteY61" fmla="*/ 3201681 h 3364875"/>
                  <a:gd name="connsiteX62" fmla="*/ 640316 w 657292"/>
                  <a:gd name="connsiteY62" fmla="*/ 3287562 h 3364875"/>
                  <a:gd name="connsiteX63" fmla="*/ 620472 w 657292"/>
                  <a:gd name="connsiteY63" fmla="*/ 3314237 h 3364875"/>
                  <a:gd name="connsiteX64" fmla="*/ 460746 w 657292"/>
                  <a:gd name="connsiteY64" fmla="*/ 3355877 h 3364875"/>
                  <a:gd name="connsiteX65" fmla="*/ 291586 w 657292"/>
                  <a:gd name="connsiteY65" fmla="*/ 3358479 h 3364875"/>
                  <a:gd name="connsiteX66" fmla="*/ 254501 w 657292"/>
                  <a:gd name="connsiteY66" fmla="*/ 3343840 h 3364875"/>
                  <a:gd name="connsiteX67" fmla="*/ 248970 w 657292"/>
                  <a:gd name="connsiteY67" fmla="*/ 3301876 h 3364875"/>
                  <a:gd name="connsiteX68" fmla="*/ 288658 w 657292"/>
                  <a:gd name="connsiteY68" fmla="*/ 3264465 h 3364875"/>
                  <a:gd name="connsiteX69" fmla="*/ 304598 w 657292"/>
                  <a:gd name="connsiteY69" fmla="*/ 3247549 h 3364875"/>
                  <a:gd name="connsiteX70" fmla="*/ 284754 w 657292"/>
                  <a:gd name="connsiteY70" fmla="*/ 3243971 h 3364875"/>
                  <a:gd name="connsiteX71" fmla="*/ 180656 w 657292"/>
                  <a:gd name="connsiteY71" fmla="*/ 3241043 h 3364875"/>
                  <a:gd name="connsiteX72" fmla="*/ 91847 w 657292"/>
                  <a:gd name="connsiteY72" fmla="*/ 3230633 h 3364875"/>
                  <a:gd name="connsiteX73" fmla="*/ 61918 w 657292"/>
                  <a:gd name="connsiteY73" fmla="*/ 3202982 h 3364875"/>
                  <a:gd name="connsiteX74" fmla="*/ 72978 w 657292"/>
                  <a:gd name="connsiteY74" fmla="*/ 3171753 h 3364875"/>
                  <a:gd name="connsiteX75" fmla="*/ 117220 w 657292"/>
                  <a:gd name="connsiteY75" fmla="*/ 3152885 h 3364875"/>
                  <a:gd name="connsiteX76" fmla="*/ 292237 w 657292"/>
                  <a:gd name="connsiteY76" fmla="*/ 3060497 h 3364875"/>
                  <a:gd name="connsiteX77" fmla="*/ 335828 w 657292"/>
                  <a:gd name="connsiteY77" fmla="*/ 2985351 h 3364875"/>
                  <a:gd name="connsiteX78" fmla="*/ 327695 w 657292"/>
                  <a:gd name="connsiteY78" fmla="*/ 2949893 h 3364875"/>
                  <a:gd name="connsiteX79" fmla="*/ 247344 w 657292"/>
                  <a:gd name="connsiteY79" fmla="*/ 2706562 h 3364875"/>
                  <a:gd name="connsiteX80" fmla="*/ 226524 w 657292"/>
                  <a:gd name="connsiteY80" fmla="*/ 2506823 h 3364875"/>
                  <a:gd name="connsiteX81" fmla="*/ 223271 w 657292"/>
                  <a:gd name="connsiteY81" fmla="*/ 2473316 h 3364875"/>
                  <a:gd name="connsiteX82" fmla="*/ 157559 w 657292"/>
                  <a:gd name="connsiteY82" fmla="*/ 2206239 h 3364875"/>
                  <a:gd name="connsiteX83" fmla="*/ 68750 w 657292"/>
                  <a:gd name="connsiteY83" fmla="*/ 1962908 h 3364875"/>
                  <a:gd name="connsiteX84" fmla="*/ 38171 w 657292"/>
                  <a:gd name="connsiteY84" fmla="*/ 1826279 h 3364875"/>
                  <a:gd name="connsiteX85" fmla="*/ 21905 w 657292"/>
                  <a:gd name="connsiteY85" fmla="*/ 1719903 h 3364875"/>
                  <a:gd name="connsiteX86" fmla="*/ 19628 w 657292"/>
                  <a:gd name="connsiteY86" fmla="*/ 1207868 h 3364875"/>
                  <a:gd name="connsiteX87" fmla="*/ 59641 w 657292"/>
                  <a:gd name="connsiteY87" fmla="*/ 906959 h 3364875"/>
                  <a:gd name="connsiteX88" fmla="*/ 75581 w 657292"/>
                  <a:gd name="connsiteY88" fmla="*/ 845150 h 3364875"/>
                  <a:gd name="connsiteX89" fmla="*/ 82087 w 657292"/>
                  <a:gd name="connsiteY89" fmla="*/ 811644 h 3364875"/>
                  <a:gd name="connsiteX90" fmla="*/ 4013 w 657292"/>
                  <a:gd name="connsiteY90" fmla="*/ 710473 h 3364875"/>
                  <a:gd name="connsiteX91" fmla="*/ 15074 w 657292"/>
                  <a:gd name="connsiteY91" fmla="*/ 678593 h 3364875"/>
                  <a:gd name="connsiteX92" fmla="*/ 34267 w 657292"/>
                  <a:gd name="connsiteY92" fmla="*/ 658098 h 3364875"/>
                  <a:gd name="connsiteX93" fmla="*/ 61918 w 657292"/>
                  <a:gd name="connsiteY93" fmla="*/ 635001 h 3364875"/>
                  <a:gd name="connsiteX94" fmla="*/ 85666 w 657292"/>
                  <a:gd name="connsiteY94" fmla="*/ 623615 h 3364875"/>
                  <a:gd name="connsiteX95" fmla="*/ 120474 w 657292"/>
                  <a:gd name="connsiteY95" fmla="*/ 628820 h 3364875"/>
                  <a:gd name="connsiteX96" fmla="*/ 157233 w 657292"/>
                  <a:gd name="connsiteY96" fmla="*/ 657447 h 3364875"/>
                  <a:gd name="connsiteX97" fmla="*/ 202126 w 657292"/>
                  <a:gd name="connsiteY97" fmla="*/ 597265 h 3364875"/>
                  <a:gd name="connsiteX98" fmla="*/ 194644 w 657292"/>
                  <a:gd name="connsiteY98" fmla="*/ 513336 h 3364875"/>
                  <a:gd name="connsiteX99" fmla="*/ 186837 w 657292"/>
                  <a:gd name="connsiteY99" fmla="*/ 462263 h 3364875"/>
                  <a:gd name="connsiteX100" fmla="*/ 146824 w 657292"/>
                  <a:gd name="connsiteY100" fmla="*/ 444046 h 3364875"/>
                  <a:gd name="connsiteX101" fmla="*/ 133811 w 657292"/>
                  <a:gd name="connsiteY101" fmla="*/ 433636 h 3364875"/>
                  <a:gd name="connsiteX102" fmla="*/ 127956 w 657292"/>
                  <a:gd name="connsiteY102" fmla="*/ 423876 h 3364875"/>
                  <a:gd name="connsiteX103" fmla="*/ 125028 w 657292"/>
                  <a:gd name="connsiteY103" fmla="*/ 413792 h 3364875"/>
                  <a:gd name="connsiteX104" fmla="*/ 124052 w 657292"/>
                  <a:gd name="connsiteY104" fmla="*/ 401755 h 3364875"/>
                  <a:gd name="connsiteX105" fmla="*/ 124052 w 657292"/>
                  <a:gd name="connsiteY105" fmla="*/ 389394 h 3364875"/>
                  <a:gd name="connsiteX106" fmla="*/ 123076 w 657292"/>
                  <a:gd name="connsiteY106" fmla="*/ 375405 h 3364875"/>
                  <a:gd name="connsiteX107" fmla="*/ 121775 w 657292"/>
                  <a:gd name="connsiteY107" fmla="*/ 356537 h 3364875"/>
                  <a:gd name="connsiteX108" fmla="*/ 115919 w 657292"/>
                  <a:gd name="connsiteY108" fmla="*/ 336368 h 3364875"/>
                  <a:gd name="connsiteX109" fmla="*/ 110064 w 657292"/>
                  <a:gd name="connsiteY109" fmla="*/ 316200 h 3364875"/>
                  <a:gd name="connsiteX110" fmla="*/ 107787 w 657292"/>
                  <a:gd name="connsiteY110" fmla="*/ 301235 h 3364875"/>
                  <a:gd name="connsiteX111" fmla="*/ 106811 w 657292"/>
                  <a:gd name="connsiteY111" fmla="*/ 289199 h 3364875"/>
                  <a:gd name="connsiteX112" fmla="*/ 108112 w 657292"/>
                  <a:gd name="connsiteY112" fmla="*/ 278789 h 3364875"/>
                  <a:gd name="connsiteX113" fmla="*/ 111690 w 657292"/>
                  <a:gd name="connsiteY113" fmla="*/ 270006 h 3364875"/>
                  <a:gd name="connsiteX114" fmla="*/ 114944 w 657292"/>
                  <a:gd name="connsiteY114" fmla="*/ 260247 h 3364875"/>
                  <a:gd name="connsiteX115" fmla="*/ 119173 w 657292"/>
                  <a:gd name="connsiteY115" fmla="*/ 250162 h 3364875"/>
                  <a:gd name="connsiteX116" fmla="*/ 124377 w 657292"/>
                  <a:gd name="connsiteY116" fmla="*/ 239427 h 3364875"/>
                  <a:gd name="connsiteX117" fmla="*/ 126329 w 657292"/>
                  <a:gd name="connsiteY117" fmla="*/ 224137 h 3364875"/>
                  <a:gd name="connsiteX118" fmla="*/ 122751 w 657292"/>
                  <a:gd name="connsiteY118" fmla="*/ 178269 h 3364875"/>
                  <a:gd name="connsiteX119" fmla="*/ 126655 w 657292"/>
                  <a:gd name="connsiteY119" fmla="*/ 163630 h 3364875"/>
                  <a:gd name="connsiteX120" fmla="*/ 134462 w 657292"/>
                  <a:gd name="connsiteY120" fmla="*/ 144112 h 3364875"/>
                  <a:gd name="connsiteX121" fmla="*/ 141944 w 657292"/>
                  <a:gd name="connsiteY121" fmla="*/ 125244 h 3364875"/>
                  <a:gd name="connsiteX122" fmla="*/ 153981 w 657292"/>
                  <a:gd name="connsiteY122" fmla="*/ 108328 h 3364875"/>
                  <a:gd name="connsiteX123" fmla="*/ 165366 w 657292"/>
                  <a:gd name="connsiteY123" fmla="*/ 95966 h 3364875"/>
                  <a:gd name="connsiteX124" fmla="*/ 181632 w 657292"/>
                  <a:gd name="connsiteY124" fmla="*/ 75472 h 3364875"/>
                  <a:gd name="connsiteX125" fmla="*/ 185861 w 657292"/>
                  <a:gd name="connsiteY125" fmla="*/ 63760 h 3364875"/>
                  <a:gd name="connsiteX126" fmla="*/ 197572 w 657292"/>
                  <a:gd name="connsiteY126" fmla="*/ 51073 h 3364875"/>
                  <a:gd name="connsiteX127" fmla="*/ 201801 w 657292"/>
                  <a:gd name="connsiteY127" fmla="*/ 40338 h 3364875"/>
                  <a:gd name="connsiteX128" fmla="*/ 223271 w 657292"/>
                  <a:gd name="connsiteY128" fmla="*/ 28627 h 3364875"/>
                  <a:gd name="connsiteX129" fmla="*/ 234006 w 657292"/>
                  <a:gd name="connsiteY129" fmla="*/ 20169 h 3364875"/>
                  <a:gd name="connsiteX130" fmla="*/ 287032 w 657292"/>
                  <a:gd name="connsiteY130" fmla="*/ 0 h 3364875"/>
                  <a:gd name="connsiteX0" fmla="*/ 287032 w 657292"/>
                  <a:gd name="connsiteY0" fmla="*/ 0 h 3364875"/>
                  <a:gd name="connsiteX1" fmla="*/ 300694 w 657292"/>
                  <a:gd name="connsiteY1" fmla="*/ 3904 h 3364875"/>
                  <a:gd name="connsiteX2" fmla="*/ 314357 w 657292"/>
                  <a:gd name="connsiteY2" fmla="*/ 6506 h 3364875"/>
                  <a:gd name="connsiteX3" fmla="*/ 328020 w 657292"/>
                  <a:gd name="connsiteY3" fmla="*/ 9109 h 3364875"/>
                  <a:gd name="connsiteX4" fmla="*/ 334201 w 657292"/>
                  <a:gd name="connsiteY4" fmla="*/ 10410 h 3364875"/>
                  <a:gd name="connsiteX5" fmla="*/ 338430 w 657292"/>
                  <a:gd name="connsiteY5" fmla="*/ 11060 h 3364875"/>
                  <a:gd name="connsiteX6" fmla="*/ 341683 w 657292"/>
                  <a:gd name="connsiteY6" fmla="*/ 11711 h 3364875"/>
                  <a:gd name="connsiteX7" fmla="*/ 343635 w 657292"/>
                  <a:gd name="connsiteY7" fmla="*/ 12687 h 3364875"/>
                  <a:gd name="connsiteX8" fmla="*/ 344936 w 657292"/>
                  <a:gd name="connsiteY8" fmla="*/ 15290 h 3364875"/>
                  <a:gd name="connsiteX9" fmla="*/ 347539 w 657292"/>
                  <a:gd name="connsiteY9" fmla="*/ 18868 h 3364875"/>
                  <a:gd name="connsiteX10" fmla="*/ 348840 w 657292"/>
                  <a:gd name="connsiteY10" fmla="*/ 23422 h 3364875"/>
                  <a:gd name="connsiteX11" fmla="*/ 356647 w 657292"/>
                  <a:gd name="connsiteY11" fmla="*/ 19844 h 3364875"/>
                  <a:gd name="connsiteX12" fmla="*/ 362828 w 657292"/>
                  <a:gd name="connsiteY12" fmla="*/ 18543 h 3364875"/>
                  <a:gd name="connsiteX13" fmla="*/ 369985 w 657292"/>
                  <a:gd name="connsiteY13" fmla="*/ 16916 h 3364875"/>
                  <a:gd name="connsiteX14" fmla="*/ 379093 w 657292"/>
                  <a:gd name="connsiteY14" fmla="*/ 15290 h 3364875"/>
                  <a:gd name="connsiteX15" fmla="*/ 384298 w 657292"/>
                  <a:gd name="connsiteY15" fmla="*/ 29928 h 3364875"/>
                  <a:gd name="connsiteX16" fmla="*/ 386251 w 657292"/>
                  <a:gd name="connsiteY16" fmla="*/ 29928 h 3364875"/>
                  <a:gd name="connsiteX17" fmla="*/ 409673 w 657292"/>
                  <a:gd name="connsiteY17" fmla="*/ 38386 h 3364875"/>
                  <a:gd name="connsiteX18" fmla="*/ 431794 w 657292"/>
                  <a:gd name="connsiteY18" fmla="*/ 44242 h 3364875"/>
                  <a:gd name="connsiteX19" fmla="*/ 454240 w 657292"/>
                  <a:gd name="connsiteY19" fmla="*/ 53025 h 3364875"/>
                  <a:gd name="connsiteX20" fmla="*/ 460746 w 657292"/>
                  <a:gd name="connsiteY20" fmla="*/ 59206 h 3364875"/>
                  <a:gd name="connsiteX21" fmla="*/ 466276 w 657292"/>
                  <a:gd name="connsiteY21" fmla="*/ 65387 h 3364875"/>
                  <a:gd name="connsiteX22" fmla="*/ 473107 w 657292"/>
                  <a:gd name="connsiteY22" fmla="*/ 73194 h 3364875"/>
                  <a:gd name="connsiteX23" fmla="*/ 479939 w 657292"/>
                  <a:gd name="connsiteY23" fmla="*/ 80351 h 3364875"/>
                  <a:gd name="connsiteX24" fmla="*/ 489373 w 657292"/>
                  <a:gd name="connsiteY24" fmla="*/ 83279 h 3364875"/>
                  <a:gd name="connsiteX25" fmla="*/ 493602 w 657292"/>
                  <a:gd name="connsiteY25" fmla="*/ 82954 h 3364875"/>
                  <a:gd name="connsiteX26" fmla="*/ 487096 w 657292"/>
                  <a:gd name="connsiteY26" fmla="*/ 93689 h 3364875"/>
                  <a:gd name="connsiteX27" fmla="*/ 501735 w 657292"/>
                  <a:gd name="connsiteY27" fmla="*/ 110605 h 3364875"/>
                  <a:gd name="connsiteX28" fmla="*/ 512470 w 657292"/>
                  <a:gd name="connsiteY28" fmla="*/ 131425 h 3364875"/>
                  <a:gd name="connsiteX29" fmla="*/ 521904 w 657292"/>
                  <a:gd name="connsiteY29" fmla="*/ 158100 h 3364875"/>
                  <a:gd name="connsiteX30" fmla="*/ 528085 w 657292"/>
                  <a:gd name="connsiteY30" fmla="*/ 185100 h 3364875"/>
                  <a:gd name="connsiteX31" fmla="*/ 530362 w 657292"/>
                  <a:gd name="connsiteY31" fmla="*/ 215029 h 3364875"/>
                  <a:gd name="connsiteX32" fmla="*/ 528410 w 657292"/>
                  <a:gd name="connsiteY32" fmla="*/ 244306 h 3364875"/>
                  <a:gd name="connsiteX33" fmla="*/ 522229 w 657292"/>
                  <a:gd name="connsiteY33" fmla="*/ 271307 h 3364875"/>
                  <a:gd name="connsiteX34" fmla="*/ 513771 w 657292"/>
                  <a:gd name="connsiteY34" fmla="*/ 295380 h 3364875"/>
                  <a:gd name="connsiteX35" fmla="*/ 500759 w 657292"/>
                  <a:gd name="connsiteY35" fmla="*/ 315224 h 3364875"/>
                  <a:gd name="connsiteX36" fmla="*/ 484819 w 657292"/>
                  <a:gd name="connsiteY36" fmla="*/ 334417 h 3364875"/>
                  <a:gd name="connsiteX37" fmla="*/ 483192 w 657292"/>
                  <a:gd name="connsiteY37" fmla="*/ 353935 h 3364875"/>
                  <a:gd name="connsiteX38" fmla="*/ 463348 w 657292"/>
                  <a:gd name="connsiteY38" fmla="*/ 375405 h 3364875"/>
                  <a:gd name="connsiteX39" fmla="*/ 445456 w 657292"/>
                  <a:gd name="connsiteY39" fmla="*/ 395574 h 3364875"/>
                  <a:gd name="connsiteX40" fmla="*/ 440251 w 657292"/>
                  <a:gd name="connsiteY40" fmla="*/ 415418 h 3364875"/>
                  <a:gd name="connsiteX41" fmla="*/ 438625 w 657292"/>
                  <a:gd name="connsiteY41" fmla="*/ 421274 h 3364875"/>
                  <a:gd name="connsiteX42" fmla="*/ 439276 w 657292"/>
                  <a:gd name="connsiteY42" fmla="*/ 428756 h 3364875"/>
                  <a:gd name="connsiteX43" fmla="*/ 410649 w 657292"/>
                  <a:gd name="connsiteY43" fmla="*/ 441443 h 3364875"/>
                  <a:gd name="connsiteX44" fmla="*/ 402841 w 657292"/>
                  <a:gd name="connsiteY44" fmla="*/ 463564 h 3364875"/>
                  <a:gd name="connsiteX45" fmla="*/ 415203 w 657292"/>
                  <a:gd name="connsiteY45" fmla="*/ 492842 h 3364875"/>
                  <a:gd name="connsiteX46" fmla="*/ 466836 w 657292"/>
                  <a:gd name="connsiteY46" fmla="*/ 544722 h 3364875"/>
                  <a:gd name="connsiteX47" fmla="*/ 555983 w 657292"/>
                  <a:gd name="connsiteY47" fmla="*/ 660961 h 3364875"/>
                  <a:gd name="connsiteX48" fmla="*/ 583454 w 657292"/>
                  <a:gd name="connsiteY48" fmla="*/ 841852 h 3364875"/>
                  <a:gd name="connsiteX49" fmla="*/ 560537 w 657292"/>
                  <a:gd name="connsiteY49" fmla="*/ 1403326 h 3364875"/>
                  <a:gd name="connsiteX50" fmla="*/ 550726 w 657292"/>
                  <a:gd name="connsiteY50" fmla="*/ 1679018 h 3364875"/>
                  <a:gd name="connsiteX51" fmla="*/ 530310 w 657292"/>
                  <a:gd name="connsiteY51" fmla="*/ 1772018 h 3364875"/>
                  <a:gd name="connsiteX52" fmla="*/ 528397 w 657292"/>
                  <a:gd name="connsiteY52" fmla="*/ 2016727 h 3364875"/>
                  <a:gd name="connsiteX53" fmla="*/ 539471 w 657292"/>
                  <a:gd name="connsiteY53" fmla="*/ 2110924 h 3364875"/>
                  <a:gd name="connsiteX54" fmla="*/ 554760 w 657292"/>
                  <a:gd name="connsiteY54" fmla="*/ 2302855 h 3364875"/>
                  <a:gd name="connsiteX55" fmla="*/ 595749 w 657292"/>
                  <a:gd name="connsiteY55" fmla="*/ 2499992 h 3364875"/>
                  <a:gd name="connsiteX56" fmla="*/ 625677 w 657292"/>
                  <a:gd name="connsiteY56" fmla="*/ 2735515 h 3364875"/>
                  <a:gd name="connsiteX57" fmla="*/ 623075 w 657292"/>
                  <a:gd name="connsiteY57" fmla="*/ 2927772 h 3364875"/>
                  <a:gd name="connsiteX58" fmla="*/ 637063 w 657292"/>
                  <a:gd name="connsiteY58" fmla="*/ 3036099 h 3364875"/>
                  <a:gd name="connsiteX59" fmla="*/ 647798 w 657292"/>
                  <a:gd name="connsiteY59" fmla="*/ 3055292 h 3364875"/>
                  <a:gd name="connsiteX60" fmla="*/ 649100 w 657292"/>
                  <a:gd name="connsiteY60" fmla="*/ 3120028 h 3364875"/>
                  <a:gd name="connsiteX61" fmla="*/ 636738 w 657292"/>
                  <a:gd name="connsiteY61" fmla="*/ 3201681 h 3364875"/>
                  <a:gd name="connsiteX62" fmla="*/ 640316 w 657292"/>
                  <a:gd name="connsiteY62" fmla="*/ 3287562 h 3364875"/>
                  <a:gd name="connsiteX63" fmla="*/ 620472 w 657292"/>
                  <a:gd name="connsiteY63" fmla="*/ 3314237 h 3364875"/>
                  <a:gd name="connsiteX64" fmla="*/ 460746 w 657292"/>
                  <a:gd name="connsiteY64" fmla="*/ 3355877 h 3364875"/>
                  <a:gd name="connsiteX65" fmla="*/ 291586 w 657292"/>
                  <a:gd name="connsiteY65" fmla="*/ 3358479 h 3364875"/>
                  <a:gd name="connsiteX66" fmla="*/ 254501 w 657292"/>
                  <a:gd name="connsiteY66" fmla="*/ 3343840 h 3364875"/>
                  <a:gd name="connsiteX67" fmla="*/ 248970 w 657292"/>
                  <a:gd name="connsiteY67" fmla="*/ 3301876 h 3364875"/>
                  <a:gd name="connsiteX68" fmla="*/ 288658 w 657292"/>
                  <a:gd name="connsiteY68" fmla="*/ 3264465 h 3364875"/>
                  <a:gd name="connsiteX69" fmla="*/ 304598 w 657292"/>
                  <a:gd name="connsiteY69" fmla="*/ 3247549 h 3364875"/>
                  <a:gd name="connsiteX70" fmla="*/ 284754 w 657292"/>
                  <a:gd name="connsiteY70" fmla="*/ 3243971 h 3364875"/>
                  <a:gd name="connsiteX71" fmla="*/ 180656 w 657292"/>
                  <a:gd name="connsiteY71" fmla="*/ 3241043 h 3364875"/>
                  <a:gd name="connsiteX72" fmla="*/ 91847 w 657292"/>
                  <a:gd name="connsiteY72" fmla="*/ 3230633 h 3364875"/>
                  <a:gd name="connsiteX73" fmla="*/ 61918 w 657292"/>
                  <a:gd name="connsiteY73" fmla="*/ 3202982 h 3364875"/>
                  <a:gd name="connsiteX74" fmla="*/ 72978 w 657292"/>
                  <a:gd name="connsiteY74" fmla="*/ 3171753 h 3364875"/>
                  <a:gd name="connsiteX75" fmla="*/ 117220 w 657292"/>
                  <a:gd name="connsiteY75" fmla="*/ 3152885 h 3364875"/>
                  <a:gd name="connsiteX76" fmla="*/ 292237 w 657292"/>
                  <a:gd name="connsiteY76" fmla="*/ 3060497 h 3364875"/>
                  <a:gd name="connsiteX77" fmla="*/ 335828 w 657292"/>
                  <a:gd name="connsiteY77" fmla="*/ 2985351 h 3364875"/>
                  <a:gd name="connsiteX78" fmla="*/ 327695 w 657292"/>
                  <a:gd name="connsiteY78" fmla="*/ 2949893 h 3364875"/>
                  <a:gd name="connsiteX79" fmla="*/ 247344 w 657292"/>
                  <a:gd name="connsiteY79" fmla="*/ 2706562 h 3364875"/>
                  <a:gd name="connsiteX80" fmla="*/ 226524 w 657292"/>
                  <a:gd name="connsiteY80" fmla="*/ 2506823 h 3364875"/>
                  <a:gd name="connsiteX81" fmla="*/ 223271 w 657292"/>
                  <a:gd name="connsiteY81" fmla="*/ 2473316 h 3364875"/>
                  <a:gd name="connsiteX82" fmla="*/ 157559 w 657292"/>
                  <a:gd name="connsiteY82" fmla="*/ 2206239 h 3364875"/>
                  <a:gd name="connsiteX83" fmla="*/ 68750 w 657292"/>
                  <a:gd name="connsiteY83" fmla="*/ 1962908 h 3364875"/>
                  <a:gd name="connsiteX84" fmla="*/ 38171 w 657292"/>
                  <a:gd name="connsiteY84" fmla="*/ 1826279 h 3364875"/>
                  <a:gd name="connsiteX85" fmla="*/ 21905 w 657292"/>
                  <a:gd name="connsiteY85" fmla="*/ 1719903 h 3364875"/>
                  <a:gd name="connsiteX86" fmla="*/ 19628 w 657292"/>
                  <a:gd name="connsiteY86" fmla="*/ 1207868 h 3364875"/>
                  <a:gd name="connsiteX87" fmla="*/ 59641 w 657292"/>
                  <a:gd name="connsiteY87" fmla="*/ 906959 h 3364875"/>
                  <a:gd name="connsiteX88" fmla="*/ 75581 w 657292"/>
                  <a:gd name="connsiteY88" fmla="*/ 845150 h 3364875"/>
                  <a:gd name="connsiteX89" fmla="*/ 82087 w 657292"/>
                  <a:gd name="connsiteY89" fmla="*/ 811644 h 3364875"/>
                  <a:gd name="connsiteX90" fmla="*/ 4013 w 657292"/>
                  <a:gd name="connsiteY90" fmla="*/ 710473 h 3364875"/>
                  <a:gd name="connsiteX91" fmla="*/ 15074 w 657292"/>
                  <a:gd name="connsiteY91" fmla="*/ 678593 h 3364875"/>
                  <a:gd name="connsiteX92" fmla="*/ 34267 w 657292"/>
                  <a:gd name="connsiteY92" fmla="*/ 658098 h 3364875"/>
                  <a:gd name="connsiteX93" fmla="*/ 61918 w 657292"/>
                  <a:gd name="connsiteY93" fmla="*/ 635001 h 3364875"/>
                  <a:gd name="connsiteX94" fmla="*/ 85666 w 657292"/>
                  <a:gd name="connsiteY94" fmla="*/ 623615 h 3364875"/>
                  <a:gd name="connsiteX95" fmla="*/ 120474 w 657292"/>
                  <a:gd name="connsiteY95" fmla="*/ 628820 h 3364875"/>
                  <a:gd name="connsiteX96" fmla="*/ 157233 w 657292"/>
                  <a:gd name="connsiteY96" fmla="*/ 657447 h 3364875"/>
                  <a:gd name="connsiteX97" fmla="*/ 202126 w 657292"/>
                  <a:gd name="connsiteY97" fmla="*/ 597265 h 3364875"/>
                  <a:gd name="connsiteX98" fmla="*/ 194644 w 657292"/>
                  <a:gd name="connsiteY98" fmla="*/ 513336 h 3364875"/>
                  <a:gd name="connsiteX99" fmla="*/ 186837 w 657292"/>
                  <a:gd name="connsiteY99" fmla="*/ 462263 h 3364875"/>
                  <a:gd name="connsiteX100" fmla="*/ 146824 w 657292"/>
                  <a:gd name="connsiteY100" fmla="*/ 444046 h 3364875"/>
                  <a:gd name="connsiteX101" fmla="*/ 133811 w 657292"/>
                  <a:gd name="connsiteY101" fmla="*/ 433636 h 3364875"/>
                  <a:gd name="connsiteX102" fmla="*/ 127956 w 657292"/>
                  <a:gd name="connsiteY102" fmla="*/ 423876 h 3364875"/>
                  <a:gd name="connsiteX103" fmla="*/ 125028 w 657292"/>
                  <a:gd name="connsiteY103" fmla="*/ 413792 h 3364875"/>
                  <a:gd name="connsiteX104" fmla="*/ 124052 w 657292"/>
                  <a:gd name="connsiteY104" fmla="*/ 401755 h 3364875"/>
                  <a:gd name="connsiteX105" fmla="*/ 124052 w 657292"/>
                  <a:gd name="connsiteY105" fmla="*/ 389394 h 3364875"/>
                  <a:gd name="connsiteX106" fmla="*/ 123076 w 657292"/>
                  <a:gd name="connsiteY106" fmla="*/ 375405 h 3364875"/>
                  <a:gd name="connsiteX107" fmla="*/ 121775 w 657292"/>
                  <a:gd name="connsiteY107" fmla="*/ 356537 h 3364875"/>
                  <a:gd name="connsiteX108" fmla="*/ 115919 w 657292"/>
                  <a:gd name="connsiteY108" fmla="*/ 336368 h 3364875"/>
                  <a:gd name="connsiteX109" fmla="*/ 110064 w 657292"/>
                  <a:gd name="connsiteY109" fmla="*/ 316200 h 3364875"/>
                  <a:gd name="connsiteX110" fmla="*/ 107787 w 657292"/>
                  <a:gd name="connsiteY110" fmla="*/ 301235 h 3364875"/>
                  <a:gd name="connsiteX111" fmla="*/ 106811 w 657292"/>
                  <a:gd name="connsiteY111" fmla="*/ 289199 h 3364875"/>
                  <a:gd name="connsiteX112" fmla="*/ 108112 w 657292"/>
                  <a:gd name="connsiteY112" fmla="*/ 278789 h 3364875"/>
                  <a:gd name="connsiteX113" fmla="*/ 111690 w 657292"/>
                  <a:gd name="connsiteY113" fmla="*/ 270006 h 3364875"/>
                  <a:gd name="connsiteX114" fmla="*/ 114944 w 657292"/>
                  <a:gd name="connsiteY114" fmla="*/ 260247 h 3364875"/>
                  <a:gd name="connsiteX115" fmla="*/ 119173 w 657292"/>
                  <a:gd name="connsiteY115" fmla="*/ 250162 h 3364875"/>
                  <a:gd name="connsiteX116" fmla="*/ 124377 w 657292"/>
                  <a:gd name="connsiteY116" fmla="*/ 239427 h 3364875"/>
                  <a:gd name="connsiteX117" fmla="*/ 126329 w 657292"/>
                  <a:gd name="connsiteY117" fmla="*/ 224137 h 3364875"/>
                  <a:gd name="connsiteX118" fmla="*/ 122751 w 657292"/>
                  <a:gd name="connsiteY118" fmla="*/ 178269 h 3364875"/>
                  <a:gd name="connsiteX119" fmla="*/ 126655 w 657292"/>
                  <a:gd name="connsiteY119" fmla="*/ 163630 h 3364875"/>
                  <a:gd name="connsiteX120" fmla="*/ 134462 w 657292"/>
                  <a:gd name="connsiteY120" fmla="*/ 144112 h 3364875"/>
                  <a:gd name="connsiteX121" fmla="*/ 141944 w 657292"/>
                  <a:gd name="connsiteY121" fmla="*/ 125244 h 3364875"/>
                  <a:gd name="connsiteX122" fmla="*/ 153981 w 657292"/>
                  <a:gd name="connsiteY122" fmla="*/ 108328 h 3364875"/>
                  <a:gd name="connsiteX123" fmla="*/ 165366 w 657292"/>
                  <a:gd name="connsiteY123" fmla="*/ 95966 h 3364875"/>
                  <a:gd name="connsiteX124" fmla="*/ 181632 w 657292"/>
                  <a:gd name="connsiteY124" fmla="*/ 75472 h 3364875"/>
                  <a:gd name="connsiteX125" fmla="*/ 185861 w 657292"/>
                  <a:gd name="connsiteY125" fmla="*/ 63760 h 3364875"/>
                  <a:gd name="connsiteX126" fmla="*/ 197572 w 657292"/>
                  <a:gd name="connsiteY126" fmla="*/ 51073 h 3364875"/>
                  <a:gd name="connsiteX127" fmla="*/ 201801 w 657292"/>
                  <a:gd name="connsiteY127" fmla="*/ 40338 h 3364875"/>
                  <a:gd name="connsiteX128" fmla="*/ 223271 w 657292"/>
                  <a:gd name="connsiteY128" fmla="*/ 28627 h 3364875"/>
                  <a:gd name="connsiteX129" fmla="*/ 234006 w 657292"/>
                  <a:gd name="connsiteY129" fmla="*/ 20169 h 3364875"/>
                  <a:gd name="connsiteX130" fmla="*/ 287032 w 657292"/>
                  <a:gd name="connsiteY130" fmla="*/ 0 h 3364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</a:cxnLst>
                <a:rect l="l" t="t" r="r" b="b"/>
                <a:pathLst>
                  <a:path w="657292" h="3364875">
                    <a:moveTo>
                      <a:pt x="287032" y="0"/>
                    </a:moveTo>
                    <a:lnTo>
                      <a:pt x="300694" y="3904"/>
                    </a:lnTo>
                    <a:lnTo>
                      <a:pt x="314357" y="6506"/>
                    </a:lnTo>
                    <a:lnTo>
                      <a:pt x="328020" y="9109"/>
                    </a:lnTo>
                    <a:lnTo>
                      <a:pt x="334201" y="10410"/>
                    </a:lnTo>
                    <a:lnTo>
                      <a:pt x="338430" y="11060"/>
                    </a:lnTo>
                    <a:lnTo>
                      <a:pt x="341683" y="11711"/>
                    </a:lnTo>
                    <a:lnTo>
                      <a:pt x="343635" y="12687"/>
                    </a:lnTo>
                    <a:lnTo>
                      <a:pt x="344936" y="15290"/>
                    </a:lnTo>
                    <a:lnTo>
                      <a:pt x="347539" y="18868"/>
                    </a:lnTo>
                    <a:lnTo>
                      <a:pt x="348840" y="23422"/>
                    </a:lnTo>
                    <a:lnTo>
                      <a:pt x="356647" y="19844"/>
                    </a:lnTo>
                    <a:lnTo>
                      <a:pt x="362828" y="18543"/>
                    </a:lnTo>
                    <a:lnTo>
                      <a:pt x="369985" y="16916"/>
                    </a:lnTo>
                    <a:lnTo>
                      <a:pt x="379093" y="15290"/>
                    </a:lnTo>
                    <a:lnTo>
                      <a:pt x="384298" y="29928"/>
                    </a:lnTo>
                    <a:lnTo>
                      <a:pt x="386251" y="29928"/>
                    </a:lnTo>
                    <a:lnTo>
                      <a:pt x="409673" y="38386"/>
                    </a:lnTo>
                    <a:lnTo>
                      <a:pt x="431794" y="44242"/>
                    </a:lnTo>
                    <a:lnTo>
                      <a:pt x="454240" y="53025"/>
                    </a:lnTo>
                    <a:lnTo>
                      <a:pt x="460746" y="59206"/>
                    </a:lnTo>
                    <a:lnTo>
                      <a:pt x="466276" y="65387"/>
                    </a:lnTo>
                    <a:lnTo>
                      <a:pt x="473107" y="73194"/>
                    </a:lnTo>
                    <a:lnTo>
                      <a:pt x="479939" y="80351"/>
                    </a:lnTo>
                    <a:lnTo>
                      <a:pt x="489373" y="83279"/>
                    </a:lnTo>
                    <a:lnTo>
                      <a:pt x="493602" y="82954"/>
                    </a:lnTo>
                    <a:lnTo>
                      <a:pt x="487096" y="93689"/>
                    </a:lnTo>
                    <a:lnTo>
                      <a:pt x="501735" y="110605"/>
                    </a:lnTo>
                    <a:lnTo>
                      <a:pt x="512470" y="131425"/>
                    </a:lnTo>
                    <a:lnTo>
                      <a:pt x="521904" y="158100"/>
                    </a:lnTo>
                    <a:lnTo>
                      <a:pt x="528085" y="185100"/>
                    </a:lnTo>
                    <a:lnTo>
                      <a:pt x="530362" y="215029"/>
                    </a:lnTo>
                    <a:lnTo>
                      <a:pt x="528410" y="244306"/>
                    </a:lnTo>
                    <a:lnTo>
                      <a:pt x="522229" y="271307"/>
                    </a:lnTo>
                    <a:lnTo>
                      <a:pt x="513771" y="295380"/>
                    </a:lnTo>
                    <a:lnTo>
                      <a:pt x="500759" y="315224"/>
                    </a:lnTo>
                    <a:lnTo>
                      <a:pt x="484819" y="334417"/>
                    </a:lnTo>
                    <a:lnTo>
                      <a:pt x="483192" y="353935"/>
                    </a:lnTo>
                    <a:lnTo>
                      <a:pt x="463348" y="375405"/>
                    </a:lnTo>
                    <a:lnTo>
                      <a:pt x="445456" y="395574"/>
                    </a:lnTo>
                    <a:lnTo>
                      <a:pt x="440251" y="415418"/>
                    </a:lnTo>
                    <a:lnTo>
                      <a:pt x="438625" y="421274"/>
                    </a:lnTo>
                    <a:lnTo>
                      <a:pt x="439276" y="428756"/>
                    </a:lnTo>
                    <a:lnTo>
                      <a:pt x="410649" y="441443"/>
                    </a:lnTo>
                    <a:lnTo>
                      <a:pt x="402841" y="463564"/>
                    </a:lnTo>
                    <a:cubicBezTo>
                      <a:pt x="402841" y="463564"/>
                      <a:pt x="404537" y="479316"/>
                      <a:pt x="415203" y="492842"/>
                    </a:cubicBezTo>
                    <a:cubicBezTo>
                      <a:pt x="425869" y="506368"/>
                      <a:pt x="443373" y="516702"/>
                      <a:pt x="466836" y="544722"/>
                    </a:cubicBezTo>
                    <a:cubicBezTo>
                      <a:pt x="490299" y="572742"/>
                      <a:pt x="518325" y="562380"/>
                      <a:pt x="555983" y="660961"/>
                    </a:cubicBezTo>
                    <a:cubicBezTo>
                      <a:pt x="565140" y="721258"/>
                      <a:pt x="586789" y="759070"/>
                      <a:pt x="583454" y="841852"/>
                    </a:cubicBezTo>
                    <a:cubicBezTo>
                      <a:pt x="587128" y="931435"/>
                      <a:pt x="546796" y="1365498"/>
                      <a:pt x="560537" y="1403326"/>
                    </a:cubicBezTo>
                    <a:cubicBezTo>
                      <a:pt x="575485" y="1466238"/>
                      <a:pt x="568672" y="1488904"/>
                      <a:pt x="550726" y="1679018"/>
                    </a:cubicBezTo>
                    <a:cubicBezTo>
                      <a:pt x="550401" y="1696584"/>
                      <a:pt x="534539" y="1755102"/>
                      <a:pt x="530310" y="1772018"/>
                    </a:cubicBezTo>
                    <a:cubicBezTo>
                      <a:pt x="507864" y="1858225"/>
                      <a:pt x="524688" y="1927046"/>
                      <a:pt x="528397" y="2016727"/>
                    </a:cubicBezTo>
                    <a:cubicBezTo>
                      <a:pt x="524819" y="2054138"/>
                      <a:pt x="537194" y="2072862"/>
                      <a:pt x="539471" y="2110924"/>
                    </a:cubicBezTo>
                    <a:cubicBezTo>
                      <a:pt x="543700" y="2175009"/>
                      <a:pt x="545651" y="2239420"/>
                      <a:pt x="554760" y="2302855"/>
                    </a:cubicBezTo>
                    <a:cubicBezTo>
                      <a:pt x="564519" y="2369218"/>
                      <a:pt x="579158" y="2434930"/>
                      <a:pt x="595749" y="2499992"/>
                    </a:cubicBezTo>
                    <a:cubicBezTo>
                      <a:pt x="615593" y="2577741"/>
                      <a:pt x="625677" y="2655814"/>
                      <a:pt x="625677" y="2735515"/>
                    </a:cubicBezTo>
                    <a:cubicBezTo>
                      <a:pt x="625677" y="2792443"/>
                      <a:pt x="625677" y="2920940"/>
                      <a:pt x="623075" y="2927772"/>
                    </a:cubicBezTo>
                    <a:cubicBezTo>
                      <a:pt x="608436" y="2966483"/>
                      <a:pt x="619171" y="3001617"/>
                      <a:pt x="637063" y="3036099"/>
                    </a:cubicBezTo>
                    <a:cubicBezTo>
                      <a:pt x="640641" y="3042605"/>
                      <a:pt x="644220" y="3048786"/>
                      <a:pt x="647798" y="3055292"/>
                    </a:cubicBezTo>
                    <a:cubicBezTo>
                      <a:pt x="658859" y="3076763"/>
                      <a:pt x="661461" y="3098884"/>
                      <a:pt x="649100" y="3120028"/>
                    </a:cubicBezTo>
                    <a:cubicBezTo>
                      <a:pt x="634135" y="3146053"/>
                      <a:pt x="633810" y="3173054"/>
                      <a:pt x="636738" y="3201681"/>
                    </a:cubicBezTo>
                    <a:cubicBezTo>
                      <a:pt x="639665" y="3230308"/>
                      <a:pt x="639665" y="3258935"/>
                      <a:pt x="640316" y="3287562"/>
                    </a:cubicBezTo>
                    <a:cubicBezTo>
                      <a:pt x="640641" y="3306105"/>
                      <a:pt x="638690" y="3309358"/>
                      <a:pt x="620472" y="3314237"/>
                    </a:cubicBezTo>
                    <a:cubicBezTo>
                      <a:pt x="586640" y="3323672"/>
                      <a:pt x="480264" y="3350997"/>
                      <a:pt x="460746" y="3355877"/>
                    </a:cubicBezTo>
                    <a:cubicBezTo>
                      <a:pt x="404793" y="3369540"/>
                      <a:pt x="348190" y="3365311"/>
                      <a:pt x="291586" y="3358479"/>
                    </a:cubicBezTo>
                    <a:cubicBezTo>
                      <a:pt x="278899" y="3356853"/>
                      <a:pt x="265886" y="3350347"/>
                      <a:pt x="254501" y="3343840"/>
                    </a:cubicBezTo>
                    <a:cubicBezTo>
                      <a:pt x="234982" y="3332780"/>
                      <a:pt x="233355" y="3317165"/>
                      <a:pt x="248970" y="3301876"/>
                    </a:cubicBezTo>
                    <a:cubicBezTo>
                      <a:pt x="261657" y="3289189"/>
                      <a:pt x="275646" y="3277152"/>
                      <a:pt x="288658" y="3264465"/>
                    </a:cubicBezTo>
                    <a:cubicBezTo>
                      <a:pt x="293538" y="3259586"/>
                      <a:pt x="298092" y="3254706"/>
                      <a:pt x="304598" y="3247549"/>
                    </a:cubicBezTo>
                    <a:cubicBezTo>
                      <a:pt x="296140" y="3245923"/>
                      <a:pt x="290610" y="3244296"/>
                      <a:pt x="284754" y="3243971"/>
                    </a:cubicBezTo>
                    <a:cubicBezTo>
                      <a:pt x="249946" y="3242669"/>
                      <a:pt x="215139" y="3243320"/>
                      <a:pt x="180656" y="3241043"/>
                    </a:cubicBezTo>
                    <a:cubicBezTo>
                      <a:pt x="151052" y="3239091"/>
                      <a:pt x="121450" y="3235188"/>
                      <a:pt x="91847" y="3230633"/>
                    </a:cubicBezTo>
                    <a:cubicBezTo>
                      <a:pt x="76882" y="3228356"/>
                      <a:pt x="66472" y="3218272"/>
                      <a:pt x="61918" y="3202982"/>
                    </a:cubicBezTo>
                    <a:cubicBezTo>
                      <a:pt x="57689" y="3188343"/>
                      <a:pt x="59966" y="3178910"/>
                      <a:pt x="72978" y="3171753"/>
                    </a:cubicBezTo>
                    <a:cubicBezTo>
                      <a:pt x="87292" y="3163945"/>
                      <a:pt x="101931" y="3157439"/>
                      <a:pt x="117220" y="3152885"/>
                    </a:cubicBezTo>
                    <a:cubicBezTo>
                      <a:pt x="181307" y="3133041"/>
                      <a:pt x="237585" y="3097257"/>
                      <a:pt x="292237" y="3060497"/>
                    </a:cubicBezTo>
                    <a:cubicBezTo>
                      <a:pt x="317610" y="3043256"/>
                      <a:pt x="328345" y="3013653"/>
                      <a:pt x="335828" y="2985351"/>
                    </a:cubicBezTo>
                    <a:cubicBezTo>
                      <a:pt x="338430" y="2974941"/>
                      <a:pt x="334201" y="2959326"/>
                      <a:pt x="327695" y="2949893"/>
                    </a:cubicBezTo>
                    <a:cubicBezTo>
                      <a:pt x="305574" y="2917362"/>
                      <a:pt x="260681" y="2752430"/>
                      <a:pt x="247344" y="2706562"/>
                    </a:cubicBezTo>
                    <a:cubicBezTo>
                      <a:pt x="228476" y="2641175"/>
                      <a:pt x="226849" y="2574162"/>
                      <a:pt x="226524" y="2506823"/>
                    </a:cubicBezTo>
                    <a:cubicBezTo>
                      <a:pt x="226524" y="2495437"/>
                      <a:pt x="226199" y="2484051"/>
                      <a:pt x="223271" y="2473316"/>
                    </a:cubicBezTo>
                    <a:cubicBezTo>
                      <a:pt x="210259" y="2425822"/>
                      <a:pt x="166993" y="2247553"/>
                      <a:pt x="157559" y="2206239"/>
                    </a:cubicBezTo>
                    <a:cubicBezTo>
                      <a:pt x="152679" y="2184768"/>
                      <a:pt x="73955" y="1981776"/>
                      <a:pt x="68750" y="1962908"/>
                    </a:cubicBezTo>
                    <a:cubicBezTo>
                      <a:pt x="64196" y="1945667"/>
                      <a:pt x="42725" y="1854906"/>
                      <a:pt x="38171" y="1826279"/>
                    </a:cubicBezTo>
                    <a:cubicBezTo>
                      <a:pt x="32315" y="1790821"/>
                      <a:pt x="32315" y="1754061"/>
                      <a:pt x="21905" y="1719903"/>
                    </a:cubicBezTo>
                    <a:cubicBezTo>
                      <a:pt x="1085" y="1651589"/>
                      <a:pt x="16050" y="1309690"/>
                      <a:pt x="19628" y="1207868"/>
                    </a:cubicBezTo>
                    <a:cubicBezTo>
                      <a:pt x="21255" y="1157121"/>
                      <a:pt x="48255" y="957056"/>
                      <a:pt x="59641" y="906959"/>
                    </a:cubicBezTo>
                    <a:cubicBezTo>
                      <a:pt x="64521" y="886139"/>
                      <a:pt x="70051" y="865645"/>
                      <a:pt x="75581" y="845150"/>
                    </a:cubicBezTo>
                    <a:cubicBezTo>
                      <a:pt x="78834" y="833439"/>
                      <a:pt x="90871" y="820101"/>
                      <a:pt x="82087" y="811644"/>
                    </a:cubicBezTo>
                    <a:cubicBezTo>
                      <a:pt x="44677" y="775859"/>
                      <a:pt x="24182" y="745931"/>
                      <a:pt x="4013" y="710473"/>
                    </a:cubicBezTo>
                    <a:cubicBezTo>
                      <a:pt x="-4770" y="694858"/>
                      <a:pt x="1736" y="690304"/>
                      <a:pt x="15074" y="678593"/>
                    </a:cubicBezTo>
                    <a:cubicBezTo>
                      <a:pt x="17676" y="676641"/>
                      <a:pt x="14749" y="655496"/>
                      <a:pt x="34267" y="658098"/>
                    </a:cubicBezTo>
                    <a:cubicBezTo>
                      <a:pt x="52159" y="660701"/>
                      <a:pt x="41424" y="633375"/>
                      <a:pt x="61918" y="635001"/>
                    </a:cubicBezTo>
                    <a:cubicBezTo>
                      <a:pt x="77533" y="636302"/>
                      <a:pt x="78509" y="628495"/>
                      <a:pt x="85666" y="623615"/>
                    </a:cubicBezTo>
                    <a:cubicBezTo>
                      <a:pt x="94449" y="617435"/>
                      <a:pt x="108112" y="619386"/>
                      <a:pt x="120474" y="628820"/>
                    </a:cubicBezTo>
                    <a:cubicBezTo>
                      <a:pt x="127305" y="634351"/>
                      <a:pt x="150077" y="661026"/>
                      <a:pt x="157233" y="657447"/>
                    </a:cubicBezTo>
                    <a:cubicBezTo>
                      <a:pt x="179354" y="646712"/>
                      <a:pt x="202451" y="624591"/>
                      <a:pt x="202126" y="597265"/>
                    </a:cubicBezTo>
                    <a:cubicBezTo>
                      <a:pt x="201801" y="576121"/>
                      <a:pt x="194644" y="513336"/>
                      <a:pt x="194644" y="513336"/>
                    </a:cubicBezTo>
                    <a:lnTo>
                      <a:pt x="186837" y="462263"/>
                    </a:lnTo>
                    <a:lnTo>
                      <a:pt x="146824" y="444046"/>
                    </a:lnTo>
                    <a:lnTo>
                      <a:pt x="133811" y="433636"/>
                    </a:lnTo>
                    <a:lnTo>
                      <a:pt x="127956" y="423876"/>
                    </a:lnTo>
                    <a:lnTo>
                      <a:pt x="125028" y="413792"/>
                    </a:lnTo>
                    <a:cubicBezTo>
                      <a:pt x="124703" y="409780"/>
                      <a:pt x="124377" y="405767"/>
                      <a:pt x="124052" y="401755"/>
                    </a:cubicBezTo>
                    <a:lnTo>
                      <a:pt x="124052" y="389394"/>
                    </a:lnTo>
                    <a:cubicBezTo>
                      <a:pt x="123727" y="384731"/>
                      <a:pt x="123401" y="380068"/>
                      <a:pt x="123076" y="375405"/>
                    </a:cubicBezTo>
                    <a:cubicBezTo>
                      <a:pt x="122642" y="369116"/>
                      <a:pt x="122209" y="362826"/>
                      <a:pt x="121775" y="356537"/>
                    </a:cubicBezTo>
                    <a:lnTo>
                      <a:pt x="115919" y="336368"/>
                    </a:lnTo>
                    <a:lnTo>
                      <a:pt x="110064" y="316200"/>
                    </a:lnTo>
                    <a:lnTo>
                      <a:pt x="107787" y="301235"/>
                    </a:lnTo>
                    <a:cubicBezTo>
                      <a:pt x="107462" y="297223"/>
                      <a:pt x="107136" y="293211"/>
                      <a:pt x="106811" y="289199"/>
                    </a:cubicBezTo>
                    <a:lnTo>
                      <a:pt x="108112" y="278789"/>
                    </a:lnTo>
                    <a:lnTo>
                      <a:pt x="111690" y="270006"/>
                    </a:lnTo>
                    <a:lnTo>
                      <a:pt x="114944" y="260247"/>
                    </a:lnTo>
                    <a:lnTo>
                      <a:pt x="119173" y="250162"/>
                    </a:lnTo>
                    <a:lnTo>
                      <a:pt x="124377" y="239427"/>
                    </a:lnTo>
                    <a:lnTo>
                      <a:pt x="126329" y="224137"/>
                    </a:lnTo>
                    <a:lnTo>
                      <a:pt x="122751" y="178269"/>
                    </a:lnTo>
                    <a:lnTo>
                      <a:pt x="126655" y="163630"/>
                    </a:lnTo>
                    <a:lnTo>
                      <a:pt x="134462" y="144112"/>
                    </a:lnTo>
                    <a:lnTo>
                      <a:pt x="141944" y="125244"/>
                    </a:lnTo>
                    <a:lnTo>
                      <a:pt x="153981" y="108328"/>
                    </a:lnTo>
                    <a:lnTo>
                      <a:pt x="165366" y="95966"/>
                    </a:lnTo>
                    <a:lnTo>
                      <a:pt x="181632" y="75472"/>
                    </a:lnTo>
                    <a:lnTo>
                      <a:pt x="185861" y="63760"/>
                    </a:lnTo>
                    <a:lnTo>
                      <a:pt x="197572" y="51073"/>
                    </a:lnTo>
                    <a:lnTo>
                      <a:pt x="201801" y="40338"/>
                    </a:lnTo>
                    <a:lnTo>
                      <a:pt x="223271" y="28627"/>
                    </a:lnTo>
                    <a:lnTo>
                      <a:pt x="234006" y="20169"/>
                    </a:lnTo>
                    <a:lnTo>
                      <a:pt x="287032" y="0"/>
                    </a:lnTo>
                    <a:close/>
                  </a:path>
                </a:pathLst>
              </a:custGeom>
              <a:solidFill>
                <a:schemeClr val="accent6"/>
              </a:solidFill>
              <a:ln w="6618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592" name="Freeform: Shape 2591">
                <a:extLst>
                  <a:ext uri="{FF2B5EF4-FFF2-40B4-BE49-F238E27FC236}">
                    <a16:creationId xmlns:a16="http://schemas.microsoft.com/office/drawing/2014/main" id="{7DFF35B1-626C-4B82-AF00-DA57AA54EC79}"/>
                  </a:ext>
                </a:extLst>
              </p:cNvPr>
              <p:cNvSpPr/>
              <p:nvPr/>
            </p:nvSpPr>
            <p:spPr>
              <a:xfrm>
                <a:off x="1479029" y="1044263"/>
                <a:ext cx="836153" cy="1204874"/>
              </a:xfrm>
              <a:custGeom>
                <a:avLst/>
                <a:gdLst>
                  <a:gd name="connsiteX0" fmla="*/ 200075 w 460075"/>
                  <a:gd name="connsiteY0" fmla="*/ 132699 h 1142910"/>
                  <a:gd name="connsiteX1" fmla="*/ 188689 w 460075"/>
                  <a:gd name="connsiteY1" fmla="*/ 142133 h 1142910"/>
                  <a:gd name="connsiteX2" fmla="*/ 193894 w 460075"/>
                  <a:gd name="connsiteY2" fmla="*/ 160025 h 1142910"/>
                  <a:gd name="connsiteX3" fmla="*/ 249847 w 460075"/>
                  <a:gd name="connsiteY3" fmla="*/ 182796 h 1142910"/>
                  <a:gd name="connsiteX4" fmla="*/ 265787 w 460075"/>
                  <a:gd name="connsiteY4" fmla="*/ 182146 h 1142910"/>
                  <a:gd name="connsiteX5" fmla="*/ 217967 w 460075"/>
                  <a:gd name="connsiteY5" fmla="*/ 134000 h 1142910"/>
                  <a:gd name="connsiteX6" fmla="*/ 200075 w 460075"/>
                  <a:gd name="connsiteY6" fmla="*/ 132699 h 1142910"/>
                  <a:gd name="connsiteX7" fmla="*/ 0 w 460075"/>
                  <a:gd name="connsiteY7" fmla="*/ 0 h 1142910"/>
                  <a:gd name="connsiteX8" fmla="*/ 72229 w 460075"/>
                  <a:gd name="connsiteY8" fmla="*/ 103096 h 1142910"/>
                  <a:gd name="connsiteX9" fmla="*/ 91422 w 460075"/>
                  <a:gd name="connsiteY9" fmla="*/ 124241 h 1142910"/>
                  <a:gd name="connsiteX10" fmla="*/ 143797 w 460075"/>
                  <a:gd name="connsiteY10" fmla="*/ 127494 h 1142910"/>
                  <a:gd name="connsiteX11" fmla="*/ 217967 w 460075"/>
                  <a:gd name="connsiteY11" fmla="*/ 118385 h 1142910"/>
                  <a:gd name="connsiteX12" fmla="*/ 265136 w 460075"/>
                  <a:gd name="connsiteY12" fmla="*/ 139530 h 1142910"/>
                  <a:gd name="connsiteX13" fmla="*/ 308077 w 460075"/>
                  <a:gd name="connsiteY13" fmla="*/ 211098 h 1142910"/>
                  <a:gd name="connsiteX14" fmla="*/ 324668 w 460075"/>
                  <a:gd name="connsiteY14" fmla="*/ 235171 h 1142910"/>
                  <a:gd name="connsiteX15" fmla="*/ 408597 w 460075"/>
                  <a:gd name="connsiteY15" fmla="*/ 352282 h 1142910"/>
                  <a:gd name="connsiteX16" fmla="*/ 426815 w 460075"/>
                  <a:gd name="connsiteY16" fmla="*/ 398476 h 1142910"/>
                  <a:gd name="connsiteX17" fmla="*/ 459020 w 460075"/>
                  <a:gd name="connsiteY17" fmla="*/ 514610 h 1142910"/>
                  <a:gd name="connsiteX18" fmla="*/ 406646 w 460075"/>
                  <a:gd name="connsiteY18" fmla="*/ 870823 h 1142910"/>
                  <a:gd name="connsiteX19" fmla="*/ 337029 w 460075"/>
                  <a:gd name="connsiteY19" fmla="*/ 1074465 h 1142910"/>
                  <a:gd name="connsiteX20" fmla="*/ 344187 w 460075"/>
                  <a:gd name="connsiteY20" fmla="*/ 1125864 h 1142910"/>
                  <a:gd name="connsiteX21" fmla="*/ 333777 w 460075"/>
                  <a:gd name="connsiteY21" fmla="*/ 1142780 h 1142910"/>
                  <a:gd name="connsiteX22" fmla="*/ 313607 w 460075"/>
                  <a:gd name="connsiteY22" fmla="*/ 1127491 h 1142910"/>
                  <a:gd name="connsiteX23" fmla="*/ 310680 w 460075"/>
                  <a:gd name="connsiteY23" fmla="*/ 1067634 h 1142910"/>
                  <a:gd name="connsiteX24" fmla="*/ 290511 w 460075"/>
                  <a:gd name="connsiteY24" fmla="*/ 1077393 h 1142910"/>
                  <a:gd name="connsiteX25" fmla="*/ 238787 w 460075"/>
                  <a:gd name="connsiteY25" fmla="*/ 1093984 h 1142910"/>
                  <a:gd name="connsiteX26" fmla="*/ 219919 w 460075"/>
                  <a:gd name="connsiteY26" fmla="*/ 1105044 h 1142910"/>
                  <a:gd name="connsiteX27" fmla="*/ 215039 w 460075"/>
                  <a:gd name="connsiteY27" fmla="*/ 1109924 h 1142910"/>
                  <a:gd name="connsiteX28" fmla="*/ 207557 w 460075"/>
                  <a:gd name="connsiteY28" fmla="*/ 1104068 h 1142910"/>
                  <a:gd name="connsiteX29" fmla="*/ 190641 w 460075"/>
                  <a:gd name="connsiteY29" fmla="*/ 1090406 h 1142910"/>
                  <a:gd name="connsiteX30" fmla="*/ 83615 w 460075"/>
                  <a:gd name="connsiteY30" fmla="*/ 1058200 h 1142910"/>
                  <a:gd name="connsiteX31" fmla="*/ 66535 w 460075"/>
                  <a:gd name="connsiteY31" fmla="*/ 1061242 h 1142910"/>
                  <a:gd name="connsiteX0" fmla="*/ 200075 w 460075"/>
                  <a:gd name="connsiteY0" fmla="*/ 132699 h 1142910"/>
                  <a:gd name="connsiteX1" fmla="*/ 188689 w 460075"/>
                  <a:gd name="connsiteY1" fmla="*/ 142133 h 1142910"/>
                  <a:gd name="connsiteX2" fmla="*/ 193894 w 460075"/>
                  <a:gd name="connsiteY2" fmla="*/ 160025 h 1142910"/>
                  <a:gd name="connsiteX3" fmla="*/ 249847 w 460075"/>
                  <a:gd name="connsiteY3" fmla="*/ 182796 h 1142910"/>
                  <a:gd name="connsiteX4" fmla="*/ 265787 w 460075"/>
                  <a:gd name="connsiteY4" fmla="*/ 182146 h 1142910"/>
                  <a:gd name="connsiteX5" fmla="*/ 217967 w 460075"/>
                  <a:gd name="connsiteY5" fmla="*/ 134000 h 1142910"/>
                  <a:gd name="connsiteX6" fmla="*/ 200075 w 460075"/>
                  <a:gd name="connsiteY6" fmla="*/ 132699 h 1142910"/>
                  <a:gd name="connsiteX7" fmla="*/ 0 w 460075"/>
                  <a:gd name="connsiteY7" fmla="*/ 0 h 1142910"/>
                  <a:gd name="connsiteX8" fmla="*/ 72229 w 460075"/>
                  <a:gd name="connsiteY8" fmla="*/ 103096 h 1142910"/>
                  <a:gd name="connsiteX9" fmla="*/ 91422 w 460075"/>
                  <a:gd name="connsiteY9" fmla="*/ 124241 h 1142910"/>
                  <a:gd name="connsiteX10" fmla="*/ 143797 w 460075"/>
                  <a:gd name="connsiteY10" fmla="*/ 127494 h 1142910"/>
                  <a:gd name="connsiteX11" fmla="*/ 217967 w 460075"/>
                  <a:gd name="connsiteY11" fmla="*/ 118385 h 1142910"/>
                  <a:gd name="connsiteX12" fmla="*/ 265136 w 460075"/>
                  <a:gd name="connsiteY12" fmla="*/ 139530 h 1142910"/>
                  <a:gd name="connsiteX13" fmla="*/ 308077 w 460075"/>
                  <a:gd name="connsiteY13" fmla="*/ 211098 h 1142910"/>
                  <a:gd name="connsiteX14" fmla="*/ 324668 w 460075"/>
                  <a:gd name="connsiteY14" fmla="*/ 235171 h 1142910"/>
                  <a:gd name="connsiteX15" fmla="*/ 408597 w 460075"/>
                  <a:gd name="connsiteY15" fmla="*/ 352282 h 1142910"/>
                  <a:gd name="connsiteX16" fmla="*/ 426815 w 460075"/>
                  <a:gd name="connsiteY16" fmla="*/ 398476 h 1142910"/>
                  <a:gd name="connsiteX17" fmla="*/ 459020 w 460075"/>
                  <a:gd name="connsiteY17" fmla="*/ 514610 h 1142910"/>
                  <a:gd name="connsiteX18" fmla="*/ 406646 w 460075"/>
                  <a:gd name="connsiteY18" fmla="*/ 870823 h 1142910"/>
                  <a:gd name="connsiteX19" fmla="*/ 337029 w 460075"/>
                  <a:gd name="connsiteY19" fmla="*/ 1074465 h 1142910"/>
                  <a:gd name="connsiteX20" fmla="*/ 344187 w 460075"/>
                  <a:gd name="connsiteY20" fmla="*/ 1125864 h 1142910"/>
                  <a:gd name="connsiteX21" fmla="*/ 333777 w 460075"/>
                  <a:gd name="connsiteY21" fmla="*/ 1142780 h 1142910"/>
                  <a:gd name="connsiteX22" fmla="*/ 313607 w 460075"/>
                  <a:gd name="connsiteY22" fmla="*/ 1127491 h 1142910"/>
                  <a:gd name="connsiteX23" fmla="*/ 310680 w 460075"/>
                  <a:gd name="connsiteY23" fmla="*/ 1067634 h 1142910"/>
                  <a:gd name="connsiteX24" fmla="*/ 290511 w 460075"/>
                  <a:gd name="connsiteY24" fmla="*/ 1077393 h 1142910"/>
                  <a:gd name="connsiteX25" fmla="*/ 238787 w 460075"/>
                  <a:gd name="connsiteY25" fmla="*/ 1093984 h 1142910"/>
                  <a:gd name="connsiteX26" fmla="*/ 219919 w 460075"/>
                  <a:gd name="connsiteY26" fmla="*/ 1105044 h 1142910"/>
                  <a:gd name="connsiteX27" fmla="*/ 215039 w 460075"/>
                  <a:gd name="connsiteY27" fmla="*/ 1109924 h 1142910"/>
                  <a:gd name="connsiteX28" fmla="*/ 207557 w 460075"/>
                  <a:gd name="connsiteY28" fmla="*/ 1104068 h 1142910"/>
                  <a:gd name="connsiteX29" fmla="*/ 190641 w 460075"/>
                  <a:gd name="connsiteY29" fmla="*/ 1090406 h 1142910"/>
                  <a:gd name="connsiteX30" fmla="*/ 83615 w 460075"/>
                  <a:gd name="connsiteY30" fmla="*/ 1058200 h 1142910"/>
                  <a:gd name="connsiteX31" fmla="*/ 41551 w 460075"/>
                  <a:gd name="connsiteY31" fmla="*/ 1071235 h 1142910"/>
                  <a:gd name="connsiteX32" fmla="*/ 0 w 460075"/>
                  <a:gd name="connsiteY32" fmla="*/ 0 h 1142910"/>
                  <a:gd name="connsiteX0" fmla="*/ 200075 w 460075"/>
                  <a:gd name="connsiteY0" fmla="*/ 132699 h 1142910"/>
                  <a:gd name="connsiteX1" fmla="*/ 188689 w 460075"/>
                  <a:gd name="connsiteY1" fmla="*/ 142133 h 1142910"/>
                  <a:gd name="connsiteX2" fmla="*/ 193894 w 460075"/>
                  <a:gd name="connsiteY2" fmla="*/ 160025 h 1142910"/>
                  <a:gd name="connsiteX3" fmla="*/ 249847 w 460075"/>
                  <a:gd name="connsiteY3" fmla="*/ 182796 h 1142910"/>
                  <a:gd name="connsiteX4" fmla="*/ 265787 w 460075"/>
                  <a:gd name="connsiteY4" fmla="*/ 182146 h 1142910"/>
                  <a:gd name="connsiteX5" fmla="*/ 217967 w 460075"/>
                  <a:gd name="connsiteY5" fmla="*/ 134000 h 1142910"/>
                  <a:gd name="connsiteX6" fmla="*/ 200075 w 460075"/>
                  <a:gd name="connsiteY6" fmla="*/ 132699 h 1142910"/>
                  <a:gd name="connsiteX7" fmla="*/ 0 w 460075"/>
                  <a:gd name="connsiteY7" fmla="*/ 0 h 1142910"/>
                  <a:gd name="connsiteX8" fmla="*/ 72229 w 460075"/>
                  <a:gd name="connsiteY8" fmla="*/ 103096 h 1142910"/>
                  <a:gd name="connsiteX9" fmla="*/ 91422 w 460075"/>
                  <a:gd name="connsiteY9" fmla="*/ 124241 h 1142910"/>
                  <a:gd name="connsiteX10" fmla="*/ 143797 w 460075"/>
                  <a:gd name="connsiteY10" fmla="*/ 127494 h 1142910"/>
                  <a:gd name="connsiteX11" fmla="*/ 217967 w 460075"/>
                  <a:gd name="connsiteY11" fmla="*/ 118385 h 1142910"/>
                  <a:gd name="connsiteX12" fmla="*/ 265136 w 460075"/>
                  <a:gd name="connsiteY12" fmla="*/ 139530 h 1142910"/>
                  <a:gd name="connsiteX13" fmla="*/ 308077 w 460075"/>
                  <a:gd name="connsiteY13" fmla="*/ 211098 h 1142910"/>
                  <a:gd name="connsiteX14" fmla="*/ 324668 w 460075"/>
                  <a:gd name="connsiteY14" fmla="*/ 235171 h 1142910"/>
                  <a:gd name="connsiteX15" fmla="*/ 408597 w 460075"/>
                  <a:gd name="connsiteY15" fmla="*/ 352282 h 1142910"/>
                  <a:gd name="connsiteX16" fmla="*/ 426815 w 460075"/>
                  <a:gd name="connsiteY16" fmla="*/ 398476 h 1142910"/>
                  <a:gd name="connsiteX17" fmla="*/ 459020 w 460075"/>
                  <a:gd name="connsiteY17" fmla="*/ 514610 h 1142910"/>
                  <a:gd name="connsiteX18" fmla="*/ 406646 w 460075"/>
                  <a:gd name="connsiteY18" fmla="*/ 870823 h 1142910"/>
                  <a:gd name="connsiteX19" fmla="*/ 337029 w 460075"/>
                  <a:gd name="connsiteY19" fmla="*/ 1074465 h 1142910"/>
                  <a:gd name="connsiteX20" fmla="*/ 344187 w 460075"/>
                  <a:gd name="connsiteY20" fmla="*/ 1125864 h 1142910"/>
                  <a:gd name="connsiteX21" fmla="*/ 333777 w 460075"/>
                  <a:gd name="connsiteY21" fmla="*/ 1142780 h 1142910"/>
                  <a:gd name="connsiteX22" fmla="*/ 313607 w 460075"/>
                  <a:gd name="connsiteY22" fmla="*/ 1127491 h 1142910"/>
                  <a:gd name="connsiteX23" fmla="*/ 310680 w 460075"/>
                  <a:gd name="connsiteY23" fmla="*/ 1067634 h 1142910"/>
                  <a:gd name="connsiteX24" fmla="*/ 290511 w 460075"/>
                  <a:gd name="connsiteY24" fmla="*/ 1077393 h 1142910"/>
                  <a:gd name="connsiteX25" fmla="*/ 238787 w 460075"/>
                  <a:gd name="connsiteY25" fmla="*/ 1093984 h 1142910"/>
                  <a:gd name="connsiteX26" fmla="*/ 219919 w 460075"/>
                  <a:gd name="connsiteY26" fmla="*/ 1105044 h 1142910"/>
                  <a:gd name="connsiteX27" fmla="*/ 215039 w 460075"/>
                  <a:gd name="connsiteY27" fmla="*/ 1109924 h 1142910"/>
                  <a:gd name="connsiteX28" fmla="*/ 207557 w 460075"/>
                  <a:gd name="connsiteY28" fmla="*/ 1104068 h 1142910"/>
                  <a:gd name="connsiteX29" fmla="*/ 190641 w 460075"/>
                  <a:gd name="connsiteY29" fmla="*/ 1090406 h 1142910"/>
                  <a:gd name="connsiteX30" fmla="*/ 83615 w 460075"/>
                  <a:gd name="connsiteY30" fmla="*/ 1058200 h 1142910"/>
                  <a:gd name="connsiteX31" fmla="*/ 34056 w 460075"/>
                  <a:gd name="connsiteY31" fmla="*/ 1071235 h 1142910"/>
                  <a:gd name="connsiteX32" fmla="*/ 0 w 460075"/>
                  <a:gd name="connsiteY32" fmla="*/ 0 h 1142910"/>
                  <a:gd name="connsiteX0" fmla="*/ 172609 w 432609"/>
                  <a:gd name="connsiteY0" fmla="*/ 29603 h 1039814"/>
                  <a:gd name="connsiteX1" fmla="*/ 161223 w 432609"/>
                  <a:gd name="connsiteY1" fmla="*/ 39037 h 1039814"/>
                  <a:gd name="connsiteX2" fmla="*/ 166428 w 432609"/>
                  <a:gd name="connsiteY2" fmla="*/ 56929 h 1039814"/>
                  <a:gd name="connsiteX3" fmla="*/ 222381 w 432609"/>
                  <a:gd name="connsiteY3" fmla="*/ 79700 h 1039814"/>
                  <a:gd name="connsiteX4" fmla="*/ 238321 w 432609"/>
                  <a:gd name="connsiteY4" fmla="*/ 79050 h 1039814"/>
                  <a:gd name="connsiteX5" fmla="*/ 190501 w 432609"/>
                  <a:gd name="connsiteY5" fmla="*/ 30904 h 1039814"/>
                  <a:gd name="connsiteX6" fmla="*/ 172609 w 432609"/>
                  <a:gd name="connsiteY6" fmla="*/ 29603 h 1039814"/>
                  <a:gd name="connsiteX7" fmla="*/ 5012 w 432609"/>
                  <a:gd name="connsiteY7" fmla="*/ 51803 h 1039814"/>
                  <a:gd name="connsiteX8" fmla="*/ 44763 w 432609"/>
                  <a:gd name="connsiteY8" fmla="*/ 0 h 1039814"/>
                  <a:gd name="connsiteX9" fmla="*/ 63956 w 432609"/>
                  <a:gd name="connsiteY9" fmla="*/ 21145 h 1039814"/>
                  <a:gd name="connsiteX10" fmla="*/ 116331 w 432609"/>
                  <a:gd name="connsiteY10" fmla="*/ 24398 h 1039814"/>
                  <a:gd name="connsiteX11" fmla="*/ 190501 w 432609"/>
                  <a:gd name="connsiteY11" fmla="*/ 15289 h 1039814"/>
                  <a:gd name="connsiteX12" fmla="*/ 237670 w 432609"/>
                  <a:gd name="connsiteY12" fmla="*/ 36434 h 1039814"/>
                  <a:gd name="connsiteX13" fmla="*/ 280611 w 432609"/>
                  <a:gd name="connsiteY13" fmla="*/ 108002 h 1039814"/>
                  <a:gd name="connsiteX14" fmla="*/ 297202 w 432609"/>
                  <a:gd name="connsiteY14" fmla="*/ 132075 h 1039814"/>
                  <a:gd name="connsiteX15" fmla="*/ 381131 w 432609"/>
                  <a:gd name="connsiteY15" fmla="*/ 249186 h 1039814"/>
                  <a:gd name="connsiteX16" fmla="*/ 399349 w 432609"/>
                  <a:gd name="connsiteY16" fmla="*/ 295380 h 1039814"/>
                  <a:gd name="connsiteX17" fmla="*/ 431554 w 432609"/>
                  <a:gd name="connsiteY17" fmla="*/ 411514 h 1039814"/>
                  <a:gd name="connsiteX18" fmla="*/ 379180 w 432609"/>
                  <a:gd name="connsiteY18" fmla="*/ 767727 h 1039814"/>
                  <a:gd name="connsiteX19" fmla="*/ 309563 w 432609"/>
                  <a:gd name="connsiteY19" fmla="*/ 971369 h 1039814"/>
                  <a:gd name="connsiteX20" fmla="*/ 316721 w 432609"/>
                  <a:gd name="connsiteY20" fmla="*/ 1022768 h 1039814"/>
                  <a:gd name="connsiteX21" fmla="*/ 306311 w 432609"/>
                  <a:gd name="connsiteY21" fmla="*/ 1039684 h 1039814"/>
                  <a:gd name="connsiteX22" fmla="*/ 286141 w 432609"/>
                  <a:gd name="connsiteY22" fmla="*/ 1024395 h 1039814"/>
                  <a:gd name="connsiteX23" fmla="*/ 283214 w 432609"/>
                  <a:gd name="connsiteY23" fmla="*/ 964538 h 1039814"/>
                  <a:gd name="connsiteX24" fmla="*/ 263045 w 432609"/>
                  <a:gd name="connsiteY24" fmla="*/ 974297 h 1039814"/>
                  <a:gd name="connsiteX25" fmla="*/ 211321 w 432609"/>
                  <a:gd name="connsiteY25" fmla="*/ 990888 h 1039814"/>
                  <a:gd name="connsiteX26" fmla="*/ 192453 w 432609"/>
                  <a:gd name="connsiteY26" fmla="*/ 1001948 h 1039814"/>
                  <a:gd name="connsiteX27" fmla="*/ 187573 w 432609"/>
                  <a:gd name="connsiteY27" fmla="*/ 1006828 h 1039814"/>
                  <a:gd name="connsiteX28" fmla="*/ 180091 w 432609"/>
                  <a:gd name="connsiteY28" fmla="*/ 1000972 h 1039814"/>
                  <a:gd name="connsiteX29" fmla="*/ 163175 w 432609"/>
                  <a:gd name="connsiteY29" fmla="*/ 987310 h 1039814"/>
                  <a:gd name="connsiteX30" fmla="*/ 56149 w 432609"/>
                  <a:gd name="connsiteY30" fmla="*/ 955104 h 1039814"/>
                  <a:gd name="connsiteX31" fmla="*/ 6590 w 432609"/>
                  <a:gd name="connsiteY31" fmla="*/ 968139 h 1039814"/>
                  <a:gd name="connsiteX32" fmla="*/ 5012 w 432609"/>
                  <a:gd name="connsiteY32" fmla="*/ 51803 h 1039814"/>
                  <a:gd name="connsiteX0" fmla="*/ 292737 w 552737"/>
                  <a:gd name="connsiteY0" fmla="*/ 194494 h 1204705"/>
                  <a:gd name="connsiteX1" fmla="*/ 281351 w 552737"/>
                  <a:gd name="connsiteY1" fmla="*/ 203928 h 1204705"/>
                  <a:gd name="connsiteX2" fmla="*/ 286556 w 552737"/>
                  <a:gd name="connsiteY2" fmla="*/ 221820 h 1204705"/>
                  <a:gd name="connsiteX3" fmla="*/ 342509 w 552737"/>
                  <a:gd name="connsiteY3" fmla="*/ 244591 h 1204705"/>
                  <a:gd name="connsiteX4" fmla="*/ 358449 w 552737"/>
                  <a:gd name="connsiteY4" fmla="*/ 243941 h 1204705"/>
                  <a:gd name="connsiteX5" fmla="*/ 310629 w 552737"/>
                  <a:gd name="connsiteY5" fmla="*/ 195795 h 1204705"/>
                  <a:gd name="connsiteX6" fmla="*/ 292737 w 552737"/>
                  <a:gd name="connsiteY6" fmla="*/ 194494 h 1204705"/>
                  <a:gd name="connsiteX7" fmla="*/ 125140 w 552737"/>
                  <a:gd name="connsiteY7" fmla="*/ 216694 h 1204705"/>
                  <a:gd name="connsiteX8" fmla="*/ 0 w 552737"/>
                  <a:gd name="connsiteY8" fmla="*/ 0 h 1204705"/>
                  <a:gd name="connsiteX9" fmla="*/ 184084 w 552737"/>
                  <a:gd name="connsiteY9" fmla="*/ 186036 h 1204705"/>
                  <a:gd name="connsiteX10" fmla="*/ 236459 w 552737"/>
                  <a:gd name="connsiteY10" fmla="*/ 189289 h 1204705"/>
                  <a:gd name="connsiteX11" fmla="*/ 310629 w 552737"/>
                  <a:gd name="connsiteY11" fmla="*/ 180180 h 1204705"/>
                  <a:gd name="connsiteX12" fmla="*/ 357798 w 552737"/>
                  <a:gd name="connsiteY12" fmla="*/ 201325 h 1204705"/>
                  <a:gd name="connsiteX13" fmla="*/ 400739 w 552737"/>
                  <a:gd name="connsiteY13" fmla="*/ 272893 h 1204705"/>
                  <a:gd name="connsiteX14" fmla="*/ 417330 w 552737"/>
                  <a:gd name="connsiteY14" fmla="*/ 296966 h 1204705"/>
                  <a:gd name="connsiteX15" fmla="*/ 501259 w 552737"/>
                  <a:gd name="connsiteY15" fmla="*/ 414077 h 1204705"/>
                  <a:gd name="connsiteX16" fmla="*/ 519477 w 552737"/>
                  <a:gd name="connsiteY16" fmla="*/ 460271 h 1204705"/>
                  <a:gd name="connsiteX17" fmla="*/ 551682 w 552737"/>
                  <a:gd name="connsiteY17" fmla="*/ 576405 h 1204705"/>
                  <a:gd name="connsiteX18" fmla="*/ 499308 w 552737"/>
                  <a:gd name="connsiteY18" fmla="*/ 932618 h 1204705"/>
                  <a:gd name="connsiteX19" fmla="*/ 429691 w 552737"/>
                  <a:gd name="connsiteY19" fmla="*/ 1136260 h 1204705"/>
                  <a:gd name="connsiteX20" fmla="*/ 436849 w 552737"/>
                  <a:gd name="connsiteY20" fmla="*/ 1187659 h 1204705"/>
                  <a:gd name="connsiteX21" fmla="*/ 426439 w 552737"/>
                  <a:gd name="connsiteY21" fmla="*/ 1204575 h 1204705"/>
                  <a:gd name="connsiteX22" fmla="*/ 406269 w 552737"/>
                  <a:gd name="connsiteY22" fmla="*/ 1189286 h 1204705"/>
                  <a:gd name="connsiteX23" fmla="*/ 403342 w 552737"/>
                  <a:gd name="connsiteY23" fmla="*/ 1129429 h 1204705"/>
                  <a:gd name="connsiteX24" fmla="*/ 383173 w 552737"/>
                  <a:gd name="connsiteY24" fmla="*/ 1139188 h 1204705"/>
                  <a:gd name="connsiteX25" fmla="*/ 331449 w 552737"/>
                  <a:gd name="connsiteY25" fmla="*/ 1155779 h 1204705"/>
                  <a:gd name="connsiteX26" fmla="*/ 312581 w 552737"/>
                  <a:gd name="connsiteY26" fmla="*/ 1166839 h 1204705"/>
                  <a:gd name="connsiteX27" fmla="*/ 307701 w 552737"/>
                  <a:gd name="connsiteY27" fmla="*/ 1171719 h 1204705"/>
                  <a:gd name="connsiteX28" fmla="*/ 300219 w 552737"/>
                  <a:gd name="connsiteY28" fmla="*/ 1165863 h 1204705"/>
                  <a:gd name="connsiteX29" fmla="*/ 283303 w 552737"/>
                  <a:gd name="connsiteY29" fmla="*/ 1152201 h 1204705"/>
                  <a:gd name="connsiteX30" fmla="*/ 176277 w 552737"/>
                  <a:gd name="connsiteY30" fmla="*/ 1119995 h 1204705"/>
                  <a:gd name="connsiteX31" fmla="*/ 126718 w 552737"/>
                  <a:gd name="connsiteY31" fmla="*/ 1133030 h 1204705"/>
                  <a:gd name="connsiteX32" fmla="*/ 125140 w 552737"/>
                  <a:gd name="connsiteY32" fmla="*/ 216694 h 1204705"/>
                  <a:gd name="connsiteX0" fmla="*/ 292737 w 552737"/>
                  <a:gd name="connsiteY0" fmla="*/ 194494 h 1204705"/>
                  <a:gd name="connsiteX1" fmla="*/ 281351 w 552737"/>
                  <a:gd name="connsiteY1" fmla="*/ 203928 h 1204705"/>
                  <a:gd name="connsiteX2" fmla="*/ 286556 w 552737"/>
                  <a:gd name="connsiteY2" fmla="*/ 221820 h 1204705"/>
                  <a:gd name="connsiteX3" fmla="*/ 342509 w 552737"/>
                  <a:gd name="connsiteY3" fmla="*/ 244591 h 1204705"/>
                  <a:gd name="connsiteX4" fmla="*/ 358449 w 552737"/>
                  <a:gd name="connsiteY4" fmla="*/ 243941 h 1204705"/>
                  <a:gd name="connsiteX5" fmla="*/ 310629 w 552737"/>
                  <a:gd name="connsiteY5" fmla="*/ 195795 h 1204705"/>
                  <a:gd name="connsiteX6" fmla="*/ 292737 w 552737"/>
                  <a:gd name="connsiteY6" fmla="*/ 194494 h 1204705"/>
                  <a:gd name="connsiteX7" fmla="*/ 125140 w 552737"/>
                  <a:gd name="connsiteY7" fmla="*/ 216694 h 1204705"/>
                  <a:gd name="connsiteX8" fmla="*/ 0 w 552737"/>
                  <a:gd name="connsiteY8" fmla="*/ 0 h 1204705"/>
                  <a:gd name="connsiteX9" fmla="*/ 184084 w 552737"/>
                  <a:gd name="connsiteY9" fmla="*/ 186036 h 1204705"/>
                  <a:gd name="connsiteX10" fmla="*/ 236459 w 552737"/>
                  <a:gd name="connsiteY10" fmla="*/ 189289 h 1204705"/>
                  <a:gd name="connsiteX11" fmla="*/ 310629 w 552737"/>
                  <a:gd name="connsiteY11" fmla="*/ 180180 h 1204705"/>
                  <a:gd name="connsiteX12" fmla="*/ 357798 w 552737"/>
                  <a:gd name="connsiteY12" fmla="*/ 201325 h 1204705"/>
                  <a:gd name="connsiteX13" fmla="*/ 400739 w 552737"/>
                  <a:gd name="connsiteY13" fmla="*/ 272893 h 1204705"/>
                  <a:gd name="connsiteX14" fmla="*/ 417330 w 552737"/>
                  <a:gd name="connsiteY14" fmla="*/ 296966 h 1204705"/>
                  <a:gd name="connsiteX15" fmla="*/ 501259 w 552737"/>
                  <a:gd name="connsiteY15" fmla="*/ 414077 h 1204705"/>
                  <a:gd name="connsiteX16" fmla="*/ 519477 w 552737"/>
                  <a:gd name="connsiteY16" fmla="*/ 460271 h 1204705"/>
                  <a:gd name="connsiteX17" fmla="*/ 551682 w 552737"/>
                  <a:gd name="connsiteY17" fmla="*/ 576405 h 1204705"/>
                  <a:gd name="connsiteX18" fmla="*/ 499308 w 552737"/>
                  <a:gd name="connsiteY18" fmla="*/ 932618 h 1204705"/>
                  <a:gd name="connsiteX19" fmla="*/ 429691 w 552737"/>
                  <a:gd name="connsiteY19" fmla="*/ 1136260 h 1204705"/>
                  <a:gd name="connsiteX20" fmla="*/ 436849 w 552737"/>
                  <a:gd name="connsiteY20" fmla="*/ 1187659 h 1204705"/>
                  <a:gd name="connsiteX21" fmla="*/ 426439 w 552737"/>
                  <a:gd name="connsiteY21" fmla="*/ 1204575 h 1204705"/>
                  <a:gd name="connsiteX22" fmla="*/ 406269 w 552737"/>
                  <a:gd name="connsiteY22" fmla="*/ 1189286 h 1204705"/>
                  <a:gd name="connsiteX23" fmla="*/ 403342 w 552737"/>
                  <a:gd name="connsiteY23" fmla="*/ 1129429 h 1204705"/>
                  <a:gd name="connsiteX24" fmla="*/ 383173 w 552737"/>
                  <a:gd name="connsiteY24" fmla="*/ 1139188 h 1204705"/>
                  <a:gd name="connsiteX25" fmla="*/ 331449 w 552737"/>
                  <a:gd name="connsiteY25" fmla="*/ 1155779 h 1204705"/>
                  <a:gd name="connsiteX26" fmla="*/ 312581 w 552737"/>
                  <a:gd name="connsiteY26" fmla="*/ 1166839 h 1204705"/>
                  <a:gd name="connsiteX27" fmla="*/ 307701 w 552737"/>
                  <a:gd name="connsiteY27" fmla="*/ 1171719 h 1204705"/>
                  <a:gd name="connsiteX28" fmla="*/ 300219 w 552737"/>
                  <a:gd name="connsiteY28" fmla="*/ 1165863 h 1204705"/>
                  <a:gd name="connsiteX29" fmla="*/ 283303 w 552737"/>
                  <a:gd name="connsiteY29" fmla="*/ 1152201 h 1204705"/>
                  <a:gd name="connsiteX30" fmla="*/ 176277 w 552737"/>
                  <a:gd name="connsiteY30" fmla="*/ 1119995 h 1204705"/>
                  <a:gd name="connsiteX31" fmla="*/ 126718 w 552737"/>
                  <a:gd name="connsiteY31" fmla="*/ 1133030 h 1204705"/>
                  <a:gd name="connsiteX32" fmla="*/ 125140 w 552737"/>
                  <a:gd name="connsiteY32" fmla="*/ 216694 h 1204705"/>
                  <a:gd name="connsiteX0" fmla="*/ 298616 w 558616"/>
                  <a:gd name="connsiteY0" fmla="*/ 194494 h 1204705"/>
                  <a:gd name="connsiteX1" fmla="*/ 287230 w 558616"/>
                  <a:gd name="connsiteY1" fmla="*/ 203928 h 1204705"/>
                  <a:gd name="connsiteX2" fmla="*/ 292435 w 558616"/>
                  <a:gd name="connsiteY2" fmla="*/ 221820 h 1204705"/>
                  <a:gd name="connsiteX3" fmla="*/ 348388 w 558616"/>
                  <a:gd name="connsiteY3" fmla="*/ 244591 h 1204705"/>
                  <a:gd name="connsiteX4" fmla="*/ 364328 w 558616"/>
                  <a:gd name="connsiteY4" fmla="*/ 243941 h 1204705"/>
                  <a:gd name="connsiteX5" fmla="*/ 316508 w 558616"/>
                  <a:gd name="connsiteY5" fmla="*/ 195795 h 1204705"/>
                  <a:gd name="connsiteX6" fmla="*/ 298616 w 558616"/>
                  <a:gd name="connsiteY6" fmla="*/ 194494 h 1204705"/>
                  <a:gd name="connsiteX7" fmla="*/ 131019 w 558616"/>
                  <a:gd name="connsiteY7" fmla="*/ 216694 h 1204705"/>
                  <a:gd name="connsiteX8" fmla="*/ 5879 w 558616"/>
                  <a:gd name="connsiteY8" fmla="*/ 0 h 1204705"/>
                  <a:gd name="connsiteX9" fmla="*/ 189963 w 558616"/>
                  <a:gd name="connsiteY9" fmla="*/ 186036 h 1204705"/>
                  <a:gd name="connsiteX10" fmla="*/ 242338 w 558616"/>
                  <a:gd name="connsiteY10" fmla="*/ 189289 h 1204705"/>
                  <a:gd name="connsiteX11" fmla="*/ 316508 w 558616"/>
                  <a:gd name="connsiteY11" fmla="*/ 180180 h 1204705"/>
                  <a:gd name="connsiteX12" fmla="*/ 363677 w 558616"/>
                  <a:gd name="connsiteY12" fmla="*/ 201325 h 1204705"/>
                  <a:gd name="connsiteX13" fmla="*/ 406618 w 558616"/>
                  <a:gd name="connsiteY13" fmla="*/ 272893 h 1204705"/>
                  <a:gd name="connsiteX14" fmla="*/ 423209 w 558616"/>
                  <a:gd name="connsiteY14" fmla="*/ 296966 h 1204705"/>
                  <a:gd name="connsiteX15" fmla="*/ 507138 w 558616"/>
                  <a:gd name="connsiteY15" fmla="*/ 414077 h 1204705"/>
                  <a:gd name="connsiteX16" fmla="*/ 525356 w 558616"/>
                  <a:gd name="connsiteY16" fmla="*/ 460271 h 1204705"/>
                  <a:gd name="connsiteX17" fmla="*/ 557561 w 558616"/>
                  <a:gd name="connsiteY17" fmla="*/ 576405 h 1204705"/>
                  <a:gd name="connsiteX18" fmla="*/ 505187 w 558616"/>
                  <a:gd name="connsiteY18" fmla="*/ 932618 h 1204705"/>
                  <a:gd name="connsiteX19" fmla="*/ 435570 w 558616"/>
                  <a:gd name="connsiteY19" fmla="*/ 1136260 h 1204705"/>
                  <a:gd name="connsiteX20" fmla="*/ 442728 w 558616"/>
                  <a:gd name="connsiteY20" fmla="*/ 1187659 h 1204705"/>
                  <a:gd name="connsiteX21" fmla="*/ 432318 w 558616"/>
                  <a:gd name="connsiteY21" fmla="*/ 1204575 h 1204705"/>
                  <a:gd name="connsiteX22" fmla="*/ 412148 w 558616"/>
                  <a:gd name="connsiteY22" fmla="*/ 1189286 h 1204705"/>
                  <a:gd name="connsiteX23" fmla="*/ 409221 w 558616"/>
                  <a:gd name="connsiteY23" fmla="*/ 1129429 h 1204705"/>
                  <a:gd name="connsiteX24" fmla="*/ 389052 w 558616"/>
                  <a:gd name="connsiteY24" fmla="*/ 1139188 h 1204705"/>
                  <a:gd name="connsiteX25" fmla="*/ 337328 w 558616"/>
                  <a:gd name="connsiteY25" fmla="*/ 1155779 h 1204705"/>
                  <a:gd name="connsiteX26" fmla="*/ 318460 w 558616"/>
                  <a:gd name="connsiteY26" fmla="*/ 1166839 h 1204705"/>
                  <a:gd name="connsiteX27" fmla="*/ 313580 w 558616"/>
                  <a:gd name="connsiteY27" fmla="*/ 1171719 h 1204705"/>
                  <a:gd name="connsiteX28" fmla="*/ 306098 w 558616"/>
                  <a:gd name="connsiteY28" fmla="*/ 1165863 h 1204705"/>
                  <a:gd name="connsiteX29" fmla="*/ 289182 w 558616"/>
                  <a:gd name="connsiteY29" fmla="*/ 1152201 h 1204705"/>
                  <a:gd name="connsiteX30" fmla="*/ 182156 w 558616"/>
                  <a:gd name="connsiteY30" fmla="*/ 1119995 h 1204705"/>
                  <a:gd name="connsiteX31" fmla="*/ 132597 w 558616"/>
                  <a:gd name="connsiteY31" fmla="*/ 1133030 h 1204705"/>
                  <a:gd name="connsiteX32" fmla="*/ 131019 w 558616"/>
                  <a:gd name="connsiteY32" fmla="*/ 216694 h 1204705"/>
                  <a:gd name="connsiteX0" fmla="*/ 298616 w 558616"/>
                  <a:gd name="connsiteY0" fmla="*/ 194494 h 1204705"/>
                  <a:gd name="connsiteX1" fmla="*/ 287230 w 558616"/>
                  <a:gd name="connsiteY1" fmla="*/ 203928 h 1204705"/>
                  <a:gd name="connsiteX2" fmla="*/ 292435 w 558616"/>
                  <a:gd name="connsiteY2" fmla="*/ 221820 h 1204705"/>
                  <a:gd name="connsiteX3" fmla="*/ 348388 w 558616"/>
                  <a:gd name="connsiteY3" fmla="*/ 244591 h 1204705"/>
                  <a:gd name="connsiteX4" fmla="*/ 364328 w 558616"/>
                  <a:gd name="connsiteY4" fmla="*/ 243941 h 1204705"/>
                  <a:gd name="connsiteX5" fmla="*/ 316508 w 558616"/>
                  <a:gd name="connsiteY5" fmla="*/ 195795 h 1204705"/>
                  <a:gd name="connsiteX6" fmla="*/ 298616 w 558616"/>
                  <a:gd name="connsiteY6" fmla="*/ 194494 h 1204705"/>
                  <a:gd name="connsiteX7" fmla="*/ 131019 w 558616"/>
                  <a:gd name="connsiteY7" fmla="*/ 216694 h 1204705"/>
                  <a:gd name="connsiteX8" fmla="*/ 5879 w 558616"/>
                  <a:gd name="connsiteY8" fmla="*/ 0 h 1204705"/>
                  <a:gd name="connsiteX9" fmla="*/ 189963 w 558616"/>
                  <a:gd name="connsiteY9" fmla="*/ 186036 h 1204705"/>
                  <a:gd name="connsiteX10" fmla="*/ 242338 w 558616"/>
                  <a:gd name="connsiteY10" fmla="*/ 189289 h 1204705"/>
                  <a:gd name="connsiteX11" fmla="*/ 316508 w 558616"/>
                  <a:gd name="connsiteY11" fmla="*/ 180180 h 1204705"/>
                  <a:gd name="connsiteX12" fmla="*/ 363677 w 558616"/>
                  <a:gd name="connsiteY12" fmla="*/ 201325 h 1204705"/>
                  <a:gd name="connsiteX13" fmla="*/ 406618 w 558616"/>
                  <a:gd name="connsiteY13" fmla="*/ 272893 h 1204705"/>
                  <a:gd name="connsiteX14" fmla="*/ 423209 w 558616"/>
                  <a:gd name="connsiteY14" fmla="*/ 296966 h 1204705"/>
                  <a:gd name="connsiteX15" fmla="*/ 507138 w 558616"/>
                  <a:gd name="connsiteY15" fmla="*/ 414077 h 1204705"/>
                  <a:gd name="connsiteX16" fmla="*/ 525356 w 558616"/>
                  <a:gd name="connsiteY16" fmla="*/ 460271 h 1204705"/>
                  <a:gd name="connsiteX17" fmla="*/ 557561 w 558616"/>
                  <a:gd name="connsiteY17" fmla="*/ 576405 h 1204705"/>
                  <a:gd name="connsiteX18" fmla="*/ 505187 w 558616"/>
                  <a:gd name="connsiteY18" fmla="*/ 932618 h 1204705"/>
                  <a:gd name="connsiteX19" fmla="*/ 435570 w 558616"/>
                  <a:gd name="connsiteY19" fmla="*/ 1136260 h 1204705"/>
                  <a:gd name="connsiteX20" fmla="*/ 442728 w 558616"/>
                  <a:gd name="connsiteY20" fmla="*/ 1187659 h 1204705"/>
                  <a:gd name="connsiteX21" fmla="*/ 432318 w 558616"/>
                  <a:gd name="connsiteY21" fmla="*/ 1204575 h 1204705"/>
                  <a:gd name="connsiteX22" fmla="*/ 412148 w 558616"/>
                  <a:gd name="connsiteY22" fmla="*/ 1189286 h 1204705"/>
                  <a:gd name="connsiteX23" fmla="*/ 409221 w 558616"/>
                  <a:gd name="connsiteY23" fmla="*/ 1129429 h 1204705"/>
                  <a:gd name="connsiteX24" fmla="*/ 389052 w 558616"/>
                  <a:gd name="connsiteY24" fmla="*/ 1139188 h 1204705"/>
                  <a:gd name="connsiteX25" fmla="*/ 337328 w 558616"/>
                  <a:gd name="connsiteY25" fmla="*/ 1155779 h 1204705"/>
                  <a:gd name="connsiteX26" fmla="*/ 318460 w 558616"/>
                  <a:gd name="connsiteY26" fmla="*/ 1166839 h 1204705"/>
                  <a:gd name="connsiteX27" fmla="*/ 313580 w 558616"/>
                  <a:gd name="connsiteY27" fmla="*/ 1171719 h 1204705"/>
                  <a:gd name="connsiteX28" fmla="*/ 306098 w 558616"/>
                  <a:gd name="connsiteY28" fmla="*/ 1165863 h 1204705"/>
                  <a:gd name="connsiteX29" fmla="*/ 289182 w 558616"/>
                  <a:gd name="connsiteY29" fmla="*/ 1152201 h 1204705"/>
                  <a:gd name="connsiteX30" fmla="*/ 182156 w 558616"/>
                  <a:gd name="connsiteY30" fmla="*/ 1119995 h 1204705"/>
                  <a:gd name="connsiteX31" fmla="*/ 132597 w 558616"/>
                  <a:gd name="connsiteY31" fmla="*/ 1133030 h 1204705"/>
                  <a:gd name="connsiteX32" fmla="*/ 131019 w 558616"/>
                  <a:gd name="connsiteY32" fmla="*/ 216694 h 1204705"/>
                  <a:gd name="connsiteX0" fmla="*/ 298616 w 558616"/>
                  <a:gd name="connsiteY0" fmla="*/ 194494 h 1204705"/>
                  <a:gd name="connsiteX1" fmla="*/ 287230 w 558616"/>
                  <a:gd name="connsiteY1" fmla="*/ 203928 h 1204705"/>
                  <a:gd name="connsiteX2" fmla="*/ 292435 w 558616"/>
                  <a:gd name="connsiteY2" fmla="*/ 221820 h 1204705"/>
                  <a:gd name="connsiteX3" fmla="*/ 348388 w 558616"/>
                  <a:gd name="connsiteY3" fmla="*/ 244591 h 1204705"/>
                  <a:gd name="connsiteX4" fmla="*/ 364328 w 558616"/>
                  <a:gd name="connsiteY4" fmla="*/ 243941 h 1204705"/>
                  <a:gd name="connsiteX5" fmla="*/ 316508 w 558616"/>
                  <a:gd name="connsiteY5" fmla="*/ 195795 h 1204705"/>
                  <a:gd name="connsiteX6" fmla="*/ 298616 w 558616"/>
                  <a:gd name="connsiteY6" fmla="*/ 194494 h 1204705"/>
                  <a:gd name="connsiteX7" fmla="*/ 131019 w 558616"/>
                  <a:gd name="connsiteY7" fmla="*/ 216694 h 1204705"/>
                  <a:gd name="connsiteX8" fmla="*/ 5879 w 558616"/>
                  <a:gd name="connsiteY8" fmla="*/ 0 h 1204705"/>
                  <a:gd name="connsiteX9" fmla="*/ 177471 w 558616"/>
                  <a:gd name="connsiteY9" fmla="*/ 178541 h 1204705"/>
                  <a:gd name="connsiteX10" fmla="*/ 242338 w 558616"/>
                  <a:gd name="connsiteY10" fmla="*/ 189289 h 1204705"/>
                  <a:gd name="connsiteX11" fmla="*/ 316508 w 558616"/>
                  <a:gd name="connsiteY11" fmla="*/ 180180 h 1204705"/>
                  <a:gd name="connsiteX12" fmla="*/ 363677 w 558616"/>
                  <a:gd name="connsiteY12" fmla="*/ 201325 h 1204705"/>
                  <a:gd name="connsiteX13" fmla="*/ 406618 w 558616"/>
                  <a:gd name="connsiteY13" fmla="*/ 272893 h 1204705"/>
                  <a:gd name="connsiteX14" fmla="*/ 423209 w 558616"/>
                  <a:gd name="connsiteY14" fmla="*/ 296966 h 1204705"/>
                  <a:gd name="connsiteX15" fmla="*/ 507138 w 558616"/>
                  <a:gd name="connsiteY15" fmla="*/ 414077 h 1204705"/>
                  <a:gd name="connsiteX16" fmla="*/ 525356 w 558616"/>
                  <a:gd name="connsiteY16" fmla="*/ 460271 h 1204705"/>
                  <a:gd name="connsiteX17" fmla="*/ 557561 w 558616"/>
                  <a:gd name="connsiteY17" fmla="*/ 576405 h 1204705"/>
                  <a:gd name="connsiteX18" fmla="*/ 505187 w 558616"/>
                  <a:gd name="connsiteY18" fmla="*/ 932618 h 1204705"/>
                  <a:gd name="connsiteX19" fmla="*/ 435570 w 558616"/>
                  <a:gd name="connsiteY19" fmla="*/ 1136260 h 1204705"/>
                  <a:gd name="connsiteX20" fmla="*/ 442728 w 558616"/>
                  <a:gd name="connsiteY20" fmla="*/ 1187659 h 1204705"/>
                  <a:gd name="connsiteX21" fmla="*/ 432318 w 558616"/>
                  <a:gd name="connsiteY21" fmla="*/ 1204575 h 1204705"/>
                  <a:gd name="connsiteX22" fmla="*/ 412148 w 558616"/>
                  <a:gd name="connsiteY22" fmla="*/ 1189286 h 1204705"/>
                  <a:gd name="connsiteX23" fmla="*/ 409221 w 558616"/>
                  <a:gd name="connsiteY23" fmla="*/ 1129429 h 1204705"/>
                  <a:gd name="connsiteX24" fmla="*/ 389052 w 558616"/>
                  <a:gd name="connsiteY24" fmla="*/ 1139188 h 1204705"/>
                  <a:gd name="connsiteX25" fmla="*/ 337328 w 558616"/>
                  <a:gd name="connsiteY25" fmla="*/ 1155779 h 1204705"/>
                  <a:gd name="connsiteX26" fmla="*/ 318460 w 558616"/>
                  <a:gd name="connsiteY26" fmla="*/ 1166839 h 1204705"/>
                  <a:gd name="connsiteX27" fmla="*/ 313580 w 558616"/>
                  <a:gd name="connsiteY27" fmla="*/ 1171719 h 1204705"/>
                  <a:gd name="connsiteX28" fmla="*/ 306098 w 558616"/>
                  <a:gd name="connsiteY28" fmla="*/ 1165863 h 1204705"/>
                  <a:gd name="connsiteX29" fmla="*/ 289182 w 558616"/>
                  <a:gd name="connsiteY29" fmla="*/ 1152201 h 1204705"/>
                  <a:gd name="connsiteX30" fmla="*/ 182156 w 558616"/>
                  <a:gd name="connsiteY30" fmla="*/ 1119995 h 1204705"/>
                  <a:gd name="connsiteX31" fmla="*/ 132597 w 558616"/>
                  <a:gd name="connsiteY31" fmla="*/ 1133030 h 1204705"/>
                  <a:gd name="connsiteX32" fmla="*/ 131019 w 558616"/>
                  <a:gd name="connsiteY32" fmla="*/ 216694 h 1204705"/>
                  <a:gd name="connsiteX0" fmla="*/ 298616 w 558616"/>
                  <a:gd name="connsiteY0" fmla="*/ 194494 h 1204705"/>
                  <a:gd name="connsiteX1" fmla="*/ 287230 w 558616"/>
                  <a:gd name="connsiteY1" fmla="*/ 203928 h 1204705"/>
                  <a:gd name="connsiteX2" fmla="*/ 292435 w 558616"/>
                  <a:gd name="connsiteY2" fmla="*/ 221820 h 1204705"/>
                  <a:gd name="connsiteX3" fmla="*/ 348388 w 558616"/>
                  <a:gd name="connsiteY3" fmla="*/ 244591 h 1204705"/>
                  <a:gd name="connsiteX4" fmla="*/ 364328 w 558616"/>
                  <a:gd name="connsiteY4" fmla="*/ 243941 h 1204705"/>
                  <a:gd name="connsiteX5" fmla="*/ 316508 w 558616"/>
                  <a:gd name="connsiteY5" fmla="*/ 195795 h 1204705"/>
                  <a:gd name="connsiteX6" fmla="*/ 298616 w 558616"/>
                  <a:gd name="connsiteY6" fmla="*/ 194494 h 1204705"/>
                  <a:gd name="connsiteX7" fmla="*/ 131019 w 558616"/>
                  <a:gd name="connsiteY7" fmla="*/ 216694 h 1204705"/>
                  <a:gd name="connsiteX8" fmla="*/ 5879 w 558616"/>
                  <a:gd name="connsiteY8" fmla="*/ 0 h 1204705"/>
                  <a:gd name="connsiteX9" fmla="*/ 177471 w 558616"/>
                  <a:gd name="connsiteY9" fmla="*/ 178541 h 1204705"/>
                  <a:gd name="connsiteX10" fmla="*/ 242338 w 558616"/>
                  <a:gd name="connsiteY10" fmla="*/ 189289 h 1204705"/>
                  <a:gd name="connsiteX11" fmla="*/ 316508 w 558616"/>
                  <a:gd name="connsiteY11" fmla="*/ 180180 h 1204705"/>
                  <a:gd name="connsiteX12" fmla="*/ 363677 w 558616"/>
                  <a:gd name="connsiteY12" fmla="*/ 201325 h 1204705"/>
                  <a:gd name="connsiteX13" fmla="*/ 406618 w 558616"/>
                  <a:gd name="connsiteY13" fmla="*/ 272893 h 1204705"/>
                  <a:gd name="connsiteX14" fmla="*/ 423209 w 558616"/>
                  <a:gd name="connsiteY14" fmla="*/ 296966 h 1204705"/>
                  <a:gd name="connsiteX15" fmla="*/ 507138 w 558616"/>
                  <a:gd name="connsiteY15" fmla="*/ 414077 h 1204705"/>
                  <a:gd name="connsiteX16" fmla="*/ 525356 w 558616"/>
                  <a:gd name="connsiteY16" fmla="*/ 460271 h 1204705"/>
                  <a:gd name="connsiteX17" fmla="*/ 557561 w 558616"/>
                  <a:gd name="connsiteY17" fmla="*/ 576405 h 1204705"/>
                  <a:gd name="connsiteX18" fmla="*/ 505187 w 558616"/>
                  <a:gd name="connsiteY18" fmla="*/ 932618 h 1204705"/>
                  <a:gd name="connsiteX19" fmla="*/ 435570 w 558616"/>
                  <a:gd name="connsiteY19" fmla="*/ 1136260 h 1204705"/>
                  <a:gd name="connsiteX20" fmla="*/ 442728 w 558616"/>
                  <a:gd name="connsiteY20" fmla="*/ 1187659 h 1204705"/>
                  <a:gd name="connsiteX21" fmla="*/ 432318 w 558616"/>
                  <a:gd name="connsiteY21" fmla="*/ 1204575 h 1204705"/>
                  <a:gd name="connsiteX22" fmla="*/ 412148 w 558616"/>
                  <a:gd name="connsiteY22" fmla="*/ 1189286 h 1204705"/>
                  <a:gd name="connsiteX23" fmla="*/ 409221 w 558616"/>
                  <a:gd name="connsiteY23" fmla="*/ 1129429 h 1204705"/>
                  <a:gd name="connsiteX24" fmla="*/ 389052 w 558616"/>
                  <a:gd name="connsiteY24" fmla="*/ 1139188 h 1204705"/>
                  <a:gd name="connsiteX25" fmla="*/ 337328 w 558616"/>
                  <a:gd name="connsiteY25" fmla="*/ 1155779 h 1204705"/>
                  <a:gd name="connsiteX26" fmla="*/ 318460 w 558616"/>
                  <a:gd name="connsiteY26" fmla="*/ 1166839 h 1204705"/>
                  <a:gd name="connsiteX27" fmla="*/ 313580 w 558616"/>
                  <a:gd name="connsiteY27" fmla="*/ 1171719 h 1204705"/>
                  <a:gd name="connsiteX28" fmla="*/ 306098 w 558616"/>
                  <a:gd name="connsiteY28" fmla="*/ 1165863 h 1204705"/>
                  <a:gd name="connsiteX29" fmla="*/ 289182 w 558616"/>
                  <a:gd name="connsiteY29" fmla="*/ 1152201 h 1204705"/>
                  <a:gd name="connsiteX30" fmla="*/ 182156 w 558616"/>
                  <a:gd name="connsiteY30" fmla="*/ 1119995 h 1204705"/>
                  <a:gd name="connsiteX31" fmla="*/ 132597 w 558616"/>
                  <a:gd name="connsiteY31" fmla="*/ 1133030 h 1204705"/>
                  <a:gd name="connsiteX32" fmla="*/ 131019 w 558616"/>
                  <a:gd name="connsiteY32" fmla="*/ 216694 h 1204705"/>
                  <a:gd name="connsiteX0" fmla="*/ 314735 w 574735"/>
                  <a:gd name="connsiteY0" fmla="*/ 201997 h 1212208"/>
                  <a:gd name="connsiteX1" fmla="*/ 303349 w 574735"/>
                  <a:gd name="connsiteY1" fmla="*/ 211431 h 1212208"/>
                  <a:gd name="connsiteX2" fmla="*/ 308554 w 574735"/>
                  <a:gd name="connsiteY2" fmla="*/ 229323 h 1212208"/>
                  <a:gd name="connsiteX3" fmla="*/ 364507 w 574735"/>
                  <a:gd name="connsiteY3" fmla="*/ 252094 h 1212208"/>
                  <a:gd name="connsiteX4" fmla="*/ 380447 w 574735"/>
                  <a:gd name="connsiteY4" fmla="*/ 251444 h 1212208"/>
                  <a:gd name="connsiteX5" fmla="*/ 332627 w 574735"/>
                  <a:gd name="connsiteY5" fmla="*/ 203298 h 1212208"/>
                  <a:gd name="connsiteX6" fmla="*/ 314735 w 574735"/>
                  <a:gd name="connsiteY6" fmla="*/ 201997 h 1212208"/>
                  <a:gd name="connsiteX7" fmla="*/ 147138 w 574735"/>
                  <a:gd name="connsiteY7" fmla="*/ 224197 h 1212208"/>
                  <a:gd name="connsiteX8" fmla="*/ 15900 w 574735"/>
                  <a:gd name="connsiteY8" fmla="*/ 52356 h 1212208"/>
                  <a:gd name="connsiteX9" fmla="*/ 21998 w 574735"/>
                  <a:gd name="connsiteY9" fmla="*/ 7503 h 1212208"/>
                  <a:gd name="connsiteX10" fmla="*/ 193590 w 574735"/>
                  <a:gd name="connsiteY10" fmla="*/ 186044 h 1212208"/>
                  <a:gd name="connsiteX11" fmla="*/ 258457 w 574735"/>
                  <a:gd name="connsiteY11" fmla="*/ 196792 h 1212208"/>
                  <a:gd name="connsiteX12" fmla="*/ 332627 w 574735"/>
                  <a:gd name="connsiteY12" fmla="*/ 187683 h 1212208"/>
                  <a:gd name="connsiteX13" fmla="*/ 379796 w 574735"/>
                  <a:gd name="connsiteY13" fmla="*/ 208828 h 1212208"/>
                  <a:gd name="connsiteX14" fmla="*/ 422737 w 574735"/>
                  <a:gd name="connsiteY14" fmla="*/ 280396 h 1212208"/>
                  <a:gd name="connsiteX15" fmla="*/ 439328 w 574735"/>
                  <a:gd name="connsiteY15" fmla="*/ 304469 h 1212208"/>
                  <a:gd name="connsiteX16" fmla="*/ 523257 w 574735"/>
                  <a:gd name="connsiteY16" fmla="*/ 421580 h 1212208"/>
                  <a:gd name="connsiteX17" fmla="*/ 541475 w 574735"/>
                  <a:gd name="connsiteY17" fmla="*/ 467774 h 1212208"/>
                  <a:gd name="connsiteX18" fmla="*/ 573680 w 574735"/>
                  <a:gd name="connsiteY18" fmla="*/ 583908 h 1212208"/>
                  <a:gd name="connsiteX19" fmla="*/ 521306 w 574735"/>
                  <a:gd name="connsiteY19" fmla="*/ 940121 h 1212208"/>
                  <a:gd name="connsiteX20" fmla="*/ 451689 w 574735"/>
                  <a:gd name="connsiteY20" fmla="*/ 1143763 h 1212208"/>
                  <a:gd name="connsiteX21" fmla="*/ 458847 w 574735"/>
                  <a:gd name="connsiteY21" fmla="*/ 1195162 h 1212208"/>
                  <a:gd name="connsiteX22" fmla="*/ 448437 w 574735"/>
                  <a:gd name="connsiteY22" fmla="*/ 1212078 h 1212208"/>
                  <a:gd name="connsiteX23" fmla="*/ 428267 w 574735"/>
                  <a:gd name="connsiteY23" fmla="*/ 1196789 h 1212208"/>
                  <a:gd name="connsiteX24" fmla="*/ 425340 w 574735"/>
                  <a:gd name="connsiteY24" fmla="*/ 1136932 h 1212208"/>
                  <a:gd name="connsiteX25" fmla="*/ 405171 w 574735"/>
                  <a:gd name="connsiteY25" fmla="*/ 1146691 h 1212208"/>
                  <a:gd name="connsiteX26" fmla="*/ 353447 w 574735"/>
                  <a:gd name="connsiteY26" fmla="*/ 1163282 h 1212208"/>
                  <a:gd name="connsiteX27" fmla="*/ 334579 w 574735"/>
                  <a:gd name="connsiteY27" fmla="*/ 1174342 h 1212208"/>
                  <a:gd name="connsiteX28" fmla="*/ 329699 w 574735"/>
                  <a:gd name="connsiteY28" fmla="*/ 1179222 h 1212208"/>
                  <a:gd name="connsiteX29" fmla="*/ 322217 w 574735"/>
                  <a:gd name="connsiteY29" fmla="*/ 1173366 h 1212208"/>
                  <a:gd name="connsiteX30" fmla="*/ 305301 w 574735"/>
                  <a:gd name="connsiteY30" fmla="*/ 1159704 h 1212208"/>
                  <a:gd name="connsiteX31" fmla="*/ 198275 w 574735"/>
                  <a:gd name="connsiteY31" fmla="*/ 1127498 h 1212208"/>
                  <a:gd name="connsiteX32" fmla="*/ 148716 w 574735"/>
                  <a:gd name="connsiteY32" fmla="*/ 1140533 h 1212208"/>
                  <a:gd name="connsiteX33" fmla="*/ 147138 w 574735"/>
                  <a:gd name="connsiteY33" fmla="*/ 224197 h 1212208"/>
                  <a:gd name="connsiteX0" fmla="*/ 577282 w 837282"/>
                  <a:gd name="connsiteY0" fmla="*/ 196946 h 1207157"/>
                  <a:gd name="connsiteX1" fmla="*/ 565896 w 837282"/>
                  <a:gd name="connsiteY1" fmla="*/ 206380 h 1207157"/>
                  <a:gd name="connsiteX2" fmla="*/ 571101 w 837282"/>
                  <a:gd name="connsiteY2" fmla="*/ 224272 h 1207157"/>
                  <a:gd name="connsiteX3" fmla="*/ 627054 w 837282"/>
                  <a:gd name="connsiteY3" fmla="*/ 247043 h 1207157"/>
                  <a:gd name="connsiteX4" fmla="*/ 642994 w 837282"/>
                  <a:gd name="connsiteY4" fmla="*/ 246393 h 1207157"/>
                  <a:gd name="connsiteX5" fmla="*/ 595174 w 837282"/>
                  <a:gd name="connsiteY5" fmla="*/ 198247 h 1207157"/>
                  <a:gd name="connsiteX6" fmla="*/ 577282 w 837282"/>
                  <a:gd name="connsiteY6" fmla="*/ 196946 h 1207157"/>
                  <a:gd name="connsiteX7" fmla="*/ 409685 w 837282"/>
                  <a:gd name="connsiteY7" fmla="*/ 219146 h 1207157"/>
                  <a:gd name="connsiteX8" fmla="*/ 1129 w 837282"/>
                  <a:gd name="connsiteY8" fmla="*/ 152236 h 1207157"/>
                  <a:gd name="connsiteX9" fmla="*/ 284545 w 837282"/>
                  <a:gd name="connsiteY9" fmla="*/ 2452 h 1207157"/>
                  <a:gd name="connsiteX10" fmla="*/ 456137 w 837282"/>
                  <a:gd name="connsiteY10" fmla="*/ 180993 h 1207157"/>
                  <a:gd name="connsiteX11" fmla="*/ 521004 w 837282"/>
                  <a:gd name="connsiteY11" fmla="*/ 191741 h 1207157"/>
                  <a:gd name="connsiteX12" fmla="*/ 595174 w 837282"/>
                  <a:gd name="connsiteY12" fmla="*/ 182632 h 1207157"/>
                  <a:gd name="connsiteX13" fmla="*/ 642343 w 837282"/>
                  <a:gd name="connsiteY13" fmla="*/ 203777 h 1207157"/>
                  <a:gd name="connsiteX14" fmla="*/ 685284 w 837282"/>
                  <a:gd name="connsiteY14" fmla="*/ 275345 h 1207157"/>
                  <a:gd name="connsiteX15" fmla="*/ 701875 w 837282"/>
                  <a:gd name="connsiteY15" fmla="*/ 299418 h 1207157"/>
                  <a:gd name="connsiteX16" fmla="*/ 785804 w 837282"/>
                  <a:gd name="connsiteY16" fmla="*/ 416529 h 1207157"/>
                  <a:gd name="connsiteX17" fmla="*/ 804022 w 837282"/>
                  <a:gd name="connsiteY17" fmla="*/ 462723 h 1207157"/>
                  <a:gd name="connsiteX18" fmla="*/ 836227 w 837282"/>
                  <a:gd name="connsiteY18" fmla="*/ 578857 h 1207157"/>
                  <a:gd name="connsiteX19" fmla="*/ 783853 w 837282"/>
                  <a:gd name="connsiteY19" fmla="*/ 935070 h 1207157"/>
                  <a:gd name="connsiteX20" fmla="*/ 714236 w 837282"/>
                  <a:gd name="connsiteY20" fmla="*/ 1138712 h 1207157"/>
                  <a:gd name="connsiteX21" fmla="*/ 721394 w 837282"/>
                  <a:gd name="connsiteY21" fmla="*/ 1190111 h 1207157"/>
                  <a:gd name="connsiteX22" fmla="*/ 710984 w 837282"/>
                  <a:gd name="connsiteY22" fmla="*/ 1207027 h 1207157"/>
                  <a:gd name="connsiteX23" fmla="*/ 690814 w 837282"/>
                  <a:gd name="connsiteY23" fmla="*/ 1191738 h 1207157"/>
                  <a:gd name="connsiteX24" fmla="*/ 687887 w 837282"/>
                  <a:gd name="connsiteY24" fmla="*/ 1131881 h 1207157"/>
                  <a:gd name="connsiteX25" fmla="*/ 667718 w 837282"/>
                  <a:gd name="connsiteY25" fmla="*/ 1141640 h 1207157"/>
                  <a:gd name="connsiteX26" fmla="*/ 615994 w 837282"/>
                  <a:gd name="connsiteY26" fmla="*/ 1158231 h 1207157"/>
                  <a:gd name="connsiteX27" fmla="*/ 597126 w 837282"/>
                  <a:gd name="connsiteY27" fmla="*/ 1169291 h 1207157"/>
                  <a:gd name="connsiteX28" fmla="*/ 592246 w 837282"/>
                  <a:gd name="connsiteY28" fmla="*/ 1174171 h 1207157"/>
                  <a:gd name="connsiteX29" fmla="*/ 584764 w 837282"/>
                  <a:gd name="connsiteY29" fmla="*/ 1168315 h 1207157"/>
                  <a:gd name="connsiteX30" fmla="*/ 567848 w 837282"/>
                  <a:gd name="connsiteY30" fmla="*/ 1154653 h 1207157"/>
                  <a:gd name="connsiteX31" fmla="*/ 460822 w 837282"/>
                  <a:gd name="connsiteY31" fmla="*/ 1122447 h 1207157"/>
                  <a:gd name="connsiteX32" fmla="*/ 411263 w 837282"/>
                  <a:gd name="connsiteY32" fmla="*/ 1135482 h 1207157"/>
                  <a:gd name="connsiteX33" fmla="*/ 409685 w 837282"/>
                  <a:gd name="connsiteY33" fmla="*/ 219146 h 1207157"/>
                  <a:gd name="connsiteX0" fmla="*/ 576153 w 836153"/>
                  <a:gd name="connsiteY0" fmla="*/ 197301 h 1207512"/>
                  <a:gd name="connsiteX1" fmla="*/ 564767 w 836153"/>
                  <a:gd name="connsiteY1" fmla="*/ 206735 h 1207512"/>
                  <a:gd name="connsiteX2" fmla="*/ 569972 w 836153"/>
                  <a:gd name="connsiteY2" fmla="*/ 224627 h 1207512"/>
                  <a:gd name="connsiteX3" fmla="*/ 625925 w 836153"/>
                  <a:gd name="connsiteY3" fmla="*/ 247398 h 1207512"/>
                  <a:gd name="connsiteX4" fmla="*/ 641865 w 836153"/>
                  <a:gd name="connsiteY4" fmla="*/ 246748 h 1207512"/>
                  <a:gd name="connsiteX5" fmla="*/ 594045 w 836153"/>
                  <a:gd name="connsiteY5" fmla="*/ 198602 h 1207512"/>
                  <a:gd name="connsiteX6" fmla="*/ 576153 w 836153"/>
                  <a:gd name="connsiteY6" fmla="*/ 197301 h 1207512"/>
                  <a:gd name="connsiteX7" fmla="*/ 408556 w 836153"/>
                  <a:gd name="connsiteY7" fmla="*/ 219501 h 1207512"/>
                  <a:gd name="connsiteX8" fmla="*/ 0 w 836153"/>
                  <a:gd name="connsiteY8" fmla="*/ 152591 h 1207512"/>
                  <a:gd name="connsiteX9" fmla="*/ 283416 w 836153"/>
                  <a:gd name="connsiteY9" fmla="*/ 2807 h 1207512"/>
                  <a:gd name="connsiteX10" fmla="*/ 455008 w 836153"/>
                  <a:gd name="connsiteY10" fmla="*/ 181348 h 1207512"/>
                  <a:gd name="connsiteX11" fmla="*/ 519875 w 836153"/>
                  <a:gd name="connsiteY11" fmla="*/ 192096 h 1207512"/>
                  <a:gd name="connsiteX12" fmla="*/ 594045 w 836153"/>
                  <a:gd name="connsiteY12" fmla="*/ 182987 h 1207512"/>
                  <a:gd name="connsiteX13" fmla="*/ 641214 w 836153"/>
                  <a:gd name="connsiteY13" fmla="*/ 204132 h 1207512"/>
                  <a:gd name="connsiteX14" fmla="*/ 684155 w 836153"/>
                  <a:gd name="connsiteY14" fmla="*/ 275700 h 1207512"/>
                  <a:gd name="connsiteX15" fmla="*/ 700746 w 836153"/>
                  <a:gd name="connsiteY15" fmla="*/ 299773 h 1207512"/>
                  <a:gd name="connsiteX16" fmla="*/ 784675 w 836153"/>
                  <a:gd name="connsiteY16" fmla="*/ 416884 h 1207512"/>
                  <a:gd name="connsiteX17" fmla="*/ 802893 w 836153"/>
                  <a:gd name="connsiteY17" fmla="*/ 463078 h 1207512"/>
                  <a:gd name="connsiteX18" fmla="*/ 835098 w 836153"/>
                  <a:gd name="connsiteY18" fmla="*/ 579212 h 1207512"/>
                  <a:gd name="connsiteX19" fmla="*/ 782724 w 836153"/>
                  <a:gd name="connsiteY19" fmla="*/ 935425 h 1207512"/>
                  <a:gd name="connsiteX20" fmla="*/ 713107 w 836153"/>
                  <a:gd name="connsiteY20" fmla="*/ 1139067 h 1207512"/>
                  <a:gd name="connsiteX21" fmla="*/ 720265 w 836153"/>
                  <a:gd name="connsiteY21" fmla="*/ 1190466 h 1207512"/>
                  <a:gd name="connsiteX22" fmla="*/ 709855 w 836153"/>
                  <a:gd name="connsiteY22" fmla="*/ 1207382 h 1207512"/>
                  <a:gd name="connsiteX23" fmla="*/ 689685 w 836153"/>
                  <a:gd name="connsiteY23" fmla="*/ 1192093 h 1207512"/>
                  <a:gd name="connsiteX24" fmla="*/ 686758 w 836153"/>
                  <a:gd name="connsiteY24" fmla="*/ 1132236 h 1207512"/>
                  <a:gd name="connsiteX25" fmla="*/ 666589 w 836153"/>
                  <a:gd name="connsiteY25" fmla="*/ 1141995 h 1207512"/>
                  <a:gd name="connsiteX26" fmla="*/ 614865 w 836153"/>
                  <a:gd name="connsiteY26" fmla="*/ 1158586 h 1207512"/>
                  <a:gd name="connsiteX27" fmla="*/ 595997 w 836153"/>
                  <a:gd name="connsiteY27" fmla="*/ 1169646 h 1207512"/>
                  <a:gd name="connsiteX28" fmla="*/ 591117 w 836153"/>
                  <a:gd name="connsiteY28" fmla="*/ 1174526 h 1207512"/>
                  <a:gd name="connsiteX29" fmla="*/ 583635 w 836153"/>
                  <a:gd name="connsiteY29" fmla="*/ 1168670 h 1207512"/>
                  <a:gd name="connsiteX30" fmla="*/ 566719 w 836153"/>
                  <a:gd name="connsiteY30" fmla="*/ 1155008 h 1207512"/>
                  <a:gd name="connsiteX31" fmla="*/ 459693 w 836153"/>
                  <a:gd name="connsiteY31" fmla="*/ 1122802 h 1207512"/>
                  <a:gd name="connsiteX32" fmla="*/ 410134 w 836153"/>
                  <a:gd name="connsiteY32" fmla="*/ 1135837 h 1207512"/>
                  <a:gd name="connsiteX33" fmla="*/ 408556 w 836153"/>
                  <a:gd name="connsiteY33" fmla="*/ 219501 h 1207512"/>
                  <a:gd name="connsiteX0" fmla="*/ 576153 w 836153"/>
                  <a:gd name="connsiteY0" fmla="*/ 194663 h 1204874"/>
                  <a:gd name="connsiteX1" fmla="*/ 564767 w 836153"/>
                  <a:gd name="connsiteY1" fmla="*/ 204097 h 1204874"/>
                  <a:gd name="connsiteX2" fmla="*/ 569972 w 836153"/>
                  <a:gd name="connsiteY2" fmla="*/ 221989 h 1204874"/>
                  <a:gd name="connsiteX3" fmla="*/ 625925 w 836153"/>
                  <a:gd name="connsiteY3" fmla="*/ 244760 h 1204874"/>
                  <a:gd name="connsiteX4" fmla="*/ 641865 w 836153"/>
                  <a:gd name="connsiteY4" fmla="*/ 244110 h 1204874"/>
                  <a:gd name="connsiteX5" fmla="*/ 594045 w 836153"/>
                  <a:gd name="connsiteY5" fmla="*/ 195964 h 1204874"/>
                  <a:gd name="connsiteX6" fmla="*/ 576153 w 836153"/>
                  <a:gd name="connsiteY6" fmla="*/ 194663 h 1204874"/>
                  <a:gd name="connsiteX7" fmla="*/ 408556 w 836153"/>
                  <a:gd name="connsiteY7" fmla="*/ 216863 h 1204874"/>
                  <a:gd name="connsiteX8" fmla="*/ 0 w 836153"/>
                  <a:gd name="connsiteY8" fmla="*/ 149953 h 1204874"/>
                  <a:gd name="connsiteX9" fmla="*/ 283416 w 836153"/>
                  <a:gd name="connsiteY9" fmla="*/ 169 h 1204874"/>
                  <a:gd name="connsiteX10" fmla="*/ 455008 w 836153"/>
                  <a:gd name="connsiteY10" fmla="*/ 178710 h 1204874"/>
                  <a:gd name="connsiteX11" fmla="*/ 519875 w 836153"/>
                  <a:gd name="connsiteY11" fmla="*/ 189458 h 1204874"/>
                  <a:gd name="connsiteX12" fmla="*/ 594045 w 836153"/>
                  <a:gd name="connsiteY12" fmla="*/ 180349 h 1204874"/>
                  <a:gd name="connsiteX13" fmla="*/ 641214 w 836153"/>
                  <a:gd name="connsiteY13" fmla="*/ 201494 h 1204874"/>
                  <a:gd name="connsiteX14" fmla="*/ 684155 w 836153"/>
                  <a:gd name="connsiteY14" fmla="*/ 273062 h 1204874"/>
                  <a:gd name="connsiteX15" fmla="*/ 700746 w 836153"/>
                  <a:gd name="connsiteY15" fmla="*/ 297135 h 1204874"/>
                  <a:gd name="connsiteX16" fmla="*/ 784675 w 836153"/>
                  <a:gd name="connsiteY16" fmla="*/ 414246 h 1204874"/>
                  <a:gd name="connsiteX17" fmla="*/ 802893 w 836153"/>
                  <a:gd name="connsiteY17" fmla="*/ 460440 h 1204874"/>
                  <a:gd name="connsiteX18" fmla="*/ 835098 w 836153"/>
                  <a:gd name="connsiteY18" fmla="*/ 576574 h 1204874"/>
                  <a:gd name="connsiteX19" fmla="*/ 782724 w 836153"/>
                  <a:gd name="connsiteY19" fmla="*/ 932787 h 1204874"/>
                  <a:gd name="connsiteX20" fmla="*/ 713107 w 836153"/>
                  <a:gd name="connsiteY20" fmla="*/ 1136429 h 1204874"/>
                  <a:gd name="connsiteX21" fmla="*/ 720265 w 836153"/>
                  <a:gd name="connsiteY21" fmla="*/ 1187828 h 1204874"/>
                  <a:gd name="connsiteX22" fmla="*/ 709855 w 836153"/>
                  <a:gd name="connsiteY22" fmla="*/ 1204744 h 1204874"/>
                  <a:gd name="connsiteX23" fmla="*/ 689685 w 836153"/>
                  <a:gd name="connsiteY23" fmla="*/ 1189455 h 1204874"/>
                  <a:gd name="connsiteX24" fmla="*/ 686758 w 836153"/>
                  <a:gd name="connsiteY24" fmla="*/ 1129598 h 1204874"/>
                  <a:gd name="connsiteX25" fmla="*/ 666589 w 836153"/>
                  <a:gd name="connsiteY25" fmla="*/ 1139357 h 1204874"/>
                  <a:gd name="connsiteX26" fmla="*/ 614865 w 836153"/>
                  <a:gd name="connsiteY26" fmla="*/ 1155948 h 1204874"/>
                  <a:gd name="connsiteX27" fmla="*/ 595997 w 836153"/>
                  <a:gd name="connsiteY27" fmla="*/ 1167008 h 1204874"/>
                  <a:gd name="connsiteX28" fmla="*/ 591117 w 836153"/>
                  <a:gd name="connsiteY28" fmla="*/ 1171888 h 1204874"/>
                  <a:gd name="connsiteX29" fmla="*/ 583635 w 836153"/>
                  <a:gd name="connsiteY29" fmla="*/ 1166032 h 1204874"/>
                  <a:gd name="connsiteX30" fmla="*/ 566719 w 836153"/>
                  <a:gd name="connsiteY30" fmla="*/ 1152370 h 1204874"/>
                  <a:gd name="connsiteX31" fmla="*/ 459693 w 836153"/>
                  <a:gd name="connsiteY31" fmla="*/ 1120164 h 1204874"/>
                  <a:gd name="connsiteX32" fmla="*/ 410134 w 836153"/>
                  <a:gd name="connsiteY32" fmla="*/ 1133199 h 1204874"/>
                  <a:gd name="connsiteX33" fmla="*/ 408556 w 836153"/>
                  <a:gd name="connsiteY33" fmla="*/ 216863 h 1204874"/>
                  <a:gd name="connsiteX0" fmla="*/ 576153 w 836153"/>
                  <a:gd name="connsiteY0" fmla="*/ 194663 h 1204874"/>
                  <a:gd name="connsiteX1" fmla="*/ 564767 w 836153"/>
                  <a:gd name="connsiteY1" fmla="*/ 204097 h 1204874"/>
                  <a:gd name="connsiteX2" fmla="*/ 569972 w 836153"/>
                  <a:gd name="connsiteY2" fmla="*/ 221989 h 1204874"/>
                  <a:gd name="connsiteX3" fmla="*/ 625925 w 836153"/>
                  <a:gd name="connsiteY3" fmla="*/ 244760 h 1204874"/>
                  <a:gd name="connsiteX4" fmla="*/ 641865 w 836153"/>
                  <a:gd name="connsiteY4" fmla="*/ 244110 h 1204874"/>
                  <a:gd name="connsiteX5" fmla="*/ 594045 w 836153"/>
                  <a:gd name="connsiteY5" fmla="*/ 195964 h 1204874"/>
                  <a:gd name="connsiteX6" fmla="*/ 576153 w 836153"/>
                  <a:gd name="connsiteY6" fmla="*/ 194663 h 1204874"/>
                  <a:gd name="connsiteX7" fmla="*/ 408556 w 836153"/>
                  <a:gd name="connsiteY7" fmla="*/ 216863 h 1204874"/>
                  <a:gd name="connsiteX8" fmla="*/ 0 w 836153"/>
                  <a:gd name="connsiteY8" fmla="*/ 149953 h 1204874"/>
                  <a:gd name="connsiteX9" fmla="*/ 283416 w 836153"/>
                  <a:gd name="connsiteY9" fmla="*/ 169 h 1204874"/>
                  <a:gd name="connsiteX10" fmla="*/ 455008 w 836153"/>
                  <a:gd name="connsiteY10" fmla="*/ 178710 h 1204874"/>
                  <a:gd name="connsiteX11" fmla="*/ 519875 w 836153"/>
                  <a:gd name="connsiteY11" fmla="*/ 189458 h 1204874"/>
                  <a:gd name="connsiteX12" fmla="*/ 594045 w 836153"/>
                  <a:gd name="connsiteY12" fmla="*/ 180349 h 1204874"/>
                  <a:gd name="connsiteX13" fmla="*/ 641214 w 836153"/>
                  <a:gd name="connsiteY13" fmla="*/ 201494 h 1204874"/>
                  <a:gd name="connsiteX14" fmla="*/ 684155 w 836153"/>
                  <a:gd name="connsiteY14" fmla="*/ 273062 h 1204874"/>
                  <a:gd name="connsiteX15" fmla="*/ 700746 w 836153"/>
                  <a:gd name="connsiteY15" fmla="*/ 297135 h 1204874"/>
                  <a:gd name="connsiteX16" fmla="*/ 784675 w 836153"/>
                  <a:gd name="connsiteY16" fmla="*/ 414246 h 1204874"/>
                  <a:gd name="connsiteX17" fmla="*/ 802893 w 836153"/>
                  <a:gd name="connsiteY17" fmla="*/ 460440 h 1204874"/>
                  <a:gd name="connsiteX18" fmla="*/ 835098 w 836153"/>
                  <a:gd name="connsiteY18" fmla="*/ 576574 h 1204874"/>
                  <a:gd name="connsiteX19" fmla="*/ 782724 w 836153"/>
                  <a:gd name="connsiteY19" fmla="*/ 932787 h 1204874"/>
                  <a:gd name="connsiteX20" fmla="*/ 713107 w 836153"/>
                  <a:gd name="connsiteY20" fmla="*/ 1136429 h 1204874"/>
                  <a:gd name="connsiteX21" fmla="*/ 720265 w 836153"/>
                  <a:gd name="connsiteY21" fmla="*/ 1187828 h 1204874"/>
                  <a:gd name="connsiteX22" fmla="*/ 709855 w 836153"/>
                  <a:gd name="connsiteY22" fmla="*/ 1204744 h 1204874"/>
                  <a:gd name="connsiteX23" fmla="*/ 689685 w 836153"/>
                  <a:gd name="connsiteY23" fmla="*/ 1189455 h 1204874"/>
                  <a:gd name="connsiteX24" fmla="*/ 686758 w 836153"/>
                  <a:gd name="connsiteY24" fmla="*/ 1129598 h 1204874"/>
                  <a:gd name="connsiteX25" fmla="*/ 666589 w 836153"/>
                  <a:gd name="connsiteY25" fmla="*/ 1139357 h 1204874"/>
                  <a:gd name="connsiteX26" fmla="*/ 614865 w 836153"/>
                  <a:gd name="connsiteY26" fmla="*/ 1155948 h 1204874"/>
                  <a:gd name="connsiteX27" fmla="*/ 595997 w 836153"/>
                  <a:gd name="connsiteY27" fmla="*/ 1167008 h 1204874"/>
                  <a:gd name="connsiteX28" fmla="*/ 591117 w 836153"/>
                  <a:gd name="connsiteY28" fmla="*/ 1171888 h 1204874"/>
                  <a:gd name="connsiteX29" fmla="*/ 583635 w 836153"/>
                  <a:gd name="connsiteY29" fmla="*/ 1166032 h 1204874"/>
                  <a:gd name="connsiteX30" fmla="*/ 566719 w 836153"/>
                  <a:gd name="connsiteY30" fmla="*/ 1152370 h 1204874"/>
                  <a:gd name="connsiteX31" fmla="*/ 459693 w 836153"/>
                  <a:gd name="connsiteY31" fmla="*/ 1120164 h 1204874"/>
                  <a:gd name="connsiteX32" fmla="*/ 410134 w 836153"/>
                  <a:gd name="connsiteY32" fmla="*/ 1133199 h 1204874"/>
                  <a:gd name="connsiteX33" fmla="*/ 408556 w 836153"/>
                  <a:gd name="connsiteY33" fmla="*/ 216863 h 1204874"/>
                  <a:gd name="connsiteX0" fmla="*/ 576153 w 836153"/>
                  <a:gd name="connsiteY0" fmla="*/ 194663 h 1204874"/>
                  <a:gd name="connsiteX1" fmla="*/ 564767 w 836153"/>
                  <a:gd name="connsiteY1" fmla="*/ 204097 h 1204874"/>
                  <a:gd name="connsiteX2" fmla="*/ 569972 w 836153"/>
                  <a:gd name="connsiteY2" fmla="*/ 221989 h 1204874"/>
                  <a:gd name="connsiteX3" fmla="*/ 625925 w 836153"/>
                  <a:gd name="connsiteY3" fmla="*/ 244760 h 1204874"/>
                  <a:gd name="connsiteX4" fmla="*/ 641865 w 836153"/>
                  <a:gd name="connsiteY4" fmla="*/ 244110 h 1204874"/>
                  <a:gd name="connsiteX5" fmla="*/ 594045 w 836153"/>
                  <a:gd name="connsiteY5" fmla="*/ 195964 h 1204874"/>
                  <a:gd name="connsiteX6" fmla="*/ 576153 w 836153"/>
                  <a:gd name="connsiteY6" fmla="*/ 194663 h 1204874"/>
                  <a:gd name="connsiteX7" fmla="*/ 408556 w 836153"/>
                  <a:gd name="connsiteY7" fmla="*/ 216863 h 1204874"/>
                  <a:gd name="connsiteX8" fmla="*/ 0 w 836153"/>
                  <a:gd name="connsiteY8" fmla="*/ 149953 h 1204874"/>
                  <a:gd name="connsiteX9" fmla="*/ 283416 w 836153"/>
                  <a:gd name="connsiteY9" fmla="*/ 169 h 1204874"/>
                  <a:gd name="connsiteX10" fmla="*/ 455008 w 836153"/>
                  <a:gd name="connsiteY10" fmla="*/ 178710 h 1204874"/>
                  <a:gd name="connsiteX11" fmla="*/ 519875 w 836153"/>
                  <a:gd name="connsiteY11" fmla="*/ 189458 h 1204874"/>
                  <a:gd name="connsiteX12" fmla="*/ 594045 w 836153"/>
                  <a:gd name="connsiteY12" fmla="*/ 180349 h 1204874"/>
                  <a:gd name="connsiteX13" fmla="*/ 641214 w 836153"/>
                  <a:gd name="connsiteY13" fmla="*/ 201494 h 1204874"/>
                  <a:gd name="connsiteX14" fmla="*/ 684155 w 836153"/>
                  <a:gd name="connsiteY14" fmla="*/ 273062 h 1204874"/>
                  <a:gd name="connsiteX15" fmla="*/ 700746 w 836153"/>
                  <a:gd name="connsiteY15" fmla="*/ 297135 h 1204874"/>
                  <a:gd name="connsiteX16" fmla="*/ 784675 w 836153"/>
                  <a:gd name="connsiteY16" fmla="*/ 414246 h 1204874"/>
                  <a:gd name="connsiteX17" fmla="*/ 802893 w 836153"/>
                  <a:gd name="connsiteY17" fmla="*/ 460440 h 1204874"/>
                  <a:gd name="connsiteX18" fmla="*/ 835098 w 836153"/>
                  <a:gd name="connsiteY18" fmla="*/ 576574 h 1204874"/>
                  <a:gd name="connsiteX19" fmla="*/ 782724 w 836153"/>
                  <a:gd name="connsiteY19" fmla="*/ 932787 h 1204874"/>
                  <a:gd name="connsiteX20" fmla="*/ 713107 w 836153"/>
                  <a:gd name="connsiteY20" fmla="*/ 1136429 h 1204874"/>
                  <a:gd name="connsiteX21" fmla="*/ 720265 w 836153"/>
                  <a:gd name="connsiteY21" fmla="*/ 1187828 h 1204874"/>
                  <a:gd name="connsiteX22" fmla="*/ 709855 w 836153"/>
                  <a:gd name="connsiteY22" fmla="*/ 1204744 h 1204874"/>
                  <a:gd name="connsiteX23" fmla="*/ 689685 w 836153"/>
                  <a:gd name="connsiteY23" fmla="*/ 1189455 h 1204874"/>
                  <a:gd name="connsiteX24" fmla="*/ 686758 w 836153"/>
                  <a:gd name="connsiteY24" fmla="*/ 1129598 h 1204874"/>
                  <a:gd name="connsiteX25" fmla="*/ 666589 w 836153"/>
                  <a:gd name="connsiteY25" fmla="*/ 1139357 h 1204874"/>
                  <a:gd name="connsiteX26" fmla="*/ 614865 w 836153"/>
                  <a:gd name="connsiteY26" fmla="*/ 1155948 h 1204874"/>
                  <a:gd name="connsiteX27" fmla="*/ 595997 w 836153"/>
                  <a:gd name="connsiteY27" fmla="*/ 1167008 h 1204874"/>
                  <a:gd name="connsiteX28" fmla="*/ 591117 w 836153"/>
                  <a:gd name="connsiteY28" fmla="*/ 1171888 h 1204874"/>
                  <a:gd name="connsiteX29" fmla="*/ 583635 w 836153"/>
                  <a:gd name="connsiteY29" fmla="*/ 1166032 h 1204874"/>
                  <a:gd name="connsiteX30" fmla="*/ 566719 w 836153"/>
                  <a:gd name="connsiteY30" fmla="*/ 1152370 h 1204874"/>
                  <a:gd name="connsiteX31" fmla="*/ 459693 w 836153"/>
                  <a:gd name="connsiteY31" fmla="*/ 1120164 h 1204874"/>
                  <a:gd name="connsiteX32" fmla="*/ 410134 w 836153"/>
                  <a:gd name="connsiteY32" fmla="*/ 1133199 h 1204874"/>
                  <a:gd name="connsiteX33" fmla="*/ 408556 w 836153"/>
                  <a:gd name="connsiteY33" fmla="*/ 216863 h 1204874"/>
                  <a:gd name="connsiteX0" fmla="*/ 576153 w 836153"/>
                  <a:gd name="connsiteY0" fmla="*/ 194663 h 1204874"/>
                  <a:gd name="connsiteX1" fmla="*/ 564767 w 836153"/>
                  <a:gd name="connsiteY1" fmla="*/ 204097 h 1204874"/>
                  <a:gd name="connsiteX2" fmla="*/ 569972 w 836153"/>
                  <a:gd name="connsiteY2" fmla="*/ 221989 h 1204874"/>
                  <a:gd name="connsiteX3" fmla="*/ 625925 w 836153"/>
                  <a:gd name="connsiteY3" fmla="*/ 244760 h 1204874"/>
                  <a:gd name="connsiteX4" fmla="*/ 641865 w 836153"/>
                  <a:gd name="connsiteY4" fmla="*/ 244110 h 1204874"/>
                  <a:gd name="connsiteX5" fmla="*/ 594045 w 836153"/>
                  <a:gd name="connsiteY5" fmla="*/ 195964 h 1204874"/>
                  <a:gd name="connsiteX6" fmla="*/ 576153 w 836153"/>
                  <a:gd name="connsiteY6" fmla="*/ 194663 h 1204874"/>
                  <a:gd name="connsiteX7" fmla="*/ 408556 w 836153"/>
                  <a:gd name="connsiteY7" fmla="*/ 216863 h 1204874"/>
                  <a:gd name="connsiteX8" fmla="*/ 0 w 836153"/>
                  <a:gd name="connsiteY8" fmla="*/ 149953 h 1204874"/>
                  <a:gd name="connsiteX9" fmla="*/ 283416 w 836153"/>
                  <a:gd name="connsiteY9" fmla="*/ 169 h 1204874"/>
                  <a:gd name="connsiteX10" fmla="*/ 457507 w 836153"/>
                  <a:gd name="connsiteY10" fmla="*/ 168716 h 1204874"/>
                  <a:gd name="connsiteX11" fmla="*/ 519875 w 836153"/>
                  <a:gd name="connsiteY11" fmla="*/ 189458 h 1204874"/>
                  <a:gd name="connsiteX12" fmla="*/ 594045 w 836153"/>
                  <a:gd name="connsiteY12" fmla="*/ 180349 h 1204874"/>
                  <a:gd name="connsiteX13" fmla="*/ 641214 w 836153"/>
                  <a:gd name="connsiteY13" fmla="*/ 201494 h 1204874"/>
                  <a:gd name="connsiteX14" fmla="*/ 684155 w 836153"/>
                  <a:gd name="connsiteY14" fmla="*/ 273062 h 1204874"/>
                  <a:gd name="connsiteX15" fmla="*/ 700746 w 836153"/>
                  <a:gd name="connsiteY15" fmla="*/ 297135 h 1204874"/>
                  <a:gd name="connsiteX16" fmla="*/ 784675 w 836153"/>
                  <a:gd name="connsiteY16" fmla="*/ 414246 h 1204874"/>
                  <a:gd name="connsiteX17" fmla="*/ 802893 w 836153"/>
                  <a:gd name="connsiteY17" fmla="*/ 460440 h 1204874"/>
                  <a:gd name="connsiteX18" fmla="*/ 835098 w 836153"/>
                  <a:gd name="connsiteY18" fmla="*/ 576574 h 1204874"/>
                  <a:gd name="connsiteX19" fmla="*/ 782724 w 836153"/>
                  <a:gd name="connsiteY19" fmla="*/ 932787 h 1204874"/>
                  <a:gd name="connsiteX20" fmla="*/ 713107 w 836153"/>
                  <a:gd name="connsiteY20" fmla="*/ 1136429 h 1204874"/>
                  <a:gd name="connsiteX21" fmla="*/ 720265 w 836153"/>
                  <a:gd name="connsiteY21" fmla="*/ 1187828 h 1204874"/>
                  <a:gd name="connsiteX22" fmla="*/ 709855 w 836153"/>
                  <a:gd name="connsiteY22" fmla="*/ 1204744 h 1204874"/>
                  <a:gd name="connsiteX23" fmla="*/ 689685 w 836153"/>
                  <a:gd name="connsiteY23" fmla="*/ 1189455 h 1204874"/>
                  <a:gd name="connsiteX24" fmla="*/ 686758 w 836153"/>
                  <a:gd name="connsiteY24" fmla="*/ 1129598 h 1204874"/>
                  <a:gd name="connsiteX25" fmla="*/ 666589 w 836153"/>
                  <a:gd name="connsiteY25" fmla="*/ 1139357 h 1204874"/>
                  <a:gd name="connsiteX26" fmla="*/ 614865 w 836153"/>
                  <a:gd name="connsiteY26" fmla="*/ 1155948 h 1204874"/>
                  <a:gd name="connsiteX27" fmla="*/ 595997 w 836153"/>
                  <a:gd name="connsiteY27" fmla="*/ 1167008 h 1204874"/>
                  <a:gd name="connsiteX28" fmla="*/ 591117 w 836153"/>
                  <a:gd name="connsiteY28" fmla="*/ 1171888 h 1204874"/>
                  <a:gd name="connsiteX29" fmla="*/ 583635 w 836153"/>
                  <a:gd name="connsiteY29" fmla="*/ 1166032 h 1204874"/>
                  <a:gd name="connsiteX30" fmla="*/ 566719 w 836153"/>
                  <a:gd name="connsiteY30" fmla="*/ 1152370 h 1204874"/>
                  <a:gd name="connsiteX31" fmla="*/ 459693 w 836153"/>
                  <a:gd name="connsiteY31" fmla="*/ 1120164 h 1204874"/>
                  <a:gd name="connsiteX32" fmla="*/ 410134 w 836153"/>
                  <a:gd name="connsiteY32" fmla="*/ 1133199 h 1204874"/>
                  <a:gd name="connsiteX33" fmla="*/ 408556 w 836153"/>
                  <a:gd name="connsiteY33" fmla="*/ 216863 h 1204874"/>
                  <a:gd name="connsiteX0" fmla="*/ 576153 w 836153"/>
                  <a:gd name="connsiteY0" fmla="*/ 194663 h 1204874"/>
                  <a:gd name="connsiteX1" fmla="*/ 564767 w 836153"/>
                  <a:gd name="connsiteY1" fmla="*/ 204097 h 1204874"/>
                  <a:gd name="connsiteX2" fmla="*/ 569972 w 836153"/>
                  <a:gd name="connsiteY2" fmla="*/ 221989 h 1204874"/>
                  <a:gd name="connsiteX3" fmla="*/ 625925 w 836153"/>
                  <a:gd name="connsiteY3" fmla="*/ 244760 h 1204874"/>
                  <a:gd name="connsiteX4" fmla="*/ 641865 w 836153"/>
                  <a:gd name="connsiteY4" fmla="*/ 244110 h 1204874"/>
                  <a:gd name="connsiteX5" fmla="*/ 594045 w 836153"/>
                  <a:gd name="connsiteY5" fmla="*/ 195964 h 1204874"/>
                  <a:gd name="connsiteX6" fmla="*/ 576153 w 836153"/>
                  <a:gd name="connsiteY6" fmla="*/ 194663 h 1204874"/>
                  <a:gd name="connsiteX7" fmla="*/ 408556 w 836153"/>
                  <a:gd name="connsiteY7" fmla="*/ 216863 h 1204874"/>
                  <a:gd name="connsiteX8" fmla="*/ 0 w 836153"/>
                  <a:gd name="connsiteY8" fmla="*/ 149953 h 1204874"/>
                  <a:gd name="connsiteX9" fmla="*/ 283416 w 836153"/>
                  <a:gd name="connsiteY9" fmla="*/ 169 h 1204874"/>
                  <a:gd name="connsiteX10" fmla="*/ 457507 w 836153"/>
                  <a:gd name="connsiteY10" fmla="*/ 168716 h 1204874"/>
                  <a:gd name="connsiteX11" fmla="*/ 509881 w 836153"/>
                  <a:gd name="connsiteY11" fmla="*/ 186960 h 1204874"/>
                  <a:gd name="connsiteX12" fmla="*/ 594045 w 836153"/>
                  <a:gd name="connsiteY12" fmla="*/ 180349 h 1204874"/>
                  <a:gd name="connsiteX13" fmla="*/ 641214 w 836153"/>
                  <a:gd name="connsiteY13" fmla="*/ 201494 h 1204874"/>
                  <a:gd name="connsiteX14" fmla="*/ 684155 w 836153"/>
                  <a:gd name="connsiteY14" fmla="*/ 273062 h 1204874"/>
                  <a:gd name="connsiteX15" fmla="*/ 700746 w 836153"/>
                  <a:gd name="connsiteY15" fmla="*/ 297135 h 1204874"/>
                  <a:gd name="connsiteX16" fmla="*/ 784675 w 836153"/>
                  <a:gd name="connsiteY16" fmla="*/ 414246 h 1204874"/>
                  <a:gd name="connsiteX17" fmla="*/ 802893 w 836153"/>
                  <a:gd name="connsiteY17" fmla="*/ 460440 h 1204874"/>
                  <a:gd name="connsiteX18" fmla="*/ 835098 w 836153"/>
                  <a:gd name="connsiteY18" fmla="*/ 576574 h 1204874"/>
                  <a:gd name="connsiteX19" fmla="*/ 782724 w 836153"/>
                  <a:gd name="connsiteY19" fmla="*/ 932787 h 1204874"/>
                  <a:gd name="connsiteX20" fmla="*/ 713107 w 836153"/>
                  <a:gd name="connsiteY20" fmla="*/ 1136429 h 1204874"/>
                  <a:gd name="connsiteX21" fmla="*/ 720265 w 836153"/>
                  <a:gd name="connsiteY21" fmla="*/ 1187828 h 1204874"/>
                  <a:gd name="connsiteX22" fmla="*/ 709855 w 836153"/>
                  <a:gd name="connsiteY22" fmla="*/ 1204744 h 1204874"/>
                  <a:gd name="connsiteX23" fmla="*/ 689685 w 836153"/>
                  <a:gd name="connsiteY23" fmla="*/ 1189455 h 1204874"/>
                  <a:gd name="connsiteX24" fmla="*/ 686758 w 836153"/>
                  <a:gd name="connsiteY24" fmla="*/ 1129598 h 1204874"/>
                  <a:gd name="connsiteX25" fmla="*/ 666589 w 836153"/>
                  <a:gd name="connsiteY25" fmla="*/ 1139357 h 1204874"/>
                  <a:gd name="connsiteX26" fmla="*/ 614865 w 836153"/>
                  <a:gd name="connsiteY26" fmla="*/ 1155948 h 1204874"/>
                  <a:gd name="connsiteX27" fmla="*/ 595997 w 836153"/>
                  <a:gd name="connsiteY27" fmla="*/ 1167008 h 1204874"/>
                  <a:gd name="connsiteX28" fmla="*/ 591117 w 836153"/>
                  <a:gd name="connsiteY28" fmla="*/ 1171888 h 1204874"/>
                  <a:gd name="connsiteX29" fmla="*/ 583635 w 836153"/>
                  <a:gd name="connsiteY29" fmla="*/ 1166032 h 1204874"/>
                  <a:gd name="connsiteX30" fmla="*/ 566719 w 836153"/>
                  <a:gd name="connsiteY30" fmla="*/ 1152370 h 1204874"/>
                  <a:gd name="connsiteX31" fmla="*/ 459693 w 836153"/>
                  <a:gd name="connsiteY31" fmla="*/ 1120164 h 1204874"/>
                  <a:gd name="connsiteX32" fmla="*/ 410134 w 836153"/>
                  <a:gd name="connsiteY32" fmla="*/ 1133199 h 1204874"/>
                  <a:gd name="connsiteX33" fmla="*/ 408556 w 836153"/>
                  <a:gd name="connsiteY33" fmla="*/ 216863 h 1204874"/>
                  <a:gd name="connsiteX0" fmla="*/ 576153 w 836153"/>
                  <a:gd name="connsiteY0" fmla="*/ 194663 h 1204874"/>
                  <a:gd name="connsiteX1" fmla="*/ 564767 w 836153"/>
                  <a:gd name="connsiteY1" fmla="*/ 204097 h 1204874"/>
                  <a:gd name="connsiteX2" fmla="*/ 569972 w 836153"/>
                  <a:gd name="connsiteY2" fmla="*/ 221989 h 1204874"/>
                  <a:gd name="connsiteX3" fmla="*/ 625925 w 836153"/>
                  <a:gd name="connsiteY3" fmla="*/ 244760 h 1204874"/>
                  <a:gd name="connsiteX4" fmla="*/ 641865 w 836153"/>
                  <a:gd name="connsiteY4" fmla="*/ 244110 h 1204874"/>
                  <a:gd name="connsiteX5" fmla="*/ 594045 w 836153"/>
                  <a:gd name="connsiteY5" fmla="*/ 195964 h 1204874"/>
                  <a:gd name="connsiteX6" fmla="*/ 576153 w 836153"/>
                  <a:gd name="connsiteY6" fmla="*/ 194663 h 1204874"/>
                  <a:gd name="connsiteX7" fmla="*/ 408556 w 836153"/>
                  <a:gd name="connsiteY7" fmla="*/ 216863 h 1204874"/>
                  <a:gd name="connsiteX8" fmla="*/ 0 w 836153"/>
                  <a:gd name="connsiteY8" fmla="*/ 149953 h 1204874"/>
                  <a:gd name="connsiteX9" fmla="*/ 283416 w 836153"/>
                  <a:gd name="connsiteY9" fmla="*/ 169 h 1204874"/>
                  <a:gd name="connsiteX10" fmla="*/ 457507 w 836153"/>
                  <a:gd name="connsiteY10" fmla="*/ 168716 h 1204874"/>
                  <a:gd name="connsiteX11" fmla="*/ 509881 w 836153"/>
                  <a:gd name="connsiteY11" fmla="*/ 186960 h 1204874"/>
                  <a:gd name="connsiteX12" fmla="*/ 594045 w 836153"/>
                  <a:gd name="connsiteY12" fmla="*/ 180349 h 1204874"/>
                  <a:gd name="connsiteX13" fmla="*/ 641214 w 836153"/>
                  <a:gd name="connsiteY13" fmla="*/ 201494 h 1204874"/>
                  <a:gd name="connsiteX14" fmla="*/ 684155 w 836153"/>
                  <a:gd name="connsiteY14" fmla="*/ 273062 h 1204874"/>
                  <a:gd name="connsiteX15" fmla="*/ 700746 w 836153"/>
                  <a:gd name="connsiteY15" fmla="*/ 297135 h 1204874"/>
                  <a:gd name="connsiteX16" fmla="*/ 784675 w 836153"/>
                  <a:gd name="connsiteY16" fmla="*/ 414246 h 1204874"/>
                  <a:gd name="connsiteX17" fmla="*/ 802893 w 836153"/>
                  <a:gd name="connsiteY17" fmla="*/ 460440 h 1204874"/>
                  <a:gd name="connsiteX18" fmla="*/ 835098 w 836153"/>
                  <a:gd name="connsiteY18" fmla="*/ 576574 h 1204874"/>
                  <a:gd name="connsiteX19" fmla="*/ 782724 w 836153"/>
                  <a:gd name="connsiteY19" fmla="*/ 932787 h 1204874"/>
                  <a:gd name="connsiteX20" fmla="*/ 713107 w 836153"/>
                  <a:gd name="connsiteY20" fmla="*/ 1136429 h 1204874"/>
                  <a:gd name="connsiteX21" fmla="*/ 720265 w 836153"/>
                  <a:gd name="connsiteY21" fmla="*/ 1187828 h 1204874"/>
                  <a:gd name="connsiteX22" fmla="*/ 709855 w 836153"/>
                  <a:gd name="connsiteY22" fmla="*/ 1204744 h 1204874"/>
                  <a:gd name="connsiteX23" fmla="*/ 689685 w 836153"/>
                  <a:gd name="connsiteY23" fmla="*/ 1189455 h 1204874"/>
                  <a:gd name="connsiteX24" fmla="*/ 686758 w 836153"/>
                  <a:gd name="connsiteY24" fmla="*/ 1129598 h 1204874"/>
                  <a:gd name="connsiteX25" fmla="*/ 666589 w 836153"/>
                  <a:gd name="connsiteY25" fmla="*/ 1139357 h 1204874"/>
                  <a:gd name="connsiteX26" fmla="*/ 614865 w 836153"/>
                  <a:gd name="connsiteY26" fmla="*/ 1155948 h 1204874"/>
                  <a:gd name="connsiteX27" fmla="*/ 595997 w 836153"/>
                  <a:gd name="connsiteY27" fmla="*/ 1167008 h 1204874"/>
                  <a:gd name="connsiteX28" fmla="*/ 591117 w 836153"/>
                  <a:gd name="connsiteY28" fmla="*/ 1171888 h 1204874"/>
                  <a:gd name="connsiteX29" fmla="*/ 583635 w 836153"/>
                  <a:gd name="connsiteY29" fmla="*/ 1166032 h 1204874"/>
                  <a:gd name="connsiteX30" fmla="*/ 566719 w 836153"/>
                  <a:gd name="connsiteY30" fmla="*/ 1152370 h 1204874"/>
                  <a:gd name="connsiteX31" fmla="*/ 459693 w 836153"/>
                  <a:gd name="connsiteY31" fmla="*/ 1120164 h 1204874"/>
                  <a:gd name="connsiteX32" fmla="*/ 400140 w 836153"/>
                  <a:gd name="connsiteY32" fmla="*/ 1058248 h 1204874"/>
                  <a:gd name="connsiteX33" fmla="*/ 408556 w 836153"/>
                  <a:gd name="connsiteY33" fmla="*/ 216863 h 1204874"/>
                  <a:gd name="connsiteX0" fmla="*/ 576153 w 836153"/>
                  <a:gd name="connsiteY0" fmla="*/ 194663 h 1204874"/>
                  <a:gd name="connsiteX1" fmla="*/ 564767 w 836153"/>
                  <a:gd name="connsiteY1" fmla="*/ 204097 h 1204874"/>
                  <a:gd name="connsiteX2" fmla="*/ 569972 w 836153"/>
                  <a:gd name="connsiteY2" fmla="*/ 221989 h 1204874"/>
                  <a:gd name="connsiteX3" fmla="*/ 625925 w 836153"/>
                  <a:gd name="connsiteY3" fmla="*/ 244760 h 1204874"/>
                  <a:gd name="connsiteX4" fmla="*/ 641865 w 836153"/>
                  <a:gd name="connsiteY4" fmla="*/ 244110 h 1204874"/>
                  <a:gd name="connsiteX5" fmla="*/ 594045 w 836153"/>
                  <a:gd name="connsiteY5" fmla="*/ 195964 h 1204874"/>
                  <a:gd name="connsiteX6" fmla="*/ 576153 w 836153"/>
                  <a:gd name="connsiteY6" fmla="*/ 194663 h 1204874"/>
                  <a:gd name="connsiteX7" fmla="*/ 408556 w 836153"/>
                  <a:gd name="connsiteY7" fmla="*/ 216863 h 1204874"/>
                  <a:gd name="connsiteX8" fmla="*/ 0 w 836153"/>
                  <a:gd name="connsiteY8" fmla="*/ 149953 h 1204874"/>
                  <a:gd name="connsiteX9" fmla="*/ 283416 w 836153"/>
                  <a:gd name="connsiteY9" fmla="*/ 169 h 1204874"/>
                  <a:gd name="connsiteX10" fmla="*/ 457507 w 836153"/>
                  <a:gd name="connsiteY10" fmla="*/ 168716 h 1204874"/>
                  <a:gd name="connsiteX11" fmla="*/ 509881 w 836153"/>
                  <a:gd name="connsiteY11" fmla="*/ 186960 h 1204874"/>
                  <a:gd name="connsiteX12" fmla="*/ 594045 w 836153"/>
                  <a:gd name="connsiteY12" fmla="*/ 180349 h 1204874"/>
                  <a:gd name="connsiteX13" fmla="*/ 641214 w 836153"/>
                  <a:gd name="connsiteY13" fmla="*/ 201494 h 1204874"/>
                  <a:gd name="connsiteX14" fmla="*/ 684155 w 836153"/>
                  <a:gd name="connsiteY14" fmla="*/ 273062 h 1204874"/>
                  <a:gd name="connsiteX15" fmla="*/ 700746 w 836153"/>
                  <a:gd name="connsiteY15" fmla="*/ 297135 h 1204874"/>
                  <a:gd name="connsiteX16" fmla="*/ 784675 w 836153"/>
                  <a:gd name="connsiteY16" fmla="*/ 414246 h 1204874"/>
                  <a:gd name="connsiteX17" fmla="*/ 802893 w 836153"/>
                  <a:gd name="connsiteY17" fmla="*/ 460440 h 1204874"/>
                  <a:gd name="connsiteX18" fmla="*/ 835098 w 836153"/>
                  <a:gd name="connsiteY18" fmla="*/ 576574 h 1204874"/>
                  <a:gd name="connsiteX19" fmla="*/ 782724 w 836153"/>
                  <a:gd name="connsiteY19" fmla="*/ 932787 h 1204874"/>
                  <a:gd name="connsiteX20" fmla="*/ 713107 w 836153"/>
                  <a:gd name="connsiteY20" fmla="*/ 1136429 h 1204874"/>
                  <a:gd name="connsiteX21" fmla="*/ 720265 w 836153"/>
                  <a:gd name="connsiteY21" fmla="*/ 1187828 h 1204874"/>
                  <a:gd name="connsiteX22" fmla="*/ 709855 w 836153"/>
                  <a:gd name="connsiteY22" fmla="*/ 1204744 h 1204874"/>
                  <a:gd name="connsiteX23" fmla="*/ 689685 w 836153"/>
                  <a:gd name="connsiteY23" fmla="*/ 1189455 h 1204874"/>
                  <a:gd name="connsiteX24" fmla="*/ 686758 w 836153"/>
                  <a:gd name="connsiteY24" fmla="*/ 1129598 h 1204874"/>
                  <a:gd name="connsiteX25" fmla="*/ 666589 w 836153"/>
                  <a:gd name="connsiteY25" fmla="*/ 1139357 h 1204874"/>
                  <a:gd name="connsiteX26" fmla="*/ 614865 w 836153"/>
                  <a:gd name="connsiteY26" fmla="*/ 1155948 h 1204874"/>
                  <a:gd name="connsiteX27" fmla="*/ 595997 w 836153"/>
                  <a:gd name="connsiteY27" fmla="*/ 1167008 h 1204874"/>
                  <a:gd name="connsiteX28" fmla="*/ 591117 w 836153"/>
                  <a:gd name="connsiteY28" fmla="*/ 1171888 h 1204874"/>
                  <a:gd name="connsiteX29" fmla="*/ 583635 w 836153"/>
                  <a:gd name="connsiteY29" fmla="*/ 1166032 h 1204874"/>
                  <a:gd name="connsiteX30" fmla="*/ 566719 w 836153"/>
                  <a:gd name="connsiteY30" fmla="*/ 1152370 h 1204874"/>
                  <a:gd name="connsiteX31" fmla="*/ 459693 w 836153"/>
                  <a:gd name="connsiteY31" fmla="*/ 1120164 h 1204874"/>
                  <a:gd name="connsiteX32" fmla="*/ 400140 w 836153"/>
                  <a:gd name="connsiteY32" fmla="*/ 1058248 h 1204874"/>
                  <a:gd name="connsiteX33" fmla="*/ 408556 w 836153"/>
                  <a:gd name="connsiteY33" fmla="*/ 216863 h 1204874"/>
                  <a:gd name="connsiteX0" fmla="*/ 576153 w 836153"/>
                  <a:gd name="connsiteY0" fmla="*/ 194663 h 1204874"/>
                  <a:gd name="connsiteX1" fmla="*/ 564767 w 836153"/>
                  <a:gd name="connsiteY1" fmla="*/ 204097 h 1204874"/>
                  <a:gd name="connsiteX2" fmla="*/ 569972 w 836153"/>
                  <a:gd name="connsiteY2" fmla="*/ 221989 h 1204874"/>
                  <a:gd name="connsiteX3" fmla="*/ 625925 w 836153"/>
                  <a:gd name="connsiteY3" fmla="*/ 244760 h 1204874"/>
                  <a:gd name="connsiteX4" fmla="*/ 641865 w 836153"/>
                  <a:gd name="connsiteY4" fmla="*/ 244110 h 1204874"/>
                  <a:gd name="connsiteX5" fmla="*/ 594045 w 836153"/>
                  <a:gd name="connsiteY5" fmla="*/ 195964 h 1204874"/>
                  <a:gd name="connsiteX6" fmla="*/ 576153 w 836153"/>
                  <a:gd name="connsiteY6" fmla="*/ 194663 h 1204874"/>
                  <a:gd name="connsiteX7" fmla="*/ 408556 w 836153"/>
                  <a:gd name="connsiteY7" fmla="*/ 216863 h 1204874"/>
                  <a:gd name="connsiteX8" fmla="*/ 0 w 836153"/>
                  <a:gd name="connsiteY8" fmla="*/ 149953 h 1204874"/>
                  <a:gd name="connsiteX9" fmla="*/ 283416 w 836153"/>
                  <a:gd name="connsiteY9" fmla="*/ 169 h 1204874"/>
                  <a:gd name="connsiteX10" fmla="*/ 457507 w 836153"/>
                  <a:gd name="connsiteY10" fmla="*/ 168716 h 1204874"/>
                  <a:gd name="connsiteX11" fmla="*/ 509881 w 836153"/>
                  <a:gd name="connsiteY11" fmla="*/ 186960 h 1204874"/>
                  <a:gd name="connsiteX12" fmla="*/ 594045 w 836153"/>
                  <a:gd name="connsiteY12" fmla="*/ 180349 h 1204874"/>
                  <a:gd name="connsiteX13" fmla="*/ 641214 w 836153"/>
                  <a:gd name="connsiteY13" fmla="*/ 201494 h 1204874"/>
                  <a:gd name="connsiteX14" fmla="*/ 684155 w 836153"/>
                  <a:gd name="connsiteY14" fmla="*/ 273062 h 1204874"/>
                  <a:gd name="connsiteX15" fmla="*/ 700746 w 836153"/>
                  <a:gd name="connsiteY15" fmla="*/ 297135 h 1204874"/>
                  <a:gd name="connsiteX16" fmla="*/ 784675 w 836153"/>
                  <a:gd name="connsiteY16" fmla="*/ 414246 h 1204874"/>
                  <a:gd name="connsiteX17" fmla="*/ 802893 w 836153"/>
                  <a:gd name="connsiteY17" fmla="*/ 460440 h 1204874"/>
                  <a:gd name="connsiteX18" fmla="*/ 835098 w 836153"/>
                  <a:gd name="connsiteY18" fmla="*/ 576574 h 1204874"/>
                  <a:gd name="connsiteX19" fmla="*/ 782724 w 836153"/>
                  <a:gd name="connsiteY19" fmla="*/ 932787 h 1204874"/>
                  <a:gd name="connsiteX20" fmla="*/ 713107 w 836153"/>
                  <a:gd name="connsiteY20" fmla="*/ 1136429 h 1204874"/>
                  <a:gd name="connsiteX21" fmla="*/ 720265 w 836153"/>
                  <a:gd name="connsiteY21" fmla="*/ 1187828 h 1204874"/>
                  <a:gd name="connsiteX22" fmla="*/ 709855 w 836153"/>
                  <a:gd name="connsiteY22" fmla="*/ 1204744 h 1204874"/>
                  <a:gd name="connsiteX23" fmla="*/ 689685 w 836153"/>
                  <a:gd name="connsiteY23" fmla="*/ 1189455 h 1204874"/>
                  <a:gd name="connsiteX24" fmla="*/ 686758 w 836153"/>
                  <a:gd name="connsiteY24" fmla="*/ 1129598 h 1204874"/>
                  <a:gd name="connsiteX25" fmla="*/ 666589 w 836153"/>
                  <a:gd name="connsiteY25" fmla="*/ 1139357 h 1204874"/>
                  <a:gd name="connsiteX26" fmla="*/ 614865 w 836153"/>
                  <a:gd name="connsiteY26" fmla="*/ 1155948 h 1204874"/>
                  <a:gd name="connsiteX27" fmla="*/ 595997 w 836153"/>
                  <a:gd name="connsiteY27" fmla="*/ 1167008 h 1204874"/>
                  <a:gd name="connsiteX28" fmla="*/ 591117 w 836153"/>
                  <a:gd name="connsiteY28" fmla="*/ 1171888 h 1204874"/>
                  <a:gd name="connsiteX29" fmla="*/ 583635 w 836153"/>
                  <a:gd name="connsiteY29" fmla="*/ 1166032 h 1204874"/>
                  <a:gd name="connsiteX30" fmla="*/ 566719 w 836153"/>
                  <a:gd name="connsiteY30" fmla="*/ 1152370 h 1204874"/>
                  <a:gd name="connsiteX31" fmla="*/ 459693 w 836153"/>
                  <a:gd name="connsiteY31" fmla="*/ 1120164 h 1204874"/>
                  <a:gd name="connsiteX32" fmla="*/ 97838 w 836153"/>
                  <a:gd name="connsiteY32" fmla="*/ 815907 h 1204874"/>
                  <a:gd name="connsiteX33" fmla="*/ 408556 w 836153"/>
                  <a:gd name="connsiteY33" fmla="*/ 216863 h 1204874"/>
                  <a:gd name="connsiteX0" fmla="*/ 576153 w 836153"/>
                  <a:gd name="connsiteY0" fmla="*/ 194663 h 1204874"/>
                  <a:gd name="connsiteX1" fmla="*/ 564767 w 836153"/>
                  <a:gd name="connsiteY1" fmla="*/ 204097 h 1204874"/>
                  <a:gd name="connsiteX2" fmla="*/ 569972 w 836153"/>
                  <a:gd name="connsiteY2" fmla="*/ 221989 h 1204874"/>
                  <a:gd name="connsiteX3" fmla="*/ 625925 w 836153"/>
                  <a:gd name="connsiteY3" fmla="*/ 244760 h 1204874"/>
                  <a:gd name="connsiteX4" fmla="*/ 641865 w 836153"/>
                  <a:gd name="connsiteY4" fmla="*/ 244110 h 1204874"/>
                  <a:gd name="connsiteX5" fmla="*/ 594045 w 836153"/>
                  <a:gd name="connsiteY5" fmla="*/ 195964 h 1204874"/>
                  <a:gd name="connsiteX6" fmla="*/ 576153 w 836153"/>
                  <a:gd name="connsiteY6" fmla="*/ 194663 h 1204874"/>
                  <a:gd name="connsiteX7" fmla="*/ 408556 w 836153"/>
                  <a:gd name="connsiteY7" fmla="*/ 216863 h 1204874"/>
                  <a:gd name="connsiteX8" fmla="*/ 0 w 836153"/>
                  <a:gd name="connsiteY8" fmla="*/ 149953 h 1204874"/>
                  <a:gd name="connsiteX9" fmla="*/ 283416 w 836153"/>
                  <a:gd name="connsiteY9" fmla="*/ 169 h 1204874"/>
                  <a:gd name="connsiteX10" fmla="*/ 457507 w 836153"/>
                  <a:gd name="connsiteY10" fmla="*/ 168716 h 1204874"/>
                  <a:gd name="connsiteX11" fmla="*/ 509881 w 836153"/>
                  <a:gd name="connsiteY11" fmla="*/ 186960 h 1204874"/>
                  <a:gd name="connsiteX12" fmla="*/ 594045 w 836153"/>
                  <a:gd name="connsiteY12" fmla="*/ 180349 h 1204874"/>
                  <a:gd name="connsiteX13" fmla="*/ 641214 w 836153"/>
                  <a:gd name="connsiteY13" fmla="*/ 201494 h 1204874"/>
                  <a:gd name="connsiteX14" fmla="*/ 684155 w 836153"/>
                  <a:gd name="connsiteY14" fmla="*/ 273062 h 1204874"/>
                  <a:gd name="connsiteX15" fmla="*/ 700746 w 836153"/>
                  <a:gd name="connsiteY15" fmla="*/ 297135 h 1204874"/>
                  <a:gd name="connsiteX16" fmla="*/ 784675 w 836153"/>
                  <a:gd name="connsiteY16" fmla="*/ 414246 h 1204874"/>
                  <a:gd name="connsiteX17" fmla="*/ 802893 w 836153"/>
                  <a:gd name="connsiteY17" fmla="*/ 460440 h 1204874"/>
                  <a:gd name="connsiteX18" fmla="*/ 835098 w 836153"/>
                  <a:gd name="connsiteY18" fmla="*/ 576574 h 1204874"/>
                  <a:gd name="connsiteX19" fmla="*/ 782724 w 836153"/>
                  <a:gd name="connsiteY19" fmla="*/ 932787 h 1204874"/>
                  <a:gd name="connsiteX20" fmla="*/ 713107 w 836153"/>
                  <a:gd name="connsiteY20" fmla="*/ 1136429 h 1204874"/>
                  <a:gd name="connsiteX21" fmla="*/ 720265 w 836153"/>
                  <a:gd name="connsiteY21" fmla="*/ 1187828 h 1204874"/>
                  <a:gd name="connsiteX22" fmla="*/ 709855 w 836153"/>
                  <a:gd name="connsiteY22" fmla="*/ 1204744 h 1204874"/>
                  <a:gd name="connsiteX23" fmla="*/ 689685 w 836153"/>
                  <a:gd name="connsiteY23" fmla="*/ 1189455 h 1204874"/>
                  <a:gd name="connsiteX24" fmla="*/ 686758 w 836153"/>
                  <a:gd name="connsiteY24" fmla="*/ 1129598 h 1204874"/>
                  <a:gd name="connsiteX25" fmla="*/ 666589 w 836153"/>
                  <a:gd name="connsiteY25" fmla="*/ 1139357 h 1204874"/>
                  <a:gd name="connsiteX26" fmla="*/ 614865 w 836153"/>
                  <a:gd name="connsiteY26" fmla="*/ 1155948 h 1204874"/>
                  <a:gd name="connsiteX27" fmla="*/ 595997 w 836153"/>
                  <a:gd name="connsiteY27" fmla="*/ 1167008 h 1204874"/>
                  <a:gd name="connsiteX28" fmla="*/ 591117 w 836153"/>
                  <a:gd name="connsiteY28" fmla="*/ 1171888 h 1204874"/>
                  <a:gd name="connsiteX29" fmla="*/ 583635 w 836153"/>
                  <a:gd name="connsiteY29" fmla="*/ 1166032 h 1204874"/>
                  <a:gd name="connsiteX30" fmla="*/ 566719 w 836153"/>
                  <a:gd name="connsiteY30" fmla="*/ 1152370 h 1204874"/>
                  <a:gd name="connsiteX31" fmla="*/ 459693 w 836153"/>
                  <a:gd name="connsiteY31" fmla="*/ 1120164 h 1204874"/>
                  <a:gd name="connsiteX32" fmla="*/ 97838 w 836153"/>
                  <a:gd name="connsiteY32" fmla="*/ 815907 h 1204874"/>
                  <a:gd name="connsiteX33" fmla="*/ 408556 w 836153"/>
                  <a:gd name="connsiteY33" fmla="*/ 216863 h 1204874"/>
                  <a:gd name="connsiteX0" fmla="*/ 576153 w 836153"/>
                  <a:gd name="connsiteY0" fmla="*/ 194663 h 1204874"/>
                  <a:gd name="connsiteX1" fmla="*/ 564767 w 836153"/>
                  <a:gd name="connsiteY1" fmla="*/ 204097 h 1204874"/>
                  <a:gd name="connsiteX2" fmla="*/ 569972 w 836153"/>
                  <a:gd name="connsiteY2" fmla="*/ 221989 h 1204874"/>
                  <a:gd name="connsiteX3" fmla="*/ 625925 w 836153"/>
                  <a:gd name="connsiteY3" fmla="*/ 244760 h 1204874"/>
                  <a:gd name="connsiteX4" fmla="*/ 641865 w 836153"/>
                  <a:gd name="connsiteY4" fmla="*/ 244110 h 1204874"/>
                  <a:gd name="connsiteX5" fmla="*/ 594045 w 836153"/>
                  <a:gd name="connsiteY5" fmla="*/ 195964 h 1204874"/>
                  <a:gd name="connsiteX6" fmla="*/ 576153 w 836153"/>
                  <a:gd name="connsiteY6" fmla="*/ 194663 h 1204874"/>
                  <a:gd name="connsiteX7" fmla="*/ 408556 w 836153"/>
                  <a:gd name="connsiteY7" fmla="*/ 216863 h 1204874"/>
                  <a:gd name="connsiteX8" fmla="*/ 0 w 836153"/>
                  <a:gd name="connsiteY8" fmla="*/ 149953 h 1204874"/>
                  <a:gd name="connsiteX9" fmla="*/ 283416 w 836153"/>
                  <a:gd name="connsiteY9" fmla="*/ 169 h 1204874"/>
                  <a:gd name="connsiteX10" fmla="*/ 457507 w 836153"/>
                  <a:gd name="connsiteY10" fmla="*/ 168716 h 1204874"/>
                  <a:gd name="connsiteX11" fmla="*/ 509881 w 836153"/>
                  <a:gd name="connsiteY11" fmla="*/ 186960 h 1204874"/>
                  <a:gd name="connsiteX12" fmla="*/ 594045 w 836153"/>
                  <a:gd name="connsiteY12" fmla="*/ 180349 h 1204874"/>
                  <a:gd name="connsiteX13" fmla="*/ 641214 w 836153"/>
                  <a:gd name="connsiteY13" fmla="*/ 201494 h 1204874"/>
                  <a:gd name="connsiteX14" fmla="*/ 684155 w 836153"/>
                  <a:gd name="connsiteY14" fmla="*/ 273062 h 1204874"/>
                  <a:gd name="connsiteX15" fmla="*/ 700746 w 836153"/>
                  <a:gd name="connsiteY15" fmla="*/ 297135 h 1204874"/>
                  <a:gd name="connsiteX16" fmla="*/ 784675 w 836153"/>
                  <a:gd name="connsiteY16" fmla="*/ 414246 h 1204874"/>
                  <a:gd name="connsiteX17" fmla="*/ 802893 w 836153"/>
                  <a:gd name="connsiteY17" fmla="*/ 460440 h 1204874"/>
                  <a:gd name="connsiteX18" fmla="*/ 835098 w 836153"/>
                  <a:gd name="connsiteY18" fmla="*/ 576574 h 1204874"/>
                  <a:gd name="connsiteX19" fmla="*/ 782724 w 836153"/>
                  <a:gd name="connsiteY19" fmla="*/ 932787 h 1204874"/>
                  <a:gd name="connsiteX20" fmla="*/ 713107 w 836153"/>
                  <a:gd name="connsiteY20" fmla="*/ 1136429 h 1204874"/>
                  <a:gd name="connsiteX21" fmla="*/ 720265 w 836153"/>
                  <a:gd name="connsiteY21" fmla="*/ 1187828 h 1204874"/>
                  <a:gd name="connsiteX22" fmla="*/ 709855 w 836153"/>
                  <a:gd name="connsiteY22" fmla="*/ 1204744 h 1204874"/>
                  <a:gd name="connsiteX23" fmla="*/ 689685 w 836153"/>
                  <a:gd name="connsiteY23" fmla="*/ 1189455 h 1204874"/>
                  <a:gd name="connsiteX24" fmla="*/ 686758 w 836153"/>
                  <a:gd name="connsiteY24" fmla="*/ 1129598 h 1204874"/>
                  <a:gd name="connsiteX25" fmla="*/ 666589 w 836153"/>
                  <a:gd name="connsiteY25" fmla="*/ 1139357 h 1204874"/>
                  <a:gd name="connsiteX26" fmla="*/ 614865 w 836153"/>
                  <a:gd name="connsiteY26" fmla="*/ 1155948 h 1204874"/>
                  <a:gd name="connsiteX27" fmla="*/ 595997 w 836153"/>
                  <a:gd name="connsiteY27" fmla="*/ 1167008 h 1204874"/>
                  <a:gd name="connsiteX28" fmla="*/ 591117 w 836153"/>
                  <a:gd name="connsiteY28" fmla="*/ 1171888 h 1204874"/>
                  <a:gd name="connsiteX29" fmla="*/ 583635 w 836153"/>
                  <a:gd name="connsiteY29" fmla="*/ 1166032 h 1204874"/>
                  <a:gd name="connsiteX30" fmla="*/ 566719 w 836153"/>
                  <a:gd name="connsiteY30" fmla="*/ 1152370 h 1204874"/>
                  <a:gd name="connsiteX31" fmla="*/ 459693 w 836153"/>
                  <a:gd name="connsiteY31" fmla="*/ 1120164 h 1204874"/>
                  <a:gd name="connsiteX32" fmla="*/ 97838 w 836153"/>
                  <a:gd name="connsiteY32" fmla="*/ 815907 h 1204874"/>
                  <a:gd name="connsiteX33" fmla="*/ 219856 w 836153"/>
                  <a:gd name="connsiteY33" fmla="*/ 772045 h 1204874"/>
                  <a:gd name="connsiteX34" fmla="*/ 408556 w 836153"/>
                  <a:gd name="connsiteY34" fmla="*/ 216863 h 1204874"/>
                  <a:gd name="connsiteX0" fmla="*/ 576153 w 836153"/>
                  <a:gd name="connsiteY0" fmla="*/ 194663 h 1204874"/>
                  <a:gd name="connsiteX1" fmla="*/ 564767 w 836153"/>
                  <a:gd name="connsiteY1" fmla="*/ 204097 h 1204874"/>
                  <a:gd name="connsiteX2" fmla="*/ 569972 w 836153"/>
                  <a:gd name="connsiteY2" fmla="*/ 221989 h 1204874"/>
                  <a:gd name="connsiteX3" fmla="*/ 625925 w 836153"/>
                  <a:gd name="connsiteY3" fmla="*/ 244760 h 1204874"/>
                  <a:gd name="connsiteX4" fmla="*/ 641865 w 836153"/>
                  <a:gd name="connsiteY4" fmla="*/ 244110 h 1204874"/>
                  <a:gd name="connsiteX5" fmla="*/ 594045 w 836153"/>
                  <a:gd name="connsiteY5" fmla="*/ 195964 h 1204874"/>
                  <a:gd name="connsiteX6" fmla="*/ 576153 w 836153"/>
                  <a:gd name="connsiteY6" fmla="*/ 194663 h 1204874"/>
                  <a:gd name="connsiteX7" fmla="*/ 408556 w 836153"/>
                  <a:gd name="connsiteY7" fmla="*/ 216863 h 1204874"/>
                  <a:gd name="connsiteX8" fmla="*/ 0 w 836153"/>
                  <a:gd name="connsiteY8" fmla="*/ 149953 h 1204874"/>
                  <a:gd name="connsiteX9" fmla="*/ 283416 w 836153"/>
                  <a:gd name="connsiteY9" fmla="*/ 169 h 1204874"/>
                  <a:gd name="connsiteX10" fmla="*/ 457507 w 836153"/>
                  <a:gd name="connsiteY10" fmla="*/ 168716 h 1204874"/>
                  <a:gd name="connsiteX11" fmla="*/ 509881 w 836153"/>
                  <a:gd name="connsiteY11" fmla="*/ 186960 h 1204874"/>
                  <a:gd name="connsiteX12" fmla="*/ 594045 w 836153"/>
                  <a:gd name="connsiteY12" fmla="*/ 180349 h 1204874"/>
                  <a:gd name="connsiteX13" fmla="*/ 641214 w 836153"/>
                  <a:gd name="connsiteY13" fmla="*/ 201494 h 1204874"/>
                  <a:gd name="connsiteX14" fmla="*/ 684155 w 836153"/>
                  <a:gd name="connsiteY14" fmla="*/ 273062 h 1204874"/>
                  <a:gd name="connsiteX15" fmla="*/ 700746 w 836153"/>
                  <a:gd name="connsiteY15" fmla="*/ 297135 h 1204874"/>
                  <a:gd name="connsiteX16" fmla="*/ 784675 w 836153"/>
                  <a:gd name="connsiteY16" fmla="*/ 414246 h 1204874"/>
                  <a:gd name="connsiteX17" fmla="*/ 802893 w 836153"/>
                  <a:gd name="connsiteY17" fmla="*/ 460440 h 1204874"/>
                  <a:gd name="connsiteX18" fmla="*/ 835098 w 836153"/>
                  <a:gd name="connsiteY18" fmla="*/ 576574 h 1204874"/>
                  <a:gd name="connsiteX19" fmla="*/ 782724 w 836153"/>
                  <a:gd name="connsiteY19" fmla="*/ 932787 h 1204874"/>
                  <a:gd name="connsiteX20" fmla="*/ 713107 w 836153"/>
                  <a:gd name="connsiteY20" fmla="*/ 1136429 h 1204874"/>
                  <a:gd name="connsiteX21" fmla="*/ 720265 w 836153"/>
                  <a:gd name="connsiteY21" fmla="*/ 1187828 h 1204874"/>
                  <a:gd name="connsiteX22" fmla="*/ 709855 w 836153"/>
                  <a:gd name="connsiteY22" fmla="*/ 1204744 h 1204874"/>
                  <a:gd name="connsiteX23" fmla="*/ 689685 w 836153"/>
                  <a:gd name="connsiteY23" fmla="*/ 1189455 h 1204874"/>
                  <a:gd name="connsiteX24" fmla="*/ 686758 w 836153"/>
                  <a:gd name="connsiteY24" fmla="*/ 1129598 h 1204874"/>
                  <a:gd name="connsiteX25" fmla="*/ 666589 w 836153"/>
                  <a:gd name="connsiteY25" fmla="*/ 1139357 h 1204874"/>
                  <a:gd name="connsiteX26" fmla="*/ 614865 w 836153"/>
                  <a:gd name="connsiteY26" fmla="*/ 1155948 h 1204874"/>
                  <a:gd name="connsiteX27" fmla="*/ 595997 w 836153"/>
                  <a:gd name="connsiteY27" fmla="*/ 1167008 h 1204874"/>
                  <a:gd name="connsiteX28" fmla="*/ 591117 w 836153"/>
                  <a:gd name="connsiteY28" fmla="*/ 1171888 h 1204874"/>
                  <a:gd name="connsiteX29" fmla="*/ 583635 w 836153"/>
                  <a:gd name="connsiteY29" fmla="*/ 1166032 h 1204874"/>
                  <a:gd name="connsiteX30" fmla="*/ 566719 w 836153"/>
                  <a:gd name="connsiteY30" fmla="*/ 1152370 h 1204874"/>
                  <a:gd name="connsiteX31" fmla="*/ 459693 w 836153"/>
                  <a:gd name="connsiteY31" fmla="*/ 1120164 h 1204874"/>
                  <a:gd name="connsiteX32" fmla="*/ 97838 w 836153"/>
                  <a:gd name="connsiteY32" fmla="*/ 815907 h 1204874"/>
                  <a:gd name="connsiteX33" fmla="*/ 417227 w 836153"/>
                  <a:gd name="connsiteY33" fmla="*/ 1009389 h 1204874"/>
                  <a:gd name="connsiteX34" fmla="*/ 408556 w 836153"/>
                  <a:gd name="connsiteY34" fmla="*/ 216863 h 1204874"/>
                  <a:gd name="connsiteX0" fmla="*/ 576153 w 836153"/>
                  <a:gd name="connsiteY0" fmla="*/ 194663 h 1204874"/>
                  <a:gd name="connsiteX1" fmla="*/ 564767 w 836153"/>
                  <a:gd name="connsiteY1" fmla="*/ 204097 h 1204874"/>
                  <a:gd name="connsiteX2" fmla="*/ 569972 w 836153"/>
                  <a:gd name="connsiteY2" fmla="*/ 221989 h 1204874"/>
                  <a:gd name="connsiteX3" fmla="*/ 625925 w 836153"/>
                  <a:gd name="connsiteY3" fmla="*/ 244760 h 1204874"/>
                  <a:gd name="connsiteX4" fmla="*/ 641865 w 836153"/>
                  <a:gd name="connsiteY4" fmla="*/ 244110 h 1204874"/>
                  <a:gd name="connsiteX5" fmla="*/ 594045 w 836153"/>
                  <a:gd name="connsiteY5" fmla="*/ 195964 h 1204874"/>
                  <a:gd name="connsiteX6" fmla="*/ 576153 w 836153"/>
                  <a:gd name="connsiteY6" fmla="*/ 194663 h 1204874"/>
                  <a:gd name="connsiteX7" fmla="*/ 408556 w 836153"/>
                  <a:gd name="connsiteY7" fmla="*/ 216863 h 1204874"/>
                  <a:gd name="connsiteX8" fmla="*/ 0 w 836153"/>
                  <a:gd name="connsiteY8" fmla="*/ 149953 h 1204874"/>
                  <a:gd name="connsiteX9" fmla="*/ 283416 w 836153"/>
                  <a:gd name="connsiteY9" fmla="*/ 169 h 1204874"/>
                  <a:gd name="connsiteX10" fmla="*/ 457507 w 836153"/>
                  <a:gd name="connsiteY10" fmla="*/ 168716 h 1204874"/>
                  <a:gd name="connsiteX11" fmla="*/ 509881 w 836153"/>
                  <a:gd name="connsiteY11" fmla="*/ 186960 h 1204874"/>
                  <a:gd name="connsiteX12" fmla="*/ 594045 w 836153"/>
                  <a:gd name="connsiteY12" fmla="*/ 180349 h 1204874"/>
                  <a:gd name="connsiteX13" fmla="*/ 641214 w 836153"/>
                  <a:gd name="connsiteY13" fmla="*/ 201494 h 1204874"/>
                  <a:gd name="connsiteX14" fmla="*/ 684155 w 836153"/>
                  <a:gd name="connsiteY14" fmla="*/ 273062 h 1204874"/>
                  <a:gd name="connsiteX15" fmla="*/ 700746 w 836153"/>
                  <a:gd name="connsiteY15" fmla="*/ 297135 h 1204874"/>
                  <a:gd name="connsiteX16" fmla="*/ 784675 w 836153"/>
                  <a:gd name="connsiteY16" fmla="*/ 414246 h 1204874"/>
                  <a:gd name="connsiteX17" fmla="*/ 802893 w 836153"/>
                  <a:gd name="connsiteY17" fmla="*/ 460440 h 1204874"/>
                  <a:gd name="connsiteX18" fmla="*/ 835098 w 836153"/>
                  <a:gd name="connsiteY18" fmla="*/ 576574 h 1204874"/>
                  <a:gd name="connsiteX19" fmla="*/ 782724 w 836153"/>
                  <a:gd name="connsiteY19" fmla="*/ 932787 h 1204874"/>
                  <a:gd name="connsiteX20" fmla="*/ 713107 w 836153"/>
                  <a:gd name="connsiteY20" fmla="*/ 1136429 h 1204874"/>
                  <a:gd name="connsiteX21" fmla="*/ 720265 w 836153"/>
                  <a:gd name="connsiteY21" fmla="*/ 1187828 h 1204874"/>
                  <a:gd name="connsiteX22" fmla="*/ 709855 w 836153"/>
                  <a:gd name="connsiteY22" fmla="*/ 1204744 h 1204874"/>
                  <a:gd name="connsiteX23" fmla="*/ 689685 w 836153"/>
                  <a:gd name="connsiteY23" fmla="*/ 1189455 h 1204874"/>
                  <a:gd name="connsiteX24" fmla="*/ 686758 w 836153"/>
                  <a:gd name="connsiteY24" fmla="*/ 1129598 h 1204874"/>
                  <a:gd name="connsiteX25" fmla="*/ 666589 w 836153"/>
                  <a:gd name="connsiteY25" fmla="*/ 1139357 h 1204874"/>
                  <a:gd name="connsiteX26" fmla="*/ 614865 w 836153"/>
                  <a:gd name="connsiteY26" fmla="*/ 1155948 h 1204874"/>
                  <a:gd name="connsiteX27" fmla="*/ 595997 w 836153"/>
                  <a:gd name="connsiteY27" fmla="*/ 1167008 h 1204874"/>
                  <a:gd name="connsiteX28" fmla="*/ 591117 w 836153"/>
                  <a:gd name="connsiteY28" fmla="*/ 1171888 h 1204874"/>
                  <a:gd name="connsiteX29" fmla="*/ 583635 w 836153"/>
                  <a:gd name="connsiteY29" fmla="*/ 1166032 h 1204874"/>
                  <a:gd name="connsiteX30" fmla="*/ 566719 w 836153"/>
                  <a:gd name="connsiteY30" fmla="*/ 1152370 h 1204874"/>
                  <a:gd name="connsiteX31" fmla="*/ 459693 w 836153"/>
                  <a:gd name="connsiteY31" fmla="*/ 1120164 h 1204874"/>
                  <a:gd name="connsiteX32" fmla="*/ 97838 w 836153"/>
                  <a:gd name="connsiteY32" fmla="*/ 815907 h 1204874"/>
                  <a:gd name="connsiteX33" fmla="*/ 417227 w 836153"/>
                  <a:gd name="connsiteY33" fmla="*/ 1009389 h 1204874"/>
                  <a:gd name="connsiteX34" fmla="*/ 408556 w 836153"/>
                  <a:gd name="connsiteY34" fmla="*/ 216863 h 1204874"/>
                  <a:gd name="connsiteX0" fmla="*/ 576153 w 836153"/>
                  <a:gd name="connsiteY0" fmla="*/ 194663 h 1204874"/>
                  <a:gd name="connsiteX1" fmla="*/ 564767 w 836153"/>
                  <a:gd name="connsiteY1" fmla="*/ 204097 h 1204874"/>
                  <a:gd name="connsiteX2" fmla="*/ 569972 w 836153"/>
                  <a:gd name="connsiteY2" fmla="*/ 221989 h 1204874"/>
                  <a:gd name="connsiteX3" fmla="*/ 625925 w 836153"/>
                  <a:gd name="connsiteY3" fmla="*/ 244760 h 1204874"/>
                  <a:gd name="connsiteX4" fmla="*/ 641865 w 836153"/>
                  <a:gd name="connsiteY4" fmla="*/ 244110 h 1204874"/>
                  <a:gd name="connsiteX5" fmla="*/ 594045 w 836153"/>
                  <a:gd name="connsiteY5" fmla="*/ 195964 h 1204874"/>
                  <a:gd name="connsiteX6" fmla="*/ 576153 w 836153"/>
                  <a:gd name="connsiteY6" fmla="*/ 194663 h 1204874"/>
                  <a:gd name="connsiteX7" fmla="*/ 408556 w 836153"/>
                  <a:gd name="connsiteY7" fmla="*/ 216863 h 1204874"/>
                  <a:gd name="connsiteX8" fmla="*/ 0 w 836153"/>
                  <a:gd name="connsiteY8" fmla="*/ 149953 h 1204874"/>
                  <a:gd name="connsiteX9" fmla="*/ 283416 w 836153"/>
                  <a:gd name="connsiteY9" fmla="*/ 169 h 1204874"/>
                  <a:gd name="connsiteX10" fmla="*/ 457507 w 836153"/>
                  <a:gd name="connsiteY10" fmla="*/ 168716 h 1204874"/>
                  <a:gd name="connsiteX11" fmla="*/ 509881 w 836153"/>
                  <a:gd name="connsiteY11" fmla="*/ 186960 h 1204874"/>
                  <a:gd name="connsiteX12" fmla="*/ 594045 w 836153"/>
                  <a:gd name="connsiteY12" fmla="*/ 180349 h 1204874"/>
                  <a:gd name="connsiteX13" fmla="*/ 641214 w 836153"/>
                  <a:gd name="connsiteY13" fmla="*/ 201494 h 1204874"/>
                  <a:gd name="connsiteX14" fmla="*/ 684155 w 836153"/>
                  <a:gd name="connsiteY14" fmla="*/ 273062 h 1204874"/>
                  <a:gd name="connsiteX15" fmla="*/ 700746 w 836153"/>
                  <a:gd name="connsiteY15" fmla="*/ 297135 h 1204874"/>
                  <a:gd name="connsiteX16" fmla="*/ 784675 w 836153"/>
                  <a:gd name="connsiteY16" fmla="*/ 414246 h 1204874"/>
                  <a:gd name="connsiteX17" fmla="*/ 802893 w 836153"/>
                  <a:gd name="connsiteY17" fmla="*/ 460440 h 1204874"/>
                  <a:gd name="connsiteX18" fmla="*/ 835098 w 836153"/>
                  <a:gd name="connsiteY18" fmla="*/ 576574 h 1204874"/>
                  <a:gd name="connsiteX19" fmla="*/ 782724 w 836153"/>
                  <a:gd name="connsiteY19" fmla="*/ 932787 h 1204874"/>
                  <a:gd name="connsiteX20" fmla="*/ 713107 w 836153"/>
                  <a:gd name="connsiteY20" fmla="*/ 1136429 h 1204874"/>
                  <a:gd name="connsiteX21" fmla="*/ 720265 w 836153"/>
                  <a:gd name="connsiteY21" fmla="*/ 1187828 h 1204874"/>
                  <a:gd name="connsiteX22" fmla="*/ 709855 w 836153"/>
                  <a:gd name="connsiteY22" fmla="*/ 1204744 h 1204874"/>
                  <a:gd name="connsiteX23" fmla="*/ 689685 w 836153"/>
                  <a:gd name="connsiteY23" fmla="*/ 1189455 h 1204874"/>
                  <a:gd name="connsiteX24" fmla="*/ 686758 w 836153"/>
                  <a:gd name="connsiteY24" fmla="*/ 1129598 h 1204874"/>
                  <a:gd name="connsiteX25" fmla="*/ 666589 w 836153"/>
                  <a:gd name="connsiteY25" fmla="*/ 1139357 h 1204874"/>
                  <a:gd name="connsiteX26" fmla="*/ 614865 w 836153"/>
                  <a:gd name="connsiteY26" fmla="*/ 1155948 h 1204874"/>
                  <a:gd name="connsiteX27" fmla="*/ 595997 w 836153"/>
                  <a:gd name="connsiteY27" fmla="*/ 1167008 h 1204874"/>
                  <a:gd name="connsiteX28" fmla="*/ 591117 w 836153"/>
                  <a:gd name="connsiteY28" fmla="*/ 1171888 h 1204874"/>
                  <a:gd name="connsiteX29" fmla="*/ 583635 w 836153"/>
                  <a:gd name="connsiteY29" fmla="*/ 1166032 h 1204874"/>
                  <a:gd name="connsiteX30" fmla="*/ 566719 w 836153"/>
                  <a:gd name="connsiteY30" fmla="*/ 1152370 h 1204874"/>
                  <a:gd name="connsiteX31" fmla="*/ 459693 w 836153"/>
                  <a:gd name="connsiteY31" fmla="*/ 1120164 h 1204874"/>
                  <a:gd name="connsiteX32" fmla="*/ 97838 w 836153"/>
                  <a:gd name="connsiteY32" fmla="*/ 815907 h 1204874"/>
                  <a:gd name="connsiteX33" fmla="*/ 394741 w 836153"/>
                  <a:gd name="connsiteY33" fmla="*/ 1021881 h 1204874"/>
                  <a:gd name="connsiteX34" fmla="*/ 408556 w 836153"/>
                  <a:gd name="connsiteY34" fmla="*/ 216863 h 1204874"/>
                  <a:gd name="connsiteX0" fmla="*/ 576153 w 836153"/>
                  <a:gd name="connsiteY0" fmla="*/ 194663 h 1204874"/>
                  <a:gd name="connsiteX1" fmla="*/ 564767 w 836153"/>
                  <a:gd name="connsiteY1" fmla="*/ 204097 h 1204874"/>
                  <a:gd name="connsiteX2" fmla="*/ 569972 w 836153"/>
                  <a:gd name="connsiteY2" fmla="*/ 221989 h 1204874"/>
                  <a:gd name="connsiteX3" fmla="*/ 625925 w 836153"/>
                  <a:gd name="connsiteY3" fmla="*/ 244760 h 1204874"/>
                  <a:gd name="connsiteX4" fmla="*/ 641865 w 836153"/>
                  <a:gd name="connsiteY4" fmla="*/ 244110 h 1204874"/>
                  <a:gd name="connsiteX5" fmla="*/ 594045 w 836153"/>
                  <a:gd name="connsiteY5" fmla="*/ 195964 h 1204874"/>
                  <a:gd name="connsiteX6" fmla="*/ 576153 w 836153"/>
                  <a:gd name="connsiteY6" fmla="*/ 194663 h 1204874"/>
                  <a:gd name="connsiteX7" fmla="*/ 408556 w 836153"/>
                  <a:gd name="connsiteY7" fmla="*/ 216863 h 1204874"/>
                  <a:gd name="connsiteX8" fmla="*/ 0 w 836153"/>
                  <a:gd name="connsiteY8" fmla="*/ 149953 h 1204874"/>
                  <a:gd name="connsiteX9" fmla="*/ 283416 w 836153"/>
                  <a:gd name="connsiteY9" fmla="*/ 169 h 1204874"/>
                  <a:gd name="connsiteX10" fmla="*/ 457507 w 836153"/>
                  <a:gd name="connsiteY10" fmla="*/ 168716 h 1204874"/>
                  <a:gd name="connsiteX11" fmla="*/ 509881 w 836153"/>
                  <a:gd name="connsiteY11" fmla="*/ 186960 h 1204874"/>
                  <a:gd name="connsiteX12" fmla="*/ 594045 w 836153"/>
                  <a:gd name="connsiteY12" fmla="*/ 180349 h 1204874"/>
                  <a:gd name="connsiteX13" fmla="*/ 641214 w 836153"/>
                  <a:gd name="connsiteY13" fmla="*/ 201494 h 1204874"/>
                  <a:gd name="connsiteX14" fmla="*/ 684155 w 836153"/>
                  <a:gd name="connsiteY14" fmla="*/ 273062 h 1204874"/>
                  <a:gd name="connsiteX15" fmla="*/ 700746 w 836153"/>
                  <a:gd name="connsiteY15" fmla="*/ 297135 h 1204874"/>
                  <a:gd name="connsiteX16" fmla="*/ 784675 w 836153"/>
                  <a:gd name="connsiteY16" fmla="*/ 414246 h 1204874"/>
                  <a:gd name="connsiteX17" fmla="*/ 802893 w 836153"/>
                  <a:gd name="connsiteY17" fmla="*/ 460440 h 1204874"/>
                  <a:gd name="connsiteX18" fmla="*/ 835098 w 836153"/>
                  <a:gd name="connsiteY18" fmla="*/ 576574 h 1204874"/>
                  <a:gd name="connsiteX19" fmla="*/ 782724 w 836153"/>
                  <a:gd name="connsiteY19" fmla="*/ 932787 h 1204874"/>
                  <a:gd name="connsiteX20" fmla="*/ 713107 w 836153"/>
                  <a:gd name="connsiteY20" fmla="*/ 1136429 h 1204874"/>
                  <a:gd name="connsiteX21" fmla="*/ 720265 w 836153"/>
                  <a:gd name="connsiteY21" fmla="*/ 1187828 h 1204874"/>
                  <a:gd name="connsiteX22" fmla="*/ 709855 w 836153"/>
                  <a:gd name="connsiteY22" fmla="*/ 1204744 h 1204874"/>
                  <a:gd name="connsiteX23" fmla="*/ 689685 w 836153"/>
                  <a:gd name="connsiteY23" fmla="*/ 1189455 h 1204874"/>
                  <a:gd name="connsiteX24" fmla="*/ 686758 w 836153"/>
                  <a:gd name="connsiteY24" fmla="*/ 1129598 h 1204874"/>
                  <a:gd name="connsiteX25" fmla="*/ 666589 w 836153"/>
                  <a:gd name="connsiteY25" fmla="*/ 1139357 h 1204874"/>
                  <a:gd name="connsiteX26" fmla="*/ 614865 w 836153"/>
                  <a:gd name="connsiteY26" fmla="*/ 1155948 h 1204874"/>
                  <a:gd name="connsiteX27" fmla="*/ 595997 w 836153"/>
                  <a:gd name="connsiteY27" fmla="*/ 1167008 h 1204874"/>
                  <a:gd name="connsiteX28" fmla="*/ 591117 w 836153"/>
                  <a:gd name="connsiteY28" fmla="*/ 1171888 h 1204874"/>
                  <a:gd name="connsiteX29" fmla="*/ 583635 w 836153"/>
                  <a:gd name="connsiteY29" fmla="*/ 1166032 h 1204874"/>
                  <a:gd name="connsiteX30" fmla="*/ 566719 w 836153"/>
                  <a:gd name="connsiteY30" fmla="*/ 1152370 h 1204874"/>
                  <a:gd name="connsiteX31" fmla="*/ 459693 w 836153"/>
                  <a:gd name="connsiteY31" fmla="*/ 1120164 h 1204874"/>
                  <a:gd name="connsiteX32" fmla="*/ 97838 w 836153"/>
                  <a:gd name="connsiteY32" fmla="*/ 815907 h 1204874"/>
                  <a:gd name="connsiteX33" fmla="*/ 394741 w 836153"/>
                  <a:gd name="connsiteY33" fmla="*/ 1021881 h 1204874"/>
                  <a:gd name="connsiteX34" fmla="*/ 408556 w 836153"/>
                  <a:gd name="connsiteY34" fmla="*/ 216863 h 1204874"/>
                  <a:gd name="connsiteX0" fmla="*/ 576153 w 836153"/>
                  <a:gd name="connsiteY0" fmla="*/ 194663 h 1204874"/>
                  <a:gd name="connsiteX1" fmla="*/ 564767 w 836153"/>
                  <a:gd name="connsiteY1" fmla="*/ 204097 h 1204874"/>
                  <a:gd name="connsiteX2" fmla="*/ 569972 w 836153"/>
                  <a:gd name="connsiteY2" fmla="*/ 221989 h 1204874"/>
                  <a:gd name="connsiteX3" fmla="*/ 625925 w 836153"/>
                  <a:gd name="connsiteY3" fmla="*/ 244760 h 1204874"/>
                  <a:gd name="connsiteX4" fmla="*/ 641865 w 836153"/>
                  <a:gd name="connsiteY4" fmla="*/ 244110 h 1204874"/>
                  <a:gd name="connsiteX5" fmla="*/ 594045 w 836153"/>
                  <a:gd name="connsiteY5" fmla="*/ 195964 h 1204874"/>
                  <a:gd name="connsiteX6" fmla="*/ 576153 w 836153"/>
                  <a:gd name="connsiteY6" fmla="*/ 194663 h 1204874"/>
                  <a:gd name="connsiteX7" fmla="*/ 408556 w 836153"/>
                  <a:gd name="connsiteY7" fmla="*/ 216863 h 1204874"/>
                  <a:gd name="connsiteX8" fmla="*/ 0 w 836153"/>
                  <a:gd name="connsiteY8" fmla="*/ 149953 h 1204874"/>
                  <a:gd name="connsiteX9" fmla="*/ 283416 w 836153"/>
                  <a:gd name="connsiteY9" fmla="*/ 169 h 1204874"/>
                  <a:gd name="connsiteX10" fmla="*/ 457507 w 836153"/>
                  <a:gd name="connsiteY10" fmla="*/ 168716 h 1204874"/>
                  <a:gd name="connsiteX11" fmla="*/ 509881 w 836153"/>
                  <a:gd name="connsiteY11" fmla="*/ 186960 h 1204874"/>
                  <a:gd name="connsiteX12" fmla="*/ 594045 w 836153"/>
                  <a:gd name="connsiteY12" fmla="*/ 180349 h 1204874"/>
                  <a:gd name="connsiteX13" fmla="*/ 641214 w 836153"/>
                  <a:gd name="connsiteY13" fmla="*/ 201494 h 1204874"/>
                  <a:gd name="connsiteX14" fmla="*/ 684155 w 836153"/>
                  <a:gd name="connsiteY14" fmla="*/ 273062 h 1204874"/>
                  <a:gd name="connsiteX15" fmla="*/ 700746 w 836153"/>
                  <a:gd name="connsiteY15" fmla="*/ 297135 h 1204874"/>
                  <a:gd name="connsiteX16" fmla="*/ 784675 w 836153"/>
                  <a:gd name="connsiteY16" fmla="*/ 414246 h 1204874"/>
                  <a:gd name="connsiteX17" fmla="*/ 802893 w 836153"/>
                  <a:gd name="connsiteY17" fmla="*/ 460440 h 1204874"/>
                  <a:gd name="connsiteX18" fmla="*/ 835098 w 836153"/>
                  <a:gd name="connsiteY18" fmla="*/ 576574 h 1204874"/>
                  <a:gd name="connsiteX19" fmla="*/ 782724 w 836153"/>
                  <a:gd name="connsiteY19" fmla="*/ 932787 h 1204874"/>
                  <a:gd name="connsiteX20" fmla="*/ 713107 w 836153"/>
                  <a:gd name="connsiteY20" fmla="*/ 1136429 h 1204874"/>
                  <a:gd name="connsiteX21" fmla="*/ 720265 w 836153"/>
                  <a:gd name="connsiteY21" fmla="*/ 1187828 h 1204874"/>
                  <a:gd name="connsiteX22" fmla="*/ 709855 w 836153"/>
                  <a:gd name="connsiteY22" fmla="*/ 1204744 h 1204874"/>
                  <a:gd name="connsiteX23" fmla="*/ 689685 w 836153"/>
                  <a:gd name="connsiteY23" fmla="*/ 1189455 h 1204874"/>
                  <a:gd name="connsiteX24" fmla="*/ 686758 w 836153"/>
                  <a:gd name="connsiteY24" fmla="*/ 1129598 h 1204874"/>
                  <a:gd name="connsiteX25" fmla="*/ 666589 w 836153"/>
                  <a:gd name="connsiteY25" fmla="*/ 1139357 h 1204874"/>
                  <a:gd name="connsiteX26" fmla="*/ 614865 w 836153"/>
                  <a:gd name="connsiteY26" fmla="*/ 1155948 h 1204874"/>
                  <a:gd name="connsiteX27" fmla="*/ 595997 w 836153"/>
                  <a:gd name="connsiteY27" fmla="*/ 1167008 h 1204874"/>
                  <a:gd name="connsiteX28" fmla="*/ 591117 w 836153"/>
                  <a:gd name="connsiteY28" fmla="*/ 1171888 h 1204874"/>
                  <a:gd name="connsiteX29" fmla="*/ 583635 w 836153"/>
                  <a:gd name="connsiteY29" fmla="*/ 1166032 h 1204874"/>
                  <a:gd name="connsiteX30" fmla="*/ 566719 w 836153"/>
                  <a:gd name="connsiteY30" fmla="*/ 1152370 h 1204874"/>
                  <a:gd name="connsiteX31" fmla="*/ 459693 w 836153"/>
                  <a:gd name="connsiteY31" fmla="*/ 1120164 h 1204874"/>
                  <a:gd name="connsiteX32" fmla="*/ 97838 w 836153"/>
                  <a:gd name="connsiteY32" fmla="*/ 815907 h 1204874"/>
                  <a:gd name="connsiteX33" fmla="*/ 392243 w 836153"/>
                  <a:gd name="connsiteY33" fmla="*/ 1009389 h 1204874"/>
                  <a:gd name="connsiteX34" fmla="*/ 408556 w 836153"/>
                  <a:gd name="connsiteY34" fmla="*/ 216863 h 1204874"/>
                  <a:gd name="connsiteX0" fmla="*/ 576153 w 836153"/>
                  <a:gd name="connsiteY0" fmla="*/ 194663 h 1204874"/>
                  <a:gd name="connsiteX1" fmla="*/ 564767 w 836153"/>
                  <a:gd name="connsiteY1" fmla="*/ 204097 h 1204874"/>
                  <a:gd name="connsiteX2" fmla="*/ 569972 w 836153"/>
                  <a:gd name="connsiteY2" fmla="*/ 221989 h 1204874"/>
                  <a:gd name="connsiteX3" fmla="*/ 625925 w 836153"/>
                  <a:gd name="connsiteY3" fmla="*/ 244760 h 1204874"/>
                  <a:gd name="connsiteX4" fmla="*/ 641865 w 836153"/>
                  <a:gd name="connsiteY4" fmla="*/ 244110 h 1204874"/>
                  <a:gd name="connsiteX5" fmla="*/ 594045 w 836153"/>
                  <a:gd name="connsiteY5" fmla="*/ 195964 h 1204874"/>
                  <a:gd name="connsiteX6" fmla="*/ 576153 w 836153"/>
                  <a:gd name="connsiteY6" fmla="*/ 194663 h 1204874"/>
                  <a:gd name="connsiteX7" fmla="*/ 408556 w 836153"/>
                  <a:gd name="connsiteY7" fmla="*/ 216863 h 1204874"/>
                  <a:gd name="connsiteX8" fmla="*/ 0 w 836153"/>
                  <a:gd name="connsiteY8" fmla="*/ 149953 h 1204874"/>
                  <a:gd name="connsiteX9" fmla="*/ 283416 w 836153"/>
                  <a:gd name="connsiteY9" fmla="*/ 169 h 1204874"/>
                  <a:gd name="connsiteX10" fmla="*/ 457507 w 836153"/>
                  <a:gd name="connsiteY10" fmla="*/ 168716 h 1204874"/>
                  <a:gd name="connsiteX11" fmla="*/ 509881 w 836153"/>
                  <a:gd name="connsiteY11" fmla="*/ 186960 h 1204874"/>
                  <a:gd name="connsiteX12" fmla="*/ 594045 w 836153"/>
                  <a:gd name="connsiteY12" fmla="*/ 180349 h 1204874"/>
                  <a:gd name="connsiteX13" fmla="*/ 641214 w 836153"/>
                  <a:gd name="connsiteY13" fmla="*/ 201494 h 1204874"/>
                  <a:gd name="connsiteX14" fmla="*/ 684155 w 836153"/>
                  <a:gd name="connsiteY14" fmla="*/ 273062 h 1204874"/>
                  <a:gd name="connsiteX15" fmla="*/ 700746 w 836153"/>
                  <a:gd name="connsiteY15" fmla="*/ 297135 h 1204874"/>
                  <a:gd name="connsiteX16" fmla="*/ 784675 w 836153"/>
                  <a:gd name="connsiteY16" fmla="*/ 414246 h 1204874"/>
                  <a:gd name="connsiteX17" fmla="*/ 802893 w 836153"/>
                  <a:gd name="connsiteY17" fmla="*/ 460440 h 1204874"/>
                  <a:gd name="connsiteX18" fmla="*/ 835098 w 836153"/>
                  <a:gd name="connsiteY18" fmla="*/ 576574 h 1204874"/>
                  <a:gd name="connsiteX19" fmla="*/ 782724 w 836153"/>
                  <a:gd name="connsiteY19" fmla="*/ 932787 h 1204874"/>
                  <a:gd name="connsiteX20" fmla="*/ 713107 w 836153"/>
                  <a:gd name="connsiteY20" fmla="*/ 1136429 h 1204874"/>
                  <a:gd name="connsiteX21" fmla="*/ 720265 w 836153"/>
                  <a:gd name="connsiteY21" fmla="*/ 1187828 h 1204874"/>
                  <a:gd name="connsiteX22" fmla="*/ 709855 w 836153"/>
                  <a:gd name="connsiteY22" fmla="*/ 1204744 h 1204874"/>
                  <a:gd name="connsiteX23" fmla="*/ 689685 w 836153"/>
                  <a:gd name="connsiteY23" fmla="*/ 1189455 h 1204874"/>
                  <a:gd name="connsiteX24" fmla="*/ 686758 w 836153"/>
                  <a:gd name="connsiteY24" fmla="*/ 1129598 h 1204874"/>
                  <a:gd name="connsiteX25" fmla="*/ 666589 w 836153"/>
                  <a:gd name="connsiteY25" fmla="*/ 1139357 h 1204874"/>
                  <a:gd name="connsiteX26" fmla="*/ 614865 w 836153"/>
                  <a:gd name="connsiteY26" fmla="*/ 1155948 h 1204874"/>
                  <a:gd name="connsiteX27" fmla="*/ 595997 w 836153"/>
                  <a:gd name="connsiteY27" fmla="*/ 1167008 h 1204874"/>
                  <a:gd name="connsiteX28" fmla="*/ 591117 w 836153"/>
                  <a:gd name="connsiteY28" fmla="*/ 1171888 h 1204874"/>
                  <a:gd name="connsiteX29" fmla="*/ 583635 w 836153"/>
                  <a:gd name="connsiteY29" fmla="*/ 1166032 h 1204874"/>
                  <a:gd name="connsiteX30" fmla="*/ 566719 w 836153"/>
                  <a:gd name="connsiteY30" fmla="*/ 1152370 h 1204874"/>
                  <a:gd name="connsiteX31" fmla="*/ 459693 w 836153"/>
                  <a:gd name="connsiteY31" fmla="*/ 1120164 h 1204874"/>
                  <a:gd name="connsiteX32" fmla="*/ 110329 w 836153"/>
                  <a:gd name="connsiteY32" fmla="*/ 815907 h 1204874"/>
                  <a:gd name="connsiteX33" fmla="*/ 392243 w 836153"/>
                  <a:gd name="connsiteY33" fmla="*/ 1009389 h 1204874"/>
                  <a:gd name="connsiteX34" fmla="*/ 408556 w 836153"/>
                  <a:gd name="connsiteY34" fmla="*/ 216863 h 12048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836153" h="1204874">
                    <a:moveTo>
                      <a:pt x="576153" y="194663"/>
                    </a:moveTo>
                    <a:cubicBezTo>
                      <a:pt x="571599" y="195964"/>
                      <a:pt x="565093" y="200519"/>
                      <a:pt x="564767" y="204097"/>
                    </a:cubicBezTo>
                    <a:cubicBezTo>
                      <a:pt x="564117" y="209952"/>
                      <a:pt x="566069" y="220037"/>
                      <a:pt x="569972" y="221989"/>
                    </a:cubicBezTo>
                    <a:cubicBezTo>
                      <a:pt x="587864" y="230772"/>
                      <a:pt x="607057" y="237929"/>
                      <a:pt x="625925" y="244760"/>
                    </a:cubicBezTo>
                    <a:cubicBezTo>
                      <a:pt x="629829" y="246061"/>
                      <a:pt x="634708" y="244435"/>
                      <a:pt x="641865" y="244110"/>
                    </a:cubicBezTo>
                    <a:cubicBezTo>
                      <a:pt x="630479" y="221013"/>
                      <a:pt x="615190" y="205398"/>
                      <a:pt x="594045" y="195964"/>
                    </a:cubicBezTo>
                    <a:cubicBezTo>
                      <a:pt x="588840" y="193687"/>
                      <a:pt x="581683" y="193362"/>
                      <a:pt x="576153" y="194663"/>
                    </a:cubicBezTo>
                    <a:close/>
                    <a:moveTo>
                      <a:pt x="408556" y="216863"/>
                    </a:moveTo>
                    <a:cubicBezTo>
                      <a:pt x="333569" y="-87957"/>
                      <a:pt x="198241" y="71145"/>
                      <a:pt x="0" y="149953"/>
                    </a:cubicBezTo>
                    <a:cubicBezTo>
                      <a:pt x="64087" y="93850"/>
                      <a:pt x="248804" y="-4624"/>
                      <a:pt x="283416" y="169"/>
                    </a:cubicBezTo>
                    <a:cubicBezTo>
                      <a:pt x="368893" y="5478"/>
                      <a:pt x="419763" y="137584"/>
                      <a:pt x="457507" y="168716"/>
                    </a:cubicBezTo>
                    <a:cubicBezTo>
                      <a:pt x="495251" y="199848"/>
                      <a:pt x="487125" y="185021"/>
                      <a:pt x="509881" y="186960"/>
                    </a:cubicBezTo>
                    <a:cubicBezTo>
                      <a:pt x="532637" y="188899"/>
                      <a:pt x="572156" y="177927"/>
                      <a:pt x="594045" y="180349"/>
                    </a:cubicBezTo>
                    <a:cubicBezTo>
                      <a:pt x="615934" y="182771"/>
                      <a:pt x="628528" y="187832"/>
                      <a:pt x="641214" y="201494"/>
                    </a:cubicBezTo>
                    <a:cubicBezTo>
                      <a:pt x="660408" y="222314"/>
                      <a:pt x="676999" y="244435"/>
                      <a:pt x="684155" y="273062"/>
                    </a:cubicBezTo>
                    <a:cubicBezTo>
                      <a:pt x="686432" y="282171"/>
                      <a:pt x="694240" y="289978"/>
                      <a:pt x="700746" y="297135"/>
                    </a:cubicBezTo>
                    <a:cubicBezTo>
                      <a:pt x="720265" y="317629"/>
                      <a:pt x="783374" y="392775"/>
                      <a:pt x="784675" y="414246"/>
                    </a:cubicBezTo>
                    <a:cubicBezTo>
                      <a:pt x="785651" y="431812"/>
                      <a:pt x="791832" y="446451"/>
                      <a:pt x="802893" y="460440"/>
                    </a:cubicBezTo>
                    <a:cubicBezTo>
                      <a:pt x="829568" y="494272"/>
                      <a:pt x="839653" y="532983"/>
                      <a:pt x="835098" y="576574"/>
                    </a:cubicBezTo>
                    <a:cubicBezTo>
                      <a:pt x="824363" y="696288"/>
                      <a:pt x="804519" y="814700"/>
                      <a:pt x="782724" y="932787"/>
                    </a:cubicBezTo>
                    <a:cubicBezTo>
                      <a:pt x="770362" y="998824"/>
                      <a:pt x="712457" y="1131225"/>
                      <a:pt x="713107" y="1136429"/>
                    </a:cubicBezTo>
                    <a:cubicBezTo>
                      <a:pt x="715060" y="1153670"/>
                      <a:pt x="717662" y="1170587"/>
                      <a:pt x="720265" y="1187828"/>
                    </a:cubicBezTo>
                    <a:cubicBezTo>
                      <a:pt x="721566" y="1196286"/>
                      <a:pt x="722867" y="1204419"/>
                      <a:pt x="709855" y="1204744"/>
                    </a:cubicBezTo>
                    <a:cubicBezTo>
                      <a:pt x="692613" y="1205395"/>
                      <a:pt x="690011" y="1204093"/>
                      <a:pt x="689685" y="1189455"/>
                    </a:cubicBezTo>
                    <a:cubicBezTo>
                      <a:pt x="689685" y="1177093"/>
                      <a:pt x="688059" y="1137080"/>
                      <a:pt x="686758" y="1129598"/>
                    </a:cubicBezTo>
                    <a:cubicBezTo>
                      <a:pt x="680251" y="1132851"/>
                      <a:pt x="673420" y="1136429"/>
                      <a:pt x="666589" y="1139357"/>
                    </a:cubicBezTo>
                    <a:cubicBezTo>
                      <a:pt x="653576" y="1145213"/>
                      <a:pt x="619094" y="1156924"/>
                      <a:pt x="614865" y="1155948"/>
                    </a:cubicBezTo>
                    <a:cubicBezTo>
                      <a:pt x="604780" y="1153670"/>
                      <a:pt x="596973" y="1153670"/>
                      <a:pt x="595997" y="1167008"/>
                    </a:cubicBezTo>
                    <a:cubicBezTo>
                      <a:pt x="595997" y="1168960"/>
                      <a:pt x="592093" y="1172213"/>
                      <a:pt x="591117" y="1171888"/>
                    </a:cubicBezTo>
                    <a:cubicBezTo>
                      <a:pt x="588189" y="1170587"/>
                      <a:pt x="584286" y="1168635"/>
                      <a:pt x="583635" y="1166032"/>
                    </a:cubicBezTo>
                    <a:cubicBezTo>
                      <a:pt x="581683" y="1156924"/>
                      <a:pt x="574526" y="1154647"/>
                      <a:pt x="566719" y="1152370"/>
                    </a:cubicBezTo>
                    <a:lnTo>
                      <a:pt x="459693" y="1120164"/>
                    </a:lnTo>
                    <a:cubicBezTo>
                      <a:pt x="454000" y="1121178"/>
                      <a:pt x="116022" y="814893"/>
                      <a:pt x="110329" y="815907"/>
                    </a:cubicBezTo>
                    <a:cubicBezTo>
                      <a:pt x="70356" y="757887"/>
                      <a:pt x="305480" y="989309"/>
                      <a:pt x="392243" y="1009389"/>
                    </a:cubicBezTo>
                    <a:cubicBezTo>
                      <a:pt x="399058" y="912047"/>
                      <a:pt x="351071" y="311521"/>
                      <a:pt x="408556" y="216863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6618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2593" name="Graphic 2">
              <a:extLst>
                <a:ext uri="{FF2B5EF4-FFF2-40B4-BE49-F238E27FC236}">
                  <a16:creationId xmlns:a16="http://schemas.microsoft.com/office/drawing/2014/main" id="{287D1DA5-737D-418D-AA91-D240DA0AFC4B}"/>
                </a:ext>
              </a:extLst>
            </p:cNvPr>
            <p:cNvSpPr/>
            <p:nvPr/>
          </p:nvSpPr>
          <p:spPr>
            <a:xfrm rot="919744">
              <a:off x="1396083" y="4601940"/>
              <a:ext cx="8212983" cy="2528596"/>
            </a:xfrm>
            <a:custGeom>
              <a:avLst/>
              <a:gdLst>
                <a:gd name="connsiteX0" fmla="*/ 0 w 12182475"/>
                <a:gd name="connsiteY0" fmla="*/ 963947 h 3838575"/>
                <a:gd name="connsiteX1" fmla="*/ 140970 w 12182475"/>
                <a:gd name="connsiteY1" fmla="*/ 876317 h 3838575"/>
                <a:gd name="connsiteX2" fmla="*/ 2225993 w 12182475"/>
                <a:gd name="connsiteY2" fmla="*/ 887747 h 3838575"/>
                <a:gd name="connsiteX3" fmla="*/ 2237423 w 12182475"/>
                <a:gd name="connsiteY3" fmla="*/ 192422 h 3838575"/>
                <a:gd name="connsiteX4" fmla="*/ 2273618 w 12182475"/>
                <a:gd name="connsiteY4" fmla="*/ 103839 h 3838575"/>
                <a:gd name="connsiteX5" fmla="*/ 2446973 w 12182475"/>
                <a:gd name="connsiteY5" fmla="*/ 120032 h 3838575"/>
                <a:gd name="connsiteX6" fmla="*/ 2626995 w 12182475"/>
                <a:gd name="connsiteY6" fmla="*/ 335297 h 3838575"/>
                <a:gd name="connsiteX7" fmla="*/ 2842260 w 12182475"/>
                <a:gd name="connsiteY7" fmla="*/ 589614 h 3838575"/>
                <a:gd name="connsiteX8" fmla="*/ 2907030 w 12182475"/>
                <a:gd name="connsiteY8" fmla="*/ 614379 h 3838575"/>
                <a:gd name="connsiteX9" fmla="*/ 5149215 w 12182475"/>
                <a:gd name="connsiteY9" fmla="*/ 592472 h 3838575"/>
                <a:gd name="connsiteX10" fmla="*/ 5153978 w 12182475"/>
                <a:gd name="connsiteY10" fmla="*/ 592472 h 3838575"/>
                <a:gd name="connsiteX11" fmla="*/ 5338763 w 12182475"/>
                <a:gd name="connsiteY11" fmla="*/ 731537 h 3838575"/>
                <a:gd name="connsiteX12" fmla="*/ 5495925 w 12182475"/>
                <a:gd name="connsiteY12" fmla="*/ 710582 h 3838575"/>
                <a:gd name="connsiteX13" fmla="*/ 5595938 w 12182475"/>
                <a:gd name="connsiteY13" fmla="*/ 752492 h 3838575"/>
                <a:gd name="connsiteX14" fmla="*/ 5609273 w 12182475"/>
                <a:gd name="connsiteY14" fmla="*/ 408639 h 3838575"/>
                <a:gd name="connsiteX15" fmla="*/ 5880735 w 12182475"/>
                <a:gd name="connsiteY15" fmla="*/ 174324 h 3838575"/>
                <a:gd name="connsiteX16" fmla="*/ 7874318 w 12182475"/>
                <a:gd name="connsiteY16" fmla="*/ 1922 h 3838575"/>
                <a:gd name="connsiteX17" fmla="*/ 8112443 w 12182475"/>
                <a:gd name="connsiteY17" fmla="*/ 240047 h 3838575"/>
                <a:gd name="connsiteX18" fmla="*/ 8140065 w 12182475"/>
                <a:gd name="connsiteY18" fmla="*/ 301959 h 3838575"/>
                <a:gd name="connsiteX19" fmla="*/ 8194358 w 12182475"/>
                <a:gd name="connsiteY19" fmla="*/ 399114 h 3838575"/>
                <a:gd name="connsiteX20" fmla="*/ 8244840 w 12182475"/>
                <a:gd name="connsiteY20" fmla="*/ 532464 h 3838575"/>
                <a:gd name="connsiteX21" fmla="*/ 8321993 w 12182475"/>
                <a:gd name="connsiteY21" fmla="*/ 615332 h 3838575"/>
                <a:gd name="connsiteX22" fmla="*/ 8378190 w 12182475"/>
                <a:gd name="connsiteY22" fmla="*/ 633429 h 3838575"/>
                <a:gd name="connsiteX23" fmla="*/ 8409623 w 12182475"/>
                <a:gd name="connsiteY23" fmla="*/ 695342 h 3838575"/>
                <a:gd name="connsiteX24" fmla="*/ 8412480 w 12182475"/>
                <a:gd name="connsiteY24" fmla="*/ 705819 h 3838575"/>
                <a:gd name="connsiteX25" fmla="*/ 8459152 w 12182475"/>
                <a:gd name="connsiteY25" fmla="*/ 728679 h 3838575"/>
                <a:gd name="connsiteX26" fmla="*/ 8462010 w 12182475"/>
                <a:gd name="connsiteY26" fmla="*/ 820119 h 3838575"/>
                <a:gd name="connsiteX27" fmla="*/ 8751570 w 12182475"/>
                <a:gd name="connsiteY27" fmla="*/ 869649 h 3838575"/>
                <a:gd name="connsiteX28" fmla="*/ 8817293 w 12182475"/>
                <a:gd name="connsiteY28" fmla="*/ 896319 h 3838575"/>
                <a:gd name="connsiteX29" fmla="*/ 8911590 w 12182475"/>
                <a:gd name="connsiteY29" fmla="*/ 906797 h 3838575"/>
                <a:gd name="connsiteX30" fmla="*/ 9630727 w 12182475"/>
                <a:gd name="connsiteY30" fmla="*/ 906797 h 3838575"/>
                <a:gd name="connsiteX31" fmla="*/ 9748838 w 12182475"/>
                <a:gd name="connsiteY31" fmla="*/ 869649 h 3838575"/>
                <a:gd name="connsiteX32" fmla="*/ 9783127 w 12182475"/>
                <a:gd name="connsiteY32" fmla="*/ 862029 h 3838575"/>
                <a:gd name="connsiteX33" fmla="*/ 11249025 w 12182475"/>
                <a:gd name="connsiteY33" fmla="*/ 885842 h 3838575"/>
                <a:gd name="connsiteX34" fmla="*/ 11334750 w 12182475"/>
                <a:gd name="connsiteY34" fmla="*/ 857267 h 3838575"/>
                <a:gd name="connsiteX35" fmla="*/ 11801475 w 12182475"/>
                <a:gd name="connsiteY35" fmla="*/ 481029 h 3838575"/>
                <a:gd name="connsiteX36" fmla="*/ 11887200 w 12182475"/>
                <a:gd name="connsiteY36" fmla="*/ 484839 h 3838575"/>
                <a:gd name="connsiteX37" fmla="*/ 11955780 w 12182475"/>
                <a:gd name="connsiteY37" fmla="*/ 540084 h 3838575"/>
                <a:gd name="connsiteX38" fmla="*/ 11979592 w 12182475"/>
                <a:gd name="connsiteY38" fmla="*/ 577232 h 3838575"/>
                <a:gd name="connsiteX39" fmla="*/ 12007215 w 12182475"/>
                <a:gd name="connsiteY39" fmla="*/ 687722 h 3838575"/>
                <a:gd name="connsiteX40" fmla="*/ 12082462 w 12182475"/>
                <a:gd name="connsiteY40" fmla="*/ 762017 h 3838575"/>
                <a:gd name="connsiteX41" fmla="*/ 12138660 w 12182475"/>
                <a:gd name="connsiteY41" fmla="*/ 806784 h 3838575"/>
                <a:gd name="connsiteX42" fmla="*/ 12184380 w 12182475"/>
                <a:gd name="connsiteY42" fmla="*/ 963947 h 3838575"/>
                <a:gd name="connsiteX43" fmla="*/ 12170092 w 12182475"/>
                <a:gd name="connsiteY43" fmla="*/ 2285064 h 3838575"/>
                <a:gd name="connsiteX44" fmla="*/ 12151995 w 12182475"/>
                <a:gd name="connsiteY44" fmla="*/ 2353644 h 3838575"/>
                <a:gd name="connsiteX45" fmla="*/ 12083415 w 12182475"/>
                <a:gd name="connsiteY45" fmla="*/ 2366027 h 3838575"/>
                <a:gd name="connsiteX46" fmla="*/ 11391900 w 12182475"/>
                <a:gd name="connsiteY46" fmla="*/ 2029794 h 3838575"/>
                <a:gd name="connsiteX47" fmla="*/ 11369040 w 12182475"/>
                <a:gd name="connsiteY47" fmla="*/ 2022174 h 3838575"/>
                <a:gd name="connsiteX48" fmla="*/ 11355705 w 12182475"/>
                <a:gd name="connsiteY48" fmla="*/ 2194577 h 3838575"/>
                <a:gd name="connsiteX49" fmla="*/ 11284267 w 12182475"/>
                <a:gd name="connsiteY49" fmla="*/ 2228867 h 3838575"/>
                <a:gd name="connsiteX50" fmla="*/ 10733723 w 12182475"/>
                <a:gd name="connsiteY50" fmla="*/ 1923114 h 3838575"/>
                <a:gd name="connsiteX51" fmla="*/ 10687050 w 12182475"/>
                <a:gd name="connsiteY51" fmla="*/ 1969787 h 3838575"/>
                <a:gd name="connsiteX52" fmla="*/ 10627995 w 12182475"/>
                <a:gd name="connsiteY52" fmla="*/ 2024079 h 3838575"/>
                <a:gd name="connsiteX53" fmla="*/ 10525125 w 12182475"/>
                <a:gd name="connsiteY53" fmla="*/ 1970739 h 3838575"/>
                <a:gd name="connsiteX54" fmla="*/ 10473690 w 12182475"/>
                <a:gd name="connsiteY54" fmla="*/ 1924067 h 3838575"/>
                <a:gd name="connsiteX55" fmla="*/ 10359390 w 12182475"/>
                <a:gd name="connsiteY55" fmla="*/ 1918352 h 3838575"/>
                <a:gd name="connsiteX56" fmla="*/ 10227945 w 12182475"/>
                <a:gd name="connsiteY56" fmla="*/ 1784049 h 3838575"/>
                <a:gd name="connsiteX57" fmla="*/ 10226992 w 12182475"/>
                <a:gd name="connsiteY57" fmla="*/ 1557354 h 3838575"/>
                <a:gd name="connsiteX58" fmla="*/ 9808845 w 12182475"/>
                <a:gd name="connsiteY58" fmla="*/ 1549734 h 3838575"/>
                <a:gd name="connsiteX59" fmla="*/ 8932545 w 12182475"/>
                <a:gd name="connsiteY59" fmla="*/ 1378284 h 3838575"/>
                <a:gd name="connsiteX60" fmla="*/ 8791575 w 12182475"/>
                <a:gd name="connsiteY60" fmla="*/ 1402097 h 3838575"/>
                <a:gd name="connsiteX61" fmla="*/ 8668702 w 12182475"/>
                <a:gd name="connsiteY61" fmla="*/ 1426862 h 3838575"/>
                <a:gd name="connsiteX62" fmla="*/ 8647748 w 12182475"/>
                <a:gd name="connsiteY62" fmla="*/ 1684989 h 3838575"/>
                <a:gd name="connsiteX63" fmla="*/ 8489632 w 12182475"/>
                <a:gd name="connsiteY63" fmla="*/ 1699277 h 3838575"/>
                <a:gd name="connsiteX64" fmla="*/ 8236268 w 12182475"/>
                <a:gd name="connsiteY64" fmla="*/ 1922162 h 3838575"/>
                <a:gd name="connsiteX65" fmla="*/ 8254365 w 12182475"/>
                <a:gd name="connsiteY65" fmla="*/ 2011697 h 3838575"/>
                <a:gd name="connsiteX66" fmla="*/ 8907780 w 12182475"/>
                <a:gd name="connsiteY66" fmla="*/ 3028014 h 3838575"/>
                <a:gd name="connsiteX67" fmla="*/ 8928735 w 12182475"/>
                <a:gd name="connsiteY67" fmla="*/ 3066114 h 3838575"/>
                <a:gd name="connsiteX68" fmla="*/ 8866823 w 12182475"/>
                <a:gd name="connsiteY68" fmla="*/ 3221372 h 3838575"/>
                <a:gd name="connsiteX69" fmla="*/ 8280083 w 12182475"/>
                <a:gd name="connsiteY69" fmla="*/ 3349007 h 3838575"/>
                <a:gd name="connsiteX70" fmla="*/ 8167688 w 12182475"/>
                <a:gd name="connsiteY70" fmla="*/ 3207084 h 3838575"/>
                <a:gd name="connsiteX71" fmla="*/ 8161973 w 12182475"/>
                <a:gd name="connsiteY71" fmla="*/ 3130884 h 3838575"/>
                <a:gd name="connsiteX72" fmla="*/ 7954328 w 12182475"/>
                <a:gd name="connsiteY72" fmla="*/ 2768934 h 3838575"/>
                <a:gd name="connsiteX73" fmla="*/ 7857173 w 12182475"/>
                <a:gd name="connsiteY73" fmla="*/ 2700354 h 3838575"/>
                <a:gd name="connsiteX74" fmla="*/ 7800975 w 12182475"/>
                <a:gd name="connsiteY74" fmla="*/ 2590817 h 3838575"/>
                <a:gd name="connsiteX75" fmla="*/ 7810500 w 12182475"/>
                <a:gd name="connsiteY75" fmla="*/ 2505092 h 3838575"/>
                <a:gd name="connsiteX76" fmla="*/ 7692390 w 12182475"/>
                <a:gd name="connsiteY76" fmla="*/ 2415557 h 3838575"/>
                <a:gd name="connsiteX77" fmla="*/ 6877050 w 12182475"/>
                <a:gd name="connsiteY77" fmla="*/ 2394602 h 3838575"/>
                <a:gd name="connsiteX78" fmla="*/ 6779895 w 12182475"/>
                <a:gd name="connsiteY78" fmla="*/ 2497472 h 3838575"/>
                <a:gd name="connsiteX79" fmla="*/ 6539865 w 12182475"/>
                <a:gd name="connsiteY79" fmla="*/ 3675714 h 3838575"/>
                <a:gd name="connsiteX80" fmla="*/ 6526530 w 12182475"/>
                <a:gd name="connsiteY80" fmla="*/ 3735722 h 3838575"/>
                <a:gd name="connsiteX81" fmla="*/ 6363653 w 12182475"/>
                <a:gd name="connsiteY81" fmla="*/ 3839544 h 3838575"/>
                <a:gd name="connsiteX82" fmla="*/ 5659755 w 12182475"/>
                <a:gd name="connsiteY82" fmla="*/ 3651902 h 3838575"/>
                <a:gd name="connsiteX83" fmla="*/ 5624513 w 12182475"/>
                <a:gd name="connsiteY83" fmla="*/ 3638567 h 3838575"/>
                <a:gd name="connsiteX84" fmla="*/ 5587365 w 12182475"/>
                <a:gd name="connsiteY84" fmla="*/ 3551889 h 3838575"/>
                <a:gd name="connsiteX85" fmla="*/ 5827395 w 12182475"/>
                <a:gd name="connsiteY85" fmla="*/ 2304114 h 3838575"/>
                <a:gd name="connsiteX86" fmla="*/ 5778818 w 12182475"/>
                <a:gd name="connsiteY86" fmla="*/ 2234582 h 3838575"/>
                <a:gd name="connsiteX87" fmla="*/ 5745480 w 12182475"/>
                <a:gd name="connsiteY87" fmla="*/ 2173622 h 3838575"/>
                <a:gd name="connsiteX88" fmla="*/ 5771198 w 12182475"/>
                <a:gd name="connsiteY88" fmla="*/ 1761189 h 3838575"/>
                <a:gd name="connsiteX89" fmla="*/ 5708333 w 12182475"/>
                <a:gd name="connsiteY89" fmla="*/ 1606884 h 3838575"/>
                <a:gd name="connsiteX90" fmla="*/ 5616893 w 12182475"/>
                <a:gd name="connsiteY90" fmla="*/ 1394477 h 3838575"/>
                <a:gd name="connsiteX91" fmla="*/ 5614035 w 12182475"/>
                <a:gd name="connsiteY91" fmla="*/ 1378284 h 3838575"/>
                <a:gd name="connsiteX92" fmla="*/ 5599748 w 12182475"/>
                <a:gd name="connsiteY92" fmla="*/ 1377332 h 3838575"/>
                <a:gd name="connsiteX93" fmla="*/ 5570220 w 12182475"/>
                <a:gd name="connsiteY93" fmla="*/ 1530684 h 3838575"/>
                <a:gd name="connsiteX94" fmla="*/ 5384483 w 12182475"/>
                <a:gd name="connsiteY94" fmla="*/ 1505919 h 3838575"/>
                <a:gd name="connsiteX95" fmla="*/ 5313045 w 12182475"/>
                <a:gd name="connsiteY95" fmla="*/ 1546877 h 3838575"/>
                <a:gd name="connsiteX96" fmla="*/ 5176838 w 12182475"/>
                <a:gd name="connsiteY96" fmla="*/ 1633554 h 3838575"/>
                <a:gd name="connsiteX97" fmla="*/ 3097530 w 12182475"/>
                <a:gd name="connsiteY97" fmla="*/ 1566879 h 3838575"/>
                <a:gd name="connsiteX98" fmla="*/ 2993708 w 12182475"/>
                <a:gd name="connsiteY98" fmla="*/ 1495442 h 3838575"/>
                <a:gd name="connsiteX99" fmla="*/ 2977515 w 12182475"/>
                <a:gd name="connsiteY99" fmla="*/ 1461152 h 3838575"/>
                <a:gd name="connsiteX100" fmla="*/ 2892743 w 12182475"/>
                <a:gd name="connsiteY100" fmla="*/ 1450674 h 3838575"/>
                <a:gd name="connsiteX101" fmla="*/ 2753678 w 12182475"/>
                <a:gd name="connsiteY101" fmla="*/ 1438292 h 3838575"/>
                <a:gd name="connsiteX102" fmla="*/ 2713673 w 12182475"/>
                <a:gd name="connsiteY102" fmla="*/ 1331612 h 3838575"/>
                <a:gd name="connsiteX103" fmla="*/ 2681288 w 12182475"/>
                <a:gd name="connsiteY103" fmla="*/ 1301132 h 3838575"/>
                <a:gd name="connsiteX104" fmla="*/ 2436495 w 12182475"/>
                <a:gd name="connsiteY104" fmla="*/ 1256364 h 3838575"/>
                <a:gd name="connsiteX105" fmla="*/ 2426970 w 12182475"/>
                <a:gd name="connsiteY105" fmla="*/ 1360187 h 3838575"/>
                <a:gd name="connsiteX106" fmla="*/ 2305050 w 12182475"/>
                <a:gd name="connsiteY106" fmla="*/ 1417337 h 3838575"/>
                <a:gd name="connsiteX107" fmla="*/ 2237423 w 12182475"/>
                <a:gd name="connsiteY107" fmla="*/ 1391619 h 3838575"/>
                <a:gd name="connsiteX108" fmla="*/ 2146935 w 12182475"/>
                <a:gd name="connsiteY108" fmla="*/ 1294464 h 3838575"/>
                <a:gd name="connsiteX109" fmla="*/ 2155508 w 12182475"/>
                <a:gd name="connsiteY109" fmla="*/ 1223979 h 3838575"/>
                <a:gd name="connsiteX110" fmla="*/ 144780 w 12182475"/>
                <a:gd name="connsiteY110" fmla="*/ 1194452 h 3838575"/>
                <a:gd name="connsiteX111" fmla="*/ 15240 w 12182475"/>
                <a:gd name="connsiteY111" fmla="*/ 1133492 h 3838575"/>
                <a:gd name="connsiteX112" fmla="*/ 0 w 12182475"/>
                <a:gd name="connsiteY112" fmla="*/ 963947 h 3838575"/>
                <a:gd name="connsiteX113" fmla="*/ 7296150 w 12182475"/>
                <a:gd name="connsiteY113" fmla="*/ 524844 h 3838575"/>
                <a:gd name="connsiteX114" fmla="*/ 7395210 w 12182475"/>
                <a:gd name="connsiteY114" fmla="*/ 515319 h 3838575"/>
                <a:gd name="connsiteX115" fmla="*/ 7496175 w 12182475"/>
                <a:gd name="connsiteY115" fmla="*/ 407687 h 3838575"/>
                <a:gd name="connsiteX116" fmla="*/ 7376160 w 12182475"/>
                <a:gd name="connsiteY116" fmla="*/ 305769 h 3838575"/>
                <a:gd name="connsiteX117" fmla="*/ 7233285 w 12182475"/>
                <a:gd name="connsiteY117" fmla="*/ 299102 h 3838575"/>
                <a:gd name="connsiteX118" fmla="*/ 5967413 w 12182475"/>
                <a:gd name="connsiteY118" fmla="*/ 306722 h 3838575"/>
                <a:gd name="connsiteX119" fmla="*/ 5811203 w 12182475"/>
                <a:gd name="connsiteY119" fmla="*/ 316247 h 3838575"/>
                <a:gd name="connsiteX120" fmla="*/ 5697855 w 12182475"/>
                <a:gd name="connsiteY120" fmla="*/ 427689 h 3838575"/>
                <a:gd name="connsiteX121" fmla="*/ 5795010 w 12182475"/>
                <a:gd name="connsiteY121" fmla="*/ 517224 h 3838575"/>
                <a:gd name="connsiteX122" fmla="*/ 5940743 w 12182475"/>
                <a:gd name="connsiteY122" fmla="*/ 523892 h 3838575"/>
                <a:gd name="connsiteX123" fmla="*/ 7296150 w 12182475"/>
                <a:gd name="connsiteY123" fmla="*/ 524844 h 3838575"/>
                <a:gd name="connsiteX124" fmla="*/ 7283768 w 12182475"/>
                <a:gd name="connsiteY124" fmla="*/ 2253632 h 3838575"/>
                <a:gd name="connsiteX125" fmla="*/ 7266623 w 12182475"/>
                <a:gd name="connsiteY125" fmla="*/ 2244107 h 3838575"/>
                <a:gd name="connsiteX126" fmla="*/ 7295198 w 12182475"/>
                <a:gd name="connsiteY126" fmla="*/ 2182194 h 3838575"/>
                <a:gd name="connsiteX127" fmla="*/ 7344728 w 12182475"/>
                <a:gd name="connsiteY127" fmla="*/ 2015507 h 3838575"/>
                <a:gd name="connsiteX128" fmla="*/ 7252335 w 12182475"/>
                <a:gd name="connsiteY128" fmla="*/ 1925019 h 3838575"/>
                <a:gd name="connsiteX129" fmla="*/ 6941820 w 12182475"/>
                <a:gd name="connsiteY129" fmla="*/ 1949784 h 3838575"/>
                <a:gd name="connsiteX130" fmla="*/ 6866573 w 12182475"/>
                <a:gd name="connsiteY130" fmla="*/ 2125997 h 3838575"/>
                <a:gd name="connsiteX131" fmla="*/ 6970395 w 12182475"/>
                <a:gd name="connsiteY131" fmla="*/ 2266967 h 3838575"/>
                <a:gd name="connsiteX132" fmla="*/ 7337108 w 12182475"/>
                <a:gd name="connsiteY132" fmla="*/ 2270777 h 3838575"/>
                <a:gd name="connsiteX133" fmla="*/ 7528560 w 12182475"/>
                <a:gd name="connsiteY133" fmla="*/ 2191719 h 3838575"/>
                <a:gd name="connsiteX134" fmla="*/ 7465695 w 12182475"/>
                <a:gd name="connsiteY134" fmla="*/ 1945974 h 3838575"/>
                <a:gd name="connsiteX135" fmla="*/ 7421880 w 12182475"/>
                <a:gd name="connsiteY135" fmla="*/ 1977407 h 3838575"/>
                <a:gd name="connsiteX136" fmla="*/ 7413308 w 12182475"/>
                <a:gd name="connsiteY136" fmla="*/ 2066942 h 3838575"/>
                <a:gd name="connsiteX137" fmla="*/ 7283768 w 12182475"/>
                <a:gd name="connsiteY137" fmla="*/ 2253632 h 3838575"/>
                <a:gd name="connsiteX138" fmla="*/ 2763203 w 12182475"/>
                <a:gd name="connsiteY138" fmla="*/ 746777 h 3838575"/>
                <a:gd name="connsiteX139" fmla="*/ 2511743 w 12182475"/>
                <a:gd name="connsiteY139" fmla="*/ 417212 h 3838575"/>
                <a:gd name="connsiteX140" fmla="*/ 2437448 w 12182475"/>
                <a:gd name="connsiteY140" fmla="*/ 448644 h 3838575"/>
                <a:gd name="connsiteX141" fmla="*/ 2366963 w 12182475"/>
                <a:gd name="connsiteY141" fmla="*/ 583899 h 3838575"/>
                <a:gd name="connsiteX142" fmla="*/ 2352675 w 12182475"/>
                <a:gd name="connsiteY142" fmla="*/ 616284 h 3838575"/>
                <a:gd name="connsiteX143" fmla="*/ 2351723 w 12182475"/>
                <a:gd name="connsiteY143" fmla="*/ 706772 h 3838575"/>
                <a:gd name="connsiteX144" fmla="*/ 2401253 w 12182475"/>
                <a:gd name="connsiteY144" fmla="*/ 755349 h 3838575"/>
                <a:gd name="connsiteX145" fmla="*/ 2667953 w 12182475"/>
                <a:gd name="connsiteY145" fmla="*/ 754397 h 3838575"/>
                <a:gd name="connsiteX146" fmla="*/ 2763203 w 12182475"/>
                <a:gd name="connsiteY146" fmla="*/ 746777 h 3838575"/>
                <a:gd name="connsiteX0" fmla="*/ 85216 w 12272839"/>
                <a:gd name="connsiteY0" fmla="*/ 963947 h 3844621"/>
                <a:gd name="connsiteX1" fmla="*/ 226186 w 12272839"/>
                <a:gd name="connsiteY1" fmla="*/ 876317 h 3844621"/>
                <a:gd name="connsiteX2" fmla="*/ 2311209 w 12272839"/>
                <a:gd name="connsiteY2" fmla="*/ 887747 h 3844621"/>
                <a:gd name="connsiteX3" fmla="*/ 2322639 w 12272839"/>
                <a:gd name="connsiteY3" fmla="*/ 192422 h 3844621"/>
                <a:gd name="connsiteX4" fmla="*/ 2358834 w 12272839"/>
                <a:gd name="connsiteY4" fmla="*/ 103839 h 3844621"/>
                <a:gd name="connsiteX5" fmla="*/ 2532189 w 12272839"/>
                <a:gd name="connsiteY5" fmla="*/ 120032 h 3844621"/>
                <a:gd name="connsiteX6" fmla="*/ 2712211 w 12272839"/>
                <a:gd name="connsiteY6" fmla="*/ 335297 h 3844621"/>
                <a:gd name="connsiteX7" fmla="*/ 2927476 w 12272839"/>
                <a:gd name="connsiteY7" fmla="*/ 589614 h 3844621"/>
                <a:gd name="connsiteX8" fmla="*/ 2992246 w 12272839"/>
                <a:gd name="connsiteY8" fmla="*/ 614379 h 3844621"/>
                <a:gd name="connsiteX9" fmla="*/ 5234431 w 12272839"/>
                <a:gd name="connsiteY9" fmla="*/ 592472 h 3844621"/>
                <a:gd name="connsiteX10" fmla="*/ 5239194 w 12272839"/>
                <a:gd name="connsiteY10" fmla="*/ 592472 h 3844621"/>
                <a:gd name="connsiteX11" fmla="*/ 5423979 w 12272839"/>
                <a:gd name="connsiteY11" fmla="*/ 731537 h 3844621"/>
                <a:gd name="connsiteX12" fmla="*/ 5581141 w 12272839"/>
                <a:gd name="connsiteY12" fmla="*/ 710582 h 3844621"/>
                <a:gd name="connsiteX13" fmla="*/ 5681154 w 12272839"/>
                <a:gd name="connsiteY13" fmla="*/ 752492 h 3844621"/>
                <a:gd name="connsiteX14" fmla="*/ 5694489 w 12272839"/>
                <a:gd name="connsiteY14" fmla="*/ 408639 h 3844621"/>
                <a:gd name="connsiteX15" fmla="*/ 5965951 w 12272839"/>
                <a:gd name="connsiteY15" fmla="*/ 174324 h 3844621"/>
                <a:gd name="connsiteX16" fmla="*/ 7959534 w 12272839"/>
                <a:gd name="connsiteY16" fmla="*/ 1922 h 3844621"/>
                <a:gd name="connsiteX17" fmla="*/ 8197659 w 12272839"/>
                <a:gd name="connsiteY17" fmla="*/ 240047 h 3844621"/>
                <a:gd name="connsiteX18" fmla="*/ 8225281 w 12272839"/>
                <a:gd name="connsiteY18" fmla="*/ 301959 h 3844621"/>
                <a:gd name="connsiteX19" fmla="*/ 8279574 w 12272839"/>
                <a:gd name="connsiteY19" fmla="*/ 399114 h 3844621"/>
                <a:gd name="connsiteX20" fmla="*/ 8330056 w 12272839"/>
                <a:gd name="connsiteY20" fmla="*/ 532464 h 3844621"/>
                <a:gd name="connsiteX21" fmla="*/ 8407209 w 12272839"/>
                <a:gd name="connsiteY21" fmla="*/ 615332 h 3844621"/>
                <a:gd name="connsiteX22" fmla="*/ 8463406 w 12272839"/>
                <a:gd name="connsiteY22" fmla="*/ 633429 h 3844621"/>
                <a:gd name="connsiteX23" fmla="*/ 8494839 w 12272839"/>
                <a:gd name="connsiteY23" fmla="*/ 695342 h 3844621"/>
                <a:gd name="connsiteX24" fmla="*/ 8497696 w 12272839"/>
                <a:gd name="connsiteY24" fmla="*/ 705819 h 3844621"/>
                <a:gd name="connsiteX25" fmla="*/ 8544368 w 12272839"/>
                <a:gd name="connsiteY25" fmla="*/ 728679 h 3844621"/>
                <a:gd name="connsiteX26" fmla="*/ 8547226 w 12272839"/>
                <a:gd name="connsiteY26" fmla="*/ 820119 h 3844621"/>
                <a:gd name="connsiteX27" fmla="*/ 8836786 w 12272839"/>
                <a:gd name="connsiteY27" fmla="*/ 869649 h 3844621"/>
                <a:gd name="connsiteX28" fmla="*/ 8902509 w 12272839"/>
                <a:gd name="connsiteY28" fmla="*/ 896319 h 3844621"/>
                <a:gd name="connsiteX29" fmla="*/ 8996806 w 12272839"/>
                <a:gd name="connsiteY29" fmla="*/ 906797 h 3844621"/>
                <a:gd name="connsiteX30" fmla="*/ 9715943 w 12272839"/>
                <a:gd name="connsiteY30" fmla="*/ 906797 h 3844621"/>
                <a:gd name="connsiteX31" fmla="*/ 9834054 w 12272839"/>
                <a:gd name="connsiteY31" fmla="*/ 869649 h 3844621"/>
                <a:gd name="connsiteX32" fmla="*/ 9868343 w 12272839"/>
                <a:gd name="connsiteY32" fmla="*/ 862029 h 3844621"/>
                <a:gd name="connsiteX33" fmla="*/ 11334241 w 12272839"/>
                <a:gd name="connsiteY33" fmla="*/ 885842 h 3844621"/>
                <a:gd name="connsiteX34" fmla="*/ 11419966 w 12272839"/>
                <a:gd name="connsiteY34" fmla="*/ 857267 h 3844621"/>
                <a:gd name="connsiteX35" fmla="*/ 11886691 w 12272839"/>
                <a:gd name="connsiteY35" fmla="*/ 481029 h 3844621"/>
                <a:gd name="connsiteX36" fmla="*/ 11972416 w 12272839"/>
                <a:gd name="connsiteY36" fmla="*/ 484839 h 3844621"/>
                <a:gd name="connsiteX37" fmla="*/ 12040996 w 12272839"/>
                <a:gd name="connsiteY37" fmla="*/ 540084 h 3844621"/>
                <a:gd name="connsiteX38" fmla="*/ 12064808 w 12272839"/>
                <a:gd name="connsiteY38" fmla="*/ 577232 h 3844621"/>
                <a:gd name="connsiteX39" fmla="*/ 12092431 w 12272839"/>
                <a:gd name="connsiteY39" fmla="*/ 687722 h 3844621"/>
                <a:gd name="connsiteX40" fmla="*/ 12167678 w 12272839"/>
                <a:gd name="connsiteY40" fmla="*/ 762017 h 3844621"/>
                <a:gd name="connsiteX41" fmla="*/ 12223876 w 12272839"/>
                <a:gd name="connsiteY41" fmla="*/ 806784 h 3844621"/>
                <a:gd name="connsiteX42" fmla="*/ 12269596 w 12272839"/>
                <a:gd name="connsiteY42" fmla="*/ 963947 h 3844621"/>
                <a:gd name="connsiteX43" fmla="*/ 12255308 w 12272839"/>
                <a:gd name="connsiteY43" fmla="*/ 2285064 h 3844621"/>
                <a:gd name="connsiteX44" fmla="*/ 12237211 w 12272839"/>
                <a:gd name="connsiteY44" fmla="*/ 2353644 h 3844621"/>
                <a:gd name="connsiteX45" fmla="*/ 12168631 w 12272839"/>
                <a:gd name="connsiteY45" fmla="*/ 2366027 h 3844621"/>
                <a:gd name="connsiteX46" fmla="*/ 11477116 w 12272839"/>
                <a:gd name="connsiteY46" fmla="*/ 2029794 h 3844621"/>
                <a:gd name="connsiteX47" fmla="*/ 11454256 w 12272839"/>
                <a:gd name="connsiteY47" fmla="*/ 2022174 h 3844621"/>
                <a:gd name="connsiteX48" fmla="*/ 11440921 w 12272839"/>
                <a:gd name="connsiteY48" fmla="*/ 2194577 h 3844621"/>
                <a:gd name="connsiteX49" fmla="*/ 11369483 w 12272839"/>
                <a:gd name="connsiteY49" fmla="*/ 2228867 h 3844621"/>
                <a:gd name="connsiteX50" fmla="*/ 10818939 w 12272839"/>
                <a:gd name="connsiteY50" fmla="*/ 1923114 h 3844621"/>
                <a:gd name="connsiteX51" fmla="*/ 10772266 w 12272839"/>
                <a:gd name="connsiteY51" fmla="*/ 1969787 h 3844621"/>
                <a:gd name="connsiteX52" fmla="*/ 10713211 w 12272839"/>
                <a:gd name="connsiteY52" fmla="*/ 2024079 h 3844621"/>
                <a:gd name="connsiteX53" fmla="*/ 10610341 w 12272839"/>
                <a:gd name="connsiteY53" fmla="*/ 1970739 h 3844621"/>
                <a:gd name="connsiteX54" fmla="*/ 10558906 w 12272839"/>
                <a:gd name="connsiteY54" fmla="*/ 1924067 h 3844621"/>
                <a:gd name="connsiteX55" fmla="*/ 10444606 w 12272839"/>
                <a:gd name="connsiteY55" fmla="*/ 1918352 h 3844621"/>
                <a:gd name="connsiteX56" fmla="*/ 10313161 w 12272839"/>
                <a:gd name="connsiteY56" fmla="*/ 1784049 h 3844621"/>
                <a:gd name="connsiteX57" fmla="*/ 10312208 w 12272839"/>
                <a:gd name="connsiteY57" fmla="*/ 1557354 h 3844621"/>
                <a:gd name="connsiteX58" fmla="*/ 9894061 w 12272839"/>
                <a:gd name="connsiteY58" fmla="*/ 1549734 h 3844621"/>
                <a:gd name="connsiteX59" fmla="*/ 9017761 w 12272839"/>
                <a:gd name="connsiteY59" fmla="*/ 1378284 h 3844621"/>
                <a:gd name="connsiteX60" fmla="*/ 8876791 w 12272839"/>
                <a:gd name="connsiteY60" fmla="*/ 1402097 h 3844621"/>
                <a:gd name="connsiteX61" fmla="*/ 8753918 w 12272839"/>
                <a:gd name="connsiteY61" fmla="*/ 1426862 h 3844621"/>
                <a:gd name="connsiteX62" fmla="*/ 8732964 w 12272839"/>
                <a:gd name="connsiteY62" fmla="*/ 1684989 h 3844621"/>
                <a:gd name="connsiteX63" fmla="*/ 8574848 w 12272839"/>
                <a:gd name="connsiteY63" fmla="*/ 1699277 h 3844621"/>
                <a:gd name="connsiteX64" fmla="*/ 8321484 w 12272839"/>
                <a:gd name="connsiteY64" fmla="*/ 1922162 h 3844621"/>
                <a:gd name="connsiteX65" fmla="*/ 8339581 w 12272839"/>
                <a:gd name="connsiteY65" fmla="*/ 2011697 h 3844621"/>
                <a:gd name="connsiteX66" fmla="*/ 8992996 w 12272839"/>
                <a:gd name="connsiteY66" fmla="*/ 3028014 h 3844621"/>
                <a:gd name="connsiteX67" fmla="*/ 9013951 w 12272839"/>
                <a:gd name="connsiteY67" fmla="*/ 3066114 h 3844621"/>
                <a:gd name="connsiteX68" fmla="*/ 8952039 w 12272839"/>
                <a:gd name="connsiteY68" fmla="*/ 3221372 h 3844621"/>
                <a:gd name="connsiteX69" fmla="*/ 8365299 w 12272839"/>
                <a:gd name="connsiteY69" fmla="*/ 3349007 h 3844621"/>
                <a:gd name="connsiteX70" fmla="*/ 8252904 w 12272839"/>
                <a:gd name="connsiteY70" fmla="*/ 3207084 h 3844621"/>
                <a:gd name="connsiteX71" fmla="*/ 8247189 w 12272839"/>
                <a:gd name="connsiteY71" fmla="*/ 3130884 h 3844621"/>
                <a:gd name="connsiteX72" fmla="*/ 8039544 w 12272839"/>
                <a:gd name="connsiteY72" fmla="*/ 2768934 h 3844621"/>
                <a:gd name="connsiteX73" fmla="*/ 7942389 w 12272839"/>
                <a:gd name="connsiteY73" fmla="*/ 2700354 h 3844621"/>
                <a:gd name="connsiteX74" fmla="*/ 7886191 w 12272839"/>
                <a:gd name="connsiteY74" fmla="*/ 2590817 h 3844621"/>
                <a:gd name="connsiteX75" fmla="*/ 7895716 w 12272839"/>
                <a:gd name="connsiteY75" fmla="*/ 2505092 h 3844621"/>
                <a:gd name="connsiteX76" fmla="*/ 7777606 w 12272839"/>
                <a:gd name="connsiteY76" fmla="*/ 2415557 h 3844621"/>
                <a:gd name="connsiteX77" fmla="*/ 6962266 w 12272839"/>
                <a:gd name="connsiteY77" fmla="*/ 2394602 h 3844621"/>
                <a:gd name="connsiteX78" fmla="*/ 6865111 w 12272839"/>
                <a:gd name="connsiteY78" fmla="*/ 2497472 h 3844621"/>
                <a:gd name="connsiteX79" fmla="*/ 6625081 w 12272839"/>
                <a:gd name="connsiteY79" fmla="*/ 3675714 h 3844621"/>
                <a:gd name="connsiteX80" fmla="*/ 6611746 w 12272839"/>
                <a:gd name="connsiteY80" fmla="*/ 3735722 h 3844621"/>
                <a:gd name="connsiteX81" fmla="*/ 6448869 w 12272839"/>
                <a:gd name="connsiteY81" fmla="*/ 3839544 h 3844621"/>
                <a:gd name="connsiteX82" fmla="*/ 5744971 w 12272839"/>
                <a:gd name="connsiteY82" fmla="*/ 3651902 h 3844621"/>
                <a:gd name="connsiteX83" fmla="*/ 5709729 w 12272839"/>
                <a:gd name="connsiteY83" fmla="*/ 3638567 h 3844621"/>
                <a:gd name="connsiteX84" fmla="*/ 5672581 w 12272839"/>
                <a:gd name="connsiteY84" fmla="*/ 3551889 h 3844621"/>
                <a:gd name="connsiteX85" fmla="*/ 5912611 w 12272839"/>
                <a:gd name="connsiteY85" fmla="*/ 2304114 h 3844621"/>
                <a:gd name="connsiteX86" fmla="*/ 5864034 w 12272839"/>
                <a:gd name="connsiteY86" fmla="*/ 2234582 h 3844621"/>
                <a:gd name="connsiteX87" fmla="*/ 5830696 w 12272839"/>
                <a:gd name="connsiteY87" fmla="*/ 2173622 h 3844621"/>
                <a:gd name="connsiteX88" fmla="*/ 5856414 w 12272839"/>
                <a:gd name="connsiteY88" fmla="*/ 1761189 h 3844621"/>
                <a:gd name="connsiteX89" fmla="*/ 5793549 w 12272839"/>
                <a:gd name="connsiteY89" fmla="*/ 1606884 h 3844621"/>
                <a:gd name="connsiteX90" fmla="*/ 5702109 w 12272839"/>
                <a:gd name="connsiteY90" fmla="*/ 1394477 h 3844621"/>
                <a:gd name="connsiteX91" fmla="*/ 5699251 w 12272839"/>
                <a:gd name="connsiteY91" fmla="*/ 1378284 h 3844621"/>
                <a:gd name="connsiteX92" fmla="*/ 5684964 w 12272839"/>
                <a:gd name="connsiteY92" fmla="*/ 1377332 h 3844621"/>
                <a:gd name="connsiteX93" fmla="*/ 5655436 w 12272839"/>
                <a:gd name="connsiteY93" fmla="*/ 1530684 h 3844621"/>
                <a:gd name="connsiteX94" fmla="*/ 5469699 w 12272839"/>
                <a:gd name="connsiteY94" fmla="*/ 1505919 h 3844621"/>
                <a:gd name="connsiteX95" fmla="*/ 5398261 w 12272839"/>
                <a:gd name="connsiteY95" fmla="*/ 1546877 h 3844621"/>
                <a:gd name="connsiteX96" fmla="*/ 5262054 w 12272839"/>
                <a:gd name="connsiteY96" fmla="*/ 1633554 h 3844621"/>
                <a:gd name="connsiteX97" fmla="*/ 3182746 w 12272839"/>
                <a:gd name="connsiteY97" fmla="*/ 1566879 h 3844621"/>
                <a:gd name="connsiteX98" fmla="*/ 3078924 w 12272839"/>
                <a:gd name="connsiteY98" fmla="*/ 1495442 h 3844621"/>
                <a:gd name="connsiteX99" fmla="*/ 3062731 w 12272839"/>
                <a:gd name="connsiteY99" fmla="*/ 1461152 h 3844621"/>
                <a:gd name="connsiteX100" fmla="*/ 2977959 w 12272839"/>
                <a:gd name="connsiteY100" fmla="*/ 1450674 h 3844621"/>
                <a:gd name="connsiteX101" fmla="*/ 2838894 w 12272839"/>
                <a:gd name="connsiteY101" fmla="*/ 1438292 h 3844621"/>
                <a:gd name="connsiteX102" fmla="*/ 2798889 w 12272839"/>
                <a:gd name="connsiteY102" fmla="*/ 1331612 h 3844621"/>
                <a:gd name="connsiteX103" fmla="*/ 2766504 w 12272839"/>
                <a:gd name="connsiteY103" fmla="*/ 1301132 h 3844621"/>
                <a:gd name="connsiteX104" fmla="*/ 2521711 w 12272839"/>
                <a:gd name="connsiteY104" fmla="*/ 1256364 h 3844621"/>
                <a:gd name="connsiteX105" fmla="*/ 2512186 w 12272839"/>
                <a:gd name="connsiteY105" fmla="*/ 1360187 h 3844621"/>
                <a:gd name="connsiteX106" fmla="*/ 2390266 w 12272839"/>
                <a:gd name="connsiteY106" fmla="*/ 1417337 h 3844621"/>
                <a:gd name="connsiteX107" fmla="*/ 2322639 w 12272839"/>
                <a:gd name="connsiteY107" fmla="*/ 1391619 h 3844621"/>
                <a:gd name="connsiteX108" fmla="*/ 2232151 w 12272839"/>
                <a:gd name="connsiteY108" fmla="*/ 1294464 h 3844621"/>
                <a:gd name="connsiteX109" fmla="*/ 2240724 w 12272839"/>
                <a:gd name="connsiteY109" fmla="*/ 1223979 h 3844621"/>
                <a:gd name="connsiteX110" fmla="*/ 2938 w 12272839"/>
                <a:gd name="connsiteY110" fmla="*/ 1308347 h 3844621"/>
                <a:gd name="connsiteX111" fmla="*/ 100456 w 12272839"/>
                <a:gd name="connsiteY111" fmla="*/ 1133492 h 3844621"/>
                <a:gd name="connsiteX112" fmla="*/ 85216 w 12272839"/>
                <a:gd name="connsiteY112" fmla="*/ 963947 h 3844621"/>
                <a:gd name="connsiteX113" fmla="*/ 7381366 w 12272839"/>
                <a:gd name="connsiteY113" fmla="*/ 524844 h 3844621"/>
                <a:gd name="connsiteX114" fmla="*/ 7480426 w 12272839"/>
                <a:gd name="connsiteY114" fmla="*/ 515319 h 3844621"/>
                <a:gd name="connsiteX115" fmla="*/ 7581391 w 12272839"/>
                <a:gd name="connsiteY115" fmla="*/ 407687 h 3844621"/>
                <a:gd name="connsiteX116" fmla="*/ 7461376 w 12272839"/>
                <a:gd name="connsiteY116" fmla="*/ 305769 h 3844621"/>
                <a:gd name="connsiteX117" fmla="*/ 7318501 w 12272839"/>
                <a:gd name="connsiteY117" fmla="*/ 299102 h 3844621"/>
                <a:gd name="connsiteX118" fmla="*/ 6052629 w 12272839"/>
                <a:gd name="connsiteY118" fmla="*/ 306722 h 3844621"/>
                <a:gd name="connsiteX119" fmla="*/ 5896419 w 12272839"/>
                <a:gd name="connsiteY119" fmla="*/ 316247 h 3844621"/>
                <a:gd name="connsiteX120" fmla="*/ 5783071 w 12272839"/>
                <a:gd name="connsiteY120" fmla="*/ 427689 h 3844621"/>
                <a:gd name="connsiteX121" fmla="*/ 5880226 w 12272839"/>
                <a:gd name="connsiteY121" fmla="*/ 517224 h 3844621"/>
                <a:gd name="connsiteX122" fmla="*/ 6025959 w 12272839"/>
                <a:gd name="connsiteY122" fmla="*/ 523892 h 3844621"/>
                <a:gd name="connsiteX123" fmla="*/ 7381366 w 12272839"/>
                <a:gd name="connsiteY123" fmla="*/ 524844 h 3844621"/>
                <a:gd name="connsiteX124" fmla="*/ 7368984 w 12272839"/>
                <a:gd name="connsiteY124" fmla="*/ 2253632 h 3844621"/>
                <a:gd name="connsiteX125" fmla="*/ 7351839 w 12272839"/>
                <a:gd name="connsiteY125" fmla="*/ 2244107 h 3844621"/>
                <a:gd name="connsiteX126" fmla="*/ 7380414 w 12272839"/>
                <a:gd name="connsiteY126" fmla="*/ 2182194 h 3844621"/>
                <a:gd name="connsiteX127" fmla="*/ 7429944 w 12272839"/>
                <a:gd name="connsiteY127" fmla="*/ 2015507 h 3844621"/>
                <a:gd name="connsiteX128" fmla="*/ 7337551 w 12272839"/>
                <a:gd name="connsiteY128" fmla="*/ 1925019 h 3844621"/>
                <a:gd name="connsiteX129" fmla="*/ 7027036 w 12272839"/>
                <a:gd name="connsiteY129" fmla="*/ 1949784 h 3844621"/>
                <a:gd name="connsiteX130" fmla="*/ 6951789 w 12272839"/>
                <a:gd name="connsiteY130" fmla="*/ 2125997 h 3844621"/>
                <a:gd name="connsiteX131" fmla="*/ 7055611 w 12272839"/>
                <a:gd name="connsiteY131" fmla="*/ 2266967 h 3844621"/>
                <a:gd name="connsiteX132" fmla="*/ 7422324 w 12272839"/>
                <a:gd name="connsiteY132" fmla="*/ 2270777 h 3844621"/>
                <a:gd name="connsiteX133" fmla="*/ 7613776 w 12272839"/>
                <a:gd name="connsiteY133" fmla="*/ 2191719 h 3844621"/>
                <a:gd name="connsiteX134" fmla="*/ 7550911 w 12272839"/>
                <a:gd name="connsiteY134" fmla="*/ 1945974 h 3844621"/>
                <a:gd name="connsiteX135" fmla="*/ 7507096 w 12272839"/>
                <a:gd name="connsiteY135" fmla="*/ 1977407 h 3844621"/>
                <a:gd name="connsiteX136" fmla="*/ 7498524 w 12272839"/>
                <a:gd name="connsiteY136" fmla="*/ 2066942 h 3844621"/>
                <a:gd name="connsiteX137" fmla="*/ 7368984 w 12272839"/>
                <a:gd name="connsiteY137" fmla="*/ 2253632 h 3844621"/>
                <a:gd name="connsiteX138" fmla="*/ 2848419 w 12272839"/>
                <a:gd name="connsiteY138" fmla="*/ 746777 h 3844621"/>
                <a:gd name="connsiteX139" fmla="*/ 2596959 w 12272839"/>
                <a:gd name="connsiteY139" fmla="*/ 417212 h 3844621"/>
                <a:gd name="connsiteX140" fmla="*/ 2522664 w 12272839"/>
                <a:gd name="connsiteY140" fmla="*/ 448644 h 3844621"/>
                <a:gd name="connsiteX141" fmla="*/ 2452179 w 12272839"/>
                <a:gd name="connsiteY141" fmla="*/ 583899 h 3844621"/>
                <a:gd name="connsiteX142" fmla="*/ 2437891 w 12272839"/>
                <a:gd name="connsiteY142" fmla="*/ 616284 h 3844621"/>
                <a:gd name="connsiteX143" fmla="*/ 2436939 w 12272839"/>
                <a:gd name="connsiteY143" fmla="*/ 706772 h 3844621"/>
                <a:gd name="connsiteX144" fmla="*/ 2486469 w 12272839"/>
                <a:gd name="connsiteY144" fmla="*/ 755349 h 3844621"/>
                <a:gd name="connsiteX145" fmla="*/ 2753169 w 12272839"/>
                <a:gd name="connsiteY145" fmla="*/ 754397 h 3844621"/>
                <a:gd name="connsiteX146" fmla="*/ 2848419 w 12272839"/>
                <a:gd name="connsiteY146" fmla="*/ 746777 h 3844621"/>
                <a:gd name="connsiteX0" fmla="*/ 299861 w 12487484"/>
                <a:gd name="connsiteY0" fmla="*/ 963947 h 3844621"/>
                <a:gd name="connsiteX1" fmla="*/ 440831 w 12487484"/>
                <a:gd name="connsiteY1" fmla="*/ 876317 h 3844621"/>
                <a:gd name="connsiteX2" fmla="*/ 2525854 w 12487484"/>
                <a:gd name="connsiteY2" fmla="*/ 887747 h 3844621"/>
                <a:gd name="connsiteX3" fmla="*/ 2537284 w 12487484"/>
                <a:gd name="connsiteY3" fmla="*/ 192422 h 3844621"/>
                <a:gd name="connsiteX4" fmla="*/ 2573479 w 12487484"/>
                <a:gd name="connsiteY4" fmla="*/ 103839 h 3844621"/>
                <a:gd name="connsiteX5" fmla="*/ 2746834 w 12487484"/>
                <a:gd name="connsiteY5" fmla="*/ 120032 h 3844621"/>
                <a:gd name="connsiteX6" fmla="*/ 2926856 w 12487484"/>
                <a:gd name="connsiteY6" fmla="*/ 335297 h 3844621"/>
                <a:gd name="connsiteX7" fmla="*/ 3142121 w 12487484"/>
                <a:gd name="connsiteY7" fmla="*/ 589614 h 3844621"/>
                <a:gd name="connsiteX8" fmla="*/ 3206891 w 12487484"/>
                <a:gd name="connsiteY8" fmla="*/ 614379 h 3844621"/>
                <a:gd name="connsiteX9" fmla="*/ 5449076 w 12487484"/>
                <a:gd name="connsiteY9" fmla="*/ 592472 h 3844621"/>
                <a:gd name="connsiteX10" fmla="*/ 5453839 w 12487484"/>
                <a:gd name="connsiteY10" fmla="*/ 592472 h 3844621"/>
                <a:gd name="connsiteX11" fmla="*/ 5638624 w 12487484"/>
                <a:gd name="connsiteY11" fmla="*/ 731537 h 3844621"/>
                <a:gd name="connsiteX12" fmla="*/ 5795786 w 12487484"/>
                <a:gd name="connsiteY12" fmla="*/ 710582 h 3844621"/>
                <a:gd name="connsiteX13" fmla="*/ 5895799 w 12487484"/>
                <a:gd name="connsiteY13" fmla="*/ 752492 h 3844621"/>
                <a:gd name="connsiteX14" fmla="*/ 5909134 w 12487484"/>
                <a:gd name="connsiteY14" fmla="*/ 408639 h 3844621"/>
                <a:gd name="connsiteX15" fmla="*/ 6180596 w 12487484"/>
                <a:gd name="connsiteY15" fmla="*/ 174324 h 3844621"/>
                <a:gd name="connsiteX16" fmla="*/ 8174179 w 12487484"/>
                <a:gd name="connsiteY16" fmla="*/ 1922 h 3844621"/>
                <a:gd name="connsiteX17" fmla="*/ 8412304 w 12487484"/>
                <a:gd name="connsiteY17" fmla="*/ 240047 h 3844621"/>
                <a:gd name="connsiteX18" fmla="*/ 8439926 w 12487484"/>
                <a:gd name="connsiteY18" fmla="*/ 301959 h 3844621"/>
                <a:gd name="connsiteX19" fmla="*/ 8494219 w 12487484"/>
                <a:gd name="connsiteY19" fmla="*/ 399114 h 3844621"/>
                <a:gd name="connsiteX20" fmla="*/ 8544701 w 12487484"/>
                <a:gd name="connsiteY20" fmla="*/ 532464 h 3844621"/>
                <a:gd name="connsiteX21" fmla="*/ 8621854 w 12487484"/>
                <a:gd name="connsiteY21" fmla="*/ 615332 h 3844621"/>
                <a:gd name="connsiteX22" fmla="*/ 8678051 w 12487484"/>
                <a:gd name="connsiteY22" fmla="*/ 633429 h 3844621"/>
                <a:gd name="connsiteX23" fmla="*/ 8709484 w 12487484"/>
                <a:gd name="connsiteY23" fmla="*/ 695342 h 3844621"/>
                <a:gd name="connsiteX24" fmla="*/ 8712341 w 12487484"/>
                <a:gd name="connsiteY24" fmla="*/ 705819 h 3844621"/>
                <a:gd name="connsiteX25" fmla="*/ 8759013 w 12487484"/>
                <a:gd name="connsiteY25" fmla="*/ 728679 h 3844621"/>
                <a:gd name="connsiteX26" fmla="*/ 8761871 w 12487484"/>
                <a:gd name="connsiteY26" fmla="*/ 820119 h 3844621"/>
                <a:gd name="connsiteX27" fmla="*/ 9051431 w 12487484"/>
                <a:gd name="connsiteY27" fmla="*/ 869649 h 3844621"/>
                <a:gd name="connsiteX28" fmla="*/ 9117154 w 12487484"/>
                <a:gd name="connsiteY28" fmla="*/ 896319 h 3844621"/>
                <a:gd name="connsiteX29" fmla="*/ 9211451 w 12487484"/>
                <a:gd name="connsiteY29" fmla="*/ 906797 h 3844621"/>
                <a:gd name="connsiteX30" fmla="*/ 9930588 w 12487484"/>
                <a:gd name="connsiteY30" fmla="*/ 906797 h 3844621"/>
                <a:gd name="connsiteX31" fmla="*/ 10048699 w 12487484"/>
                <a:gd name="connsiteY31" fmla="*/ 869649 h 3844621"/>
                <a:gd name="connsiteX32" fmla="*/ 10082988 w 12487484"/>
                <a:gd name="connsiteY32" fmla="*/ 862029 h 3844621"/>
                <a:gd name="connsiteX33" fmla="*/ 11548886 w 12487484"/>
                <a:gd name="connsiteY33" fmla="*/ 885842 h 3844621"/>
                <a:gd name="connsiteX34" fmla="*/ 11634611 w 12487484"/>
                <a:gd name="connsiteY34" fmla="*/ 857267 h 3844621"/>
                <a:gd name="connsiteX35" fmla="*/ 12101336 w 12487484"/>
                <a:gd name="connsiteY35" fmla="*/ 481029 h 3844621"/>
                <a:gd name="connsiteX36" fmla="*/ 12187061 w 12487484"/>
                <a:gd name="connsiteY36" fmla="*/ 484839 h 3844621"/>
                <a:gd name="connsiteX37" fmla="*/ 12255641 w 12487484"/>
                <a:gd name="connsiteY37" fmla="*/ 540084 h 3844621"/>
                <a:gd name="connsiteX38" fmla="*/ 12279453 w 12487484"/>
                <a:gd name="connsiteY38" fmla="*/ 577232 h 3844621"/>
                <a:gd name="connsiteX39" fmla="*/ 12307076 w 12487484"/>
                <a:gd name="connsiteY39" fmla="*/ 687722 h 3844621"/>
                <a:gd name="connsiteX40" fmla="*/ 12382323 w 12487484"/>
                <a:gd name="connsiteY40" fmla="*/ 762017 h 3844621"/>
                <a:gd name="connsiteX41" fmla="*/ 12438521 w 12487484"/>
                <a:gd name="connsiteY41" fmla="*/ 806784 h 3844621"/>
                <a:gd name="connsiteX42" fmla="*/ 12484241 w 12487484"/>
                <a:gd name="connsiteY42" fmla="*/ 963947 h 3844621"/>
                <a:gd name="connsiteX43" fmla="*/ 12469953 w 12487484"/>
                <a:gd name="connsiteY43" fmla="*/ 2285064 h 3844621"/>
                <a:gd name="connsiteX44" fmla="*/ 12451856 w 12487484"/>
                <a:gd name="connsiteY44" fmla="*/ 2353644 h 3844621"/>
                <a:gd name="connsiteX45" fmla="*/ 12383276 w 12487484"/>
                <a:gd name="connsiteY45" fmla="*/ 2366027 h 3844621"/>
                <a:gd name="connsiteX46" fmla="*/ 11691761 w 12487484"/>
                <a:gd name="connsiteY46" fmla="*/ 2029794 h 3844621"/>
                <a:gd name="connsiteX47" fmla="*/ 11668901 w 12487484"/>
                <a:gd name="connsiteY47" fmla="*/ 2022174 h 3844621"/>
                <a:gd name="connsiteX48" fmla="*/ 11655566 w 12487484"/>
                <a:gd name="connsiteY48" fmla="*/ 2194577 h 3844621"/>
                <a:gd name="connsiteX49" fmla="*/ 11584128 w 12487484"/>
                <a:gd name="connsiteY49" fmla="*/ 2228867 h 3844621"/>
                <a:gd name="connsiteX50" fmla="*/ 11033584 w 12487484"/>
                <a:gd name="connsiteY50" fmla="*/ 1923114 h 3844621"/>
                <a:gd name="connsiteX51" fmla="*/ 10986911 w 12487484"/>
                <a:gd name="connsiteY51" fmla="*/ 1969787 h 3844621"/>
                <a:gd name="connsiteX52" fmla="*/ 10927856 w 12487484"/>
                <a:gd name="connsiteY52" fmla="*/ 2024079 h 3844621"/>
                <a:gd name="connsiteX53" fmla="*/ 10824986 w 12487484"/>
                <a:gd name="connsiteY53" fmla="*/ 1970739 h 3844621"/>
                <a:gd name="connsiteX54" fmla="*/ 10773551 w 12487484"/>
                <a:gd name="connsiteY54" fmla="*/ 1924067 h 3844621"/>
                <a:gd name="connsiteX55" fmla="*/ 10659251 w 12487484"/>
                <a:gd name="connsiteY55" fmla="*/ 1918352 h 3844621"/>
                <a:gd name="connsiteX56" fmla="*/ 10527806 w 12487484"/>
                <a:gd name="connsiteY56" fmla="*/ 1784049 h 3844621"/>
                <a:gd name="connsiteX57" fmla="*/ 10526853 w 12487484"/>
                <a:gd name="connsiteY57" fmla="*/ 1557354 h 3844621"/>
                <a:gd name="connsiteX58" fmla="*/ 10108706 w 12487484"/>
                <a:gd name="connsiteY58" fmla="*/ 1549734 h 3844621"/>
                <a:gd name="connsiteX59" fmla="*/ 9232406 w 12487484"/>
                <a:gd name="connsiteY59" fmla="*/ 1378284 h 3844621"/>
                <a:gd name="connsiteX60" fmla="*/ 9091436 w 12487484"/>
                <a:gd name="connsiteY60" fmla="*/ 1402097 h 3844621"/>
                <a:gd name="connsiteX61" fmla="*/ 8968563 w 12487484"/>
                <a:gd name="connsiteY61" fmla="*/ 1426862 h 3844621"/>
                <a:gd name="connsiteX62" fmla="*/ 8947609 w 12487484"/>
                <a:gd name="connsiteY62" fmla="*/ 1684989 h 3844621"/>
                <a:gd name="connsiteX63" fmla="*/ 8789493 w 12487484"/>
                <a:gd name="connsiteY63" fmla="*/ 1699277 h 3844621"/>
                <a:gd name="connsiteX64" fmla="*/ 8536129 w 12487484"/>
                <a:gd name="connsiteY64" fmla="*/ 1922162 h 3844621"/>
                <a:gd name="connsiteX65" fmla="*/ 8554226 w 12487484"/>
                <a:gd name="connsiteY65" fmla="*/ 2011697 h 3844621"/>
                <a:gd name="connsiteX66" fmla="*/ 9207641 w 12487484"/>
                <a:gd name="connsiteY66" fmla="*/ 3028014 h 3844621"/>
                <a:gd name="connsiteX67" fmla="*/ 9228596 w 12487484"/>
                <a:gd name="connsiteY67" fmla="*/ 3066114 h 3844621"/>
                <a:gd name="connsiteX68" fmla="*/ 9166684 w 12487484"/>
                <a:gd name="connsiteY68" fmla="*/ 3221372 h 3844621"/>
                <a:gd name="connsiteX69" fmla="*/ 8579944 w 12487484"/>
                <a:gd name="connsiteY69" fmla="*/ 3349007 h 3844621"/>
                <a:gd name="connsiteX70" fmla="*/ 8467549 w 12487484"/>
                <a:gd name="connsiteY70" fmla="*/ 3207084 h 3844621"/>
                <a:gd name="connsiteX71" fmla="*/ 8461834 w 12487484"/>
                <a:gd name="connsiteY71" fmla="*/ 3130884 h 3844621"/>
                <a:gd name="connsiteX72" fmla="*/ 8254189 w 12487484"/>
                <a:gd name="connsiteY72" fmla="*/ 2768934 h 3844621"/>
                <a:gd name="connsiteX73" fmla="*/ 8157034 w 12487484"/>
                <a:gd name="connsiteY73" fmla="*/ 2700354 h 3844621"/>
                <a:gd name="connsiteX74" fmla="*/ 8100836 w 12487484"/>
                <a:gd name="connsiteY74" fmla="*/ 2590817 h 3844621"/>
                <a:gd name="connsiteX75" fmla="*/ 8110361 w 12487484"/>
                <a:gd name="connsiteY75" fmla="*/ 2505092 h 3844621"/>
                <a:gd name="connsiteX76" fmla="*/ 7992251 w 12487484"/>
                <a:gd name="connsiteY76" fmla="*/ 2415557 h 3844621"/>
                <a:gd name="connsiteX77" fmla="*/ 7176911 w 12487484"/>
                <a:gd name="connsiteY77" fmla="*/ 2394602 h 3844621"/>
                <a:gd name="connsiteX78" fmla="*/ 7079756 w 12487484"/>
                <a:gd name="connsiteY78" fmla="*/ 2497472 h 3844621"/>
                <a:gd name="connsiteX79" fmla="*/ 6839726 w 12487484"/>
                <a:gd name="connsiteY79" fmla="*/ 3675714 h 3844621"/>
                <a:gd name="connsiteX80" fmla="*/ 6826391 w 12487484"/>
                <a:gd name="connsiteY80" fmla="*/ 3735722 h 3844621"/>
                <a:gd name="connsiteX81" fmla="*/ 6663514 w 12487484"/>
                <a:gd name="connsiteY81" fmla="*/ 3839544 h 3844621"/>
                <a:gd name="connsiteX82" fmla="*/ 5959616 w 12487484"/>
                <a:gd name="connsiteY82" fmla="*/ 3651902 h 3844621"/>
                <a:gd name="connsiteX83" fmla="*/ 5924374 w 12487484"/>
                <a:gd name="connsiteY83" fmla="*/ 3638567 h 3844621"/>
                <a:gd name="connsiteX84" fmla="*/ 5887226 w 12487484"/>
                <a:gd name="connsiteY84" fmla="*/ 3551889 h 3844621"/>
                <a:gd name="connsiteX85" fmla="*/ 6127256 w 12487484"/>
                <a:gd name="connsiteY85" fmla="*/ 2304114 h 3844621"/>
                <a:gd name="connsiteX86" fmla="*/ 6078679 w 12487484"/>
                <a:gd name="connsiteY86" fmla="*/ 2234582 h 3844621"/>
                <a:gd name="connsiteX87" fmla="*/ 6045341 w 12487484"/>
                <a:gd name="connsiteY87" fmla="*/ 2173622 h 3844621"/>
                <a:gd name="connsiteX88" fmla="*/ 6071059 w 12487484"/>
                <a:gd name="connsiteY88" fmla="*/ 1761189 h 3844621"/>
                <a:gd name="connsiteX89" fmla="*/ 6008194 w 12487484"/>
                <a:gd name="connsiteY89" fmla="*/ 1606884 h 3844621"/>
                <a:gd name="connsiteX90" fmla="*/ 5916754 w 12487484"/>
                <a:gd name="connsiteY90" fmla="*/ 1394477 h 3844621"/>
                <a:gd name="connsiteX91" fmla="*/ 5913896 w 12487484"/>
                <a:gd name="connsiteY91" fmla="*/ 1378284 h 3844621"/>
                <a:gd name="connsiteX92" fmla="*/ 5899609 w 12487484"/>
                <a:gd name="connsiteY92" fmla="*/ 1377332 h 3844621"/>
                <a:gd name="connsiteX93" fmla="*/ 5870081 w 12487484"/>
                <a:gd name="connsiteY93" fmla="*/ 1530684 h 3844621"/>
                <a:gd name="connsiteX94" fmla="*/ 5684344 w 12487484"/>
                <a:gd name="connsiteY94" fmla="*/ 1505919 h 3844621"/>
                <a:gd name="connsiteX95" fmla="*/ 5612906 w 12487484"/>
                <a:gd name="connsiteY95" fmla="*/ 1546877 h 3844621"/>
                <a:gd name="connsiteX96" fmla="*/ 5476699 w 12487484"/>
                <a:gd name="connsiteY96" fmla="*/ 1633554 h 3844621"/>
                <a:gd name="connsiteX97" fmla="*/ 3397391 w 12487484"/>
                <a:gd name="connsiteY97" fmla="*/ 1566879 h 3844621"/>
                <a:gd name="connsiteX98" fmla="*/ 3293569 w 12487484"/>
                <a:gd name="connsiteY98" fmla="*/ 1495442 h 3844621"/>
                <a:gd name="connsiteX99" fmla="*/ 3277376 w 12487484"/>
                <a:gd name="connsiteY99" fmla="*/ 1461152 h 3844621"/>
                <a:gd name="connsiteX100" fmla="*/ 3192604 w 12487484"/>
                <a:gd name="connsiteY100" fmla="*/ 1450674 h 3844621"/>
                <a:gd name="connsiteX101" fmla="*/ 3053539 w 12487484"/>
                <a:gd name="connsiteY101" fmla="*/ 1438292 h 3844621"/>
                <a:gd name="connsiteX102" fmla="*/ 3013534 w 12487484"/>
                <a:gd name="connsiteY102" fmla="*/ 1331612 h 3844621"/>
                <a:gd name="connsiteX103" fmla="*/ 2981149 w 12487484"/>
                <a:gd name="connsiteY103" fmla="*/ 1301132 h 3844621"/>
                <a:gd name="connsiteX104" fmla="*/ 2736356 w 12487484"/>
                <a:gd name="connsiteY104" fmla="*/ 1256364 h 3844621"/>
                <a:gd name="connsiteX105" fmla="*/ 2726831 w 12487484"/>
                <a:gd name="connsiteY105" fmla="*/ 1360187 h 3844621"/>
                <a:gd name="connsiteX106" fmla="*/ 2604911 w 12487484"/>
                <a:gd name="connsiteY106" fmla="*/ 1417337 h 3844621"/>
                <a:gd name="connsiteX107" fmla="*/ 2537284 w 12487484"/>
                <a:gd name="connsiteY107" fmla="*/ 1391619 h 3844621"/>
                <a:gd name="connsiteX108" fmla="*/ 2446796 w 12487484"/>
                <a:gd name="connsiteY108" fmla="*/ 1294464 h 3844621"/>
                <a:gd name="connsiteX109" fmla="*/ 2455369 w 12487484"/>
                <a:gd name="connsiteY109" fmla="*/ 1223979 h 3844621"/>
                <a:gd name="connsiteX110" fmla="*/ 217583 w 12487484"/>
                <a:gd name="connsiteY110" fmla="*/ 1308347 h 3844621"/>
                <a:gd name="connsiteX111" fmla="*/ 80809 w 12487484"/>
                <a:gd name="connsiteY111" fmla="*/ 1283808 h 3844621"/>
                <a:gd name="connsiteX112" fmla="*/ 299861 w 12487484"/>
                <a:gd name="connsiteY112" fmla="*/ 963947 h 3844621"/>
                <a:gd name="connsiteX113" fmla="*/ 7596011 w 12487484"/>
                <a:gd name="connsiteY113" fmla="*/ 524844 h 3844621"/>
                <a:gd name="connsiteX114" fmla="*/ 7695071 w 12487484"/>
                <a:gd name="connsiteY114" fmla="*/ 515319 h 3844621"/>
                <a:gd name="connsiteX115" fmla="*/ 7796036 w 12487484"/>
                <a:gd name="connsiteY115" fmla="*/ 407687 h 3844621"/>
                <a:gd name="connsiteX116" fmla="*/ 7676021 w 12487484"/>
                <a:gd name="connsiteY116" fmla="*/ 305769 h 3844621"/>
                <a:gd name="connsiteX117" fmla="*/ 7533146 w 12487484"/>
                <a:gd name="connsiteY117" fmla="*/ 299102 h 3844621"/>
                <a:gd name="connsiteX118" fmla="*/ 6267274 w 12487484"/>
                <a:gd name="connsiteY118" fmla="*/ 306722 h 3844621"/>
                <a:gd name="connsiteX119" fmla="*/ 6111064 w 12487484"/>
                <a:gd name="connsiteY119" fmla="*/ 316247 h 3844621"/>
                <a:gd name="connsiteX120" fmla="*/ 5997716 w 12487484"/>
                <a:gd name="connsiteY120" fmla="*/ 427689 h 3844621"/>
                <a:gd name="connsiteX121" fmla="*/ 6094871 w 12487484"/>
                <a:gd name="connsiteY121" fmla="*/ 517224 h 3844621"/>
                <a:gd name="connsiteX122" fmla="*/ 6240604 w 12487484"/>
                <a:gd name="connsiteY122" fmla="*/ 523892 h 3844621"/>
                <a:gd name="connsiteX123" fmla="*/ 7596011 w 12487484"/>
                <a:gd name="connsiteY123" fmla="*/ 524844 h 3844621"/>
                <a:gd name="connsiteX124" fmla="*/ 7583629 w 12487484"/>
                <a:gd name="connsiteY124" fmla="*/ 2253632 h 3844621"/>
                <a:gd name="connsiteX125" fmla="*/ 7566484 w 12487484"/>
                <a:gd name="connsiteY125" fmla="*/ 2244107 h 3844621"/>
                <a:gd name="connsiteX126" fmla="*/ 7595059 w 12487484"/>
                <a:gd name="connsiteY126" fmla="*/ 2182194 h 3844621"/>
                <a:gd name="connsiteX127" fmla="*/ 7644589 w 12487484"/>
                <a:gd name="connsiteY127" fmla="*/ 2015507 h 3844621"/>
                <a:gd name="connsiteX128" fmla="*/ 7552196 w 12487484"/>
                <a:gd name="connsiteY128" fmla="*/ 1925019 h 3844621"/>
                <a:gd name="connsiteX129" fmla="*/ 7241681 w 12487484"/>
                <a:gd name="connsiteY129" fmla="*/ 1949784 h 3844621"/>
                <a:gd name="connsiteX130" fmla="*/ 7166434 w 12487484"/>
                <a:gd name="connsiteY130" fmla="*/ 2125997 h 3844621"/>
                <a:gd name="connsiteX131" fmla="*/ 7270256 w 12487484"/>
                <a:gd name="connsiteY131" fmla="*/ 2266967 h 3844621"/>
                <a:gd name="connsiteX132" fmla="*/ 7636969 w 12487484"/>
                <a:gd name="connsiteY132" fmla="*/ 2270777 h 3844621"/>
                <a:gd name="connsiteX133" fmla="*/ 7828421 w 12487484"/>
                <a:gd name="connsiteY133" fmla="*/ 2191719 h 3844621"/>
                <a:gd name="connsiteX134" fmla="*/ 7765556 w 12487484"/>
                <a:gd name="connsiteY134" fmla="*/ 1945974 h 3844621"/>
                <a:gd name="connsiteX135" fmla="*/ 7721741 w 12487484"/>
                <a:gd name="connsiteY135" fmla="*/ 1977407 h 3844621"/>
                <a:gd name="connsiteX136" fmla="*/ 7713169 w 12487484"/>
                <a:gd name="connsiteY136" fmla="*/ 2066942 h 3844621"/>
                <a:gd name="connsiteX137" fmla="*/ 7583629 w 12487484"/>
                <a:gd name="connsiteY137" fmla="*/ 2253632 h 3844621"/>
                <a:gd name="connsiteX138" fmla="*/ 3063064 w 12487484"/>
                <a:gd name="connsiteY138" fmla="*/ 746777 h 3844621"/>
                <a:gd name="connsiteX139" fmla="*/ 2811604 w 12487484"/>
                <a:gd name="connsiteY139" fmla="*/ 417212 h 3844621"/>
                <a:gd name="connsiteX140" fmla="*/ 2737309 w 12487484"/>
                <a:gd name="connsiteY140" fmla="*/ 448644 h 3844621"/>
                <a:gd name="connsiteX141" fmla="*/ 2666824 w 12487484"/>
                <a:gd name="connsiteY141" fmla="*/ 583899 h 3844621"/>
                <a:gd name="connsiteX142" fmla="*/ 2652536 w 12487484"/>
                <a:gd name="connsiteY142" fmla="*/ 616284 h 3844621"/>
                <a:gd name="connsiteX143" fmla="*/ 2651584 w 12487484"/>
                <a:gd name="connsiteY143" fmla="*/ 706772 h 3844621"/>
                <a:gd name="connsiteX144" fmla="*/ 2701114 w 12487484"/>
                <a:gd name="connsiteY144" fmla="*/ 755349 h 3844621"/>
                <a:gd name="connsiteX145" fmla="*/ 2967814 w 12487484"/>
                <a:gd name="connsiteY145" fmla="*/ 754397 h 3844621"/>
                <a:gd name="connsiteX146" fmla="*/ 3063064 w 12487484"/>
                <a:gd name="connsiteY146" fmla="*/ 746777 h 3844621"/>
                <a:gd name="connsiteX0" fmla="*/ 231412 w 12487484"/>
                <a:gd name="connsiteY0" fmla="*/ 965492 h 3844621"/>
                <a:gd name="connsiteX1" fmla="*/ 440831 w 12487484"/>
                <a:gd name="connsiteY1" fmla="*/ 876317 h 3844621"/>
                <a:gd name="connsiteX2" fmla="*/ 2525854 w 12487484"/>
                <a:gd name="connsiteY2" fmla="*/ 887747 h 3844621"/>
                <a:gd name="connsiteX3" fmla="*/ 2537284 w 12487484"/>
                <a:gd name="connsiteY3" fmla="*/ 192422 h 3844621"/>
                <a:gd name="connsiteX4" fmla="*/ 2573479 w 12487484"/>
                <a:gd name="connsiteY4" fmla="*/ 103839 h 3844621"/>
                <a:gd name="connsiteX5" fmla="*/ 2746834 w 12487484"/>
                <a:gd name="connsiteY5" fmla="*/ 120032 h 3844621"/>
                <a:gd name="connsiteX6" fmla="*/ 2926856 w 12487484"/>
                <a:gd name="connsiteY6" fmla="*/ 335297 h 3844621"/>
                <a:gd name="connsiteX7" fmla="*/ 3142121 w 12487484"/>
                <a:gd name="connsiteY7" fmla="*/ 589614 h 3844621"/>
                <a:gd name="connsiteX8" fmla="*/ 3206891 w 12487484"/>
                <a:gd name="connsiteY8" fmla="*/ 614379 h 3844621"/>
                <a:gd name="connsiteX9" fmla="*/ 5449076 w 12487484"/>
                <a:gd name="connsiteY9" fmla="*/ 592472 h 3844621"/>
                <a:gd name="connsiteX10" fmla="*/ 5453839 w 12487484"/>
                <a:gd name="connsiteY10" fmla="*/ 592472 h 3844621"/>
                <a:gd name="connsiteX11" fmla="*/ 5638624 w 12487484"/>
                <a:gd name="connsiteY11" fmla="*/ 731537 h 3844621"/>
                <a:gd name="connsiteX12" fmla="*/ 5795786 w 12487484"/>
                <a:gd name="connsiteY12" fmla="*/ 710582 h 3844621"/>
                <a:gd name="connsiteX13" fmla="*/ 5895799 w 12487484"/>
                <a:gd name="connsiteY13" fmla="*/ 752492 h 3844621"/>
                <a:gd name="connsiteX14" fmla="*/ 5909134 w 12487484"/>
                <a:gd name="connsiteY14" fmla="*/ 408639 h 3844621"/>
                <a:gd name="connsiteX15" fmla="*/ 6180596 w 12487484"/>
                <a:gd name="connsiteY15" fmla="*/ 174324 h 3844621"/>
                <a:gd name="connsiteX16" fmla="*/ 8174179 w 12487484"/>
                <a:gd name="connsiteY16" fmla="*/ 1922 h 3844621"/>
                <a:gd name="connsiteX17" fmla="*/ 8412304 w 12487484"/>
                <a:gd name="connsiteY17" fmla="*/ 240047 h 3844621"/>
                <a:gd name="connsiteX18" fmla="*/ 8439926 w 12487484"/>
                <a:gd name="connsiteY18" fmla="*/ 301959 h 3844621"/>
                <a:gd name="connsiteX19" fmla="*/ 8494219 w 12487484"/>
                <a:gd name="connsiteY19" fmla="*/ 399114 h 3844621"/>
                <a:gd name="connsiteX20" fmla="*/ 8544701 w 12487484"/>
                <a:gd name="connsiteY20" fmla="*/ 532464 h 3844621"/>
                <a:gd name="connsiteX21" fmla="*/ 8621854 w 12487484"/>
                <a:gd name="connsiteY21" fmla="*/ 615332 h 3844621"/>
                <a:gd name="connsiteX22" fmla="*/ 8678051 w 12487484"/>
                <a:gd name="connsiteY22" fmla="*/ 633429 h 3844621"/>
                <a:gd name="connsiteX23" fmla="*/ 8709484 w 12487484"/>
                <a:gd name="connsiteY23" fmla="*/ 695342 h 3844621"/>
                <a:gd name="connsiteX24" fmla="*/ 8712341 w 12487484"/>
                <a:gd name="connsiteY24" fmla="*/ 705819 h 3844621"/>
                <a:gd name="connsiteX25" fmla="*/ 8759013 w 12487484"/>
                <a:gd name="connsiteY25" fmla="*/ 728679 h 3844621"/>
                <a:gd name="connsiteX26" fmla="*/ 8761871 w 12487484"/>
                <a:gd name="connsiteY26" fmla="*/ 820119 h 3844621"/>
                <a:gd name="connsiteX27" fmla="*/ 9051431 w 12487484"/>
                <a:gd name="connsiteY27" fmla="*/ 869649 h 3844621"/>
                <a:gd name="connsiteX28" fmla="*/ 9117154 w 12487484"/>
                <a:gd name="connsiteY28" fmla="*/ 896319 h 3844621"/>
                <a:gd name="connsiteX29" fmla="*/ 9211451 w 12487484"/>
                <a:gd name="connsiteY29" fmla="*/ 906797 h 3844621"/>
                <a:gd name="connsiteX30" fmla="*/ 9930588 w 12487484"/>
                <a:gd name="connsiteY30" fmla="*/ 906797 h 3844621"/>
                <a:gd name="connsiteX31" fmla="*/ 10048699 w 12487484"/>
                <a:gd name="connsiteY31" fmla="*/ 869649 h 3844621"/>
                <a:gd name="connsiteX32" fmla="*/ 10082988 w 12487484"/>
                <a:gd name="connsiteY32" fmla="*/ 862029 h 3844621"/>
                <a:gd name="connsiteX33" fmla="*/ 11548886 w 12487484"/>
                <a:gd name="connsiteY33" fmla="*/ 885842 h 3844621"/>
                <a:gd name="connsiteX34" fmla="*/ 11634611 w 12487484"/>
                <a:gd name="connsiteY34" fmla="*/ 857267 h 3844621"/>
                <a:gd name="connsiteX35" fmla="*/ 12101336 w 12487484"/>
                <a:gd name="connsiteY35" fmla="*/ 481029 h 3844621"/>
                <a:gd name="connsiteX36" fmla="*/ 12187061 w 12487484"/>
                <a:gd name="connsiteY36" fmla="*/ 484839 h 3844621"/>
                <a:gd name="connsiteX37" fmla="*/ 12255641 w 12487484"/>
                <a:gd name="connsiteY37" fmla="*/ 540084 h 3844621"/>
                <a:gd name="connsiteX38" fmla="*/ 12279453 w 12487484"/>
                <a:gd name="connsiteY38" fmla="*/ 577232 h 3844621"/>
                <a:gd name="connsiteX39" fmla="*/ 12307076 w 12487484"/>
                <a:gd name="connsiteY39" fmla="*/ 687722 h 3844621"/>
                <a:gd name="connsiteX40" fmla="*/ 12382323 w 12487484"/>
                <a:gd name="connsiteY40" fmla="*/ 762017 h 3844621"/>
                <a:gd name="connsiteX41" fmla="*/ 12438521 w 12487484"/>
                <a:gd name="connsiteY41" fmla="*/ 806784 h 3844621"/>
                <a:gd name="connsiteX42" fmla="*/ 12484241 w 12487484"/>
                <a:gd name="connsiteY42" fmla="*/ 963947 h 3844621"/>
                <a:gd name="connsiteX43" fmla="*/ 12469953 w 12487484"/>
                <a:gd name="connsiteY43" fmla="*/ 2285064 h 3844621"/>
                <a:gd name="connsiteX44" fmla="*/ 12451856 w 12487484"/>
                <a:gd name="connsiteY44" fmla="*/ 2353644 h 3844621"/>
                <a:gd name="connsiteX45" fmla="*/ 12383276 w 12487484"/>
                <a:gd name="connsiteY45" fmla="*/ 2366027 h 3844621"/>
                <a:gd name="connsiteX46" fmla="*/ 11691761 w 12487484"/>
                <a:gd name="connsiteY46" fmla="*/ 2029794 h 3844621"/>
                <a:gd name="connsiteX47" fmla="*/ 11668901 w 12487484"/>
                <a:gd name="connsiteY47" fmla="*/ 2022174 h 3844621"/>
                <a:gd name="connsiteX48" fmla="*/ 11655566 w 12487484"/>
                <a:gd name="connsiteY48" fmla="*/ 2194577 h 3844621"/>
                <a:gd name="connsiteX49" fmla="*/ 11584128 w 12487484"/>
                <a:gd name="connsiteY49" fmla="*/ 2228867 h 3844621"/>
                <a:gd name="connsiteX50" fmla="*/ 11033584 w 12487484"/>
                <a:gd name="connsiteY50" fmla="*/ 1923114 h 3844621"/>
                <a:gd name="connsiteX51" fmla="*/ 10986911 w 12487484"/>
                <a:gd name="connsiteY51" fmla="*/ 1969787 h 3844621"/>
                <a:gd name="connsiteX52" fmla="*/ 10927856 w 12487484"/>
                <a:gd name="connsiteY52" fmla="*/ 2024079 h 3844621"/>
                <a:gd name="connsiteX53" fmla="*/ 10824986 w 12487484"/>
                <a:gd name="connsiteY53" fmla="*/ 1970739 h 3844621"/>
                <a:gd name="connsiteX54" fmla="*/ 10773551 w 12487484"/>
                <a:gd name="connsiteY54" fmla="*/ 1924067 h 3844621"/>
                <a:gd name="connsiteX55" fmla="*/ 10659251 w 12487484"/>
                <a:gd name="connsiteY55" fmla="*/ 1918352 h 3844621"/>
                <a:gd name="connsiteX56" fmla="*/ 10527806 w 12487484"/>
                <a:gd name="connsiteY56" fmla="*/ 1784049 h 3844621"/>
                <a:gd name="connsiteX57" fmla="*/ 10526853 w 12487484"/>
                <a:gd name="connsiteY57" fmla="*/ 1557354 h 3844621"/>
                <a:gd name="connsiteX58" fmla="*/ 10108706 w 12487484"/>
                <a:gd name="connsiteY58" fmla="*/ 1549734 h 3844621"/>
                <a:gd name="connsiteX59" fmla="*/ 9232406 w 12487484"/>
                <a:gd name="connsiteY59" fmla="*/ 1378284 h 3844621"/>
                <a:gd name="connsiteX60" fmla="*/ 9091436 w 12487484"/>
                <a:gd name="connsiteY60" fmla="*/ 1402097 h 3844621"/>
                <a:gd name="connsiteX61" fmla="*/ 8968563 w 12487484"/>
                <a:gd name="connsiteY61" fmla="*/ 1426862 h 3844621"/>
                <a:gd name="connsiteX62" fmla="*/ 8947609 w 12487484"/>
                <a:gd name="connsiteY62" fmla="*/ 1684989 h 3844621"/>
                <a:gd name="connsiteX63" fmla="*/ 8789493 w 12487484"/>
                <a:gd name="connsiteY63" fmla="*/ 1699277 h 3844621"/>
                <a:gd name="connsiteX64" fmla="*/ 8536129 w 12487484"/>
                <a:gd name="connsiteY64" fmla="*/ 1922162 h 3844621"/>
                <a:gd name="connsiteX65" fmla="*/ 8554226 w 12487484"/>
                <a:gd name="connsiteY65" fmla="*/ 2011697 h 3844621"/>
                <a:gd name="connsiteX66" fmla="*/ 9207641 w 12487484"/>
                <a:gd name="connsiteY66" fmla="*/ 3028014 h 3844621"/>
                <a:gd name="connsiteX67" fmla="*/ 9228596 w 12487484"/>
                <a:gd name="connsiteY67" fmla="*/ 3066114 h 3844621"/>
                <a:gd name="connsiteX68" fmla="*/ 9166684 w 12487484"/>
                <a:gd name="connsiteY68" fmla="*/ 3221372 h 3844621"/>
                <a:gd name="connsiteX69" fmla="*/ 8579944 w 12487484"/>
                <a:gd name="connsiteY69" fmla="*/ 3349007 h 3844621"/>
                <a:gd name="connsiteX70" fmla="*/ 8467549 w 12487484"/>
                <a:gd name="connsiteY70" fmla="*/ 3207084 h 3844621"/>
                <a:gd name="connsiteX71" fmla="*/ 8461834 w 12487484"/>
                <a:gd name="connsiteY71" fmla="*/ 3130884 h 3844621"/>
                <a:gd name="connsiteX72" fmla="*/ 8254189 w 12487484"/>
                <a:gd name="connsiteY72" fmla="*/ 2768934 h 3844621"/>
                <a:gd name="connsiteX73" fmla="*/ 8157034 w 12487484"/>
                <a:gd name="connsiteY73" fmla="*/ 2700354 h 3844621"/>
                <a:gd name="connsiteX74" fmla="*/ 8100836 w 12487484"/>
                <a:gd name="connsiteY74" fmla="*/ 2590817 h 3844621"/>
                <a:gd name="connsiteX75" fmla="*/ 8110361 w 12487484"/>
                <a:gd name="connsiteY75" fmla="*/ 2505092 h 3844621"/>
                <a:gd name="connsiteX76" fmla="*/ 7992251 w 12487484"/>
                <a:gd name="connsiteY76" fmla="*/ 2415557 h 3844621"/>
                <a:gd name="connsiteX77" fmla="*/ 7176911 w 12487484"/>
                <a:gd name="connsiteY77" fmla="*/ 2394602 h 3844621"/>
                <a:gd name="connsiteX78" fmla="*/ 7079756 w 12487484"/>
                <a:gd name="connsiteY78" fmla="*/ 2497472 h 3844621"/>
                <a:gd name="connsiteX79" fmla="*/ 6839726 w 12487484"/>
                <a:gd name="connsiteY79" fmla="*/ 3675714 h 3844621"/>
                <a:gd name="connsiteX80" fmla="*/ 6826391 w 12487484"/>
                <a:gd name="connsiteY80" fmla="*/ 3735722 h 3844621"/>
                <a:gd name="connsiteX81" fmla="*/ 6663514 w 12487484"/>
                <a:gd name="connsiteY81" fmla="*/ 3839544 h 3844621"/>
                <a:gd name="connsiteX82" fmla="*/ 5959616 w 12487484"/>
                <a:gd name="connsiteY82" fmla="*/ 3651902 h 3844621"/>
                <a:gd name="connsiteX83" fmla="*/ 5924374 w 12487484"/>
                <a:gd name="connsiteY83" fmla="*/ 3638567 h 3844621"/>
                <a:gd name="connsiteX84" fmla="*/ 5887226 w 12487484"/>
                <a:gd name="connsiteY84" fmla="*/ 3551889 h 3844621"/>
                <a:gd name="connsiteX85" fmla="*/ 6127256 w 12487484"/>
                <a:gd name="connsiteY85" fmla="*/ 2304114 h 3844621"/>
                <a:gd name="connsiteX86" fmla="*/ 6078679 w 12487484"/>
                <a:gd name="connsiteY86" fmla="*/ 2234582 h 3844621"/>
                <a:gd name="connsiteX87" fmla="*/ 6045341 w 12487484"/>
                <a:gd name="connsiteY87" fmla="*/ 2173622 h 3844621"/>
                <a:gd name="connsiteX88" fmla="*/ 6071059 w 12487484"/>
                <a:gd name="connsiteY88" fmla="*/ 1761189 h 3844621"/>
                <a:gd name="connsiteX89" fmla="*/ 6008194 w 12487484"/>
                <a:gd name="connsiteY89" fmla="*/ 1606884 h 3844621"/>
                <a:gd name="connsiteX90" fmla="*/ 5916754 w 12487484"/>
                <a:gd name="connsiteY90" fmla="*/ 1394477 h 3844621"/>
                <a:gd name="connsiteX91" fmla="*/ 5913896 w 12487484"/>
                <a:gd name="connsiteY91" fmla="*/ 1378284 h 3844621"/>
                <a:gd name="connsiteX92" fmla="*/ 5899609 w 12487484"/>
                <a:gd name="connsiteY92" fmla="*/ 1377332 h 3844621"/>
                <a:gd name="connsiteX93" fmla="*/ 5870081 w 12487484"/>
                <a:gd name="connsiteY93" fmla="*/ 1530684 h 3844621"/>
                <a:gd name="connsiteX94" fmla="*/ 5684344 w 12487484"/>
                <a:gd name="connsiteY94" fmla="*/ 1505919 h 3844621"/>
                <a:gd name="connsiteX95" fmla="*/ 5612906 w 12487484"/>
                <a:gd name="connsiteY95" fmla="*/ 1546877 h 3844621"/>
                <a:gd name="connsiteX96" fmla="*/ 5476699 w 12487484"/>
                <a:gd name="connsiteY96" fmla="*/ 1633554 h 3844621"/>
                <a:gd name="connsiteX97" fmla="*/ 3397391 w 12487484"/>
                <a:gd name="connsiteY97" fmla="*/ 1566879 h 3844621"/>
                <a:gd name="connsiteX98" fmla="*/ 3293569 w 12487484"/>
                <a:gd name="connsiteY98" fmla="*/ 1495442 h 3844621"/>
                <a:gd name="connsiteX99" fmla="*/ 3277376 w 12487484"/>
                <a:gd name="connsiteY99" fmla="*/ 1461152 h 3844621"/>
                <a:gd name="connsiteX100" fmla="*/ 3192604 w 12487484"/>
                <a:gd name="connsiteY100" fmla="*/ 1450674 h 3844621"/>
                <a:gd name="connsiteX101" fmla="*/ 3053539 w 12487484"/>
                <a:gd name="connsiteY101" fmla="*/ 1438292 h 3844621"/>
                <a:gd name="connsiteX102" fmla="*/ 3013534 w 12487484"/>
                <a:gd name="connsiteY102" fmla="*/ 1331612 h 3844621"/>
                <a:gd name="connsiteX103" fmla="*/ 2981149 w 12487484"/>
                <a:gd name="connsiteY103" fmla="*/ 1301132 h 3844621"/>
                <a:gd name="connsiteX104" fmla="*/ 2736356 w 12487484"/>
                <a:gd name="connsiteY104" fmla="*/ 1256364 h 3844621"/>
                <a:gd name="connsiteX105" fmla="*/ 2726831 w 12487484"/>
                <a:gd name="connsiteY105" fmla="*/ 1360187 h 3844621"/>
                <a:gd name="connsiteX106" fmla="*/ 2604911 w 12487484"/>
                <a:gd name="connsiteY106" fmla="*/ 1417337 h 3844621"/>
                <a:gd name="connsiteX107" fmla="*/ 2537284 w 12487484"/>
                <a:gd name="connsiteY107" fmla="*/ 1391619 h 3844621"/>
                <a:gd name="connsiteX108" fmla="*/ 2446796 w 12487484"/>
                <a:gd name="connsiteY108" fmla="*/ 1294464 h 3844621"/>
                <a:gd name="connsiteX109" fmla="*/ 2455369 w 12487484"/>
                <a:gd name="connsiteY109" fmla="*/ 1223979 h 3844621"/>
                <a:gd name="connsiteX110" fmla="*/ 217583 w 12487484"/>
                <a:gd name="connsiteY110" fmla="*/ 1308347 h 3844621"/>
                <a:gd name="connsiteX111" fmla="*/ 80809 w 12487484"/>
                <a:gd name="connsiteY111" fmla="*/ 1283808 h 3844621"/>
                <a:gd name="connsiteX112" fmla="*/ 231412 w 12487484"/>
                <a:gd name="connsiteY112" fmla="*/ 965492 h 3844621"/>
                <a:gd name="connsiteX113" fmla="*/ 7596011 w 12487484"/>
                <a:gd name="connsiteY113" fmla="*/ 524844 h 3844621"/>
                <a:gd name="connsiteX114" fmla="*/ 7695071 w 12487484"/>
                <a:gd name="connsiteY114" fmla="*/ 515319 h 3844621"/>
                <a:gd name="connsiteX115" fmla="*/ 7796036 w 12487484"/>
                <a:gd name="connsiteY115" fmla="*/ 407687 h 3844621"/>
                <a:gd name="connsiteX116" fmla="*/ 7676021 w 12487484"/>
                <a:gd name="connsiteY116" fmla="*/ 305769 h 3844621"/>
                <a:gd name="connsiteX117" fmla="*/ 7533146 w 12487484"/>
                <a:gd name="connsiteY117" fmla="*/ 299102 h 3844621"/>
                <a:gd name="connsiteX118" fmla="*/ 6267274 w 12487484"/>
                <a:gd name="connsiteY118" fmla="*/ 306722 h 3844621"/>
                <a:gd name="connsiteX119" fmla="*/ 6111064 w 12487484"/>
                <a:gd name="connsiteY119" fmla="*/ 316247 h 3844621"/>
                <a:gd name="connsiteX120" fmla="*/ 5997716 w 12487484"/>
                <a:gd name="connsiteY120" fmla="*/ 427689 h 3844621"/>
                <a:gd name="connsiteX121" fmla="*/ 6094871 w 12487484"/>
                <a:gd name="connsiteY121" fmla="*/ 517224 h 3844621"/>
                <a:gd name="connsiteX122" fmla="*/ 6240604 w 12487484"/>
                <a:gd name="connsiteY122" fmla="*/ 523892 h 3844621"/>
                <a:gd name="connsiteX123" fmla="*/ 7596011 w 12487484"/>
                <a:gd name="connsiteY123" fmla="*/ 524844 h 3844621"/>
                <a:gd name="connsiteX124" fmla="*/ 7583629 w 12487484"/>
                <a:gd name="connsiteY124" fmla="*/ 2253632 h 3844621"/>
                <a:gd name="connsiteX125" fmla="*/ 7566484 w 12487484"/>
                <a:gd name="connsiteY125" fmla="*/ 2244107 h 3844621"/>
                <a:gd name="connsiteX126" fmla="*/ 7595059 w 12487484"/>
                <a:gd name="connsiteY126" fmla="*/ 2182194 h 3844621"/>
                <a:gd name="connsiteX127" fmla="*/ 7644589 w 12487484"/>
                <a:gd name="connsiteY127" fmla="*/ 2015507 h 3844621"/>
                <a:gd name="connsiteX128" fmla="*/ 7552196 w 12487484"/>
                <a:gd name="connsiteY128" fmla="*/ 1925019 h 3844621"/>
                <a:gd name="connsiteX129" fmla="*/ 7241681 w 12487484"/>
                <a:gd name="connsiteY129" fmla="*/ 1949784 h 3844621"/>
                <a:gd name="connsiteX130" fmla="*/ 7166434 w 12487484"/>
                <a:gd name="connsiteY130" fmla="*/ 2125997 h 3844621"/>
                <a:gd name="connsiteX131" fmla="*/ 7270256 w 12487484"/>
                <a:gd name="connsiteY131" fmla="*/ 2266967 h 3844621"/>
                <a:gd name="connsiteX132" fmla="*/ 7636969 w 12487484"/>
                <a:gd name="connsiteY132" fmla="*/ 2270777 h 3844621"/>
                <a:gd name="connsiteX133" fmla="*/ 7828421 w 12487484"/>
                <a:gd name="connsiteY133" fmla="*/ 2191719 h 3844621"/>
                <a:gd name="connsiteX134" fmla="*/ 7765556 w 12487484"/>
                <a:gd name="connsiteY134" fmla="*/ 1945974 h 3844621"/>
                <a:gd name="connsiteX135" fmla="*/ 7721741 w 12487484"/>
                <a:gd name="connsiteY135" fmla="*/ 1977407 h 3844621"/>
                <a:gd name="connsiteX136" fmla="*/ 7713169 w 12487484"/>
                <a:gd name="connsiteY136" fmla="*/ 2066942 h 3844621"/>
                <a:gd name="connsiteX137" fmla="*/ 7583629 w 12487484"/>
                <a:gd name="connsiteY137" fmla="*/ 2253632 h 3844621"/>
                <a:gd name="connsiteX138" fmla="*/ 3063064 w 12487484"/>
                <a:gd name="connsiteY138" fmla="*/ 746777 h 3844621"/>
                <a:gd name="connsiteX139" fmla="*/ 2811604 w 12487484"/>
                <a:gd name="connsiteY139" fmla="*/ 417212 h 3844621"/>
                <a:gd name="connsiteX140" fmla="*/ 2737309 w 12487484"/>
                <a:gd name="connsiteY140" fmla="*/ 448644 h 3844621"/>
                <a:gd name="connsiteX141" fmla="*/ 2666824 w 12487484"/>
                <a:gd name="connsiteY141" fmla="*/ 583899 h 3844621"/>
                <a:gd name="connsiteX142" fmla="*/ 2652536 w 12487484"/>
                <a:gd name="connsiteY142" fmla="*/ 616284 h 3844621"/>
                <a:gd name="connsiteX143" fmla="*/ 2651584 w 12487484"/>
                <a:gd name="connsiteY143" fmla="*/ 706772 h 3844621"/>
                <a:gd name="connsiteX144" fmla="*/ 2701114 w 12487484"/>
                <a:gd name="connsiteY144" fmla="*/ 755349 h 3844621"/>
                <a:gd name="connsiteX145" fmla="*/ 2967814 w 12487484"/>
                <a:gd name="connsiteY145" fmla="*/ 754397 h 3844621"/>
                <a:gd name="connsiteX146" fmla="*/ 3063064 w 12487484"/>
                <a:gd name="connsiteY146" fmla="*/ 746777 h 3844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</a:cxnLst>
              <a:rect l="l" t="t" r="r" b="b"/>
              <a:pathLst>
                <a:path w="12487484" h="3844621">
                  <a:moveTo>
                    <a:pt x="231412" y="965492"/>
                  </a:moveTo>
                  <a:cubicBezTo>
                    <a:pt x="301218" y="935767"/>
                    <a:pt x="58424" y="889274"/>
                    <a:pt x="440831" y="876317"/>
                  </a:cubicBezTo>
                  <a:cubicBezTo>
                    <a:pt x="823238" y="863360"/>
                    <a:pt x="2414411" y="887747"/>
                    <a:pt x="2525854" y="887747"/>
                  </a:cubicBezTo>
                  <a:cubicBezTo>
                    <a:pt x="2526806" y="862029"/>
                    <a:pt x="2533474" y="413402"/>
                    <a:pt x="2537284" y="192422"/>
                  </a:cubicBezTo>
                  <a:cubicBezTo>
                    <a:pt x="2538236" y="158132"/>
                    <a:pt x="2532521" y="111459"/>
                    <a:pt x="2573479" y="103839"/>
                  </a:cubicBezTo>
                  <a:cubicBezTo>
                    <a:pt x="2630629" y="93362"/>
                    <a:pt x="2695399" y="60024"/>
                    <a:pt x="2746834" y="120032"/>
                  </a:cubicBezTo>
                  <a:cubicBezTo>
                    <a:pt x="2807794" y="190517"/>
                    <a:pt x="2866849" y="263859"/>
                    <a:pt x="2926856" y="335297"/>
                  </a:cubicBezTo>
                  <a:cubicBezTo>
                    <a:pt x="2998294" y="420069"/>
                    <a:pt x="3067826" y="506747"/>
                    <a:pt x="3142121" y="589614"/>
                  </a:cubicBezTo>
                  <a:cubicBezTo>
                    <a:pt x="3156409" y="604854"/>
                    <a:pt x="3184984" y="614379"/>
                    <a:pt x="3206891" y="614379"/>
                  </a:cubicBezTo>
                  <a:lnTo>
                    <a:pt x="5449076" y="592472"/>
                  </a:lnTo>
                  <a:lnTo>
                    <a:pt x="5453839" y="592472"/>
                  </a:lnTo>
                  <a:cubicBezTo>
                    <a:pt x="5624336" y="596282"/>
                    <a:pt x="5592904" y="593424"/>
                    <a:pt x="5638624" y="731537"/>
                  </a:cubicBezTo>
                  <a:lnTo>
                    <a:pt x="5795786" y="710582"/>
                  </a:lnTo>
                  <a:cubicBezTo>
                    <a:pt x="5836744" y="703914"/>
                    <a:pt x="5878654" y="694389"/>
                    <a:pt x="5895799" y="752492"/>
                  </a:cubicBezTo>
                  <a:cubicBezTo>
                    <a:pt x="5896751" y="736299"/>
                    <a:pt x="5903419" y="506747"/>
                    <a:pt x="5909134" y="408639"/>
                  </a:cubicBezTo>
                  <a:cubicBezTo>
                    <a:pt x="5915801" y="281957"/>
                    <a:pt x="6027244" y="187659"/>
                    <a:pt x="6180596" y="174324"/>
                  </a:cubicBezTo>
                  <a:lnTo>
                    <a:pt x="8174179" y="1922"/>
                  </a:lnTo>
                  <a:cubicBezTo>
                    <a:pt x="8323721" y="-17128"/>
                    <a:pt x="8415161" y="108602"/>
                    <a:pt x="8412304" y="240047"/>
                  </a:cubicBezTo>
                  <a:cubicBezTo>
                    <a:pt x="8411351" y="266717"/>
                    <a:pt x="8415161" y="282909"/>
                    <a:pt x="8439926" y="301959"/>
                  </a:cubicBezTo>
                  <a:cubicBezTo>
                    <a:pt x="8467549" y="322914"/>
                    <a:pt x="8478979" y="366729"/>
                    <a:pt x="8494219" y="399114"/>
                  </a:cubicBezTo>
                  <a:cubicBezTo>
                    <a:pt x="8514221" y="441977"/>
                    <a:pt x="8530414" y="487697"/>
                    <a:pt x="8544701" y="532464"/>
                  </a:cubicBezTo>
                  <a:cubicBezTo>
                    <a:pt x="8558036" y="573422"/>
                    <a:pt x="8579944" y="602949"/>
                    <a:pt x="8621854" y="615332"/>
                  </a:cubicBezTo>
                  <a:cubicBezTo>
                    <a:pt x="8640904" y="621047"/>
                    <a:pt x="8661859" y="621047"/>
                    <a:pt x="8678051" y="633429"/>
                  </a:cubicBezTo>
                  <a:cubicBezTo>
                    <a:pt x="8695196" y="645812"/>
                    <a:pt x="8707579" y="663909"/>
                    <a:pt x="8709484" y="695342"/>
                  </a:cubicBezTo>
                  <a:cubicBezTo>
                    <a:pt x="8709484" y="700104"/>
                    <a:pt x="8708531" y="704867"/>
                    <a:pt x="8712341" y="705819"/>
                  </a:cubicBezTo>
                  <a:cubicBezTo>
                    <a:pt x="8734249" y="712487"/>
                    <a:pt x="8750441" y="713439"/>
                    <a:pt x="8759013" y="728679"/>
                  </a:cubicBezTo>
                  <a:cubicBezTo>
                    <a:pt x="8771396" y="751539"/>
                    <a:pt x="8761871" y="786782"/>
                    <a:pt x="8761871" y="820119"/>
                  </a:cubicBezTo>
                  <a:cubicBezTo>
                    <a:pt x="8861884" y="837264"/>
                    <a:pt x="8957134" y="851552"/>
                    <a:pt x="9051431" y="869649"/>
                  </a:cubicBezTo>
                  <a:cubicBezTo>
                    <a:pt x="9074291" y="873459"/>
                    <a:pt x="9094293" y="890604"/>
                    <a:pt x="9117154" y="896319"/>
                  </a:cubicBezTo>
                  <a:cubicBezTo>
                    <a:pt x="9147634" y="902987"/>
                    <a:pt x="9180018" y="906797"/>
                    <a:pt x="9211451" y="906797"/>
                  </a:cubicBezTo>
                  <a:lnTo>
                    <a:pt x="9930588" y="906797"/>
                  </a:lnTo>
                  <a:cubicBezTo>
                    <a:pt x="9972499" y="906797"/>
                    <a:pt x="10016313" y="907749"/>
                    <a:pt x="10048699" y="869649"/>
                  </a:cubicBezTo>
                  <a:cubicBezTo>
                    <a:pt x="10054413" y="862029"/>
                    <a:pt x="10071559" y="861077"/>
                    <a:pt x="10082988" y="862029"/>
                  </a:cubicBezTo>
                  <a:lnTo>
                    <a:pt x="11548886" y="885842"/>
                  </a:lnTo>
                  <a:cubicBezTo>
                    <a:pt x="11582223" y="886794"/>
                    <a:pt x="11607941" y="879174"/>
                    <a:pt x="11634611" y="857267"/>
                  </a:cubicBezTo>
                  <a:cubicBezTo>
                    <a:pt x="11788916" y="730584"/>
                    <a:pt x="11946078" y="606759"/>
                    <a:pt x="12101336" y="481029"/>
                  </a:cubicBezTo>
                  <a:cubicBezTo>
                    <a:pt x="12132769" y="455312"/>
                    <a:pt x="12157534" y="452454"/>
                    <a:pt x="12187061" y="484839"/>
                  </a:cubicBezTo>
                  <a:cubicBezTo>
                    <a:pt x="12207063" y="505794"/>
                    <a:pt x="12233734" y="520082"/>
                    <a:pt x="12255641" y="540084"/>
                  </a:cubicBezTo>
                  <a:cubicBezTo>
                    <a:pt x="12267071" y="550562"/>
                    <a:pt x="12274691" y="562944"/>
                    <a:pt x="12279453" y="577232"/>
                  </a:cubicBezTo>
                  <a:cubicBezTo>
                    <a:pt x="12289931" y="613427"/>
                    <a:pt x="12297551" y="650574"/>
                    <a:pt x="12307076" y="687722"/>
                  </a:cubicBezTo>
                  <a:cubicBezTo>
                    <a:pt x="12317553" y="727727"/>
                    <a:pt x="12338509" y="752492"/>
                    <a:pt x="12382323" y="762017"/>
                  </a:cubicBezTo>
                  <a:cubicBezTo>
                    <a:pt x="12403278" y="766779"/>
                    <a:pt x="12429949" y="786782"/>
                    <a:pt x="12438521" y="806784"/>
                  </a:cubicBezTo>
                  <a:cubicBezTo>
                    <a:pt x="12459476" y="857267"/>
                    <a:pt x="12484241" y="911559"/>
                    <a:pt x="12484241" y="963947"/>
                  </a:cubicBezTo>
                  <a:cubicBezTo>
                    <a:pt x="12485194" y="1183022"/>
                    <a:pt x="12496623" y="2063132"/>
                    <a:pt x="12469953" y="2285064"/>
                  </a:cubicBezTo>
                  <a:cubicBezTo>
                    <a:pt x="12467096" y="2307924"/>
                    <a:pt x="12460428" y="2331737"/>
                    <a:pt x="12451856" y="2353644"/>
                  </a:cubicBezTo>
                  <a:cubicBezTo>
                    <a:pt x="12439473" y="2381267"/>
                    <a:pt x="12408994" y="2381267"/>
                    <a:pt x="12383276" y="2366027"/>
                  </a:cubicBezTo>
                  <a:cubicBezTo>
                    <a:pt x="12305171" y="2317449"/>
                    <a:pt x="11838446" y="2096469"/>
                    <a:pt x="11691761" y="2029794"/>
                  </a:cubicBezTo>
                  <a:cubicBezTo>
                    <a:pt x="11686046" y="2026937"/>
                    <a:pt x="11680331" y="2025984"/>
                    <a:pt x="11668901" y="2022174"/>
                  </a:cubicBezTo>
                  <a:cubicBezTo>
                    <a:pt x="11664138" y="2082182"/>
                    <a:pt x="11656519" y="2138379"/>
                    <a:pt x="11655566" y="2194577"/>
                  </a:cubicBezTo>
                  <a:cubicBezTo>
                    <a:pt x="11654613" y="2254584"/>
                    <a:pt x="11629849" y="2259347"/>
                    <a:pt x="11584128" y="2228867"/>
                  </a:cubicBezTo>
                  <a:cubicBezTo>
                    <a:pt x="11489831" y="2165049"/>
                    <a:pt x="11087876" y="1930734"/>
                    <a:pt x="11033584" y="1923114"/>
                  </a:cubicBezTo>
                  <a:cubicBezTo>
                    <a:pt x="11005009" y="1919304"/>
                    <a:pt x="10985959" y="1938354"/>
                    <a:pt x="10986911" y="1969787"/>
                  </a:cubicBezTo>
                  <a:cubicBezTo>
                    <a:pt x="10988816" y="2012649"/>
                    <a:pt x="10965956" y="2026937"/>
                    <a:pt x="10927856" y="2024079"/>
                  </a:cubicBezTo>
                  <a:cubicBezTo>
                    <a:pt x="10905949" y="2022174"/>
                    <a:pt x="10826891" y="1986932"/>
                    <a:pt x="10824986" y="1970739"/>
                  </a:cubicBezTo>
                  <a:cubicBezTo>
                    <a:pt x="10822128" y="1934544"/>
                    <a:pt x="10805936" y="1924067"/>
                    <a:pt x="10773551" y="1924067"/>
                  </a:cubicBezTo>
                  <a:cubicBezTo>
                    <a:pt x="10735451" y="1923114"/>
                    <a:pt x="10697351" y="1921209"/>
                    <a:pt x="10659251" y="1918352"/>
                  </a:cubicBezTo>
                  <a:cubicBezTo>
                    <a:pt x="10574478" y="1912637"/>
                    <a:pt x="10531616" y="1868822"/>
                    <a:pt x="10527806" y="1784049"/>
                  </a:cubicBezTo>
                  <a:cubicBezTo>
                    <a:pt x="10525901" y="1747854"/>
                    <a:pt x="10526853" y="1604979"/>
                    <a:pt x="10526853" y="1557354"/>
                  </a:cubicBezTo>
                  <a:cubicBezTo>
                    <a:pt x="10468751" y="1557354"/>
                    <a:pt x="10190621" y="1556402"/>
                    <a:pt x="10108706" y="1549734"/>
                  </a:cubicBezTo>
                  <a:cubicBezTo>
                    <a:pt x="10074416" y="1546877"/>
                    <a:pt x="9306701" y="1384952"/>
                    <a:pt x="9232406" y="1378284"/>
                  </a:cubicBezTo>
                  <a:cubicBezTo>
                    <a:pt x="9183829" y="1374474"/>
                    <a:pt x="9138109" y="1374474"/>
                    <a:pt x="9091436" y="1402097"/>
                  </a:cubicBezTo>
                  <a:cubicBezTo>
                    <a:pt x="9059051" y="1422099"/>
                    <a:pt x="9012379" y="1419242"/>
                    <a:pt x="8968563" y="1426862"/>
                  </a:cubicBezTo>
                  <a:cubicBezTo>
                    <a:pt x="8961896" y="1511634"/>
                    <a:pt x="8954276" y="1598312"/>
                    <a:pt x="8947609" y="1684989"/>
                  </a:cubicBezTo>
                  <a:cubicBezTo>
                    <a:pt x="8893316" y="1689752"/>
                    <a:pt x="8840929" y="1693562"/>
                    <a:pt x="8789493" y="1699277"/>
                  </a:cubicBezTo>
                  <a:cubicBezTo>
                    <a:pt x="8685671" y="1709754"/>
                    <a:pt x="8556131" y="1820244"/>
                    <a:pt x="8536129" y="1922162"/>
                  </a:cubicBezTo>
                  <a:cubicBezTo>
                    <a:pt x="8530414" y="1949784"/>
                    <a:pt x="8538986" y="1986932"/>
                    <a:pt x="8554226" y="2011697"/>
                  </a:cubicBezTo>
                  <a:cubicBezTo>
                    <a:pt x="8638046" y="2155524"/>
                    <a:pt x="9080959" y="2839419"/>
                    <a:pt x="9207641" y="3028014"/>
                  </a:cubicBezTo>
                  <a:cubicBezTo>
                    <a:pt x="9215261" y="3040397"/>
                    <a:pt x="9222881" y="3052779"/>
                    <a:pt x="9228596" y="3066114"/>
                  </a:cubicBezTo>
                  <a:cubicBezTo>
                    <a:pt x="9263838" y="3145172"/>
                    <a:pt x="9248599" y="3196607"/>
                    <a:pt x="9166684" y="3221372"/>
                  </a:cubicBezTo>
                  <a:cubicBezTo>
                    <a:pt x="9027618" y="3263282"/>
                    <a:pt x="8635189" y="3346149"/>
                    <a:pt x="8579944" y="3349007"/>
                  </a:cubicBezTo>
                  <a:cubicBezTo>
                    <a:pt x="8485646" y="3354722"/>
                    <a:pt x="8444689" y="3298524"/>
                    <a:pt x="8467549" y="3207084"/>
                  </a:cubicBezTo>
                  <a:cubicBezTo>
                    <a:pt x="8473264" y="3183272"/>
                    <a:pt x="8473264" y="3151839"/>
                    <a:pt x="8461834" y="3130884"/>
                  </a:cubicBezTo>
                  <a:cubicBezTo>
                    <a:pt x="8395159" y="3008964"/>
                    <a:pt x="8328484" y="2886092"/>
                    <a:pt x="8254189" y="2768934"/>
                  </a:cubicBezTo>
                  <a:cubicBezTo>
                    <a:pt x="8234186" y="2737502"/>
                    <a:pt x="8193229" y="2715594"/>
                    <a:pt x="8157034" y="2700354"/>
                  </a:cubicBezTo>
                  <a:cubicBezTo>
                    <a:pt x="8100836" y="2677494"/>
                    <a:pt x="8083691" y="2648919"/>
                    <a:pt x="8100836" y="2590817"/>
                  </a:cubicBezTo>
                  <a:cubicBezTo>
                    <a:pt x="8108456" y="2563194"/>
                    <a:pt x="8115124" y="2532714"/>
                    <a:pt x="8110361" y="2505092"/>
                  </a:cubicBezTo>
                  <a:cubicBezTo>
                    <a:pt x="8099884" y="2441274"/>
                    <a:pt x="8049401" y="2420319"/>
                    <a:pt x="7992251" y="2415557"/>
                  </a:cubicBezTo>
                  <a:cubicBezTo>
                    <a:pt x="7840804" y="2402222"/>
                    <a:pt x="7296926" y="2383172"/>
                    <a:pt x="7176911" y="2394602"/>
                  </a:cubicBezTo>
                  <a:cubicBezTo>
                    <a:pt x="7090234" y="2403174"/>
                    <a:pt x="7091186" y="2412699"/>
                    <a:pt x="7079756" y="2497472"/>
                  </a:cubicBezTo>
                  <a:cubicBezTo>
                    <a:pt x="7053086" y="2698449"/>
                    <a:pt x="6889256" y="3490929"/>
                    <a:pt x="6839726" y="3675714"/>
                  </a:cubicBezTo>
                  <a:cubicBezTo>
                    <a:pt x="6834011" y="3695717"/>
                    <a:pt x="6830201" y="3715719"/>
                    <a:pt x="6826391" y="3735722"/>
                  </a:cubicBezTo>
                  <a:cubicBezTo>
                    <a:pt x="6811151" y="3814779"/>
                    <a:pt x="6741619" y="3860499"/>
                    <a:pt x="6663514" y="3839544"/>
                  </a:cubicBezTo>
                  <a:lnTo>
                    <a:pt x="5959616" y="3651902"/>
                  </a:lnTo>
                  <a:cubicBezTo>
                    <a:pt x="5947234" y="3649044"/>
                    <a:pt x="5935804" y="3643329"/>
                    <a:pt x="5924374" y="3638567"/>
                  </a:cubicBezTo>
                  <a:cubicBezTo>
                    <a:pt x="5883416" y="3621422"/>
                    <a:pt x="5871986" y="3600467"/>
                    <a:pt x="5887226" y="3551889"/>
                  </a:cubicBezTo>
                  <a:cubicBezTo>
                    <a:pt x="5978666" y="3262329"/>
                    <a:pt x="6119636" y="2426034"/>
                    <a:pt x="6127256" y="2304114"/>
                  </a:cubicBezTo>
                  <a:cubicBezTo>
                    <a:pt x="6129161" y="2267919"/>
                    <a:pt x="6116779" y="2242202"/>
                    <a:pt x="6078679" y="2234582"/>
                  </a:cubicBezTo>
                  <a:cubicBezTo>
                    <a:pt x="6042484" y="2227914"/>
                    <a:pt x="6034864" y="2200292"/>
                    <a:pt x="6045341" y="2173622"/>
                  </a:cubicBezTo>
                  <a:cubicBezTo>
                    <a:pt x="6099634" y="2038367"/>
                    <a:pt x="6078679" y="1899302"/>
                    <a:pt x="6071059" y="1761189"/>
                  </a:cubicBezTo>
                  <a:cubicBezTo>
                    <a:pt x="6067249" y="1702134"/>
                    <a:pt x="6053914" y="1645937"/>
                    <a:pt x="6008194" y="1606884"/>
                  </a:cubicBezTo>
                  <a:cubicBezTo>
                    <a:pt x="5942471" y="1549734"/>
                    <a:pt x="5905324" y="1484012"/>
                    <a:pt x="5916754" y="1394477"/>
                  </a:cubicBezTo>
                  <a:cubicBezTo>
                    <a:pt x="5917706" y="1389714"/>
                    <a:pt x="5914849" y="1383999"/>
                    <a:pt x="5913896" y="1378284"/>
                  </a:cubicBezTo>
                  <a:lnTo>
                    <a:pt x="5899609" y="1377332"/>
                  </a:lnTo>
                  <a:cubicBezTo>
                    <a:pt x="5890084" y="1425909"/>
                    <a:pt x="5880559" y="1475439"/>
                    <a:pt x="5870081" y="1530684"/>
                  </a:cubicBezTo>
                  <a:cubicBezTo>
                    <a:pt x="5808169" y="1523064"/>
                    <a:pt x="5745304" y="1518302"/>
                    <a:pt x="5684344" y="1505919"/>
                  </a:cubicBezTo>
                  <a:cubicBezTo>
                    <a:pt x="5643386" y="1497347"/>
                    <a:pt x="5620526" y="1511634"/>
                    <a:pt x="5612906" y="1546877"/>
                  </a:cubicBezTo>
                  <a:cubicBezTo>
                    <a:pt x="5595761" y="1623077"/>
                    <a:pt x="5540516" y="1635459"/>
                    <a:pt x="5476699" y="1633554"/>
                  </a:cubicBezTo>
                  <a:lnTo>
                    <a:pt x="3397391" y="1566879"/>
                  </a:lnTo>
                  <a:cubicBezTo>
                    <a:pt x="3345956" y="1564974"/>
                    <a:pt x="3309761" y="1545924"/>
                    <a:pt x="3293569" y="1495442"/>
                  </a:cubicBezTo>
                  <a:cubicBezTo>
                    <a:pt x="3289759" y="1484012"/>
                    <a:pt x="3283091" y="1472582"/>
                    <a:pt x="3277376" y="1461152"/>
                  </a:cubicBezTo>
                  <a:cubicBezTo>
                    <a:pt x="3241181" y="1389714"/>
                    <a:pt x="3237371" y="1388762"/>
                    <a:pt x="3192604" y="1450674"/>
                  </a:cubicBezTo>
                  <a:cubicBezTo>
                    <a:pt x="3165934" y="1487822"/>
                    <a:pt x="3073541" y="1481154"/>
                    <a:pt x="3053539" y="1438292"/>
                  </a:cubicBezTo>
                  <a:cubicBezTo>
                    <a:pt x="3037346" y="1404002"/>
                    <a:pt x="3028774" y="1366854"/>
                    <a:pt x="3013534" y="1331612"/>
                  </a:cubicBezTo>
                  <a:cubicBezTo>
                    <a:pt x="3007819" y="1319229"/>
                    <a:pt x="2990674" y="1300179"/>
                    <a:pt x="2981149" y="1301132"/>
                  </a:cubicBezTo>
                  <a:cubicBezTo>
                    <a:pt x="2915426" y="1309704"/>
                    <a:pt x="2759216" y="1260174"/>
                    <a:pt x="2736356" y="1256364"/>
                  </a:cubicBezTo>
                  <a:cubicBezTo>
                    <a:pt x="2733499" y="1291607"/>
                    <a:pt x="2730641" y="1325897"/>
                    <a:pt x="2726831" y="1360187"/>
                  </a:cubicBezTo>
                  <a:cubicBezTo>
                    <a:pt x="2720164" y="1425909"/>
                    <a:pt x="2661109" y="1452579"/>
                    <a:pt x="2604911" y="1417337"/>
                  </a:cubicBezTo>
                  <a:cubicBezTo>
                    <a:pt x="2584909" y="1404954"/>
                    <a:pt x="2561096" y="1394477"/>
                    <a:pt x="2537284" y="1391619"/>
                  </a:cubicBezTo>
                  <a:cubicBezTo>
                    <a:pt x="2462036" y="1382094"/>
                    <a:pt x="2447749" y="1369712"/>
                    <a:pt x="2446796" y="1294464"/>
                  </a:cubicBezTo>
                  <a:cubicBezTo>
                    <a:pt x="2446796" y="1272557"/>
                    <a:pt x="2451559" y="1251602"/>
                    <a:pt x="2455369" y="1223979"/>
                  </a:cubicBezTo>
                  <a:cubicBezTo>
                    <a:pt x="2434414" y="1222074"/>
                    <a:pt x="613343" y="1298376"/>
                    <a:pt x="217583" y="1308347"/>
                  </a:cubicBezTo>
                  <a:cubicBezTo>
                    <a:pt x="-178177" y="1318318"/>
                    <a:pt x="88429" y="1315240"/>
                    <a:pt x="80809" y="1283808"/>
                  </a:cubicBezTo>
                  <a:cubicBezTo>
                    <a:pt x="78904" y="1260948"/>
                    <a:pt x="231412" y="1000734"/>
                    <a:pt x="231412" y="965492"/>
                  </a:cubicBezTo>
                  <a:close/>
                  <a:moveTo>
                    <a:pt x="7596011" y="524844"/>
                  </a:moveTo>
                  <a:cubicBezTo>
                    <a:pt x="7629349" y="524844"/>
                    <a:pt x="7662686" y="521987"/>
                    <a:pt x="7695071" y="515319"/>
                  </a:cubicBezTo>
                  <a:cubicBezTo>
                    <a:pt x="7757936" y="503889"/>
                    <a:pt x="7800799" y="456264"/>
                    <a:pt x="7796036" y="407687"/>
                  </a:cubicBezTo>
                  <a:cubicBezTo>
                    <a:pt x="7790321" y="355299"/>
                    <a:pt x="7762699" y="313389"/>
                    <a:pt x="7676021" y="305769"/>
                  </a:cubicBezTo>
                  <a:cubicBezTo>
                    <a:pt x="7628396" y="301959"/>
                    <a:pt x="7580771" y="299102"/>
                    <a:pt x="7533146" y="299102"/>
                  </a:cubicBezTo>
                  <a:lnTo>
                    <a:pt x="6267274" y="306722"/>
                  </a:lnTo>
                  <a:cubicBezTo>
                    <a:pt x="6214886" y="306722"/>
                    <a:pt x="6162499" y="313389"/>
                    <a:pt x="6111064" y="316247"/>
                  </a:cubicBezTo>
                  <a:cubicBezTo>
                    <a:pt x="6032959" y="320057"/>
                    <a:pt x="5997716" y="379112"/>
                    <a:pt x="5997716" y="427689"/>
                  </a:cubicBezTo>
                  <a:cubicBezTo>
                    <a:pt x="5997716" y="466742"/>
                    <a:pt x="6030101" y="505794"/>
                    <a:pt x="6094871" y="517224"/>
                  </a:cubicBezTo>
                  <a:cubicBezTo>
                    <a:pt x="6143449" y="525797"/>
                    <a:pt x="6192026" y="523892"/>
                    <a:pt x="6240604" y="523892"/>
                  </a:cubicBezTo>
                  <a:cubicBezTo>
                    <a:pt x="6466346" y="526749"/>
                    <a:pt x="7370269" y="525797"/>
                    <a:pt x="7596011" y="524844"/>
                  </a:cubicBezTo>
                  <a:close/>
                  <a:moveTo>
                    <a:pt x="7583629" y="2253632"/>
                  </a:moveTo>
                  <a:cubicBezTo>
                    <a:pt x="7577914" y="2250774"/>
                    <a:pt x="7572199" y="2246964"/>
                    <a:pt x="7566484" y="2244107"/>
                  </a:cubicBezTo>
                  <a:cubicBezTo>
                    <a:pt x="7576009" y="2223152"/>
                    <a:pt x="7579819" y="2197434"/>
                    <a:pt x="7595059" y="2182194"/>
                  </a:cubicBezTo>
                  <a:cubicBezTo>
                    <a:pt x="7641731" y="2133617"/>
                    <a:pt x="7651256" y="2077419"/>
                    <a:pt x="7644589" y="2015507"/>
                  </a:cubicBezTo>
                  <a:cubicBezTo>
                    <a:pt x="7637921" y="1949784"/>
                    <a:pt x="7617919" y="1929782"/>
                    <a:pt x="7552196" y="1925019"/>
                  </a:cubicBezTo>
                  <a:cubicBezTo>
                    <a:pt x="7523621" y="1923114"/>
                    <a:pt x="7314071" y="1931687"/>
                    <a:pt x="7241681" y="1949784"/>
                  </a:cubicBezTo>
                  <a:cubicBezTo>
                    <a:pt x="7158814" y="1970739"/>
                    <a:pt x="7131191" y="2048844"/>
                    <a:pt x="7166434" y="2125997"/>
                  </a:cubicBezTo>
                  <a:cubicBezTo>
                    <a:pt x="7183579" y="2163144"/>
                    <a:pt x="7231204" y="2271729"/>
                    <a:pt x="7270256" y="2266967"/>
                  </a:cubicBezTo>
                  <a:cubicBezTo>
                    <a:pt x="7392176" y="2269824"/>
                    <a:pt x="7515049" y="2263157"/>
                    <a:pt x="7636969" y="2270777"/>
                  </a:cubicBezTo>
                  <a:cubicBezTo>
                    <a:pt x="7717931" y="2275539"/>
                    <a:pt x="7775081" y="2248869"/>
                    <a:pt x="7828421" y="2191719"/>
                  </a:cubicBezTo>
                  <a:cubicBezTo>
                    <a:pt x="7911289" y="2103137"/>
                    <a:pt x="7881761" y="1980264"/>
                    <a:pt x="7765556" y="1945974"/>
                  </a:cubicBezTo>
                  <a:cubicBezTo>
                    <a:pt x="7736981" y="1937402"/>
                    <a:pt x="7720789" y="1941212"/>
                    <a:pt x="7721741" y="1977407"/>
                  </a:cubicBezTo>
                  <a:cubicBezTo>
                    <a:pt x="7722694" y="2006934"/>
                    <a:pt x="7718884" y="2037414"/>
                    <a:pt x="7713169" y="2066942"/>
                  </a:cubicBezTo>
                  <a:cubicBezTo>
                    <a:pt x="7693166" y="2146952"/>
                    <a:pt x="7644589" y="2205054"/>
                    <a:pt x="7583629" y="2253632"/>
                  </a:cubicBezTo>
                  <a:close/>
                  <a:moveTo>
                    <a:pt x="3063064" y="746777"/>
                  </a:moveTo>
                  <a:cubicBezTo>
                    <a:pt x="2992579" y="615332"/>
                    <a:pt x="2907806" y="511509"/>
                    <a:pt x="2811604" y="417212"/>
                  </a:cubicBezTo>
                  <a:cubicBezTo>
                    <a:pt x="2776361" y="381969"/>
                    <a:pt x="2743024" y="399114"/>
                    <a:pt x="2737309" y="448644"/>
                  </a:cubicBezTo>
                  <a:cubicBezTo>
                    <a:pt x="2730641" y="502937"/>
                    <a:pt x="2725879" y="556277"/>
                    <a:pt x="2666824" y="583899"/>
                  </a:cubicBezTo>
                  <a:cubicBezTo>
                    <a:pt x="2658251" y="587709"/>
                    <a:pt x="2653489" y="604854"/>
                    <a:pt x="2652536" y="616284"/>
                  </a:cubicBezTo>
                  <a:cubicBezTo>
                    <a:pt x="2650631" y="645812"/>
                    <a:pt x="2651584" y="676292"/>
                    <a:pt x="2651584" y="706772"/>
                  </a:cubicBezTo>
                  <a:cubicBezTo>
                    <a:pt x="2651584" y="739157"/>
                    <a:pt x="2665871" y="755349"/>
                    <a:pt x="2701114" y="755349"/>
                  </a:cubicBezTo>
                  <a:lnTo>
                    <a:pt x="2967814" y="754397"/>
                  </a:lnTo>
                  <a:cubicBezTo>
                    <a:pt x="2996389" y="754397"/>
                    <a:pt x="3024011" y="750587"/>
                    <a:pt x="3063064" y="746777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  <a:scene3d>
              <a:camera prst="isometricOffAxis1Top">
                <a:rot lat="18005211" lon="2939518" rev="19210971"/>
              </a:camera>
              <a:lightRig rig="threePt" dir="t"/>
            </a:scene3d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595" name="Rectangle 2594">
            <a:extLst>
              <a:ext uri="{FF2B5EF4-FFF2-40B4-BE49-F238E27FC236}">
                <a16:creationId xmlns:a16="http://schemas.microsoft.com/office/drawing/2014/main" id="{43B5A434-BAFC-4282-B1E2-DAB1D1D45BB2}"/>
              </a:ext>
            </a:extLst>
          </p:cNvPr>
          <p:cNvSpPr/>
          <p:nvPr/>
        </p:nvSpPr>
        <p:spPr>
          <a:xfrm>
            <a:off x="4183907" y="1981949"/>
            <a:ext cx="3343276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en-US" sz="2400" dirty="0">
                <a:solidFill>
                  <a:schemeClr val="accent4"/>
                </a:solidFill>
              </a:rPr>
              <a:t>NO GUNS ALLOWED</a:t>
            </a:r>
          </a:p>
        </p:txBody>
      </p:sp>
      <p:grpSp>
        <p:nvGrpSpPr>
          <p:cNvPr id="2596" name="Group 2595">
            <a:extLst>
              <a:ext uri="{FF2B5EF4-FFF2-40B4-BE49-F238E27FC236}">
                <a16:creationId xmlns:a16="http://schemas.microsoft.com/office/drawing/2014/main" id="{EAF12515-88FD-403A-8D2B-6E59F8F77AED}"/>
              </a:ext>
            </a:extLst>
          </p:cNvPr>
          <p:cNvGrpSpPr/>
          <p:nvPr/>
        </p:nvGrpSpPr>
        <p:grpSpPr>
          <a:xfrm>
            <a:off x="4183907" y="2619652"/>
            <a:ext cx="3343276" cy="646331"/>
            <a:chOff x="4981575" y="3429000"/>
            <a:chExt cx="3343276" cy="646331"/>
          </a:xfrm>
        </p:grpSpPr>
        <p:sp>
          <p:nvSpPr>
            <p:cNvPr id="2597" name="TextBox 2596">
              <a:extLst>
                <a:ext uri="{FF2B5EF4-FFF2-40B4-BE49-F238E27FC236}">
                  <a16:creationId xmlns:a16="http://schemas.microsoft.com/office/drawing/2014/main" id="{E80C9BF6-A0BF-4F64-9307-3A463BC2B812}"/>
                </a:ext>
              </a:extLst>
            </p:cNvPr>
            <p:cNvSpPr txBox="1"/>
            <p:nvPr/>
          </p:nvSpPr>
          <p:spPr>
            <a:xfrm>
              <a:off x="4981575" y="3429000"/>
              <a:ext cx="13620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>
                  <a:solidFill>
                    <a:schemeClr val="accent2"/>
                  </a:solidFill>
                  <a:cs typeface="Arial" pitchFamily="34" charset="0"/>
                </a:rPr>
                <a:t>Your</a:t>
              </a:r>
            </a:p>
            <a:p>
              <a:r>
                <a:rPr lang="en-US" altLang="ko-KR" dirty="0">
                  <a:solidFill>
                    <a:schemeClr val="accent2"/>
                  </a:solidFill>
                  <a:cs typeface="Arial" pitchFamily="34" charset="0"/>
                </a:rPr>
                <a:t>Text Here</a:t>
              </a:r>
              <a:endParaRPr lang="ko-KR" altLang="en-US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598" name="TextBox 2597">
              <a:extLst>
                <a:ext uri="{FF2B5EF4-FFF2-40B4-BE49-F238E27FC236}">
                  <a16:creationId xmlns:a16="http://schemas.microsoft.com/office/drawing/2014/main" id="{85196A39-4743-40FF-AD13-3D3625BB3DA0}"/>
                </a:ext>
              </a:extLst>
            </p:cNvPr>
            <p:cNvSpPr txBox="1"/>
            <p:nvPr/>
          </p:nvSpPr>
          <p:spPr>
            <a:xfrm>
              <a:off x="6343651" y="3429000"/>
              <a:ext cx="1981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  <a:r>
                <a:rPr lang="ko-KR" altLang="en-US" sz="1200" dirty="0">
                  <a:cs typeface="Arial" pitchFamily="34" charset="0"/>
                </a:rPr>
                <a:t>   </a:t>
              </a:r>
            </a:p>
          </p:txBody>
        </p:sp>
      </p:grpSp>
      <p:grpSp>
        <p:nvGrpSpPr>
          <p:cNvPr id="2599" name="Group 2598">
            <a:extLst>
              <a:ext uri="{FF2B5EF4-FFF2-40B4-BE49-F238E27FC236}">
                <a16:creationId xmlns:a16="http://schemas.microsoft.com/office/drawing/2014/main" id="{97202BE3-A22A-4979-BABE-C9154FC1B5CB}"/>
              </a:ext>
            </a:extLst>
          </p:cNvPr>
          <p:cNvGrpSpPr/>
          <p:nvPr/>
        </p:nvGrpSpPr>
        <p:grpSpPr>
          <a:xfrm>
            <a:off x="4183907" y="3561318"/>
            <a:ext cx="3343276" cy="646331"/>
            <a:chOff x="4981575" y="3429000"/>
            <a:chExt cx="3343276" cy="646331"/>
          </a:xfrm>
        </p:grpSpPr>
        <p:sp>
          <p:nvSpPr>
            <p:cNvPr id="2600" name="TextBox 2599">
              <a:extLst>
                <a:ext uri="{FF2B5EF4-FFF2-40B4-BE49-F238E27FC236}">
                  <a16:creationId xmlns:a16="http://schemas.microsoft.com/office/drawing/2014/main" id="{0ACB84E2-E9BD-4CE3-A3CC-2EB16628FF15}"/>
                </a:ext>
              </a:extLst>
            </p:cNvPr>
            <p:cNvSpPr txBox="1"/>
            <p:nvPr/>
          </p:nvSpPr>
          <p:spPr>
            <a:xfrm>
              <a:off x="4981575" y="3429000"/>
              <a:ext cx="13620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>
                  <a:solidFill>
                    <a:schemeClr val="accent1"/>
                  </a:solidFill>
                  <a:cs typeface="Arial" pitchFamily="34" charset="0"/>
                </a:rPr>
                <a:t>Your</a:t>
              </a:r>
            </a:p>
            <a:p>
              <a:r>
                <a:rPr lang="en-US" altLang="ko-KR" dirty="0">
                  <a:solidFill>
                    <a:schemeClr val="accent1"/>
                  </a:solidFill>
                  <a:cs typeface="Arial" pitchFamily="34" charset="0"/>
                </a:rPr>
                <a:t>Text Here</a:t>
              </a:r>
              <a:endParaRPr lang="ko-KR" altLang="en-US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2601" name="TextBox 2600">
              <a:extLst>
                <a:ext uri="{FF2B5EF4-FFF2-40B4-BE49-F238E27FC236}">
                  <a16:creationId xmlns:a16="http://schemas.microsoft.com/office/drawing/2014/main" id="{87E8D91A-FE31-4A37-AE18-793264652078}"/>
                </a:ext>
              </a:extLst>
            </p:cNvPr>
            <p:cNvSpPr txBox="1"/>
            <p:nvPr/>
          </p:nvSpPr>
          <p:spPr>
            <a:xfrm>
              <a:off x="6343651" y="3429000"/>
              <a:ext cx="1981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  <a:r>
                <a:rPr lang="ko-KR" altLang="en-US" sz="1200" dirty="0">
                  <a:cs typeface="Arial" pitchFamily="34" charset="0"/>
                </a:rPr>
                <a:t>   </a:t>
              </a:r>
            </a:p>
          </p:txBody>
        </p:sp>
      </p:grpSp>
      <p:sp>
        <p:nvSpPr>
          <p:cNvPr id="2602" name="Rectangle 2601">
            <a:extLst>
              <a:ext uri="{FF2B5EF4-FFF2-40B4-BE49-F238E27FC236}">
                <a16:creationId xmlns:a16="http://schemas.microsoft.com/office/drawing/2014/main" id="{4F517CB7-F66B-479F-8657-E5AAB8D645CF}"/>
              </a:ext>
            </a:extLst>
          </p:cNvPr>
          <p:cNvSpPr/>
          <p:nvPr/>
        </p:nvSpPr>
        <p:spPr>
          <a:xfrm>
            <a:off x="7938365" y="2062833"/>
            <a:ext cx="66021" cy="26574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3" name="TextBox 2602">
            <a:extLst>
              <a:ext uri="{FF2B5EF4-FFF2-40B4-BE49-F238E27FC236}">
                <a16:creationId xmlns:a16="http://schemas.microsoft.com/office/drawing/2014/main" id="{D6C2DE22-7C20-42BC-8F9B-663A255CBB17}"/>
              </a:ext>
            </a:extLst>
          </p:cNvPr>
          <p:cNvSpPr txBox="1"/>
          <p:nvPr/>
        </p:nvSpPr>
        <p:spPr>
          <a:xfrm>
            <a:off x="8265486" y="2154304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Simple Portfolio Presentation</a:t>
            </a:r>
          </a:p>
        </p:txBody>
      </p:sp>
      <p:sp>
        <p:nvSpPr>
          <p:cNvPr id="2604" name="TextBox 2603">
            <a:extLst>
              <a:ext uri="{FF2B5EF4-FFF2-40B4-BE49-F238E27FC236}">
                <a16:creationId xmlns:a16="http://schemas.microsoft.com/office/drawing/2014/main" id="{37849F5D-9C9E-40EB-BBAB-A2397DA00751}"/>
              </a:ext>
            </a:extLst>
          </p:cNvPr>
          <p:cNvSpPr txBox="1"/>
          <p:nvPr/>
        </p:nvSpPr>
        <p:spPr>
          <a:xfrm>
            <a:off x="8265486" y="2475464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Presentation</a:t>
            </a:r>
          </a:p>
        </p:txBody>
      </p:sp>
      <p:sp>
        <p:nvSpPr>
          <p:cNvPr id="2605" name="TextBox 2604">
            <a:extLst>
              <a:ext uri="{FF2B5EF4-FFF2-40B4-BE49-F238E27FC236}">
                <a16:creationId xmlns:a16="http://schemas.microsoft.com/office/drawing/2014/main" id="{CBCB7A5C-3944-4760-A8CB-A1FA86F1761E}"/>
              </a:ext>
            </a:extLst>
          </p:cNvPr>
          <p:cNvSpPr txBox="1"/>
          <p:nvPr/>
        </p:nvSpPr>
        <p:spPr>
          <a:xfrm>
            <a:off x="8265486" y="3438944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Portfolio Presentation</a:t>
            </a:r>
          </a:p>
        </p:txBody>
      </p:sp>
      <p:sp>
        <p:nvSpPr>
          <p:cNvPr id="2606" name="TextBox 2605">
            <a:extLst>
              <a:ext uri="{FF2B5EF4-FFF2-40B4-BE49-F238E27FC236}">
                <a16:creationId xmlns:a16="http://schemas.microsoft.com/office/drawing/2014/main" id="{92D01E6B-88A0-40BD-A404-150A7CD20919}"/>
              </a:ext>
            </a:extLst>
          </p:cNvPr>
          <p:cNvSpPr txBox="1"/>
          <p:nvPr/>
        </p:nvSpPr>
        <p:spPr>
          <a:xfrm>
            <a:off x="8265486" y="3117784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Simple Portfolio</a:t>
            </a:r>
          </a:p>
        </p:txBody>
      </p:sp>
      <p:sp>
        <p:nvSpPr>
          <p:cNvPr id="2607" name="TextBox 2606">
            <a:extLst>
              <a:ext uri="{FF2B5EF4-FFF2-40B4-BE49-F238E27FC236}">
                <a16:creationId xmlns:a16="http://schemas.microsoft.com/office/drawing/2014/main" id="{B5EE94F5-8A51-4C4A-9C3A-E9A63274D17A}"/>
              </a:ext>
            </a:extLst>
          </p:cNvPr>
          <p:cNvSpPr txBox="1"/>
          <p:nvPr/>
        </p:nvSpPr>
        <p:spPr>
          <a:xfrm>
            <a:off x="8265486" y="2796624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Portfolio</a:t>
            </a:r>
          </a:p>
        </p:txBody>
      </p:sp>
      <p:sp>
        <p:nvSpPr>
          <p:cNvPr id="2608" name="TextBox 2607">
            <a:extLst>
              <a:ext uri="{FF2B5EF4-FFF2-40B4-BE49-F238E27FC236}">
                <a16:creationId xmlns:a16="http://schemas.microsoft.com/office/drawing/2014/main" id="{ED660A74-8A29-41ED-AC4A-1F3AB83A1135}"/>
              </a:ext>
            </a:extLst>
          </p:cNvPr>
          <p:cNvSpPr txBox="1"/>
          <p:nvPr/>
        </p:nvSpPr>
        <p:spPr>
          <a:xfrm>
            <a:off x="8265486" y="3760104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Presentation</a:t>
            </a:r>
          </a:p>
        </p:txBody>
      </p:sp>
      <p:sp>
        <p:nvSpPr>
          <p:cNvPr id="2609" name="TextBox 2608">
            <a:extLst>
              <a:ext uri="{FF2B5EF4-FFF2-40B4-BE49-F238E27FC236}">
                <a16:creationId xmlns:a16="http://schemas.microsoft.com/office/drawing/2014/main" id="{2C3F6D21-2512-4A6D-80D9-32C30020AC09}"/>
              </a:ext>
            </a:extLst>
          </p:cNvPr>
          <p:cNvSpPr txBox="1"/>
          <p:nvPr/>
        </p:nvSpPr>
        <p:spPr>
          <a:xfrm>
            <a:off x="8265486" y="4402423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Simple Portfolio</a:t>
            </a:r>
          </a:p>
        </p:txBody>
      </p:sp>
      <p:sp>
        <p:nvSpPr>
          <p:cNvPr id="2610" name="TextBox 2609">
            <a:extLst>
              <a:ext uri="{FF2B5EF4-FFF2-40B4-BE49-F238E27FC236}">
                <a16:creationId xmlns:a16="http://schemas.microsoft.com/office/drawing/2014/main" id="{629BF74D-EC65-4695-9BF1-96DEF9AFF67B}"/>
              </a:ext>
            </a:extLst>
          </p:cNvPr>
          <p:cNvSpPr txBox="1"/>
          <p:nvPr/>
        </p:nvSpPr>
        <p:spPr>
          <a:xfrm>
            <a:off x="8265486" y="4081264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Portfolio Presentation</a:t>
            </a:r>
          </a:p>
        </p:txBody>
      </p:sp>
      <p:sp>
        <p:nvSpPr>
          <p:cNvPr id="2611" name="Text Placeholder 17">
            <a:extLst>
              <a:ext uri="{FF2B5EF4-FFF2-40B4-BE49-F238E27FC236}">
                <a16:creationId xmlns:a16="http://schemas.microsoft.com/office/drawing/2014/main" id="{12DBB9C0-D634-4211-8392-2E9F2A36FD5D}"/>
              </a:ext>
            </a:extLst>
          </p:cNvPr>
          <p:cNvSpPr txBox="1">
            <a:spLocks/>
          </p:cNvSpPr>
          <p:nvPr/>
        </p:nvSpPr>
        <p:spPr>
          <a:xfrm>
            <a:off x="8004386" y="5060343"/>
            <a:ext cx="3705644" cy="411758"/>
          </a:xfrm>
          <a:prstGeom prst="rect">
            <a:avLst/>
          </a:prstGeom>
          <a:solidFill>
            <a:schemeClr val="accent3"/>
          </a:solidFill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b="1" i="1" spc="300" dirty="0">
                <a:solidFill>
                  <a:schemeClr val="bg1"/>
                </a:solidFill>
                <a:cs typeface="Arial" pitchFamily="34" charset="0"/>
              </a:rPr>
              <a:t>GUN-FREE ZONE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11278</TotalTime>
  <Words>65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74</cp:revision>
  <dcterms:created xsi:type="dcterms:W3CDTF">2018-02-18T19:39:47Z</dcterms:created>
  <dcterms:modified xsi:type="dcterms:W3CDTF">2019-04-24T07:57:55Z</dcterms:modified>
</cp:coreProperties>
</file>