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230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34" name="Graphic 32">
            <a:extLst>
              <a:ext uri="{FF2B5EF4-FFF2-40B4-BE49-F238E27FC236}">
                <a16:creationId xmlns:a16="http://schemas.microsoft.com/office/drawing/2014/main" id="{6A933F69-BB6F-4595-B17F-09332B450EBA}"/>
              </a:ext>
            </a:extLst>
          </p:cNvPr>
          <p:cNvSpPr/>
          <p:nvPr/>
        </p:nvSpPr>
        <p:spPr>
          <a:xfrm>
            <a:off x="6503377" y="2945318"/>
            <a:ext cx="5688623" cy="3169311"/>
          </a:xfrm>
          <a:custGeom>
            <a:avLst/>
            <a:gdLst>
              <a:gd name="connsiteX0" fmla="*/ 12074923 w 12087225"/>
              <a:gd name="connsiteY0" fmla="*/ 3720594 h 6734175"/>
              <a:gd name="connsiteX1" fmla="*/ 11187193 w 12087225"/>
              <a:gd name="connsiteY1" fmla="*/ 3472944 h 6734175"/>
              <a:gd name="connsiteX2" fmla="*/ 10943353 w 12087225"/>
              <a:gd name="connsiteY2" fmla="*/ 3362454 h 6734175"/>
              <a:gd name="connsiteX3" fmla="*/ 9379348 w 12087225"/>
              <a:gd name="connsiteY3" fmla="*/ 2000379 h 6734175"/>
              <a:gd name="connsiteX4" fmla="*/ 9323151 w 12087225"/>
              <a:gd name="connsiteY4" fmla="*/ 1963231 h 6734175"/>
              <a:gd name="connsiteX5" fmla="*/ 9380301 w 12087225"/>
              <a:gd name="connsiteY5" fmla="*/ 1940371 h 6734175"/>
              <a:gd name="connsiteX6" fmla="*/ 9459358 w 12087225"/>
              <a:gd name="connsiteY6" fmla="*/ 1839406 h 6734175"/>
              <a:gd name="connsiteX7" fmla="*/ 9462216 w 12087225"/>
              <a:gd name="connsiteY7" fmla="*/ 1793686 h 6734175"/>
              <a:gd name="connsiteX8" fmla="*/ 9409828 w 12087225"/>
              <a:gd name="connsiteY8" fmla="*/ 1666051 h 6734175"/>
              <a:gd name="connsiteX9" fmla="*/ 9259333 w 12087225"/>
              <a:gd name="connsiteY9" fmla="*/ 1620331 h 6734175"/>
              <a:gd name="connsiteX10" fmla="*/ 8611633 w 12087225"/>
              <a:gd name="connsiteY10" fmla="*/ 973584 h 6734175"/>
              <a:gd name="connsiteX11" fmla="*/ 8611633 w 12087225"/>
              <a:gd name="connsiteY11" fmla="*/ 906909 h 6734175"/>
              <a:gd name="connsiteX12" fmla="*/ 8644018 w 12087225"/>
              <a:gd name="connsiteY12" fmla="*/ 844044 h 6734175"/>
              <a:gd name="connsiteX13" fmla="*/ 8740220 w 12087225"/>
              <a:gd name="connsiteY13" fmla="*/ 643066 h 6734175"/>
              <a:gd name="connsiteX14" fmla="*/ 8782131 w 12087225"/>
              <a:gd name="connsiteY14" fmla="*/ 459234 h 6734175"/>
              <a:gd name="connsiteX15" fmla="*/ 8708788 w 12087225"/>
              <a:gd name="connsiteY15" fmla="*/ 331599 h 6734175"/>
              <a:gd name="connsiteX16" fmla="*/ 8559245 w 12087225"/>
              <a:gd name="connsiteY16" fmla="*/ 338266 h 6734175"/>
              <a:gd name="connsiteX17" fmla="*/ 8452566 w 12087225"/>
              <a:gd name="connsiteY17" fmla="*/ 383034 h 6734175"/>
              <a:gd name="connsiteX18" fmla="*/ 8287783 w 12087225"/>
              <a:gd name="connsiteY18" fmla="*/ 386844 h 6734175"/>
              <a:gd name="connsiteX19" fmla="*/ 8257304 w 12087225"/>
              <a:gd name="connsiteY19" fmla="*/ 370651 h 6734175"/>
              <a:gd name="connsiteX20" fmla="*/ 8142051 w 12087225"/>
              <a:gd name="connsiteY20" fmla="*/ 263971 h 6734175"/>
              <a:gd name="connsiteX21" fmla="*/ 7830583 w 12087225"/>
              <a:gd name="connsiteY21" fmla="*/ 191581 h 6734175"/>
              <a:gd name="connsiteX22" fmla="*/ 7774386 w 12087225"/>
              <a:gd name="connsiteY22" fmla="*/ 184914 h 6734175"/>
              <a:gd name="connsiteX23" fmla="*/ 7728666 w 12087225"/>
              <a:gd name="connsiteY23" fmla="*/ 153481 h 6734175"/>
              <a:gd name="connsiteX24" fmla="*/ 7712474 w 12087225"/>
              <a:gd name="connsiteY24" fmla="*/ 106809 h 6734175"/>
              <a:gd name="connsiteX25" fmla="*/ 7661991 w 12087225"/>
              <a:gd name="connsiteY25" fmla="*/ 28704 h 6734175"/>
              <a:gd name="connsiteX26" fmla="*/ 7546738 w 12087225"/>
              <a:gd name="connsiteY26" fmla="*/ 30609 h 6734175"/>
              <a:gd name="connsiteX27" fmla="*/ 7502924 w 12087225"/>
              <a:gd name="connsiteY27" fmla="*/ 161101 h 6734175"/>
              <a:gd name="connsiteX28" fmla="*/ 7481968 w 12087225"/>
              <a:gd name="connsiteY28" fmla="*/ 191581 h 6734175"/>
              <a:gd name="connsiteX29" fmla="*/ 6344683 w 12087225"/>
              <a:gd name="connsiteY29" fmla="*/ 221109 h 6734175"/>
              <a:gd name="connsiteX30" fmla="*/ 6279913 w 12087225"/>
              <a:gd name="connsiteY30" fmla="*/ 208726 h 6734175"/>
              <a:gd name="connsiteX31" fmla="*/ 6114179 w 12087225"/>
              <a:gd name="connsiteY31" fmla="*/ 197296 h 6734175"/>
              <a:gd name="connsiteX32" fmla="*/ 6042741 w 12087225"/>
              <a:gd name="connsiteY32" fmla="*/ 218251 h 6734175"/>
              <a:gd name="connsiteX33" fmla="*/ 5417901 w 12087225"/>
              <a:gd name="connsiteY33" fmla="*/ 209679 h 6734175"/>
              <a:gd name="connsiteX34" fmla="*/ 5386468 w 12087225"/>
              <a:gd name="connsiteY34" fmla="*/ 207774 h 6734175"/>
              <a:gd name="connsiteX35" fmla="*/ 5335986 w 12087225"/>
              <a:gd name="connsiteY35" fmla="*/ 227776 h 6734175"/>
              <a:gd name="connsiteX36" fmla="*/ 5315983 w 12087225"/>
              <a:gd name="connsiteY36" fmla="*/ 287784 h 6734175"/>
              <a:gd name="connsiteX37" fmla="*/ 5275026 w 12087225"/>
              <a:gd name="connsiteY37" fmla="*/ 322074 h 6734175"/>
              <a:gd name="connsiteX38" fmla="*/ 1100218 w 12087225"/>
              <a:gd name="connsiteY38" fmla="*/ 305881 h 6734175"/>
              <a:gd name="connsiteX39" fmla="*/ 1025923 w 12087225"/>
              <a:gd name="connsiteY39" fmla="*/ 253494 h 6734175"/>
              <a:gd name="connsiteX40" fmla="*/ 923053 w 12087225"/>
              <a:gd name="connsiteY40" fmla="*/ 189676 h 6734175"/>
              <a:gd name="connsiteX41" fmla="*/ 889716 w 12087225"/>
              <a:gd name="connsiteY41" fmla="*/ 171579 h 6734175"/>
              <a:gd name="connsiteX42" fmla="*/ 853521 w 12087225"/>
              <a:gd name="connsiteY42" fmla="*/ 99189 h 6734175"/>
              <a:gd name="connsiteX43" fmla="*/ 794466 w 12087225"/>
              <a:gd name="connsiteY43" fmla="*/ 50611 h 6734175"/>
              <a:gd name="connsiteX44" fmla="*/ 375366 w 12087225"/>
              <a:gd name="connsiteY44" fmla="*/ 187771 h 6734175"/>
              <a:gd name="connsiteX45" fmla="*/ 319168 w 12087225"/>
              <a:gd name="connsiteY45" fmla="*/ 264924 h 6734175"/>
              <a:gd name="connsiteX46" fmla="*/ 272496 w 12087225"/>
              <a:gd name="connsiteY46" fmla="*/ 306834 h 6734175"/>
              <a:gd name="connsiteX47" fmla="*/ 82948 w 12087225"/>
              <a:gd name="connsiteY47" fmla="*/ 306834 h 6734175"/>
              <a:gd name="connsiteX48" fmla="*/ 81 w 12087225"/>
              <a:gd name="connsiteY48" fmla="*/ 380176 h 6734175"/>
              <a:gd name="connsiteX49" fmla="*/ 15321 w 12087225"/>
              <a:gd name="connsiteY49" fmla="*/ 872619 h 6734175"/>
              <a:gd name="connsiteX50" fmla="*/ 71518 w 12087225"/>
              <a:gd name="connsiteY50" fmla="*/ 939294 h 6734175"/>
              <a:gd name="connsiteX51" fmla="*/ 205821 w 12087225"/>
              <a:gd name="connsiteY51" fmla="*/ 974536 h 6734175"/>
              <a:gd name="connsiteX52" fmla="*/ 233443 w 12087225"/>
              <a:gd name="connsiteY52" fmla="*/ 1425069 h 6734175"/>
              <a:gd name="connsiteX53" fmla="*/ 262971 w 12087225"/>
              <a:gd name="connsiteY53" fmla="*/ 1786066 h 6734175"/>
              <a:gd name="connsiteX54" fmla="*/ 303928 w 12087225"/>
              <a:gd name="connsiteY54" fmla="*/ 1826071 h 6734175"/>
              <a:gd name="connsiteX55" fmla="*/ 1037353 w 12087225"/>
              <a:gd name="connsiteY55" fmla="*/ 1849884 h 6734175"/>
              <a:gd name="connsiteX56" fmla="*/ 1084026 w 12087225"/>
              <a:gd name="connsiteY56" fmla="*/ 1894651 h 6734175"/>
              <a:gd name="connsiteX57" fmla="*/ 1084026 w 12087225"/>
              <a:gd name="connsiteY57" fmla="*/ 1933704 h 6734175"/>
              <a:gd name="connsiteX58" fmla="*/ 1156416 w 12087225"/>
              <a:gd name="connsiteY58" fmla="*/ 2002284 h 6734175"/>
              <a:gd name="connsiteX59" fmla="*/ 2962356 w 12087225"/>
              <a:gd name="connsiteY59" fmla="*/ 1987996 h 6734175"/>
              <a:gd name="connsiteX60" fmla="*/ 3855801 w 12087225"/>
              <a:gd name="connsiteY60" fmla="*/ 2228979 h 6734175"/>
              <a:gd name="connsiteX61" fmla="*/ 4049158 w 12087225"/>
              <a:gd name="connsiteY61" fmla="*/ 2689036 h 6734175"/>
              <a:gd name="connsiteX62" fmla="*/ 4085353 w 12087225"/>
              <a:gd name="connsiteY62" fmla="*/ 3157666 h 6734175"/>
              <a:gd name="connsiteX63" fmla="*/ 4103451 w 12087225"/>
              <a:gd name="connsiteY63" fmla="*/ 3254821 h 6734175"/>
              <a:gd name="connsiteX64" fmla="*/ 4125358 w 12087225"/>
              <a:gd name="connsiteY64" fmla="*/ 3280539 h 6734175"/>
              <a:gd name="connsiteX65" fmla="*/ 4271091 w 12087225"/>
              <a:gd name="connsiteY65" fmla="*/ 3352929 h 6734175"/>
              <a:gd name="connsiteX66" fmla="*/ 5123579 w 12087225"/>
              <a:gd name="connsiteY66" fmla="*/ 3529141 h 6734175"/>
              <a:gd name="connsiteX67" fmla="*/ 5775088 w 12087225"/>
              <a:gd name="connsiteY67" fmla="*/ 3454846 h 6734175"/>
              <a:gd name="connsiteX68" fmla="*/ 5707461 w 12087225"/>
              <a:gd name="connsiteY68" fmla="*/ 3883471 h 6734175"/>
              <a:gd name="connsiteX69" fmla="*/ 6061791 w 12087225"/>
              <a:gd name="connsiteY69" fmla="*/ 4173984 h 6734175"/>
              <a:gd name="connsiteX70" fmla="*/ 6082746 w 12087225"/>
              <a:gd name="connsiteY70" fmla="*/ 4225419 h 6734175"/>
              <a:gd name="connsiteX71" fmla="*/ 5966541 w 12087225"/>
              <a:gd name="connsiteY71" fmla="*/ 4775964 h 6734175"/>
              <a:gd name="connsiteX72" fmla="*/ 6484701 w 12087225"/>
              <a:gd name="connsiteY72" fmla="*/ 4999801 h 6734175"/>
              <a:gd name="connsiteX73" fmla="*/ 6480891 w 12087225"/>
              <a:gd name="connsiteY73" fmla="*/ 5006469 h 6734175"/>
              <a:gd name="connsiteX74" fmla="*/ 6246576 w 12087225"/>
              <a:gd name="connsiteY74" fmla="*/ 5376039 h 6734175"/>
              <a:gd name="connsiteX75" fmla="*/ 6416121 w 12087225"/>
              <a:gd name="connsiteY75" fmla="*/ 5702746 h 6734175"/>
              <a:gd name="connsiteX76" fmla="*/ 6829506 w 12087225"/>
              <a:gd name="connsiteY76" fmla="*/ 5749419 h 6734175"/>
              <a:gd name="connsiteX77" fmla="*/ 6859033 w 12087225"/>
              <a:gd name="connsiteY77" fmla="*/ 5774184 h 6734175"/>
              <a:gd name="connsiteX78" fmla="*/ 6817124 w 12087225"/>
              <a:gd name="connsiteY78" fmla="*/ 6244719 h 6734175"/>
              <a:gd name="connsiteX79" fmla="*/ 7721999 w 12087225"/>
              <a:gd name="connsiteY79" fmla="*/ 6225669 h 6734175"/>
              <a:gd name="connsiteX80" fmla="*/ 8112524 w 12087225"/>
              <a:gd name="connsiteY80" fmla="*/ 6206619 h 6734175"/>
              <a:gd name="connsiteX81" fmla="*/ 8910718 w 12087225"/>
              <a:gd name="connsiteY81" fmla="*/ 6323776 h 6734175"/>
              <a:gd name="connsiteX82" fmla="*/ 9466026 w 12087225"/>
              <a:gd name="connsiteY82" fmla="*/ 6330444 h 6734175"/>
              <a:gd name="connsiteX83" fmla="*/ 9765110 w 12087225"/>
              <a:gd name="connsiteY83" fmla="*/ 6265674 h 6734175"/>
              <a:gd name="connsiteX84" fmla="*/ 10207070 w 12087225"/>
              <a:gd name="connsiteY84" fmla="*/ 6274246 h 6734175"/>
              <a:gd name="connsiteX85" fmla="*/ 11822510 w 12087225"/>
              <a:gd name="connsiteY85" fmla="*/ 6671439 h 6734175"/>
              <a:gd name="connsiteX86" fmla="*/ 12075876 w 12087225"/>
              <a:gd name="connsiteY86" fmla="*/ 6695251 h 6734175"/>
              <a:gd name="connsiteX87" fmla="*/ 12074923 w 12087225"/>
              <a:gd name="connsiteY87" fmla="*/ 3720594 h 6734175"/>
              <a:gd name="connsiteX88" fmla="*/ 6191331 w 12087225"/>
              <a:gd name="connsiteY88" fmla="*/ 3040509 h 6734175"/>
              <a:gd name="connsiteX89" fmla="*/ 6001783 w 12087225"/>
              <a:gd name="connsiteY89" fmla="*/ 3198624 h 6734175"/>
              <a:gd name="connsiteX90" fmla="*/ 5636976 w 12087225"/>
              <a:gd name="connsiteY90" fmla="*/ 3326259 h 6734175"/>
              <a:gd name="connsiteX91" fmla="*/ 4854021 w 12087225"/>
              <a:gd name="connsiteY91" fmla="*/ 3336736 h 6734175"/>
              <a:gd name="connsiteX92" fmla="*/ 4346338 w 12087225"/>
              <a:gd name="connsiteY92" fmla="*/ 3099564 h 6734175"/>
              <a:gd name="connsiteX93" fmla="*/ 4218703 w 12087225"/>
              <a:gd name="connsiteY93" fmla="*/ 2633791 h 6734175"/>
              <a:gd name="connsiteX94" fmla="*/ 4805443 w 12087225"/>
              <a:gd name="connsiteY94" fmla="*/ 2189926 h 6734175"/>
              <a:gd name="connsiteX95" fmla="*/ 4805443 w 12087225"/>
              <a:gd name="connsiteY95" fmla="*/ 2189926 h 6734175"/>
              <a:gd name="connsiteX96" fmla="*/ 4534934 w 12087225"/>
              <a:gd name="connsiteY96" fmla="*/ 2487106 h 6734175"/>
              <a:gd name="connsiteX97" fmla="*/ 4637803 w 12087225"/>
              <a:gd name="connsiteY97" fmla="*/ 2887156 h 6734175"/>
              <a:gd name="connsiteX98" fmla="*/ 4852116 w 12087225"/>
              <a:gd name="connsiteY98" fmla="*/ 3016696 h 6734175"/>
              <a:gd name="connsiteX99" fmla="*/ 4854021 w 12087225"/>
              <a:gd name="connsiteY99" fmla="*/ 3022411 h 6734175"/>
              <a:gd name="connsiteX100" fmla="*/ 4764486 w 12087225"/>
              <a:gd name="connsiteY100" fmla="*/ 3123376 h 6734175"/>
              <a:gd name="connsiteX101" fmla="*/ 4916886 w 12087225"/>
              <a:gd name="connsiteY101" fmla="*/ 3190051 h 6734175"/>
              <a:gd name="connsiteX102" fmla="*/ 5303601 w 12087225"/>
              <a:gd name="connsiteY102" fmla="*/ 2949069 h 6734175"/>
              <a:gd name="connsiteX103" fmla="*/ 5554108 w 12087225"/>
              <a:gd name="connsiteY103" fmla="*/ 2907159 h 6734175"/>
              <a:gd name="connsiteX104" fmla="*/ 6055124 w 12087225"/>
              <a:gd name="connsiteY104" fmla="*/ 2902396 h 6734175"/>
              <a:gd name="connsiteX105" fmla="*/ 6242766 w 12087225"/>
              <a:gd name="connsiteY105" fmla="*/ 2930971 h 6734175"/>
              <a:gd name="connsiteX106" fmla="*/ 6191331 w 12087225"/>
              <a:gd name="connsiteY106" fmla="*/ 3040509 h 6734175"/>
              <a:gd name="connsiteX107" fmla="*/ 8551626 w 12087225"/>
              <a:gd name="connsiteY107" fmla="*/ 470664 h 6734175"/>
              <a:gd name="connsiteX108" fmla="*/ 8630683 w 12087225"/>
              <a:gd name="connsiteY108" fmla="*/ 391606 h 6734175"/>
              <a:gd name="connsiteX109" fmla="*/ 8709741 w 12087225"/>
              <a:gd name="connsiteY109" fmla="*/ 470664 h 6734175"/>
              <a:gd name="connsiteX110" fmla="*/ 8630683 w 12087225"/>
              <a:gd name="connsiteY110" fmla="*/ 549721 h 6734175"/>
              <a:gd name="connsiteX111" fmla="*/ 8551626 w 12087225"/>
              <a:gd name="connsiteY111" fmla="*/ 470664 h 6734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</a:cxnLst>
            <a:rect l="l" t="t" r="r" b="b"/>
            <a:pathLst>
              <a:path w="12087225" h="6734175">
                <a:moveTo>
                  <a:pt x="12074923" y="3720594"/>
                </a:moveTo>
                <a:cubicBezTo>
                  <a:pt x="12074923" y="3629154"/>
                  <a:pt x="11282443" y="3501519"/>
                  <a:pt x="11187193" y="3472944"/>
                </a:cubicBezTo>
                <a:cubicBezTo>
                  <a:pt x="11102420" y="3447226"/>
                  <a:pt x="11018601" y="3409126"/>
                  <a:pt x="10943353" y="3362454"/>
                </a:cubicBezTo>
                <a:cubicBezTo>
                  <a:pt x="10699514" y="3209101"/>
                  <a:pt x="9411733" y="2028001"/>
                  <a:pt x="9379348" y="2000379"/>
                </a:cubicBezTo>
                <a:cubicBezTo>
                  <a:pt x="9364108" y="1987996"/>
                  <a:pt x="9346963" y="1978471"/>
                  <a:pt x="9323151" y="1963231"/>
                </a:cubicBezTo>
                <a:cubicBezTo>
                  <a:pt x="9346963" y="1953706"/>
                  <a:pt x="9363156" y="1944181"/>
                  <a:pt x="9380301" y="1940371"/>
                </a:cubicBezTo>
                <a:cubicBezTo>
                  <a:pt x="9444118" y="1925131"/>
                  <a:pt x="9459358" y="1905129"/>
                  <a:pt x="9459358" y="1839406"/>
                </a:cubicBezTo>
                <a:cubicBezTo>
                  <a:pt x="9459358" y="1824166"/>
                  <a:pt x="9461263" y="1808926"/>
                  <a:pt x="9462216" y="1793686"/>
                </a:cubicBezTo>
                <a:cubicBezTo>
                  <a:pt x="9465073" y="1743204"/>
                  <a:pt x="9454595" y="1690816"/>
                  <a:pt x="9409828" y="1666051"/>
                </a:cubicBezTo>
                <a:cubicBezTo>
                  <a:pt x="9365061" y="1641286"/>
                  <a:pt x="9309816" y="1622236"/>
                  <a:pt x="9259333" y="1620331"/>
                </a:cubicBezTo>
                <a:cubicBezTo>
                  <a:pt x="8893573" y="1607949"/>
                  <a:pt x="8725933" y="1269811"/>
                  <a:pt x="8611633" y="973584"/>
                </a:cubicBezTo>
                <a:cubicBezTo>
                  <a:pt x="8602108" y="949771"/>
                  <a:pt x="8599251" y="928816"/>
                  <a:pt x="8611633" y="906909"/>
                </a:cubicBezTo>
                <a:cubicBezTo>
                  <a:pt x="8623063" y="885954"/>
                  <a:pt x="8633541" y="864999"/>
                  <a:pt x="8644018" y="844044"/>
                </a:cubicBezTo>
                <a:cubicBezTo>
                  <a:pt x="8676403" y="777369"/>
                  <a:pt x="8707836" y="709741"/>
                  <a:pt x="8740220" y="643066"/>
                </a:cubicBezTo>
                <a:cubicBezTo>
                  <a:pt x="8769748" y="584964"/>
                  <a:pt x="8787845" y="524004"/>
                  <a:pt x="8782131" y="459234"/>
                </a:cubicBezTo>
                <a:cubicBezTo>
                  <a:pt x="8777368" y="406846"/>
                  <a:pt x="8767843" y="356364"/>
                  <a:pt x="8708788" y="331599"/>
                </a:cubicBezTo>
                <a:cubicBezTo>
                  <a:pt x="8656401" y="309691"/>
                  <a:pt x="8607823" y="322074"/>
                  <a:pt x="8559245" y="338266"/>
                </a:cubicBezTo>
                <a:cubicBezTo>
                  <a:pt x="8523051" y="350649"/>
                  <a:pt x="8489713" y="377319"/>
                  <a:pt x="8452566" y="383034"/>
                </a:cubicBezTo>
                <a:cubicBezTo>
                  <a:pt x="8398273" y="391606"/>
                  <a:pt x="8343029" y="387796"/>
                  <a:pt x="8287783" y="386844"/>
                </a:cubicBezTo>
                <a:cubicBezTo>
                  <a:pt x="8277306" y="386844"/>
                  <a:pt x="8265876" y="378271"/>
                  <a:pt x="8257304" y="370651"/>
                </a:cubicBezTo>
                <a:cubicBezTo>
                  <a:pt x="8218251" y="335409"/>
                  <a:pt x="8181104" y="298261"/>
                  <a:pt x="8142051" y="263971"/>
                </a:cubicBezTo>
                <a:cubicBezTo>
                  <a:pt x="8062041" y="195391"/>
                  <a:pt x="7932501" y="201106"/>
                  <a:pt x="7830583" y="191581"/>
                </a:cubicBezTo>
                <a:cubicBezTo>
                  <a:pt x="7811533" y="189676"/>
                  <a:pt x="7793436" y="184914"/>
                  <a:pt x="7774386" y="184914"/>
                </a:cubicBezTo>
                <a:cubicBezTo>
                  <a:pt x="7751526" y="184914"/>
                  <a:pt x="7735333" y="177294"/>
                  <a:pt x="7728666" y="153481"/>
                </a:cubicBezTo>
                <a:cubicBezTo>
                  <a:pt x="7724856" y="137289"/>
                  <a:pt x="7720093" y="121096"/>
                  <a:pt x="7712474" y="106809"/>
                </a:cubicBezTo>
                <a:cubicBezTo>
                  <a:pt x="7697233" y="79186"/>
                  <a:pt x="7684851" y="48706"/>
                  <a:pt x="7661991" y="28704"/>
                </a:cubicBezTo>
                <a:cubicBezTo>
                  <a:pt x="7618176" y="-10349"/>
                  <a:pt x="7565788" y="-9396"/>
                  <a:pt x="7546738" y="30609"/>
                </a:cubicBezTo>
                <a:cubicBezTo>
                  <a:pt x="7526736" y="71566"/>
                  <a:pt x="7518163" y="118239"/>
                  <a:pt x="7502924" y="161101"/>
                </a:cubicBezTo>
                <a:cubicBezTo>
                  <a:pt x="7499113" y="172531"/>
                  <a:pt x="7490541" y="189676"/>
                  <a:pt x="7481968" y="191581"/>
                </a:cubicBezTo>
                <a:cubicBezTo>
                  <a:pt x="7427676" y="200154"/>
                  <a:pt x="6353256" y="217299"/>
                  <a:pt x="6344683" y="221109"/>
                </a:cubicBezTo>
                <a:cubicBezTo>
                  <a:pt x="6319918" y="230634"/>
                  <a:pt x="6299916" y="225871"/>
                  <a:pt x="6279913" y="208726"/>
                </a:cubicBezTo>
                <a:cubicBezTo>
                  <a:pt x="6248481" y="182056"/>
                  <a:pt x="6141801" y="172531"/>
                  <a:pt x="6114179" y="197296"/>
                </a:cubicBezTo>
                <a:cubicBezTo>
                  <a:pt x="6091318" y="218251"/>
                  <a:pt x="6068458" y="219204"/>
                  <a:pt x="6042741" y="218251"/>
                </a:cubicBezTo>
                <a:cubicBezTo>
                  <a:pt x="5969399" y="215394"/>
                  <a:pt x="5552204" y="209679"/>
                  <a:pt x="5417901" y="209679"/>
                </a:cubicBezTo>
                <a:cubicBezTo>
                  <a:pt x="5407424" y="209679"/>
                  <a:pt x="5395041" y="211584"/>
                  <a:pt x="5386468" y="207774"/>
                </a:cubicBezTo>
                <a:cubicBezTo>
                  <a:pt x="5361704" y="196344"/>
                  <a:pt x="5346463" y="211584"/>
                  <a:pt x="5335986" y="227776"/>
                </a:cubicBezTo>
                <a:cubicBezTo>
                  <a:pt x="5325508" y="245874"/>
                  <a:pt x="5316936" y="267781"/>
                  <a:pt x="5315983" y="287784"/>
                </a:cubicBezTo>
                <a:cubicBezTo>
                  <a:pt x="5315031" y="318264"/>
                  <a:pt x="5300743" y="322074"/>
                  <a:pt x="5275026" y="322074"/>
                </a:cubicBezTo>
                <a:cubicBezTo>
                  <a:pt x="5175966" y="321121"/>
                  <a:pt x="1185943" y="305881"/>
                  <a:pt x="1100218" y="305881"/>
                </a:cubicBezTo>
                <a:cubicBezTo>
                  <a:pt x="1044021" y="305881"/>
                  <a:pt x="1044973" y="305881"/>
                  <a:pt x="1025923" y="253494"/>
                </a:cubicBezTo>
                <a:cubicBezTo>
                  <a:pt x="1006873" y="201106"/>
                  <a:pt x="980203" y="172531"/>
                  <a:pt x="923053" y="189676"/>
                </a:cubicBezTo>
                <a:cubicBezTo>
                  <a:pt x="914481" y="192534"/>
                  <a:pt x="896383" y="181104"/>
                  <a:pt x="889716" y="171579"/>
                </a:cubicBezTo>
                <a:cubicBezTo>
                  <a:pt x="875428" y="148719"/>
                  <a:pt x="869713" y="120144"/>
                  <a:pt x="853521" y="99189"/>
                </a:cubicBezTo>
                <a:cubicBezTo>
                  <a:pt x="838281" y="79186"/>
                  <a:pt x="816373" y="53469"/>
                  <a:pt x="794466" y="50611"/>
                </a:cubicBezTo>
                <a:cubicBezTo>
                  <a:pt x="692548" y="37276"/>
                  <a:pt x="421086" y="167769"/>
                  <a:pt x="375366" y="187771"/>
                </a:cubicBezTo>
                <a:cubicBezTo>
                  <a:pt x="339171" y="203011"/>
                  <a:pt x="320121" y="229681"/>
                  <a:pt x="319168" y="264924"/>
                </a:cubicBezTo>
                <a:cubicBezTo>
                  <a:pt x="318216" y="299214"/>
                  <a:pt x="303928" y="306834"/>
                  <a:pt x="272496" y="306834"/>
                </a:cubicBezTo>
                <a:cubicBezTo>
                  <a:pt x="209631" y="304929"/>
                  <a:pt x="145813" y="305881"/>
                  <a:pt x="82948" y="306834"/>
                </a:cubicBezTo>
                <a:cubicBezTo>
                  <a:pt x="31513" y="305881"/>
                  <a:pt x="81" y="333504"/>
                  <a:pt x="81" y="380176"/>
                </a:cubicBezTo>
                <a:cubicBezTo>
                  <a:pt x="-872" y="478284"/>
                  <a:pt x="6748" y="806896"/>
                  <a:pt x="15321" y="872619"/>
                </a:cubicBezTo>
                <a:cubicBezTo>
                  <a:pt x="19131" y="903099"/>
                  <a:pt x="35323" y="930721"/>
                  <a:pt x="71518" y="939294"/>
                </a:cubicBezTo>
                <a:cubicBezTo>
                  <a:pt x="115333" y="949771"/>
                  <a:pt x="159148" y="962154"/>
                  <a:pt x="205821" y="974536"/>
                </a:cubicBezTo>
                <a:cubicBezTo>
                  <a:pt x="205821" y="980251"/>
                  <a:pt x="206773" y="1284099"/>
                  <a:pt x="233443" y="1425069"/>
                </a:cubicBezTo>
                <a:cubicBezTo>
                  <a:pt x="242968" y="1475551"/>
                  <a:pt x="254398" y="1720344"/>
                  <a:pt x="262971" y="1786066"/>
                </a:cubicBezTo>
                <a:cubicBezTo>
                  <a:pt x="266781" y="1812736"/>
                  <a:pt x="281068" y="1824166"/>
                  <a:pt x="303928" y="1826071"/>
                </a:cubicBezTo>
                <a:cubicBezTo>
                  <a:pt x="335361" y="1829881"/>
                  <a:pt x="976393" y="1851789"/>
                  <a:pt x="1037353" y="1849884"/>
                </a:cubicBezTo>
                <a:cubicBezTo>
                  <a:pt x="1070691" y="1848931"/>
                  <a:pt x="1082121" y="1867029"/>
                  <a:pt x="1084026" y="1894651"/>
                </a:cubicBezTo>
                <a:cubicBezTo>
                  <a:pt x="1084978" y="1907986"/>
                  <a:pt x="1084026" y="1921321"/>
                  <a:pt x="1084026" y="1933704"/>
                </a:cubicBezTo>
                <a:cubicBezTo>
                  <a:pt x="1086883" y="1982281"/>
                  <a:pt x="1107838" y="2002284"/>
                  <a:pt x="1156416" y="2002284"/>
                </a:cubicBezTo>
                <a:cubicBezTo>
                  <a:pt x="1760301" y="2002284"/>
                  <a:pt x="2359423" y="1987996"/>
                  <a:pt x="2962356" y="1987996"/>
                </a:cubicBezTo>
                <a:cubicBezTo>
                  <a:pt x="3264298" y="1987996"/>
                  <a:pt x="3651013" y="1964184"/>
                  <a:pt x="3855801" y="2228979"/>
                </a:cubicBezTo>
                <a:cubicBezTo>
                  <a:pt x="3884376" y="2265174"/>
                  <a:pt x="4030108" y="2384236"/>
                  <a:pt x="4049158" y="2689036"/>
                </a:cubicBezTo>
                <a:cubicBezTo>
                  <a:pt x="4055826" y="2791906"/>
                  <a:pt x="4082496" y="3103374"/>
                  <a:pt x="4085353" y="3157666"/>
                </a:cubicBezTo>
                <a:cubicBezTo>
                  <a:pt x="4087258" y="3190051"/>
                  <a:pt x="4094878" y="3223389"/>
                  <a:pt x="4103451" y="3254821"/>
                </a:cubicBezTo>
                <a:cubicBezTo>
                  <a:pt x="4106308" y="3265299"/>
                  <a:pt x="4115833" y="3276729"/>
                  <a:pt x="4125358" y="3280539"/>
                </a:cubicBezTo>
                <a:cubicBezTo>
                  <a:pt x="4166316" y="3298636"/>
                  <a:pt x="4228228" y="3340546"/>
                  <a:pt x="4271091" y="3352929"/>
                </a:cubicBezTo>
                <a:cubicBezTo>
                  <a:pt x="4556841" y="3434844"/>
                  <a:pt x="4783536" y="3522474"/>
                  <a:pt x="5123579" y="3529141"/>
                </a:cubicBezTo>
                <a:cubicBezTo>
                  <a:pt x="5346463" y="3533904"/>
                  <a:pt x="5545536" y="3488184"/>
                  <a:pt x="5775088" y="3454846"/>
                </a:cubicBezTo>
                <a:cubicBezTo>
                  <a:pt x="5773183" y="3479611"/>
                  <a:pt x="5676981" y="3689161"/>
                  <a:pt x="5707461" y="3883471"/>
                </a:cubicBezTo>
                <a:cubicBezTo>
                  <a:pt x="5734131" y="4054921"/>
                  <a:pt x="5980829" y="4155886"/>
                  <a:pt x="6061791" y="4173984"/>
                </a:cubicBezTo>
                <a:cubicBezTo>
                  <a:pt x="6101796" y="4182556"/>
                  <a:pt x="6102749" y="4191129"/>
                  <a:pt x="6082746" y="4225419"/>
                </a:cubicBezTo>
                <a:cubicBezTo>
                  <a:pt x="6076079" y="4236849"/>
                  <a:pt x="5890341" y="4580701"/>
                  <a:pt x="5966541" y="4775964"/>
                </a:cubicBezTo>
                <a:cubicBezTo>
                  <a:pt x="6026549" y="4931221"/>
                  <a:pt x="6334206" y="4993134"/>
                  <a:pt x="6484701" y="4999801"/>
                </a:cubicBezTo>
                <a:cubicBezTo>
                  <a:pt x="6483749" y="5001707"/>
                  <a:pt x="6481843" y="5004564"/>
                  <a:pt x="6480891" y="5006469"/>
                </a:cubicBezTo>
                <a:cubicBezTo>
                  <a:pt x="6386593" y="5166489"/>
                  <a:pt x="6231336" y="5182682"/>
                  <a:pt x="6246576" y="5376039"/>
                </a:cubicBezTo>
                <a:cubicBezTo>
                  <a:pt x="6258958" y="5536059"/>
                  <a:pt x="6399929" y="5694174"/>
                  <a:pt x="6416121" y="5702746"/>
                </a:cubicBezTo>
                <a:cubicBezTo>
                  <a:pt x="6486606" y="5740846"/>
                  <a:pt x="6749496" y="5763707"/>
                  <a:pt x="6829506" y="5749419"/>
                </a:cubicBezTo>
                <a:cubicBezTo>
                  <a:pt x="6849508" y="5745609"/>
                  <a:pt x="6869511" y="5757991"/>
                  <a:pt x="6859033" y="5774184"/>
                </a:cubicBezTo>
                <a:cubicBezTo>
                  <a:pt x="6839983" y="5805616"/>
                  <a:pt x="6668533" y="6045646"/>
                  <a:pt x="6817124" y="6244719"/>
                </a:cubicBezTo>
                <a:cubicBezTo>
                  <a:pt x="7017149" y="6511419"/>
                  <a:pt x="7522926" y="6241862"/>
                  <a:pt x="7721999" y="6225669"/>
                </a:cubicBezTo>
                <a:cubicBezTo>
                  <a:pt x="7855349" y="6216144"/>
                  <a:pt x="7980126" y="6185664"/>
                  <a:pt x="8112524" y="6206619"/>
                </a:cubicBezTo>
                <a:cubicBezTo>
                  <a:pt x="8177293" y="6217096"/>
                  <a:pt x="8679261" y="6286629"/>
                  <a:pt x="8910718" y="6323776"/>
                </a:cubicBezTo>
                <a:cubicBezTo>
                  <a:pt x="9082168" y="6351399"/>
                  <a:pt x="9296481" y="6378069"/>
                  <a:pt x="9466026" y="6330444"/>
                </a:cubicBezTo>
                <a:cubicBezTo>
                  <a:pt x="9553656" y="6305679"/>
                  <a:pt x="9754633" y="6265674"/>
                  <a:pt x="9765110" y="6265674"/>
                </a:cubicBezTo>
                <a:cubicBezTo>
                  <a:pt x="9912748" y="6268532"/>
                  <a:pt x="10060385" y="6268532"/>
                  <a:pt x="10207070" y="6274246"/>
                </a:cubicBezTo>
                <a:cubicBezTo>
                  <a:pt x="10409953" y="6281866"/>
                  <a:pt x="11705353" y="6629529"/>
                  <a:pt x="11822510" y="6671439"/>
                </a:cubicBezTo>
                <a:cubicBezTo>
                  <a:pt x="11899664" y="6700014"/>
                  <a:pt x="12046348" y="6802884"/>
                  <a:pt x="12075876" y="6695251"/>
                </a:cubicBezTo>
                <a:cubicBezTo>
                  <a:pt x="12104451" y="6588571"/>
                  <a:pt x="12074923" y="3926334"/>
                  <a:pt x="12074923" y="3720594"/>
                </a:cubicBezTo>
                <a:close/>
                <a:moveTo>
                  <a:pt x="6191331" y="3040509"/>
                </a:moveTo>
                <a:cubicBezTo>
                  <a:pt x="6141801" y="3110994"/>
                  <a:pt x="6078936" y="3161476"/>
                  <a:pt x="6001783" y="3198624"/>
                </a:cubicBezTo>
                <a:cubicBezTo>
                  <a:pt x="5885579" y="3254821"/>
                  <a:pt x="5762706" y="3297684"/>
                  <a:pt x="5636976" y="3326259"/>
                </a:cubicBezTo>
                <a:cubicBezTo>
                  <a:pt x="5380754" y="3385314"/>
                  <a:pt x="5111196" y="3390076"/>
                  <a:pt x="4854021" y="3336736"/>
                </a:cubicBezTo>
                <a:cubicBezTo>
                  <a:pt x="4664474" y="3296731"/>
                  <a:pt x="4475878" y="3254821"/>
                  <a:pt x="4346338" y="3099564"/>
                </a:cubicBezTo>
                <a:cubicBezTo>
                  <a:pt x="4240611" y="2971929"/>
                  <a:pt x="4187271" y="2797621"/>
                  <a:pt x="4218703" y="2633791"/>
                </a:cubicBezTo>
                <a:cubicBezTo>
                  <a:pt x="4269186" y="2374711"/>
                  <a:pt x="4536838" y="2152779"/>
                  <a:pt x="4805443" y="2189926"/>
                </a:cubicBezTo>
                <a:cubicBezTo>
                  <a:pt x="4805443" y="2189926"/>
                  <a:pt x="4805443" y="2189926"/>
                  <a:pt x="4805443" y="2189926"/>
                </a:cubicBezTo>
                <a:cubicBezTo>
                  <a:pt x="4673046" y="2261364"/>
                  <a:pt x="4565413" y="2339469"/>
                  <a:pt x="4534934" y="2487106"/>
                </a:cubicBezTo>
                <a:cubicBezTo>
                  <a:pt x="4508263" y="2616646"/>
                  <a:pt x="4538743" y="2789049"/>
                  <a:pt x="4637803" y="2887156"/>
                </a:cubicBezTo>
                <a:cubicBezTo>
                  <a:pt x="4670188" y="2919541"/>
                  <a:pt x="4805443" y="3019554"/>
                  <a:pt x="4852116" y="3016696"/>
                </a:cubicBezTo>
                <a:cubicBezTo>
                  <a:pt x="4854974" y="3016696"/>
                  <a:pt x="4855926" y="3019554"/>
                  <a:pt x="4854021" y="3022411"/>
                </a:cubicBezTo>
                <a:cubicBezTo>
                  <a:pt x="4829256" y="3051939"/>
                  <a:pt x="4802586" y="3074799"/>
                  <a:pt x="4764486" y="3123376"/>
                </a:cubicBezTo>
                <a:cubicBezTo>
                  <a:pt x="4744484" y="3149094"/>
                  <a:pt x="4892121" y="3210054"/>
                  <a:pt x="4916886" y="3190051"/>
                </a:cubicBezTo>
                <a:cubicBezTo>
                  <a:pt x="5107386" y="3037651"/>
                  <a:pt x="5139771" y="2990026"/>
                  <a:pt x="5303601" y="2949069"/>
                </a:cubicBezTo>
                <a:cubicBezTo>
                  <a:pt x="5385516" y="2929066"/>
                  <a:pt x="5470288" y="2916684"/>
                  <a:pt x="5554108" y="2907159"/>
                </a:cubicBezTo>
                <a:cubicBezTo>
                  <a:pt x="5719843" y="2887156"/>
                  <a:pt x="5888436" y="2886204"/>
                  <a:pt x="6055124" y="2902396"/>
                </a:cubicBezTo>
                <a:cubicBezTo>
                  <a:pt x="6086556" y="2905254"/>
                  <a:pt x="6224668" y="2905254"/>
                  <a:pt x="6242766" y="2930971"/>
                </a:cubicBezTo>
                <a:cubicBezTo>
                  <a:pt x="6259911" y="2955736"/>
                  <a:pt x="6208476" y="3016696"/>
                  <a:pt x="6191331" y="3040509"/>
                </a:cubicBezTo>
                <a:close/>
                <a:moveTo>
                  <a:pt x="8551626" y="470664"/>
                </a:moveTo>
                <a:cubicBezTo>
                  <a:pt x="8551626" y="426849"/>
                  <a:pt x="8586868" y="391606"/>
                  <a:pt x="8630683" y="391606"/>
                </a:cubicBezTo>
                <a:cubicBezTo>
                  <a:pt x="8674498" y="391606"/>
                  <a:pt x="8709741" y="426849"/>
                  <a:pt x="8709741" y="470664"/>
                </a:cubicBezTo>
                <a:cubicBezTo>
                  <a:pt x="8709741" y="514479"/>
                  <a:pt x="8674498" y="549721"/>
                  <a:pt x="8630683" y="549721"/>
                </a:cubicBezTo>
                <a:cubicBezTo>
                  <a:pt x="8586868" y="550674"/>
                  <a:pt x="8551626" y="514479"/>
                  <a:pt x="8551626" y="470664"/>
                </a:cubicBezTo>
                <a:close/>
              </a:path>
            </a:pathLst>
          </a:custGeom>
          <a:solidFill>
            <a:schemeClr val="accent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grpSp>
        <p:nvGrpSpPr>
          <p:cNvPr id="35" name="Group 34">
            <a:extLst>
              <a:ext uri="{FF2B5EF4-FFF2-40B4-BE49-F238E27FC236}">
                <a16:creationId xmlns:a16="http://schemas.microsoft.com/office/drawing/2014/main" id="{4DCF242D-0354-4DB8-80AB-F943A66C9672}"/>
              </a:ext>
            </a:extLst>
          </p:cNvPr>
          <p:cNvGrpSpPr/>
          <p:nvPr/>
        </p:nvGrpSpPr>
        <p:grpSpPr>
          <a:xfrm>
            <a:off x="6503377" y="2620106"/>
            <a:ext cx="383785" cy="511713"/>
            <a:chOff x="6891411" y="2435470"/>
            <a:chExt cx="548640" cy="731520"/>
          </a:xfrm>
        </p:grpSpPr>
        <p:sp>
          <p:nvSpPr>
            <p:cNvPr id="36" name="Rectangle 35">
              <a:extLst>
                <a:ext uri="{FF2B5EF4-FFF2-40B4-BE49-F238E27FC236}">
                  <a16:creationId xmlns:a16="http://schemas.microsoft.com/office/drawing/2014/main" id="{E87EB711-7E71-4874-AB0B-72201424B768}"/>
                </a:ext>
              </a:extLst>
            </p:cNvPr>
            <p:cNvSpPr/>
            <p:nvPr/>
          </p:nvSpPr>
          <p:spPr>
            <a:xfrm>
              <a:off x="7120011" y="2435470"/>
              <a:ext cx="91440" cy="731520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Rectangle 36">
              <a:extLst>
                <a:ext uri="{FF2B5EF4-FFF2-40B4-BE49-F238E27FC236}">
                  <a16:creationId xmlns:a16="http://schemas.microsoft.com/office/drawing/2014/main" id="{537FB0DC-2C3C-4F78-8AF3-A8ECB4A6779C}"/>
                </a:ext>
              </a:extLst>
            </p:cNvPr>
            <p:cNvSpPr/>
            <p:nvPr/>
          </p:nvSpPr>
          <p:spPr>
            <a:xfrm>
              <a:off x="6891411" y="2611500"/>
              <a:ext cx="548640" cy="91440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8" name="Group 37">
            <a:extLst>
              <a:ext uri="{FF2B5EF4-FFF2-40B4-BE49-F238E27FC236}">
                <a16:creationId xmlns:a16="http://schemas.microsoft.com/office/drawing/2014/main" id="{83E09C36-D64B-45A0-B801-79353754AFF7}"/>
              </a:ext>
            </a:extLst>
          </p:cNvPr>
          <p:cNvGrpSpPr/>
          <p:nvPr/>
        </p:nvGrpSpPr>
        <p:grpSpPr>
          <a:xfrm>
            <a:off x="6983050" y="2620106"/>
            <a:ext cx="383785" cy="511713"/>
            <a:chOff x="6891411" y="2435470"/>
            <a:chExt cx="548640" cy="731520"/>
          </a:xfrm>
        </p:grpSpPr>
        <p:sp>
          <p:nvSpPr>
            <p:cNvPr id="39" name="Rectangle 38">
              <a:extLst>
                <a:ext uri="{FF2B5EF4-FFF2-40B4-BE49-F238E27FC236}">
                  <a16:creationId xmlns:a16="http://schemas.microsoft.com/office/drawing/2014/main" id="{1516A0B6-C11A-4EF9-AB82-8C300E140AB2}"/>
                </a:ext>
              </a:extLst>
            </p:cNvPr>
            <p:cNvSpPr/>
            <p:nvPr/>
          </p:nvSpPr>
          <p:spPr>
            <a:xfrm>
              <a:off x="7120011" y="2435470"/>
              <a:ext cx="91440" cy="731520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Rectangle 39">
              <a:extLst>
                <a:ext uri="{FF2B5EF4-FFF2-40B4-BE49-F238E27FC236}">
                  <a16:creationId xmlns:a16="http://schemas.microsoft.com/office/drawing/2014/main" id="{1B2995D1-F46E-4A18-987B-58A1EF99232B}"/>
                </a:ext>
              </a:extLst>
            </p:cNvPr>
            <p:cNvSpPr/>
            <p:nvPr/>
          </p:nvSpPr>
          <p:spPr>
            <a:xfrm>
              <a:off x="6891411" y="2611500"/>
              <a:ext cx="548640" cy="91440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1" name="Group 40">
            <a:extLst>
              <a:ext uri="{FF2B5EF4-FFF2-40B4-BE49-F238E27FC236}">
                <a16:creationId xmlns:a16="http://schemas.microsoft.com/office/drawing/2014/main" id="{4A5A1C8F-3A1D-4E08-B52F-6A18CB742DDB}"/>
              </a:ext>
            </a:extLst>
          </p:cNvPr>
          <p:cNvGrpSpPr/>
          <p:nvPr/>
        </p:nvGrpSpPr>
        <p:grpSpPr>
          <a:xfrm>
            <a:off x="7462723" y="2620106"/>
            <a:ext cx="383785" cy="511713"/>
            <a:chOff x="6891411" y="2435470"/>
            <a:chExt cx="548640" cy="731520"/>
          </a:xfrm>
        </p:grpSpPr>
        <p:sp>
          <p:nvSpPr>
            <p:cNvPr id="42" name="Rectangle 41">
              <a:extLst>
                <a:ext uri="{FF2B5EF4-FFF2-40B4-BE49-F238E27FC236}">
                  <a16:creationId xmlns:a16="http://schemas.microsoft.com/office/drawing/2014/main" id="{6E3BCF99-9327-4966-92E3-498F2AB5E3AB}"/>
                </a:ext>
              </a:extLst>
            </p:cNvPr>
            <p:cNvSpPr/>
            <p:nvPr/>
          </p:nvSpPr>
          <p:spPr>
            <a:xfrm>
              <a:off x="7120011" y="2435470"/>
              <a:ext cx="91440" cy="731520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Rectangle 42">
              <a:extLst>
                <a:ext uri="{FF2B5EF4-FFF2-40B4-BE49-F238E27FC236}">
                  <a16:creationId xmlns:a16="http://schemas.microsoft.com/office/drawing/2014/main" id="{656D6E6B-00F9-4CCC-9789-C6DA8448B55C}"/>
                </a:ext>
              </a:extLst>
            </p:cNvPr>
            <p:cNvSpPr/>
            <p:nvPr/>
          </p:nvSpPr>
          <p:spPr>
            <a:xfrm>
              <a:off x="6891411" y="2611500"/>
              <a:ext cx="548640" cy="91440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4" name="Group 43">
            <a:extLst>
              <a:ext uri="{FF2B5EF4-FFF2-40B4-BE49-F238E27FC236}">
                <a16:creationId xmlns:a16="http://schemas.microsoft.com/office/drawing/2014/main" id="{90D0E4FE-38EC-4C80-92A4-89E12701219A}"/>
              </a:ext>
            </a:extLst>
          </p:cNvPr>
          <p:cNvGrpSpPr/>
          <p:nvPr/>
        </p:nvGrpSpPr>
        <p:grpSpPr>
          <a:xfrm>
            <a:off x="7942396" y="2620106"/>
            <a:ext cx="383785" cy="511713"/>
            <a:chOff x="6891411" y="2435470"/>
            <a:chExt cx="548640" cy="731520"/>
          </a:xfrm>
        </p:grpSpPr>
        <p:sp>
          <p:nvSpPr>
            <p:cNvPr id="45" name="Rectangle 44">
              <a:extLst>
                <a:ext uri="{FF2B5EF4-FFF2-40B4-BE49-F238E27FC236}">
                  <a16:creationId xmlns:a16="http://schemas.microsoft.com/office/drawing/2014/main" id="{5CEEEE2A-CA2D-45F6-8873-3B8B6D746A95}"/>
                </a:ext>
              </a:extLst>
            </p:cNvPr>
            <p:cNvSpPr/>
            <p:nvPr/>
          </p:nvSpPr>
          <p:spPr>
            <a:xfrm>
              <a:off x="7120011" y="2435470"/>
              <a:ext cx="91440" cy="731520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Rectangle 45">
              <a:extLst>
                <a:ext uri="{FF2B5EF4-FFF2-40B4-BE49-F238E27FC236}">
                  <a16:creationId xmlns:a16="http://schemas.microsoft.com/office/drawing/2014/main" id="{E219E6F0-9835-4863-8618-914B29EBDD50}"/>
                </a:ext>
              </a:extLst>
            </p:cNvPr>
            <p:cNvSpPr/>
            <p:nvPr/>
          </p:nvSpPr>
          <p:spPr>
            <a:xfrm>
              <a:off x="6891411" y="2611500"/>
              <a:ext cx="548640" cy="91440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7" name="Group 46">
            <a:extLst>
              <a:ext uri="{FF2B5EF4-FFF2-40B4-BE49-F238E27FC236}">
                <a16:creationId xmlns:a16="http://schemas.microsoft.com/office/drawing/2014/main" id="{1119B20F-1919-42C2-8857-1EB8979A10C5}"/>
              </a:ext>
            </a:extLst>
          </p:cNvPr>
          <p:cNvGrpSpPr/>
          <p:nvPr/>
        </p:nvGrpSpPr>
        <p:grpSpPr>
          <a:xfrm>
            <a:off x="8422069" y="2620106"/>
            <a:ext cx="383785" cy="511713"/>
            <a:chOff x="6891411" y="2435470"/>
            <a:chExt cx="548640" cy="731520"/>
          </a:xfrm>
        </p:grpSpPr>
        <p:sp>
          <p:nvSpPr>
            <p:cNvPr id="48" name="Rectangle 47">
              <a:extLst>
                <a:ext uri="{FF2B5EF4-FFF2-40B4-BE49-F238E27FC236}">
                  <a16:creationId xmlns:a16="http://schemas.microsoft.com/office/drawing/2014/main" id="{95BFAB32-D0EB-4B0D-9DF1-DA5E5CD2F856}"/>
                </a:ext>
              </a:extLst>
            </p:cNvPr>
            <p:cNvSpPr/>
            <p:nvPr/>
          </p:nvSpPr>
          <p:spPr>
            <a:xfrm>
              <a:off x="7120011" y="2435470"/>
              <a:ext cx="91440" cy="731520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Rectangle 48">
              <a:extLst>
                <a:ext uri="{FF2B5EF4-FFF2-40B4-BE49-F238E27FC236}">
                  <a16:creationId xmlns:a16="http://schemas.microsoft.com/office/drawing/2014/main" id="{E8D102F8-EBFB-4535-B829-65FFA5BE1A3F}"/>
                </a:ext>
              </a:extLst>
            </p:cNvPr>
            <p:cNvSpPr/>
            <p:nvPr/>
          </p:nvSpPr>
          <p:spPr>
            <a:xfrm>
              <a:off x="6891411" y="2611500"/>
              <a:ext cx="548640" cy="91440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0" name="Group 49">
            <a:extLst>
              <a:ext uri="{FF2B5EF4-FFF2-40B4-BE49-F238E27FC236}">
                <a16:creationId xmlns:a16="http://schemas.microsoft.com/office/drawing/2014/main" id="{F3910615-8E13-4884-A894-2D2B2AD25A2C}"/>
              </a:ext>
            </a:extLst>
          </p:cNvPr>
          <p:cNvGrpSpPr/>
          <p:nvPr/>
        </p:nvGrpSpPr>
        <p:grpSpPr>
          <a:xfrm>
            <a:off x="8901742" y="2620106"/>
            <a:ext cx="383785" cy="511713"/>
            <a:chOff x="6891411" y="2435470"/>
            <a:chExt cx="548640" cy="731520"/>
          </a:xfrm>
        </p:grpSpPr>
        <p:sp>
          <p:nvSpPr>
            <p:cNvPr id="51" name="Rectangle 50">
              <a:extLst>
                <a:ext uri="{FF2B5EF4-FFF2-40B4-BE49-F238E27FC236}">
                  <a16:creationId xmlns:a16="http://schemas.microsoft.com/office/drawing/2014/main" id="{9319CD8D-4D33-42FF-A13A-B33B2DDB9441}"/>
                </a:ext>
              </a:extLst>
            </p:cNvPr>
            <p:cNvSpPr/>
            <p:nvPr/>
          </p:nvSpPr>
          <p:spPr>
            <a:xfrm>
              <a:off x="7120011" y="2435470"/>
              <a:ext cx="91440" cy="731520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Rectangle 51">
              <a:extLst>
                <a:ext uri="{FF2B5EF4-FFF2-40B4-BE49-F238E27FC236}">
                  <a16:creationId xmlns:a16="http://schemas.microsoft.com/office/drawing/2014/main" id="{625EBA53-3E4C-4953-867A-9E5823EFABDA}"/>
                </a:ext>
              </a:extLst>
            </p:cNvPr>
            <p:cNvSpPr/>
            <p:nvPr/>
          </p:nvSpPr>
          <p:spPr>
            <a:xfrm>
              <a:off x="6891411" y="2611500"/>
              <a:ext cx="548640" cy="91440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5" name="Group 54">
            <a:extLst>
              <a:ext uri="{FF2B5EF4-FFF2-40B4-BE49-F238E27FC236}">
                <a16:creationId xmlns:a16="http://schemas.microsoft.com/office/drawing/2014/main" id="{4BB02398-966F-49AF-AD47-1AE5A44A0DEB}"/>
              </a:ext>
            </a:extLst>
          </p:cNvPr>
          <p:cNvGrpSpPr/>
          <p:nvPr/>
        </p:nvGrpSpPr>
        <p:grpSpPr>
          <a:xfrm>
            <a:off x="9381415" y="2620106"/>
            <a:ext cx="383785" cy="511713"/>
            <a:chOff x="6891411" y="2435470"/>
            <a:chExt cx="548640" cy="731520"/>
          </a:xfrm>
        </p:grpSpPr>
        <p:sp>
          <p:nvSpPr>
            <p:cNvPr id="56" name="Rectangle 55">
              <a:extLst>
                <a:ext uri="{FF2B5EF4-FFF2-40B4-BE49-F238E27FC236}">
                  <a16:creationId xmlns:a16="http://schemas.microsoft.com/office/drawing/2014/main" id="{BD51B799-C5F4-47C6-9EAC-935F2686B403}"/>
                </a:ext>
              </a:extLst>
            </p:cNvPr>
            <p:cNvSpPr/>
            <p:nvPr/>
          </p:nvSpPr>
          <p:spPr>
            <a:xfrm>
              <a:off x="7120011" y="2435470"/>
              <a:ext cx="91440" cy="731520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Rectangle 56">
              <a:extLst>
                <a:ext uri="{FF2B5EF4-FFF2-40B4-BE49-F238E27FC236}">
                  <a16:creationId xmlns:a16="http://schemas.microsoft.com/office/drawing/2014/main" id="{5238580E-8F4E-439E-B009-F5467C6B3D39}"/>
                </a:ext>
              </a:extLst>
            </p:cNvPr>
            <p:cNvSpPr/>
            <p:nvPr/>
          </p:nvSpPr>
          <p:spPr>
            <a:xfrm>
              <a:off x="6891411" y="2611500"/>
              <a:ext cx="548640" cy="91440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8" name="Group 57">
            <a:extLst>
              <a:ext uri="{FF2B5EF4-FFF2-40B4-BE49-F238E27FC236}">
                <a16:creationId xmlns:a16="http://schemas.microsoft.com/office/drawing/2014/main" id="{23326593-6559-4C32-A10C-248114D64A49}"/>
              </a:ext>
            </a:extLst>
          </p:cNvPr>
          <p:cNvGrpSpPr/>
          <p:nvPr/>
        </p:nvGrpSpPr>
        <p:grpSpPr>
          <a:xfrm>
            <a:off x="9861088" y="2620106"/>
            <a:ext cx="383785" cy="511713"/>
            <a:chOff x="6891411" y="2435470"/>
            <a:chExt cx="548640" cy="731520"/>
          </a:xfrm>
        </p:grpSpPr>
        <p:sp>
          <p:nvSpPr>
            <p:cNvPr id="59" name="Rectangle 58">
              <a:extLst>
                <a:ext uri="{FF2B5EF4-FFF2-40B4-BE49-F238E27FC236}">
                  <a16:creationId xmlns:a16="http://schemas.microsoft.com/office/drawing/2014/main" id="{A17C32D5-5719-4957-8D39-0C2C0D4A3C69}"/>
                </a:ext>
              </a:extLst>
            </p:cNvPr>
            <p:cNvSpPr/>
            <p:nvPr/>
          </p:nvSpPr>
          <p:spPr>
            <a:xfrm>
              <a:off x="7120011" y="2435470"/>
              <a:ext cx="91440" cy="731520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Rectangle 59">
              <a:extLst>
                <a:ext uri="{FF2B5EF4-FFF2-40B4-BE49-F238E27FC236}">
                  <a16:creationId xmlns:a16="http://schemas.microsoft.com/office/drawing/2014/main" id="{BA7F5EA9-94E2-4495-91E9-243236992A95}"/>
                </a:ext>
              </a:extLst>
            </p:cNvPr>
            <p:cNvSpPr/>
            <p:nvPr/>
          </p:nvSpPr>
          <p:spPr>
            <a:xfrm>
              <a:off x="6891411" y="2611500"/>
              <a:ext cx="548640" cy="91440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1" name="Rectangle 60">
            <a:extLst>
              <a:ext uri="{FF2B5EF4-FFF2-40B4-BE49-F238E27FC236}">
                <a16:creationId xmlns:a16="http://schemas.microsoft.com/office/drawing/2014/main" id="{5E6639A0-CFC4-420C-85DB-82E55C85A04A}"/>
              </a:ext>
            </a:extLst>
          </p:cNvPr>
          <p:cNvSpPr/>
          <p:nvPr/>
        </p:nvSpPr>
        <p:spPr>
          <a:xfrm>
            <a:off x="6727251" y="3216500"/>
            <a:ext cx="380591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>
                <a:solidFill>
                  <a:schemeClr val="bg1"/>
                </a:solidFill>
              </a:rPr>
              <a:t>DON'T LET GUNS RULE! </a:t>
            </a:r>
          </a:p>
        </p:txBody>
      </p:sp>
      <p:sp>
        <p:nvSpPr>
          <p:cNvPr id="62" name="Rectangle 61">
            <a:extLst>
              <a:ext uri="{FF2B5EF4-FFF2-40B4-BE49-F238E27FC236}">
                <a16:creationId xmlns:a16="http://schemas.microsoft.com/office/drawing/2014/main" id="{9252A4D8-C0EF-4F90-A38D-C16528A0523C}"/>
              </a:ext>
            </a:extLst>
          </p:cNvPr>
          <p:cNvSpPr/>
          <p:nvPr/>
        </p:nvSpPr>
        <p:spPr>
          <a:xfrm>
            <a:off x="6437214" y="1607353"/>
            <a:ext cx="393458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dirty="0">
                <a:solidFill>
                  <a:schemeClr val="accent3"/>
                </a:solidFill>
              </a:rPr>
              <a:t>GUN FREE ZOON</a:t>
            </a: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C500A533-18EA-46C8-A5D6-8DB47C18C279}"/>
              </a:ext>
            </a:extLst>
          </p:cNvPr>
          <p:cNvSpPr txBox="1"/>
          <p:nvPr/>
        </p:nvSpPr>
        <p:spPr>
          <a:xfrm>
            <a:off x="663641" y="2136010"/>
            <a:ext cx="1071127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4800" b="1" dirty="0">
                <a:solidFill>
                  <a:schemeClr val="accent4"/>
                </a:solidFill>
                <a:cs typeface="Arial" pitchFamily="34" charset="0"/>
              </a:rPr>
              <a:t>45</a:t>
            </a:r>
            <a:r>
              <a:rPr lang="en-US" altLang="ko-KR" sz="2800" b="1" dirty="0">
                <a:solidFill>
                  <a:schemeClr val="accent4"/>
                </a:solidFill>
                <a:cs typeface="Arial" pitchFamily="34" charset="0"/>
              </a:rPr>
              <a:t>%</a:t>
            </a:r>
            <a:endParaRPr lang="ko-KR" altLang="en-US" sz="2800" b="1" dirty="0">
              <a:solidFill>
                <a:schemeClr val="accent4"/>
              </a:solidFill>
              <a:cs typeface="Arial" pitchFamily="34" charset="0"/>
            </a:endParaRPr>
          </a:p>
        </p:txBody>
      </p:sp>
      <p:sp>
        <p:nvSpPr>
          <p:cNvPr id="64" name="Round Same Side Corner Rectangle 8">
            <a:extLst>
              <a:ext uri="{FF2B5EF4-FFF2-40B4-BE49-F238E27FC236}">
                <a16:creationId xmlns:a16="http://schemas.microsoft.com/office/drawing/2014/main" id="{8C37DAE4-25A3-444A-9C40-76FF5305EBAF}"/>
              </a:ext>
            </a:extLst>
          </p:cNvPr>
          <p:cNvSpPr/>
          <p:nvPr/>
        </p:nvSpPr>
        <p:spPr>
          <a:xfrm>
            <a:off x="5168477" y="1860944"/>
            <a:ext cx="586311" cy="1544200"/>
          </a:xfrm>
          <a:custGeom>
            <a:avLst/>
            <a:gdLst>
              <a:gd name="connsiteX0" fmla="*/ 280204 w 1489775"/>
              <a:gd name="connsiteY0" fmla="*/ 750754 h 3923699"/>
              <a:gd name="connsiteX1" fmla="*/ 1209570 w 1489775"/>
              <a:gd name="connsiteY1" fmla="*/ 750754 h 3923699"/>
              <a:gd name="connsiteX2" fmla="*/ 1489774 w 1489775"/>
              <a:gd name="connsiteY2" fmla="*/ 1030958 h 3923699"/>
              <a:gd name="connsiteX3" fmla="*/ 1489774 w 1489775"/>
              <a:gd name="connsiteY3" fmla="*/ 1293518 h 3923699"/>
              <a:gd name="connsiteX4" fmla="*/ 1489775 w 1489775"/>
              <a:gd name="connsiteY4" fmla="*/ 1293518 h 3923699"/>
              <a:gd name="connsiteX5" fmla="*/ 1489775 w 1489775"/>
              <a:gd name="connsiteY5" fmla="*/ 2063902 h 3923699"/>
              <a:gd name="connsiteX6" fmla="*/ 1345759 w 1489775"/>
              <a:gd name="connsiteY6" fmla="*/ 2207918 h 3923699"/>
              <a:gd name="connsiteX7" fmla="*/ 1201743 w 1489775"/>
              <a:gd name="connsiteY7" fmla="*/ 2063902 h 3923699"/>
              <a:gd name="connsiteX8" fmla="*/ 1201743 w 1489775"/>
              <a:gd name="connsiteY8" fmla="*/ 1390678 h 3923699"/>
              <a:gd name="connsiteX9" fmla="*/ 1158887 w 1489775"/>
              <a:gd name="connsiteY9" fmla="*/ 1390678 h 3923699"/>
              <a:gd name="connsiteX10" fmla="*/ 1158887 w 1489775"/>
              <a:gd name="connsiteY10" fmla="*/ 2305078 h 3923699"/>
              <a:gd name="connsiteX11" fmla="*/ 1151853 w 1489775"/>
              <a:gd name="connsiteY11" fmla="*/ 3743699 h 3923699"/>
              <a:gd name="connsiteX12" fmla="*/ 971853 w 1489775"/>
              <a:gd name="connsiteY12" fmla="*/ 3923699 h 3923699"/>
              <a:gd name="connsiteX13" fmla="*/ 791853 w 1489775"/>
              <a:gd name="connsiteY13" fmla="*/ 3743699 h 3923699"/>
              <a:gd name="connsiteX14" fmla="*/ 791853 w 1489775"/>
              <a:gd name="connsiteY14" fmla="*/ 2305078 h 3923699"/>
              <a:gd name="connsiteX15" fmla="*/ 683854 w 1489775"/>
              <a:gd name="connsiteY15" fmla="*/ 2305078 h 3923699"/>
              <a:gd name="connsiteX16" fmla="*/ 683854 w 1489775"/>
              <a:gd name="connsiteY16" fmla="*/ 3743698 h 3923699"/>
              <a:gd name="connsiteX17" fmla="*/ 503854 w 1489775"/>
              <a:gd name="connsiteY17" fmla="*/ 3923698 h 3923699"/>
              <a:gd name="connsiteX18" fmla="*/ 323854 w 1489775"/>
              <a:gd name="connsiteY18" fmla="*/ 3743698 h 3923699"/>
              <a:gd name="connsiteX19" fmla="*/ 323854 w 1489775"/>
              <a:gd name="connsiteY19" fmla="*/ 2238914 h 3923699"/>
              <a:gd name="connsiteX20" fmla="*/ 330887 w 1489775"/>
              <a:gd name="connsiteY20" fmla="*/ 2238914 h 3923699"/>
              <a:gd name="connsiteX21" fmla="*/ 330887 w 1489775"/>
              <a:gd name="connsiteY21" fmla="*/ 1390678 h 3923699"/>
              <a:gd name="connsiteX22" fmla="*/ 288033 w 1489775"/>
              <a:gd name="connsiteY22" fmla="*/ 1390678 h 3923699"/>
              <a:gd name="connsiteX23" fmla="*/ 288033 w 1489775"/>
              <a:gd name="connsiteY23" fmla="*/ 2063902 h 3923699"/>
              <a:gd name="connsiteX24" fmla="*/ 144017 w 1489775"/>
              <a:gd name="connsiteY24" fmla="*/ 2207918 h 3923699"/>
              <a:gd name="connsiteX25" fmla="*/ 1 w 1489775"/>
              <a:gd name="connsiteY25" fmla="*/ 2063902 h 3923699"/>
              <a:gd name="connsiteX26" fmla="*/ 1 w 1489775"/>
              <a:gd name="connsiteY26" fmla="*/ 1390678 h 3923699"/>
              <a:gd name="connsiteX27" fmla="*/ 0 w 1489775"/>
              <a:gd name="connsiteY27" fmla="*/ 1390678 h 3923699"/>
              <a:gd name="connsiteX28" fmla="*/ 0 w 1489775"/>
              <a:gd name="connsiteY28" fmla="*/ 1030958 h 3923699"/>
              <a:gd name="connsiteX29" fmla="*/ 280204 w 1489775"/>
              <a:gd name="connsiteY29" fmla="*/ 750754 h 3923699"/>
              <a:gd name="connsiteX30" fmla="*/ 744888 w 1489775"/>
              <a:gd name="connsiteY30" fmla="*/ 0 h 3923699"/>
              <a:gd name="connsiteX31" fmla="*/ 1082199 w 1489775"/>
              <a:gd name="connsiteY31" fmla="*/ 337311 h 3923699"/>
              <a:gd name="connsiteX32" fmla="*/ 744888 w 1489775"/>
              <a:gd name="connsiteY32" fmla="*/ 674622 h 3923699"/>
              <a:gd name="connsiteX33" fmla="*/ 407577 w 1489775"/>
              <a:gd name="connsiteY33" fmla="*/ 337311 h 3923699"/>
              <a:gd name="connsiteX34" fmla="*/ 744888 w 1489775"/>
              <a:gd name="connsiteY34" fmla="*/ 0 h 3923699"/>
              <a:gd name="connsiteX0" fmla="*/ 280204 w 1489775"/>
              <a:gd name="connsiteY0" fmla="*/ 750754 h 3923699"/>
              <a:gd name="connsiteX1" fmla="*/ 1209570 w 1489775"/>
              <a:gd name="connsiteY1" fmla="*/ 750754 h 3923699"/>
              <a:gd name="connsiteX2" fmla="*/ 1489774 w 1489775"/>
              <a:gd name="connsiteY2" fmla="*/ 1030958 h 3923699"/>
              <a:gd name="connsiteX3" fmla="*/ 1489774 w 1489775"/>
              <a:gd name="connsiteY3" fmla="*/ 1293518 h 3923699"/>
              <a:gd name="connsiteX4" fmla="*/ 1489775 w 1489775"/>
              <a:gd name="connsiteY4" fmla="*/ 1293518 h 3923699"/>
              <a:gd name="connsiteX5" fmla="*/ 1489775 w 1489775"/>
              <a:gd name="connsiteY5" fmla="*/ 2063902 h 3923699"/>
              <a:gd name="connsiteX6" fmla="*/ 1345759 w 1489775"/>
              <a:gd name="connsiteY6" fmla="*/ 2207918 h 3923699"/>
              <a:gd name="connsiteX7" fmla="*/ 1201743 w 1489775"/>
              <a:gd name="connsiteY7" fmla="*/ 2063902 h 3923699"/>
              <a:gd name="connsiteX8" fmla="*/ 1201743 w 1489775"/>
              <a:gd name="connsiteY8" fmla="*/ 1390678 h 3923699"/>
              <a:gd name="connsiteX9" fmla="*/ 1158887 w 1489775"/>
              <a:gd name="connsiteY9" fmla="*/ 1390678 h 3923699"/>
              <a:gd name="connsiteX10" fmla="*/ 1151853 w 1489775"/>
              <a:gd name="connsiteY10" fmla="*/ 3743699 h 3923699"/>
              <a:gd name="connsiteX11" fmla="*/ 971853 w 1489775"/>
              <a:gd name="connsiteY11" fmla="*/ 3923699 h 3923699"/>
              <a:gd name="connsiteX12" fmla="*/ 791853 w 1489775"/>
              <a:gd name="connsiteY12" fmla="*/ 3743699 h 3923699"/>
              <a:gd name="connsiteX13" fmla="*/ 791853 w 1489775"/>
              <a:gd name="connsiteY13" fmla="*/ 2305078 h 3923699"/>
              <a:gd name="connsiteX14" fmla="*/ 683854 w 1489775"/>
              <a:gd name="connsiteY14" fmla="*/ 2305078 h 3923699"/>
              <a:gd name="connsiteX15" fmla="*/ 683854 w 1489775"/>
              <a:gd name="connsiteY15" fmla="*/ 3743698 h 3923699"/>
              <a:gd name="connsiteX16" fmla="*/ 503854 w 1489775"/>
              <a:gd name="connsiteY16" fmla="*/ 3923698 h 3923699"/>
              <a:gd name="connsiteX17" fmla="*/ 323854 w 1489775"/>
              <a:gd name="connsiteY17" fmla="*/ 3743698 h 3923699"/>
              <a:gd name="connsiteX18" fmla="*/ 323854 w 1489775"/>
              <a:gd name="connsiteY18" fmla="*/ 2238914 h 3923699"/>
              <a:gd name="connsiteX19" fmla="*/ 330887 w 1489775"/>
              <a:gd name="connsiteY19" fmla="*/ 2238914 h 3923699"/>
              <a:gd name="connsiteX20" fmla="*/ 330887 w 1489775"/>
              <a:gd name="connsiteY20" fmla="*/ 1390678 h 3923699"/>
              <a:gd name="connsiteX21" fmla="*/ 288033 w 1489775"/>
              <a:gd name="connsiteY21" fmla="*/ 1390678 h 3923699"/>
              <a:gd name="connsiteX22" fmla="*/ 288033 w 1489775"/>
              <a:gd name="connsiteY22" fmla="*/ 2063902 h 3923699"/>
              <a:gd name="connsiteX23" fmla="*/ 144017 w 1489775"/>
              <a:gd name="connsiteY23" fmla="*/ 2207918 h 3923699"/>
              <a:gd name="connsiteX24" fmla="*/ 1 w 1489775"/>
              <a:gd name="connsiteY24" fmla="*/ 2063902 h 3923699"/>
              <a:gd name="connsiteX25" fmla="*/ 1 w 1489775"/>
              <a:gd name="connsiteY25" fmla="*/ 1390678 h 3923699"/>
              <a:gd name="connsiteX26" fmla="*/ 0 w 1489775"/>
              <a:gd name="connsiteY26" fmla="*/ 1390678 h 3923699"/>
              <a:gd name="connsiteX27" fmla="*/ 0 w 1489775"/>
              <a:gd name="connsiteY27" fmla="*/ 1030958 h 3923699"/>
              <a:gd name="connsiteX28" fmla="*/ 280204 w 1489775"/>
              <a:gd name="connsiteY28" fmla="*/ 750754 h 3923699"/>
              <a:gd name="connsiteX29" fmla="*/ 744888 w 1489775"/>
              <a:gd name="connsiteY29" fmla="*/ 0 h 3923699"/>
              <a:gd name="connsiteX30" fmla="*/ 1082199 w 1489775"/>
              <a:gd name="connsiteY30" fmla="*/ 337311 h 3923699"/>
              <a:gd name="connsiteX31" fmla="*/ 744888 w 1489775"/>
              <a:gd name="connsiteY31" fmla="*/ 674622 h 3923699"/>
              <a:gd name="connsiteX32" fmla="*/ 407577 w 1489775"/>
              <a:gd name="connsiteY32" fmla="*/ 337311 h 3923699"/>
              <a:gd name="connsiteX33" fmla="*/ 744888 w 1489775"/>
              <a:gd name="connsiteY33" fmla="*/ 0 h 3923699"/>
              <a:gd name="connsiteX0" fmla="*/ 280204 w 1489775"/>
              <a:gd name="connsiteY0" fmla="*/ 750754 h 3923699"/>
              <a:gd name="connsiteX1" fmla="*/ 1209570 w 1489775"/>
              <a:gd name="connsiteY1" fmla="*/ 750754 h 3923699"/>
              <a:gd name="connsiteX2" fmla="*/ 1489774 w 1489775"/>
              <a:gd name="connsiteY2" fmla="*/ 1030958 h 3923699"/>
              <a:gd name="connsiteX3" fmla="*/ 1489774 w 1489775"/>
              <a:gd name="connsiteY3" fmla="*/ 1293518 h 3923699"/>
              <a:gd name="connsiteX4" fmla="*/ 1489775 w 1489775"/>
              <a:gd name="connsiteY4" fmla="*/ 1293518 h 3923699"/>
              <a:gd name="connsiteX5" fmla="*/ 1489775 w 1489775"/>
              <a:gd name="connsiteY5" fmla="*/ 2063902 h 3923699"/>
              <a:gd name="connsiteX6" fmla="*/ 1345759 w 1489775"/>
              <a:gd name="connsiteY6" fmla="*/ 2207918 h 3923699"/>
              <a:gd name="connsiteX7" fmla="*/ 1201743 w 1489775"/>
              <a:gd name="connsiteY7" fmla="*/ 2063902 h 3923699"/>
              <a:gd name="connsiteX8" fmla="*/ 1201743 w 1489775"/>
              <a:gd name="connsiteY8" fmla="*/ 1390678 h 3923699"/>
              <a:gd name="connsiteX9" fmla="*/ 1158887 w 1489775"/>
              <a:gd name="connsiteY9" fmla="*/ 1390678 h 3923699"/>
              <a:gd name="connsiteX10" fmla="*/ 1151853 w 1489775"/>
              <a:gd name="connsiteY10" fmla="*/ 3743699 h 3923699"/>
              <a:gd name="connsiteX11" fmla="*/ 971853 w 1489775"/>
              <a:gd name="connsiteY11" fmla="*/ 3923699 h 3923699"/>
              <a:gd name="connsiteX12" fmla="*/ 791853 w 1489775"/>
              <a:gd name="connsiteY12" fmla="*/ 3743699 h 3923699"/>
              <a:gd name="connsiteX13" fmla="*/ 791853 w 1489775"/>
              <a:gd name="connsiteY13" fmla="*/ 2305078 h 3923699"/>
              <a:gd name="connsiteX14" fmla="*/ 683854 w 1489775"/>
              <a:gd name="connsiteY14" fmla="*/ 2305078 h 3923699"/>
              <a:gd name="connsiteX15" fmla="*/ 683854 w 1489775"/>
              <a:gd name="connsiteY15" fmla="*/ 3743698 h 3923699"/>
              <a:gd name="connsiteX16" fmla="*/ 503854 w 1489775"/>
              <a:gd name="connsiteY16" fmla="*/ 3923698 h 3923699"/>
              <a:gd name="connsiteX17" fmla="*/ 323854 w 1489775"/>
              <a:gd name="connsiteY17" fmla="*/ 3743698 h 3923699"/>
              <a:gd name="connsiteX18" fmla="*/ 323854 w 1489775"/>
              <a:gd name="connsiteY18" fmla="*/ 2238914 h 3923699"/>
              <a:gd name="connsiteX19" fmla="*/ 330887 w 1489775"/>
              <a:gd name="connsiteY19" fmla="*/ 1390678 h 3923699"/>
              <a:gd name="connsiteX20" fmla="*/ 288033 w 1489775"/>
              <a:gd name="connsiteY20" fmla="*/ 1390678 h 3923699"/>
              <a:gd name="connsiteX21" fmla="*/ 288033 w 1489775"/>
              <a:gd name="connsiteY21" fmla="*/ 2063902 h 3923699"/>
              <a:gd name="connsiteX22" fmla="*/ 144017 w 1489775"/>
              <a:gd name="connsiteY22" fmla="*/ 2207918 h 3923699"/>
              <a:gd name="connsiteX23" fmla="*/ 1 w 1489775"/>
              <a:gd name="connsiteY23" fmla="*/ 2063902 h 3923699"/>
              <a:gd name="connsiteX24" fmla="*/ 1 w 1489775"/>
              <a:gd name="connsiteY24" fmla="*/ 1390678 h 3923699"/>
              <a:gd name="connsiteX25" fmla="*/ 0 w 1489775"/>
              <a:gd name="connsiteY25" fmla="*/ 1390678 h 3923699"/>
              <a:gd name="connsiteX26" fmla="*/ 0 w 1489775"/>
              <a:gd name="connsiteY26" fmla="*/ 1030958 h 3923699"/>
              <a:gd name="connsiteX27" fmla="*/ 280204 w 1489775"/>
              <a:gd name="connsiteY27" fmla="*/ 750754 h 3923699"/>
              <a:gd name="connsiteX28" fmla="*/ 744888 w 1489775"/>
              <a:gd name="connsiteY28" fmla="*/ 0 h 3923699"/>
              <a:gd name="connsiteX29" fmla="*/ 1082199 w 1489775"/>
              <a:gd name="connsiteY29" fmla="*/ 337311 h 3923699"/>
              <a:gd name="connsiteX30" fmla="*/ 744888 w 1489775"/>
              <a:gd name="connsiteY30" fmla="*/ 674622 h 3923699"/>
              <a:gd name="connsiteX31" fmla="*/ 407577 w 1489775"/>
              <a:gd name="connsiteY31" fmla="*/ 337311 h 3923699"/>
              <a:gd name="connsiteX32" fmla="*/ 744888 w 1489775"/>
              <a:gd name="connsiteY32" fmla="*/ 0 h 3923699"/>
              <a:gd name="connsiteX0" fmla="*/ 280204 w 1489775"/>
              <a:gd name="connsiteY0" fmla="*/ 750754 h 3923699"/>
              <a:gd name="connsiteX1" fmla="*/ 1209570 w 1489775"/>
              <a:gd name="connsiteY1" fmla="*/ 750754 h 3923699"/>
              <a:gd name="connsiteX2" fmla="*/ 1489774 w 1489775"/>
              <a:gd name="connsiteY2" fmla="*/ 1030958 h 3923699"/>
              <a:gd name="connsiteX3" fmla="*/ 1489774 w 1489775"/>
              <a:gd name="connsiteY3" fmla="*/ 1293518 h 3923699"/>
              <a:gd name="connsiteX4" fmla="*/ 1489775 w 1489775"/>
              <a:gd name="connsiteY4" fmla="*/ 1293518 h 3923699"/>
              <a:gd name="connsiteX5" fmla="*/ 1489775 w 1489775"/>
              <a:gd name="connsiteY5" fmla="*/ 2063902 h 3923699"/>
              <a:gd name="connsiteX6" fmla="*/ 1345759 w 1489775"/>
              <a:gd name="connsiteY6" fmla="*/ 2207918 h 3923699"/>
              <a:gd name="connsiteX7" fmla="*/ 1201743 w 1489775"/>
              <a:gd name="connsiteY7" fmla="*/ 2063902 h 3923699"/>
              <a:gd name="connsiteX8" fmla="*/ 1201743 w 1489775"/>
              <a:gd name="connsiteY8" fmla="*/ 1390678 h 3923699"/>
              <a:gd name="connsiteX9" fmla="*/ 1158887 w 1489775"/>
              <a:gd name="connsiteY9" fmla="*/ 1390678 h 3923699"/>
              <a:gd name="connsiteX10" fmla="*/ 1151853 w 1489775"/>
              <a:gd name="connsiteY10" fmla="*/ 3743699 h 3923699"/>
              <a:gd name="connsiteX11" fmla="*/ 971853 w 1489775"/>
              <a:gd name="connsiteY11" fmla="*/ 3923699 h 3923699"/>
              <a:gd name="connsiteX12" fmla="*/ 791853 w 1489775"/>
              <a:gd name="connsiteY12" fmla="*/ 3743699 h 3923699"/>
              <a:gd name="connsiteX13" fmla="*/ 791853 w 1489775"/>
              <a:gd name="connsiteY13" fmla="*/ 2305078 h 3923699"/>
              <a:gd name="connsiteX14" fmla="*/ 683854 w 1489775"/>
              <a:gd name="connsiteY14" fmla="*/ 2305078 h 3923699"/>
              <a:gd name="connsiteX15" fmla="*/ 683854 w 1489775"/>
              <a:gd name="connsiteY15" fmla="*/ 3743698 h 3923699"/>
              <a:gd name="connsiteX16" fmla="*/ 503854 w 1489775"/>
              <a:gd name="connsiteY16" fmla="*/ 3923698 h 3923699"/>
              <a:gd name="connsiteX17" fmla="*/ 323854 w 1489775"/>
              <a:gd name="connsiteY17" fmla="*/ 3743698 h 3923699"/>
              <a:gd name="connsiteX18" fmla="*/ 330887 w 1489775"/>
              <a:gd name="connsiteY18" fmla="*/ 1390678 h 3923699"/>
              <a:gd name="connsiteX19" fmla="*/ 288033 w 1489775"/>
              <a:gd name="connsiteY19" fmla="*/ 1390678 h 3923699"/>
              <a:gd name="connsiteX20" fmla="*/ 288033 w 1489775"/>
              <a:gd name="connsiteY20" fmla="*/ 2063902 h 3923699"/>
              <a:gd name="connsiteX21" fmla="*/ 144017 w 1489775"/>
              <a:gd name="connsiteY21" fmla="*/ 2207918 h 3923699"/>
              <a:gd name="connsiteX22" fmla="*/ 1 w 1489775"/>
              <a:gd name="connsiteY22" fmla="*/ 2063902 h 3923699"/>
              <a:gd name="connsiteX23" fmla="*/ 1 w 1489775"/>
              <a:gd name="connsiteY23" fmla="*/ 1390678 h 3923699"/>
              <a:gd name="connsiteX24" fmla="*/ 0 w 1489775"/>
              <a:gd name="connsiteY24" fmla="*/ 1390678 h 3923699"/>
              <a:gd name="connsiteX25" fmla="*/ 0 w 1489775"/>
              <a:gd name="connsiteY25" fmla="*/ 1030958 h 3923699"/>
              <a:gd name="connsiteX26" fmla="*/ 280204 w 1489775"/>
              <a:gd name="connsiteY26" fmla="*/ 750754 h 3923699"/>
              <a:gd name="connsiteX27" fmla="*/ 744888 w 1489775"/>
              <a:gd name="connsiteY27" fmla="*/ 0 h 3923699"/>
              <a:gd name="connsiteX28" fmla="*/ 1082199 w 1489775"/>
              <a:gd name="connsiteY28" fmla="*/ 337311 h 3923699"/>
              <a:gd name="connsiteX29" fmla="*/ 744888 w 1489775"/>
              <a:gd name="connsiteY29" fmla="*/ 674622 h 3923699"/>
              <a:gd name="connsiteX30" fmla="*/ 407577 w 1489775"/>
              <a:gd name="connsiteY30" fmla="*/ 337311 h 3923699"/>
              <a:gd name="connsiteX31" fmla="*/ 744888 w 1489775"/>
              <a:gd name="connsiteY31" fmla="*/ 0 h 39236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1489775" h="3923699">
                <a:moveTo>
                  <a:pt x="280204" y="750754"/>
                </a:moveTo>
                <a:lnTo>
                  <a:pt x="1209570" y="750754"/>
                </a:lnTo>
                <a:cubicBezTo>
                  <a:pt x="1364322" y="750754"/>
                  <a:pt x="1489774" y="876206"/>
                  <a:pt x="1489774" y="1030958"/>
                </a:cubicBezTo>
                <a:lnTo>
                  <a:pt x="1489774" y="1293518"/>
                </a:lnTo>
                <a:lnTo>
                  <a:pt x="1489775" y="1293518"/>
                </a:lnTo>
                <a:lnTo>
                  <a:pt x="1489775" y="2063902"/>
                </a:lnTo>
                <a:cubicBezTo>
                  <a:pt x="1489775" y="2143440"/>
                  <a:pt x="1425297" y="2207918"/>
                  <a:pt x="1345759" y="2207918"/>
                </a:cubicBezTo>
                <a:cubicBezTo>
                  <a:pt x="1266221" y="2207918"/>
                  <a:pt x="1201743" y="2143440"/>
                  <a:pt x="1201743" y="2063902"/>
                </a:cubicBezTo>
                <a:lnTo>
                  <a:pt x="1201743" y="1390678"/>
                </a:lnTo>
                <a:lnTo>
                  <a:pt x="1158887" y="1390678"/>
                </a:lnTo>
                <a:cubicBezTo>
                  <a:pt x="1156542" y="2175018"/>
                  <a:pt x="1154198" y="2959359"/>
                  <a:pt x="1151853" y="3743699"/>
                </a:cubicBezTo>
                <a:cubicBezTo>
                  <a:pt x="1151853" y="3843110"/>
                  <a:pt x="1071264" y="3923699"/>
                  <a:pt x="971853" y="3923699"/>
                </a:cubicBezTo>
                <a:cubicBezTo>
                  <a:pt x="872442" y="3923699"/>
                  <a:pt x="791853" y="3843110"/>
                  <a:pt x="791853" y="3743699"/>
                </a:cubicBezTo>
                <a:lnTo>
                  <a:pt x="791853" y="2305078"/>
                </a:lnTo>
                <a:lnTo>
                  <a:pt x="683854" y="2305078"/>
                </a:lnTo>
                <a:lnTo>
                  <a:pt x="683854" y="3743698"/>
                </a:lnTo>
                <a:cubicBezTo>
                  <a:pt x="683854" y="3843109"/>
                  <a:pt x="603265" y="3923698"/>
                  <a:pt x="503854" y="3923698"/>
                </a:cubicBezTo>
                <a:cubicBezTo>
                  <a:pt x="404443" y="3923698"/>
                  <a:pt x="323854" y="3843109"/>
                  <a:pt x="323854" y="3743698"/>
                </a:cubicBezTo>
                <a:cubicBezTo>
                  <a:pt x="326198" y="2959358"/>
                  <a:pt x="328543" y="2175018"/>
                  <a:pt x="330887" y="1390678"/>
                </a:cubicBezTo>
                <a:lnTo>
                  <a:pt x="288033" y="1390678"/>
                </a:lnTo>
                <a:lnTo>
                  <a:pt x="288033" y="2063902"/>
                </a:lnTo>
                <a:cubicBezTo>
                  <a:pt x="288033" y="2143440"/>
                  <a:pt x="223555" y="2207918"/>
                  <a:pt x="144017" y="2207918"/>
                </a:cubicBezTo>
                <a:cubicBezTo>
                  <a:pt x="64479" y="2207918"/>
                  <a:pt x="1" y="2143440"/>
                  <a:pt x="1" y="2063902"/>
                </a:cubicBezTo>
                <a:lnTo>
                  <a:pt x="1" y="1390678"/>
                </a:lnTo>
                <a:lnTo>
                  <a:pt x="0" y="1390678"/>
                </a:lnTo>
                <a:lnTo>
                  <a:pt x="0" y="1030958"/>
                </a:lnTo>
                <a:cubicBezTo>
                  <a:pt x="0" y="876206"/>
                  <a:pt x="125452" y="750754"/>
                  <a:pt x="280204" y="750754"/>
                </a:cubicBezTo>
                <a:close/>
                <a:moveTo>
                  <a:pt x="744888" y="0"/>
                </a:moveTo>
                <a:cubicBezTo>
                  <a:pt x="931180" y="0"/>
                  <a:pt x="1082199" y="151019"/>
                  <a:pt x="1082199" y="337311"/>
                </a:cubicBezTo>
                <a:cubicBezTo>
                  <a:pt x="1082199" y="523603"/>
                  <a:pt x="931180" y="674622"/>
                  <a:pt x="744888" y="674622"/>
                </a:cubicBezTo>
                <a:cubicBezTo>
                  <a:pt x="558596" y="674622"/>
                  <a:pt x="407577" y="523603"/>
                  <a:pt x="407577" y="337311"/>
                </a:cubicBezTo>
                <a:cubicBezTo>
                  <a:pt x="407577" y="151019"/>
                  <a:pt x="558596" y="0"/>
                  <a:pt x="744888" y="0"/>
                </a:cubicBezTo>
                <a:close/>
              </a:path>
            </a:pathLst>
          </a:custGeom>
          <a:solidFill>
            <a:schemeClr val="bg1"/>
          </a:solidFill>
          <a:ln w="38100">
            <a:solidFill>
              <a:schemeClr val="accent3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80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65" name="Round Same Side Corner Rectangle 20">
            <a:extLst>
              <a:ext uri="{FF2B5EF4-FFF2-40B4-BE49-F238E27FC236}">
                <a16:creationId xmlns:a16="http://schemas.microsoft.com/office/drawing/2014/main" id="{57E6EB80-E0D4-4790-ADF5-586EFFFE9A7E}"/>
              </a:ext>
            </a:extLst>
          </p:cNvPr>
          <p:cNvSpPr/>
          <p:nvPr/>
        </p:nvSpPr>
        <p:spPr>
          <a:xfrm rot="10800000">
            <a:off x="2155931" y="1860944"/>
            <a:ext cx="730573" cy="1558456"/>
          </a:xfrm>
          <a:custGeom>
            <a:avLst/>
            <a:gdLst>
              <a:gd name="connsiteX0" fmla="*/ 1228565 w 1856332"/>
              <a:gd name="connsiteY0" fmla="*/ 3214674 h 3959924"/>
              <a:gd name="connsiteX1" fmla="*/ 622681 w 1856332"/>
              <a:gd name="connsiteY1" fmla="*/ 3214674 h 3959924"/>
              <a:gd name="connsiteX2" fmla="*/ 521281 w 1856332"/>
              <a:gd name="connsiteY2" fmla="*/ 3174669 h 3959924"/>
              <a:gd name="connsiteX3" fmla="*/ 466697 w 1856332"/>
              <a:gd name="connsiteY3" fmla="*/ 3144149 h 3959924"/>
              <a:gd name="connsiteX4" fmla="*/ 8303 w 1856332"/>
              <a:gd name="connsiteY4" fmla="*/ 1942070 h 3959924"/>
              <a:gd name="connsiteX5" fmla="*/ 81139 w 1856332"/>
              <a:gd name="connsiteY5" fmla="*/ 1779444 h 3959924"/>
              <a:gd name="connsiteX6" fmla="*/ 243764 w 1856332"/>
              <a:gd name="connsiteY6" fmla="*/ 1852280 h 3959924"/>
              <a:gd name="connsiteX7" fmla="*/ 504770 w 1856332"/>
              <a:gd name="connsiteY7" fmla="*/ 2536736 h 3959924"/>
              <a:gd name="connsiteX8" fmla="*/ 555637 w 1856332"/>
              <a:gd name="connsiteY8" fmla="*/ 2536736 h 3959924"/>
              <a:gd name="connsiteX9" fmla="*/ 226299 w 1856332"/>
              <a:gd name="connsiteY9" fmla="*/ 1210417 h 3959924"/>
              <a:gd name="connsiteX10" fmla="*/ 551784 w 1856332"/>
              <a:gd name="connsiteY10" fmla="*/ 1210417 h 3959924"/>
              <a:gd name="connsiteX11" fmla="*/ 551784 w 1856332"/>
              <a:gd name="connsiteY11" fmla="*/ 168335 h 3959924"/>
              <a:gd name="connsiteX12" fmla="*/ 720119 w 1856332"/>
              <a:gd name="connsiteY12" fmla="*/ 0 h 3959924"/>
              <a:gd name="connsiteX13" fmla="*/ 888454 w 1856332"/>
              <a:gd name="connsiteY13" fmla="*/ 168335 h 3959924"/>
              <a:gd name="connsiteX14" fmla="*/ 888454 w 1856332"/>
              <a:gd name="connsiteY14" fmla="*/ 1210417 h 3959924"/>
              <a:gd name="connsiteX15" fmla="*/ 968040 w 1856332"/>
              <a:gd name="connsiteY15" fmla="*/ 1210417 h 3959924"/>
              <a:gd name="connsiteX16" fmla="*/ 968040 w 1856332"/>
              <a:gd name="connsiteY16" fmla="*/ 168335 h 3959924"/>
              <a:gd name="connsiteX17" fmla="*/ 1136375 w 1856332"/>
              <a:gd name="connsiteY17" fmla="*/ 0 h 3959924"/>
              <a:gd name="connsiteX18" fmla="*/ 1304710 w 1856332"/>
              <a:gd name="connsiteY18" fmla="*/ 168335 h 3959924"/>
              <a:gd name="connsiteX19" fmla="*/ 1304710 w 1856332"/>
              <a:gd name="connsiteY19" fmla="*/ 1210417 h 3959924"/>
              <a:gd name="connsiteX20" fmla="*/ 1631589 w 1856332"/>
              <a:gd name="connsiteY20" fmla="*/ 1210417 h 3959924"/>
              <a:gd name="connsiteX21" fmla="*/ 1302251 w 1856332"/>
              <a:gd name="connsiteY21" fmla="*/ 2536736 h 3959924"/>
              <a:gd name="connsiteX22" fmla="*/ 1351562 w 1856332"/>
              <a:gd name="connsiteY22" fmla="*/ 2536736 h 3959924"/>
              <a:gd name="connsiteX23" fmla="*/ 1612568 w 1856332"/>
              <a:gd name="connsiteY23" fmla="*/ 1852280 h 3959924"/>
              <a:gd name="connsiteX24" fmla="*/ 1775193 w 1856332"/>
              <a:gd name="connsiteY24" fmla="*/ 1779444 h 3959924"/>
              <a:gd name="connsiteX25" fmla="*/ 1848029 w 1856332"/>
              <a:gd name="connsiteY25" fmla="*/ 1942070 h 3959924"/>
              <a:gd name="connsiteX26" fmla="*/ 1389635 w 1856332"/>
              <a:gd name="connsiteY26" fmla="*/ 3144149 h 3959924"/>
              <a:gd name="connsiteX27" fmla="*/ 1344732 w 1856332"/>
              <a:gd name="connsiteY27" fmla="*/ 3176282 h 3959924"/>
              <a:gd name="connsiteX28" fmla="*/ 1228565 w 1856332"/>
              <a:gd name="connsiteY28" fmla="*/ 3214674 h 3959924"/>
              <a:gd name="connsiteX29" fmla="*/ 925623 w 1856332"/>
              <a:gd name="connsiteY29" fmla="*/ 3959924 h 3959924"/>
              <a:gd name="connsiteX30" fmla="*/ 601623 w 1856332"/>
              <a:gd name="connsiteY30" fmla="*/ 3635924 h 3959924"/>
              <a:gd name="connsiteX31" fmla="*/ 925623 w 1856332"/>
              <a:gd name="connsiteY31" fmla="*/ 3311924 h 3959924"/>
              <a:gd name="connsiteX32" fmla="*/ 1249623 w 1856332"/>
              <a:gd name="connsiteY32" fmla="*/ 3635924 h 3959924"/>
              <a:gd name="connsiteX33" fmla="*/ 925623 w 1856332"/>
              <a:gd name="connsiteY33" fmla="*/ 3959924 h 3959924"/>
              <a:gd name="connsiteX0" fmla="*/ 1228565 w 1856332"/>
              <a:gd name="connsiteY0" fmla="*/ 3214674 h 3959924"/>
              <a:gd name="connsiteX1" fmla="*/ 622681 w 1856332"/>
              <a:gd name="connsiteY1" fmla="*/ 3214674 h 3959924"/>
              <a:gd name="connsiteX2" fmla="*/ 466697 w 1856332"/>
              <a:gd name="connsiteY2" fmla="*/ 3144149 h 3959924"/>
              <a:gd name="connsiteX3" fmla="*/ 8303 w 1856332"/>
              <a:gd name="connsiteY3" fmla="*/ 1942070 h 3959924"/>
              <a:gd name="connsiteX4" fmla="*/ 81139 w 1856332"/>
              <a:gd name="connsiteY4" fmla="*/ 1779444 h 3959924"/>
              <a:gd name="connsiteX5" fmla="*/ 243764 w 1856332"/>
              <a:gd name="connsiteY5" fmla="*/ 1852280 h 3959924"/>
              <a:gd name="connsiteX6" fmla="*/ 504770 w 1856332"/>
              <a:gd name="connsiteY6" fmla="*/ 2536736 h 3959924"/>
              <a:gd name="connsiteX7" fmla="*/ 555637 w 1856332"/>
              <a:gd name="connsiteY7" fmla="*/ 2536736 h 3959924"/>
              <a:gd name="connsiteX8" fmla="*/ 226299 w 1856332"/>
              <a:gd name="connsiteY8" fmla="*/ 1210417 h 3959924"/>
              <a:gd name="connsiteX9" fmla="*/ 551784 w 1856332"/>
              <a:gd name="connsiteY9" fmla="*/ 1210417 h 3959924"/>
              <a:gd name="connsiteX10" fmla="*/ 551784 w 1856332"/>
              <a:gd name="connsiteY10" fmla="*/ 168335 h 3959924"/>
              <a:gd name="connsiteX11" fmla="*/ 720119 w 1856332"/>
              <a:gd name="connsiteY11" fmla="*/ 0 h 3959924"/>
              <a:gd name="connsiteX12" fmla="*/ 888454 w 1856332"/>
              <a:gd name="connsiteY12" fmla="*/ 168335 h 3959924"/>
              <a:gd name="connsiteX13" fmla="*/ 888454 w 1856332"/>
              <a:gd name="connsiteY13" fmla="*/ 1210417 h 3959924"/>
              <a:gd name="connsiteX14" fmla="*/ 968040 w 1856332"/>
              <a:gd name="connsiteY14" fmla="*/ 1210417 h 3959924"/>
              <a:gd name="connsiteX15" fmla="*/ 968040 w 1856332"/>
              <a:gd name="connsiteY15" fmla="*/ 168335 h 3959924"/>
              <a:gd name="connsiteX16" fmla="*/ 1136375 w 1856332"/>
              <a:gd name="connsiteY16" fmla="*/ 0 h 3959924"/>
              <a:gd name="connsiteX17" fmla="*/ 1304710 w 1856332"/>
              <a:gd name="connsiteY17" fmla="*/ 168335 h 3959924"/>
              <a:gd name="connsiteX18" fmla="*/ 1304710 w 1856332"/>
              <a:gd name="connsiteY18" fmla="*/ 1210417 h 3959924"/>
              <a:gd name="connsiteX19" fmla="*/ 1631589 w 1856332"/>
              <a:gd name="connsiteY19" fmla="*/ 1210417 h 3959924"/>
              <a:gd name="connsiteX20" fmla="*/ 1302251 w 1856332"/>
              <a:gd name="connsiteY20" fmla="*/ 2536736 h 3959924"/>
              <a:gd name="connsiteX21" fmla="*/ 1351562 w 1856332"/>
              <a:gd name="connsiteY21" fmla="*/ 2536736 h 3959924"/>
              <a:gd name="connsiteX22" fmla="*/ 1612568 w 1856332"/>
              <a:gd name="connsiteY22" fmla="*/ 1852280 h 3959924"/>
              <a:gd name="connsiteX23" fmla="*/ 1775193 w 1856332"/>
              <a:gd name="connsiteY23" fmla="*/ 1779444 h 3959924"/>
              <a:gd name="connsiteX24" fmla="*/ 1848029 w 1856332"/>
              <a:gd name="connsiteY24" fmla="*/ 1942070 h 3959924"/>
              <a:gd name="connsiteX25" fmla="*/ 1389635 w 1856332"/>
              <a:gd name="connsiteY25" fmla="*/ 3144149 h 3959924"/>
              <a:gd name="connsiteX26" fmla="*/ 1344732 w 1856332"/>
              <a:gd name="connsiteY26" fmla="*/ 3176282 h 3959924"/>
              <a:gd name="connsiteX27" fmla="*/ 1228565 w 1856332"/>
              <a:gd name="connsiteY27" fmla="*/ 3214674 h 3959924"/>
              <a:gd name="connsiteX28" fmla="*/ 925623 w 1856332"/>
              <a:gd name="connsiteY28" fmla="*/ 3959924 h 3959924"/>
              <a:gd name="connsiteX29" fmla="*/ 601623 w 1856332"/>
              <a:gd name="connsiteY29" fmla="*/ 3635924 h 3959924"/>
              <a:gd name="connsiteX30" fmla="*/ 925623 w 1856332"/>
              <a:gd name="connsiteY30" fmla="*/ 3311924 h 3959924"/>
              <a:gd name="connsiteX31" fmla="*/ 1249623 w 1856332"/>
              <a:gd name="connsiteY31" fmla="*/ 3635924 h 3959924"/>
              <a:gd name="connsiteX32" fmla="*/ 925623 w 1856332"/>
              <a:gd name="connsiteY32" fmla="*/ 3959924 h 3959924"/>
              <a:gd name="connsiteX0" fmla="*/ 1228565 w 1856332"/>
              <a:gd name="connsiteY0" fmla="*/ 3214674 h 3959924"/>
              <a:gd name="connsiteX1" fmla="*/ 622681 w 1856332"/>
              <a:gd name="connsiteY1" fmla="*/ 3214674 h 3959924"/>
              <a:gd name="connsiteX2" fmla="*/ 466697 w 1856332"/>
              <a:gd name="connsiteY2" fmla="*/ 3144149 h 3959924"/>
              <a:gd name="connsiteX3" fmla="*/ 8303 w 1856332"/>
              <a:gd name="connsiteY3" fmla="*/ 1942070 h 3959924"/>
              <a:gd name="connsiteX4" fmla="*/ 81139 w 1856332"/>
              <a:gd name="connsiteY4" fmla="*/ 1779444 h 3959924"/>
              <a:gd name="connsiteX5" fmla="*/ 243764 w 1856332"/>
              <a:gd name="connsiteY5" fmla="*/ 1852280 h 3959924"/>
              <a:gd name="connsiteX6" fmla="*/ 504770 w 1856332"/>
              <a:gd name="connsiteY6" fmla="*/ 2536736 h 3959924"/>
              <a:gd name="connsiteX7" fmla="*/ 555637 w 1856332"/>
              <a:gd name="connsiteY7" fmla="*/ 2536736 h 3959924"/>
              <a:gd name="connsiteX8" fmla="*/ 226299 w 1856332"/>
              <a:gd name="connsiteY8" fmla="*/ 1210417 h 3959924"/>
              <a:gd name="connsiteX9" fmla="*/ 551784 w 1856332"/>
              <a:gd name="connsiteY9" fmla="*/ 1210417 h 3959924"/>
              <a:gd name="connsiteX10" fmla="*/ 551784 w 1856332"/>
              <a:gd name="connsiteY10" fmla="*/ 168335 h 3959924"/>
              <a:gd name="connsiteX11" fmla="*/ 720119 w 1856332"/>
              <a:gd name="connsiteY11" fmla="*/ 0 h 3959924"/>
              <a:gd name="connsiteX12" fmla="*/ 888454 w 1856332"/>
              <a:gd name="connsiteY12" fmla="*/ 168335 h 3959924"/>
              <a:gd name="connsiteX13" fmla="*/ 888454 w 1856332"/>
              <a:gd name="connsiteY13" fmla="*/ 1210417 h 3959924"/>
              <a:gd name="connsiteX14" fmla="*/ 968040 w 1856332"/>
              <a:gd name="connsiteY14" fmla="*/ 1210417 h 3959924"/>
              <a:gd name="connsiteX15" fmla="*/ 968040 w 1856332"/>
              <a:gd name="connsiteY15" fmla="*/ 168335 h 3959924"/>
              <a:gd name="connsiteX16" fmla="*/ 1136375 w 1856332"/>
              <a:gd name="connsiteY16" fmla="*/ 0 h 3959924"/>
              <a:gd name="connsiteX17" fmla="*/ 1304710 w 1856332"/>
              <a:gd name="connsiteY17" fmla="*/ 168335 h 3959924"/>
              <a:gd name="connsiteX18" fmla="*/ 1304710 w 1856332"/>
              <a:gd name="connsiteY18" fmla="*/ 1210417 h 3959924"/>
              <a:gd name="connsiteX19" fmla="*/ 1631589 w 1856332"/>
              <a:gd name="connsiteY19" fmla="*/ 1210417 h 3959924"/>
              <a:gd name="connsiteX20" fmla="*/ 1302251 w 1856332"/>
              <a:gd name="connsiteY20" fmla="*/ 2536736 h 3959924"/>
              <a:gd name="connsiteX21" fmla="*/ 1351562 w 1856332"/>
              <a:gd name="connsiteY21" fmla="*/ 2536736 h 3959924"/>
              <a:gd name="connsiteX22" fmla="*/ 1612568 w 1856332"/>
              <a:gd name="connsiteY22" fmla="*/ 1852280 h 3959924"/>
              <a:gd name="connsiteX23" fmla="*/ 1775193 w 1856332"/>
              <a:gd name="connsiteY23" fmla="*/ 1779444 h 3959924"/>
              <a:gd name="connsiteX24" fmla="*/ 1848029 w 1856332"/>
              <a:gd name="connsiteY24" fmla="*/ 1942070 h 3959924"/>
              <a:gd name="connsiteX25" fmla="*/ 1389635 w 1856332"/>
              <a:gd name="connsiteY25" fmla="*/ 3144149 h 3959924"/>
              <a:gd name="connsiteX26" fmla="*/ 1344732 w 1856332"/>
              <a:gd name="connsiteY26" fmla="*/ 3176282 h 3959924"/>
              <a:gd name="connsiteX27" fmla="*/ 1228565 w 1856332"/>
              <a:gd name="connsiteY27" fmla="*/ 3214674 h 3959924"/>
              <a:gd name="connsiteX28" fmla="*/ 925623 w 1856332"/>
              <a:gd name="connsiteY28" fmla="*/ 3959924 h 3959924"/>
              <a:gd name="connsiteX29" fmla="*/ 601623 w 1856332"/>
              <a:gd name="connsiteY29" fmla="*/ 3635924 h 3959924"/>
              <a:gd name="connsiteX30" fmla="*/ 925623 w 1856332"/>
              <a:gd name="connsiteY30" fmla="*/ 3311924 h 3959924"/>
              <a:gd name="connsiteX31" fmla="*/ 1249623 w 1856332"/>
              <a:gd name="connsiteY31" fmla="*/ 3635924 h 3959924"/>
              <a:gd name="connsiteX32" fmla="*/ 925623 w 1856332"/>
              <a:gd name="connsiteY32" fmla="*/ 3959924 h 3959924"/>
              <a:gd name="connsiteX0" fmla="*/ 1228565 w 1856332"/>
              <a:gd name="connsiteY0" fmla="*/ 3214674 h 3959924"/>
              <a:gd name="connsiteX1" fmla="*/ 622681 w 1856332"/>
              <a:gd name="connsiteY1" fmla="*/ 3214674 h 3959924"/>
              <a:gd name="connsiteX2" fmla="*/ 466697 w 1856332"/>
              <a:gd name="connsiteY2" fmla="*/ 3144149 h 3959924"/>
              <a:gd name="connsiteX3" fmla="*/ 8303 w 1856332"/>
              <a:gd name="connsiteY3" fmla="*/ 1942070 h 3959924"/>
              <a:gd name="connsiteX4" fmla="*/ 81139 w 1856332"/>
              <a:gd name="connsiteY4" fmla="*/ 1779444 h 3959924"/>
              <a:gd name="connsiteX5" fmla="*/ 243764 w 1856332"/>
              <a:gd name="connsiteY5" fmla="*/ 1852280 h 3959924"/>
              <a:gd name="connsiteX6" fmla="*/ 504770 w 1856332"/>
              <a:gd name="connsiteY6" fmla="*/ 2536736 h 3959924"/>
              <a:gd name="connsiteX7" fmla="*/ 555637 w 1856332"/>
              <a:gd name="connsiteY7" fmla="*/ 2536736 h 3959924"/>
              <a:gd name="connsiteX8" fmla="*/ 226299 w 1856332"/>
              <a:gd name="connsiteY8" fmla="*/ 1210417 h 3959924"/>
              <a:gd name="connsiteX9" fmla="*/ 551784 w 1856332"/>
              <a:gd name="connsiteY9" fmla="*/ 1210417 h 3959924"/>
              <a:gd name="connsiteX10" fmla="*/ 551784 w 1856332"/>
              <a:gd name="connsiteY10" fmla="*/ 168335 h 3959924"/>
              <a:gd name="connsiteX11" fmla="*/ 720119 w 1856332"/>
              <a:gd name="connsiteY11" fmla="*/ 0 h 3959924"/>
              <a:gd name="connsiteX12" fmla="*/ 888454 w 1856332"/>
              <a:gd name="connsiteY12" fmla="*/ 168335 h 3959924"/>
              <a:gd name="connsiteX13" fmla="*/ 888454 w 1856332"/>
              <a:gd name="connsiteY13" fmla="*/ 1210417 h 3959924"/>
              <a:gd name="connsiteX14" fmla="*/ 968040 w 1856332"/>
              <a:gd name="connsiteY14" fmla="*/ 1210417 h 3959924"/>
              <a:gd name="connsiteX15" fmla="*/ 968040 w 1856332"/>
              <a:gd name="connsiteY15" fmla="*/ 168335 h 3959924"/>
              <a:gd name="connsiteX16" fmla="*/ 1136375 w 1856332"/>
              <a:gd name="connsiteY16" fmla="*/ 0 h 3959924"/>
              <a:gd name="connsiteX17" fmla="*/ 1304710 w 1856332"/>
              <a:gd name="connsiteY17" fmla="*/ 168335 h 3959924"/>
              <a:gd name="connsiteX18" fmla="*/ 1304710 w 1856332"/>
              <a:gd name="connsiteY18" fmla="*/ 1210417 h 3959924"/>
              <a:gd name="connsiteX19" fmla="*/ 1631589 w 1856332"/>
              <a:gd name="connsiteY19" fmla="*/ 1210417 h 3959924"/>
              <a:gd name="connsiteX20" fmla="*/ 1302251 w 1856332"/>
              <a:gd name="connsiteY20" fmla="*/ 2536736 h 3959924"/>
              <a:gd name="connsiteX21" fmla="*/ 1351562 w 1856332"/>
              <a:gd name="connsiteY21" fmla="*/ 2536736 h 3959924"/>
              <a:gd name="connsiteX22" fmla="*/ 1612568 w 1856332"/>
              <a:gd name="connsiteY22" fmla="*/ 1852280 h 3959924"/>
              <a:gd name="connsiteX23" fmla="*/ 1775193 w 1856332"/>
              <a:gd name="connsiteY23" fmla="*/ 1779444 h 3959924"/>
              <a:gd name="connsiteX24" fmla="*/ 1848029 w 1856332"/>
              <a:gd name="connsiteY24" fmla="*/ 1942070 h 3959924"/>
              <a:gd name="connsiteX25" fmla="*/ 1389635 w 1856332"/>
              <a:gd name="connsiteY25" fmla="*/ 3144149 h 3959924"/>
              <a:gd name="connsiteX26" fmla="*/ 1228565 w 1856332"/>
              <a:gd name="connsiteY26" fmla="*/ 3214674 h 3959924"/>
              <a:gd name="connsiteX27" fmla="*/ 925623 w 1856332"/>
              <a:gd name="connsiteY27" fmla="*/ 3959924 h 3959924"/>
              <a:gd name="connsiteX28" fmla="*/ 601623 w 1856332"/>
              <a:gd name="connsiteY28" fmla="*/ 3635924 h 3959924"/>
              <a:gd name="connsiteX29" fmla="*/ 925623 w 1856332"/>
              <a:gd name="connsiteY29" fmla="*/ 3311924 h 3959924"/>
              <a:gd name="connsiteX30" fmla="*/ 1249623 w 1856332"/>
              <a:gd name="connsiteY30" fmla="*/ 3635924 h 3959924"/>
              <a:gd name="connsiteX31" fmla="*/ 925623 w 1856332"/>
              <a:gd name="connsiteY31" fmla="*/ 3959924 h 3959924"/>
              <a:gd name="connsiteX0" fmla="*/ 1228565 w 1856332"/>
              <a:gd name="connsiteY0" fmla="*/ 3214674 h 3959924"/>
              <a:gd name="connsiteX1" fmla="*/ 622681 w 1856332"/>
              <a:gd name="connsiteY1" fmla="*/ 3214674 h 3959924"/>
              <a:gd name="connsiteX2" fmla="*/ 466697 w 1856332"/>
              <a:gd name="connsiteY2" fmla="*/ 3144149 h 3959924"/>
              <a:gd name="connsiteX3" fmla="*/ 8303 w 1856332"/>
              <a:gd name="connsiteY3" fmla="*/ 1942070 h 3959924"/>
              <a:gd name="connsiteX4" fmla="*/ 81139 w 1856332"/>
              <a:gd name="connsiteY4" fmla="*/ 1779444 h 3959924"/>
              <a:gd name="connsiteX5" fmla="*/ 243764 w 1856332"/>
              <a:gd name="connsiteY5" fmla="*/ 1852280 h 3959924"/>
              <a:gd name="connsiteX6" fmla="*/ 504770 w 1856332"/>
              <a:gd name="connsiteY6" fmla="*/ 2536736 h 3959924"/>
              <a:gd name="connsiteX7" fmla="*/ 555637 w 1856332"/>
              <a:gd name="connsiteY7" fmla="*/ 2536736 h 3959924"/>
              <a:gd name="connsiteX8" fmla="*/ 226299 w 1856332"/>
              <a:gd name="connsiteY8" fmla="*/ 1210417 h 3959924"/>
              <a:gd name="connsiteX9" fmla="*/ 551784 w 1856332"/>
              <a:gd name="connsiteY9" fmla="*/ 1210417 h 3959924"/>
              <a:gd name="connsiteX10" fmla="*/ 551784 w 1856332"/>
              <a:gd name="connsiteY10" fmla="*/ 168335 h 3959924"/>
              <a:gd name="connsiteX11" fmla="*/ 720119 w 1856332"/>
              <a:gd name="connsiteY11" fmla="*/ 0 h 3959924"/>
              <a:gd name="connsiteX12" fmla="*/ 888454 w 1856332"/>
              <a:gd name="connsiteY12" fmla="*/ 168335 h 3959924"/>
              <a:gd name="connsiteX13" fmla="*/ 888454 w 1856332"/>
              <a:gd name="connsiteY13" fmla="*/ 1210417 h 3959924"/>
              <a:gd name="connsiteX14" fmla="*/ 968040 w 1856332"/>
              <a:gd name="connsiteY14" fmla="*/ 1210417 h 3959924"/>
              <a:gd name="connsiteX15" fmla="*/ 968040 w 1856332"/>
              <a:gd name="connsiteY15" fmla="*/ 168335 h 3959924"/>
              <a:gd name="connsiteX16" fmla="*/ 1136375 w 1856332"/>
              <a:gd name="connsiteY16" fmla="*/ 0 h 3959924"/>
              <a:gd name="connsiteX17" fmla="*/ 1304710 w 1856332"/>
              <a:gd name="connsiteY17" fmla="*/ 168335 h 3959924"/>
              <a:gd name="connsiteX18" fmla="*/ 1304710 w 1856332"/>
              <a:gd name="connsiteY18" fmla="*/ 1210417 h 3959924"/>
              <a:gd name="connsiteX19" fmla="*/ 1631589 w 1856332"/>
              <a:gd name="connsiteY19" fmla="*/ 1210417 h 3959924"/>
              <a:gd name="connsiteX20" fmla="*/ 1302251 w 1856332"/>
              <a:gd name="connsiteY20" fmla="*/ 2536736 h 3959924"/>
              <a:gd name="connsiteX21" fmla="*/ 1351562 w 1856332"/>
              <a:gd name="connsiteY21" fmla="*/ 2536736 h 3959924"/>
              <a:gd name="connsiteX22" fmla="*/ 1612568 w 1856332"/>
              <a:gd name="connsiteY22" fmla="*/ 1852280 h 3959924"/>
              <a:gd name="connsiteX23" fmla="*/ 1775193 w 1856332"/>
              <a:gd name="connsiteY23" fmla="*/ 1779444 h 3959924"/>
              <a:gd name="connsiteX24" fmla="*/ 1848029 w 1856332"/>
              <a:gd name="connsiteY24" fmla="*/ 1942070 h 3959924"/>
              <a:gd name="connsiteX25" fmla="*/ 1389635 w 1856332"/>
              <a:gd name="connsiteY25" fmla="*/ 3144149 h 3959924"/>
              <a:gd name="connsiteX26" fmla="*/ 1228565 w 1856332"/>
              <a:gd name="connsiteY26" fmla="*/ 3214674 h 3959924"/>
              <a:gd name="connsiteX27" fmla="*/ 925623 w 1856332"/>
              <a:gd name="connsiteY27" fmla="*/ 3959924 h 3959924"/>
              <a:gd name="connsiteX28" fmla="*/ 601623 w 1856332"/>
              <a:gd name="connsiteY28" fmla="*/ 3635924 h 3959924"/>
              <a:gd name="connsiteX29" fmla="*/ 925623 w 1856332"/>
              <a:gd name="connsiteY29" fmla="*/ 3311924 h 3959924"/>
              <a:gd name="connsiteX30" fmla="*/ 1249623 w 1856332"/>
              <a:gd name="connsiteY30" fmla="*/ 3635924 h 3959924"/>
              <a:gd name="connsiteX31" fmla="*/ 925623 w 1856332"/>
              <a:gd name="connsiteY31" fmla="*/ 3959924 h 3959924"/>
              <a:gd name="connsiteX0" fmla="*/ 1228565 w 1856332"/>
              <a:gd name="connsiteY0" fmla="*/ 3214674 h 3959924"/>
              <a:gd name="connsiteX1" fmla="*/ 622681 w 1856332"/>
              <a:gd name="connsiteY1" fmla="*/ 3214674 h 3959924"/>
              <a:gd name="connsiteX2" fmla="*/ 466697 w 1856332"/>
              <a:gd name="connsiteY2" fmla="*/ 3144149 h 3959924"/>
              <a:gd name="connsiteX3" fmla="*/ 8303 w 1856332"/>
              <a:gd name="connsiteY3" fmla="*/ 1942070 h 3959924"/>
              <a:gd name="connsiteX4" fmla="*/ 81139 w 1856332"/>
              <a:gd name="connsiteY4" fmla="*/ 1779444 h 3959924"/>
              <a:gd name="connsiteX5" fmla="*/ 243764 w 1856332"/>
              <a:gd name="connsiteY5" fmla="*/ 1852280 h 3959924"/>
              <a:gd name="connsiteX6" fmla="*/ 504770 w 1856332"/>
              <a:gd name="connsiteY6" fmla="*/ 2536736 h 3959924"/>
              <a:gd name="connsiteX7" fmla="*/ 555637 w 1856332"/>
              <a:gd name="connsiteY7" fmla="*/ 2536736 h 3959924"/>
              <a:gd name="connsiteX8" fmla="*/ 226299 w 1856332"/>
              <a:gd name="connsiteY8" fmla="*/ 1210417 h 3959924"/>
              <a:gd name="connsiteX9" fmla="*/ 551784 w 1856332"/>
              <a:gd name="connsiteY9" fmla="*/ 1210417 h 3959924"/>
              <a:gd name="connsiteX10" fmla="*/ 551784 w 1856332"/>
              <a:gd name="connsiteY10" fmla="*/ 168335 h 3959924"/>
              <a:gd name="connsiteX11" fmla="*/ 720119 w 1856332"/>
              <a:gd name="connsiteY11" fmla="*/ 0 h 3959924"/>
              <a:gd name="connsiteX12" fmla="*/ 888454 w 1856332"/>
              <a:gd name="connsiteY12" fmla="*/ 168335 h 3959924"/>
              <a:gd name="connsiteX13" fmla="*/ 888454 w 1856332"/>
              <a:gd name="connsiteY13" fmla="*/ 1210417 h 3959924"/>
              <a:gd name="connsiteX14" fmla="*/ 968040 w 1856332"/>
              <a:gd name="connsiteY14" fmla="*/ 1210417 h 3959924"/>
              <a:gd name="connsiteX15" fmla="*/ 968040 w 1856332"/>
              <a:gd name="connsiteY15" fmla="*/ 168335 h 3959924"/>
              <a:gd name="connsiteX16" fmla="*/ 1136375 w 1856332"/>
              <a:gd name="connsiteY16" fmla="*/ 0 h 3959924"/>
              <a:gd name="connsiteX17" fmla="*/ 1304710 w 1856332"/>
              <a:gd name="connsiteY17" fmla="*/ 168335 h 3959924"/>
              <a:gd name="connsiteX18" fmla="*/ 1304710 w 1856332"/>
              <a:gd name="connsiteY18" fmla="*/ 1210417 h 3959924"/>
              <a:gd name="connsiteX19" fmla="*/ 1631589 w 1856332"/>
              <a:gd name="connsiteY19" fmla="*/ 1210417 h 3959924"/>
              <a:gd name="connsiteX20" fmla="*/ 1302251 w 1856332"/>
              <a:gd name="connsiteY20" fmla="*/ 2536736 h 3959924"/>
              <a:gd name="connsiteX21" fmla="*/ 1351562 w 1856332"/>
              <a:gd name="connsiteY21" fmla="*/ 2536736 h 3959924"/>
              <a:gd name="connsiteX22" fmla="*/ 1612568 w 1856332"/>
              <a:gd name="connsiteY22" fmla="*/ 1852280 h 3959924"/>
              <a:gd name="connsiteX23" fmla="*/ 1775193 w 1856332"/>
              <a:gd name="connsiteY23" fmla="*/ 1779444 h 3959924"/>
              <a:gd name="connsiteX24" fmla="*/ 1848029 w 1856332"/>
              <a:gd name="connsiteY24" fmla="*/ 1942070 h 3959924"/>
              <a:gd name="connsiteX25" fmla="*/ 1389635 w 1856332"/>
              <a:gd name="connsiteY25" fmla="*/ 3144149 h 3959924"/>
              <a:gd name="connsiteX26" fmla="*/ 1228565 w 1856332"/>
              <a:gd name="connsiteY26" fmla="*/ 3214674 h 3959924"/>
              <a:gd name="connsiteX27" fmla="*/ 925623 w 1856332"/>
              <a:gd name="connsiteY27" fmla="*/ 3959924 h 3959924"/>
              <a:gd name="connsiteX28" fmla="*/ 601623 w 1856332"/>
              <a:gd name="connsiteY28" fmla="*/ 3635924 h 3959924"/>
              <a:gd name="connsiteX29" fmla="*/ 925623 w 1856332"/>
              <a:gd name="connsiteY29" fmla="*/ 3311924 h 3959924"/>
              <a:gd name="connsiteX30" fmla="*/ 1249623 w 1856332"/>
              <a:gd name="connsiteY30" fmla="*/ 3635924 h 3959924"/>
              <a:gd name="connsiteX31" fmla="*/ 925623 w 1856332"/>
              <a:gd name="connsiteY31" fmla="*/ 3959924 h 39599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1856332" h="3959924">
                <a:moveTo>
                  <a:pt x="1228565" y="3214674"/>
                </a:moveTo>
                <a:lnTo>
                  <a:pt x="622681" y="3214674"/>
                </a:lnTo>
                <a:cubicBezTo>
                  <a:pt x="495703" y="3202920"/>
                  <a:pt x="501057" y="3225622"/>
                  <a:pt x="466697" y="3144149"/>
                </a:cubicBezTo>
                <a:lnTo>
                  <a:pt x="8303" y="1942070"/>
                </a:lnTo>
                <a:cubicBezTo>
                  <a:pt x="-16491" y="1877049"/>
                  <a:pt x="16118" y="1804239"/>
                  <a:pt x="81139" y="1779444"/>
                </a:cubicBezTo>
                <a:cubicBezTo>
                  <a:pt x="146160" y="1754650"/>
                  <a:pt x="218970" y="1787259"/>
                  <a:pt x="243764" y="1852280"/>
                </a:cubicBezTo>
                <a:lnTo>
                  <a:pt x="504770" y="2536736"/>
                </a:lnTo>
                <a:lnTo>
                  <a:pt x="555637" y="2536736"/>
                </a:lnTo>
                <a:lnTo>
                  <a:pt x="226299" y="1210417"/>
                </a:lnTo>
                <a:lnTo>
                  <a:pt x="551784" y="1210417"/>
                </a:lnTo>
                <a:lnTo>
                  <a:pt x="551784" y="168335"/>
                </a:lnTo>
                <a:cubicBezTo>
                  <a:pt x="551784" y="75366"/>
                  <a:pt x="627150" y="0"/>
                  <a:pt x="720119" y="0"/>
                </a:cubicBezTo>
                <a:cubicBezTo>
                  <a:pt x="813088" y="0"/>
                  <a:pt x="888454" y="75366"/>
                  <a:pt x="888454" y="168335"/>
                </a:cubicBezTo>
                <a:lnTo>
                  <a:pt x="888454" y="1210417"/>
                </a:lnTo>
                <a:lnTo>
                  <a:pt x="968040" y="1210417"/>
                </a:lnTo>
                <a:lnTo>
                  <a:pt x="968040" y="168335"/>
                </a:lnTo>
                <a:cubicBezTo>
                  <a:pt x="968040" y="75366"/>
                  <a:pt x="1043406" y="0"/>
                  <a:pt x="1136375" y="0"/>
                </a:cubicBezTo>
                <a:cubicBezTo>
                  <a:pt x="1229344" y="0"/>
                  <a:pt x="1304710" y="75366"/>
                  <a:pt x="1304710" y="168335"/>
                </a:cubicBezTo>
                <a:lnTo>
                  <a:pt x="1304710" y="1210417"/>
                </a:lnTo>
                <a:lnTo>
                  <a:pt x="1631589" y="1210417"/>
                </a:lnTo>
                <a:lnTo>
                  <a:pt x="1302251" y="2536736"/>
                </a:lnTo>
                <a:lnTo>
                  <a:pt x="1351562" y="2536736"/>
                </a:lnTo>
                <a:lnTo>
                  <a:pt x="1612568" y="1852280"/>
                </a:lnTo>
                <a:cubicBezTo>
                  <a:pt x="1637362" y="1787259"/>
                  <a:pt x="1710172" y="1754650"/>
                  <a:pt x="1775193" y="1779444"/>
                </a:cubicBezTo>
                <a:cubicBezTo>
                  <a:pt x="1840214" y="1804239"/>
                  <a:pt x="1872823" y="1877049"/>
                  <a:pt x="1848029" y="1942070"/>
                </a:cubicBezTo>
                <a:lnTo>
                  <a:pt x="1389635" y="3144149"/>
                </a:lnTo>
                <a:cubicBezTo>
                  <a:pt x="1348984" y="3225622"/>
                  <a:pt x="1356391" y="3202920"/>
                  <a:pt x="1228565" y="3214674"/>
                </a:cubicBezTo>
                <a:close/>
                <a:moveTo>
                  <a:pt x="925623" y="3959924"/>
                </a:moveTo>
                <a:cubicBezTo>
                  <a:pt x="746683" y="3959924"/>
                  <a:pt x="601623" y="3814864"/>
                  <a:pt x="601623" y="3635924"/>
                </a:cubicBezTo>
                <a:cubicBezTo>
                  <a:pt x="601623" y="3456984"/>
                  <a:pt x="746683" y="3311924"/>
                  <a:pt x="925623" y="3311924"/>
                </a:cubicBezTo>
                <a:cubicBezTo>
                  <a:pt x="1104563" y="3311924"/>
                  <a:pt x="1249623" y="3456984"/>
                  <a:pt x="1249623" y="3635924"/>
                </a:cubicBezTo>
                <a:cubicBezTo>
                  <a:pt x="1249623" y="3814864"/>
                  <a:pt x="1104563" y="3959924"/>
                  <a:pt x="925623" y="3959924"/>
                </a:cubicBezTo>
                <a:close/>
              </a:path>
            </a:pathLst>
          </a:custGeom>
          <a:solidFill>
            <a:schemeClr val="bg1"/>
          </a:solidFill>
          <a:ln w="38100">
            <a:solidFill>
              <a:schemeClr val="accent4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80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grpSp>
        <p:nvGrpSpPr>
          <p:cNvPr id="66" name="그룹 9">
            <a:extLst>
              <a:ext uri="{FF2B5EF4-FFF2-40B4-BE49-F238E27FC236}">
                <a16:creationId xmlns:a16="http://schemas.microsoft.com/office/drawing/2014/main" id="{C6124AA5-0034-4691-9ECF-BAB8605301D6}"/>
              </a:ext>
            </a:extLst>
          </p:cNvPr>
          <p:cNvGrpSpPr/>
          <p:nvPr/>
        </p:nvGrpSpPr>
        <p:grpSpPr>
          <a:xfrm>
            <a:off x="3212811" y="2025275"/>
            <a:ext cx="1629356" cy="995710"/>
            <a:chOff x="7607030" y="2007692"/>
            <a:chExt cx="1629356" cy="995710"/>
          </a:xfrm>
        </p:grpSpPr>
        <p:sp>
          <p:nvSpPr>
            <p:cNvPr id="67" name="Right Arrow 1">
              <a:extLst>
                <a:ext uri="{FF2B5EF4-FFF2-40B4-BE49-F238E27FC236}">
                  <a16:creationId xmlns:a16="http://schemas.microsoft.com/office/drawing/2014/main" id="{D67D7C86-2083-4023-A81F-1DDBAFB50A03}"/>
                </a:ext>
              </a:extLst>
            </p:cNvPr>
            <p:cNvSpPr/>
            <p:nvPr/>
          </p:nvSpPr>
          <p:spPr>
            <a:xfrm>
              <a:off x="8317749" y="2007692"/>
              <a:ext cx="918637" cy="707678"/>
            </a:xfrm>
            <a:custGeom>
              <a:avLst/>
              <a:gdLst/>
              <a:ahLst/>
              <a:cxnLst/>
              <a:rect l="l" t="t" r="r" b="b"/>
              <a:pathLst>
                <a:path w="629101" h="484632">
                  <a:moveTo>
                    <a:pt x="386785" y="0"/>
                  </a:moveTo>
                  <a:lnTo>
                    <a:pt x="629101" y="242316"/>
                  </a:lnTo>
                  <a:lnTo>
                    <a:pt x="386785" y="484632"/>
                  </a:lnTo>
                  <a:lnTo>
                    <a:pt x="386785" y="363474"/>
                  </a:lnTo>
                  <a:lnTo>
                    <a:pt x="167569" y="363474"/>
                  </a:lnTo>
                  <a:lnTo>
                    <a:pt x="0" y="121158"/>
                  </a:lnTo>
                  <a:lnTo>
                    <a:pt x="386785" y="121158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0">
                <a:solidFill>
                  <a:schemeClr val="tx1"/>
                </a:solidFill>
              </a:endParaRPr>
            </a:p>
          </p:txBody>
        </p:sp>
        <p:sp>
          <p:nvSpPr>
            <p:cNvPr id="68" name="Right Arrow 1">
              <a:extLst>
                <a:ext uri="{FF2B5EF4-FFF2-40B4-BE49-F238E27FC236}">
                  <a16:creationId xmlns:a16="http://schemas.microsoft.com/office/drawing/2014/main" id="{296AE9CD-B114-4BB7-8ACA-2EB432D16D66}"/>
                </a:ext>
              </a:extLst>
            </p:cNvPr>
            <p:cNvSpPr/>
            <p:nvPr/>
          </p:nvSpPr>
          <p:spPr>
            <a:xfrm rot="10800000">
              <a:off x="7607030" y="2295724"/>
              <a:ext cx="918637" cy="707678"/>
            </a:xfrm>
            <a:custGeom>
              <a:avLst/>
              <a:gdLst/>
              <a:ahLst/>
              <a:cxnLst/>
              <a:rect l="l" t="t" r="r" b="b"/>
              <a:pathLst>
                <a:path w="629101" h="484632">
                  <a:moveTo>
                    <a:pt x="386785" y="0"/>
                  </a:moveTo>
                  <a:lnTo>
                    <a:pt x="629101" y="242316"/>
                  </a:lnTo>
                  <a:lnTo>
                    <a:pt x="386785" y="484632"/>
                  </a:lnTo>
                  <a:lnTo>
                    <a:pt x="386785" y="363474"/>
                  </a:lnTo>
                  <a:lnTo>
                    <a:pt x="167569" y="363474"/>
                  </a:lnTo>
                  <a:lnTo>
                    <a:pt x="0" y="121158"/>
                  </a:lnTo>
                  <a:lnTo>
                    <a:pt x="386785" y="121158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0">
                <a:solidFill>
                  <a:schemeClr val="tx1"/>
                </a:solidFill>
              </a:endParaRPr>
            </a:p>
          </p:txBody>
        </p:sp>
      </p:grpSp>
      <p:sp>
        <p:nvSpPr>
          <p:cNvPr id="69" name="TextBox 68">
            <a:extLst>
              <a:ext uri="{FF2B5EF4-FFF2-40B4-BE49-F238E27FC236}">
                <a16:creationId xmlns:a16="http://schemas.microsoft.com/office/drawing/2014/main" id="{76768906-1363-47D3-A196-D79C35E93136}"/>
              </a:ext>
            </a:extLst>
          </p:cNvPr>
          <p:cNvSpPr txBox="1"/>
          <p:nvPr/>
        </p:nvSpPr>
        <p:spPr>
          <a:xfrm>
            <a:off x="663640" y="4096460"/>
            <a:ext cx="1260332" cy="76944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4400" b="1" dirty="0">
                <a:solidFill>
                  <a:schemeClr val="accent2"/>
                </a:solidFill>
                <a:cs typeface="Arial" pitchFamily="34" charset="0"/>
              </a:rPr>
              <a:t>45</a:t>
            </a:r>
            <a:r>
              <a:rPr lang="en-US" altLang="ko-KR" sz="2400" b="1" dirty="0">
                <a:solidFill>
                  <a:schemeClr val="accent2"/>
                </a:solidFill>
                <a:cs typeface="Arial" pitchFamily="34" charset="0"/>
              </a:rPr>
              <a:t>%</a:t>
            </a:r>
            <a:endParaRPr lang="ko-KR" altLang="en-US" sz="2400" b="1" dirty="0">
              <a:solidFill>
                <a:schemeClr val="accent2"/>
              </a:solidFill>
              <a:cs typeface="Arial" pitchFamily="34" charset="0"/>
            </a:endParaRPr>
          </a:p>
        </p:txBody>
      </p:sp>
      <p:sp>
        <p:nvSpPr>
          <p:cNvPr id="70" name="TextBox 69">
            <a:extLst>
              <a:ext uri="{FF2B5EF4-FFF2-40B4-BE49-F238E27FC236}">
                <a16:creationId xmlns:a16="http://schemas.microsoft.com/office/drawing/2014/main" id="{C5AE96A2-43BE-49A7-B28E-CEFAC298A1AD}"/>
              </a:ext>
            </a:extLst>
          </p:cNvPr>
          <p:cNvSpPr txBox="1"/>
          <p:nvPr/>
        </p:nvSpPr>
        <p:spPr>
          <a:xfrm>
            <a:off x="1958454" y="4011722"/>
            <a:ext cx="4354423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You can simply impress your audience and add a unique zing and appeal to your Presentations. Easy to change colors, photos and Text. Get a modern PowerPoint  Presentation that is beautifully designed.</a:t>
            </a:r>
            <a:r>
              <a:rPr lang="ko-KR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You can simply impress your audience and add a unique zing and appeal to your Presentations. </a:t>
            </a:r>
            <a:endParaRPr lang="ko-KR" altLang="en-US" sz="1200" dirty="0">
              <a:solidFill>
                <a:schemeClr val="tx1">
                  <a:lumMod val="65000"/>
                  <a:lumOff val="35000"/>
                </a:schemeClr>
              </a:solidFill>
              <a:cs typeface="Arial" pitchFamily="34" charset="0"/>
            </a:endParaRPr>
          </a:p>
        </p:txBody>
      </p:sp>
      <p:sp>
        <p:nvSpPr>
          <p:cNvPr id="71" name="TextBox 70">
            <a:extLst>
              <a:ext uri="{FF2B5EF4-FFF2-40B4-BE49-F238E27FC236}">
                <a16:creationId xmlns:a16="http://schemas.microsoft.com/office/drawing/2014/main" id="{A064C963-4287-4D56-A08D-A8FDF23FBE57}"/>
              </a:ext>
            </a:extLst>
          </p:cNvPr>
          <p:cNvSpPr txBox="1"/>
          <p:nvPr/>
        </p:nvSpPr>
        <p:spPr>
          <a:xfrm>
            <a:off x="663640" y="4955377"/>
            <a:ext cx="4178527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You can simply impress your audience and add a unique zing and appeal to your Presentations. Easy to change colors, photos and Text. Get a modern PowerPoint  Presentation that is beautifully designed.</a:t>
            </a:r>
            <a:r>
              <a:rPr lang="ko-KR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You can simply impress your audience and add a unique zing and appeal to your Presentations. Get a modern PowerPoint  Presentation that is beautifully designed.</a:t>
            </a:r>
            <a:r>
              <a:rPr lang="ko-KR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 </a:t>
            </a:r>
          </a:p>
        </p:txBody>
      </p:sp>
      <p:sp>
        <p:nvSpPr>
          <p:cNvPr id="72" name="TextBox 71">
            <a:extLst>
              <a:ext uri="{FF2B5EF4-FFF2-40B4-BE49-F238E27FC236}">
                <a16:creationId xmlns:a16="http://schemas.microsoft.com/office/drawing/2014/main" id="{2AC0665D-7F37-4A27-8221-AB9875C28355}"/>
              </a:ext>
            </a:extLst>
          </p:cNvPr>
          <p:cNvSpPr txBox="1"/>
          <p:nvPr/>
        </p:nvSpPr>
        <p:spPr>
          <a:xfrm>
            <a:off x="663641" y="3699207"/>
            <a:ext cx="251408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b="1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Add Contents Title</a:t>
            </a:r>
            <a:endParaRPr lang="ko-KR" altLang="en-US" sz="1400" b="1" dirty="0">
              <a:solidFill>
                <a:schemeClr val="tx1">
                  <a:lumMod val="65000"/>
                  <a:lumOff val="35000"/>
                </a:schemeClr>
              </a:solidFill>
              <a:cs typeface="Arial" pitchFamily="34" charset="0"/>
            </a:endParaRPr>
          </a:p>
        </p:txBody>
      </p:sp>
      <p:sp>
        <p:nvSpPr>
          <p:cNvPr id="73" name="Graphic 66">
            <a:extLst>
              <a:ext uri="{FF2B5EF4-FFF2-40B4-BE49-F238E27FC236}">
                <a16:creationId xmlns:a16="http://schemas.microsoft.com/office/drawing/2014/main" id="{1AC06CED-5038-4C60-8FC5-E23FCEF6CDDE}"/>
              </a:ext>
            </a:extLst>
          </p:cNvPr>
          <p:cNvSpPr/>
          <p:nvPr/>
        </p:nvSpPr>
        <p:spPr>
          <a:xfrm>
            <a:off x="4754980" y="5398860"/>
            <a:ext cx="1165173" cy="794899"/>
          </a:xfrm>
          <a:custGeom>
            <a:avLst/>
            <a:gdLst>
              <a:gd name="connsiteX0" fmla="*/ 71803 w 2827300"/>
              <a:gd name="connsiteY0" fmla="*/ 1916070 h 1928829"/>
              <a:gd name="connsiteX1" fmla="*/ 33062 w 2827300"/>
              <a:gd name="connsiteY1" fmla="*/ 1642819 h 1928829"/>
              <a:gd name="connsiteX2" fmla="*/ 268808 w 2827300"/>
              <a:gd name="connsiteY2" fmla="*/ 871700 h 1928829"/>
              <a:gd name="connsiteX3" fmla="*/ 292712 w 2827300"/>
              <a:gd name="connsiteY3" fmla="*/ 801223 h 1928829"/>
              <a:gd name="connsiteX4" fmla="*/ 235836 w 2827300"/>
              <a:gd name="connsiteY4" fmla="*/ 685823 h 1928829"/>
              <a:gd name="connsiteX5" fmla="*/ 77985 w 2827300"/>
              <a:gd name="connsiteY5" fmla="*/ 623178 h 1928829"/>
              <a:gd name="connsiteX6" fmla="*/ 2151 w 2827300"/>
              <a:gd name="connsiteY6" fmla="*/ 508602 h 1928829"/>
              <a:gd name="connsiteX7" fmla="*/ 100241 w 2827300"/>
              <a:gd name="connsiteY7" fmla="*/ 115417 h 1928829"/>
              <a:gd name="connsiteX8" fmla="*/ 360715 w 2827300"/>
              <a:gd name="connsiteY8" fmla="*/ 21449 h 1928829"/>
              <a:gd name="connsiteX9" fmla="*/ 563490 w 2827300"/>
              <a:gd name="connsiteY9" fmla="*/ 56893 h 1928829"/>
              <a:gd name="connsiteX10" fmla="*/ 2514574 w 2827300"/>
              <a:gd name="connsiteY10" fmla="*/ 74615 h 1928829"/>
              <a:gd name="connsiteX11" fmla="*/ 2667480 w 2827300"/>
              <a:gd name="connsiteY11" fmla="*/ 24334 h 1928829"/>
              <a:gd name="connsiteX12" fmla="*/ 2826567 w 2827300"/>
              <a:gd name="connsiteY12" fmla="*/ 104290 h 1928829"/>
              <a:gd name="connsiteX13" fmla="*/ 2819560 w 2827300"/>
              <a:gd name="connsiteY13" fmla="*/ 415045 h 1928829"/>
              <a:gd name="connsiteX14" fmla="*/ 2752381 w 2827300"/>
              <a:gd name="connsiteY14" fmla="*/ 467388 h 1928829"/>
              <a:gd name="connsiteX15" fmla="*/ 2646048 w 2827300"/>
              <a:gd name="connsiteY15" fmla="*/ 466975 h 1928829"/>
              <a:gd name="connsiteX16" fmla="*/ 2641102 w 2827300"/>
              <a:gd name="connsiteY16" fmla="*/ 507778 h 1928829"/>
              <a:gd name="connsiteX17" fmla="*/ 2561559 w 2827300"/>
              <a:gd name="connsiteY17" fmla="*/ 581551 h 1928829"/>
              <a:gd name="connsiteX18" fmla="*/ 1989916 w 2827300"/>
              <a:gd name="connsiteY18" fmla="*/ 586085 h 1928829"/>
              <a:gd name="connsiteX19" fmla="*/ 1776014 w 2827300"/>
              <a:gd name="connsiteY19" fmla="*/ 689120 h 1928829"/>
              <a:gd name="connsiteX20" fmla="*/ 1773541 w 2827300"/>
              <a:gd name="connsiteY20" fmla="*/ 791332 h 1928829"/>
              <a:gd name="connsiteX21" fmla="*/ 1492048 w 2827300"/>
              <a:gd name="connsiteY21" fmla="*/ 1069528 h 1928829"/>
              <a:gd name="connsiteX22" fmla="*/ 1091857 w 2827300"/>
              <a:gd name="connsiteY22" fmla="*/ 1054279 h 1928829"/>
              <a:gd name="connsiteX23" fmla="*/ 923291 w 2827300"/>
              <a:gd name="connsiteY23" fmla="*/ 1214191 h 1928829"/>
              <a:gd name="connsiteX24" fmla="*/ 815721 w 2827300"/>
              <a:gd name="connsiteY24" fmla="*/ 1641995 h 1928829"/>
              <a:gd name="connsiteX25" fmla="*/ 791817 w 2827300"/>
              <a:gd name="connsiteY25" fmla="*/ 1879389 h 1928829"/>
              <a:gd name="connsiteX26" fmla="*/ 732056 w 2827300"/>
              <a:gd name="connsiteY26" fmla="*/ 1884747 h 1928829"/>
              <a:gd name="connsiteX27" fmla="*/ 71803 w 2827300"/>
              <a:gd name="connsiteY27" fmla="*/ 1916070 h 1928829"/>
              <a:gd name="connsiteX28" fmla="*/ 1379945 w 2827300"/>
              <a:gd name="connsiteY28" fmla="*/ 926927 h 1928829"/>
              <a:gd name="connsiteX29" fmla="*/ 1312353 w 2827300"/>
              <a:gd name="connsiteY29" fmla="*/ 883240 h 1928829"/>
              <a:gd name="connsiteX30" fmla="*/ 1214676 w 2827300"/>
              <a:gd name="connsiteY30" fmla="*/ 738990 h 1928829"/>
              <a:gd name="connsiteX31" fmla="*/ 1156151 w 2827300"/>
              <a:gd name="connsiteY31" fmla="*/ 670986 h 1928829"/>
              <a:gd name="connsiteX32" fmla="*/ 1056825 w 2827300"/>
              <a:gd name="connsiteY32" fmla="*/ 734456 h 1928829"/>
              <a:gd name="connsiteX33" fmla="*/ 1217973 w 2827300"/>
              <a:gd name="connsiteY33" fmla="*/ 991221 h 1928829"/>
              <a:gd name="connsiteX34" fmla="*/ 1466083 w 2827300"/>
              <a:gd name="connsiteY34" fmla="*/ 994518 h 1928829"/>
              <a:gd name="connsiteX35" fmla="*/ 1699356 w 2827300"/>
              <a:gd name="connsiteY35" fmla="*/ 908380 h 1928829"/>
              <a:gd name="connsiteX36" fmla="*/ 1599617 w 2827300"/>
              <a:gd name="connsiteY36" fmla="*/ 668101 h 1928829"/>
              <a:gd name="connsiteX37" fmla="*/ 1298753 w 2827300"/>
              <a:gd name="connsiteY37" fmla="*/ 637190 h 1928829"/>
              <a:gd name="connsiteX38" fmla="*/ 1379945 w 2827300"/>
              <a:gd name="connsiteY38" fmla="*/ 926927 h 19288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</a:cxnLst>
            <a:rect l="l" t="t" r="r" b="b"/>
            <a:pathLst>
              <a:path w="2827300" h="1928829">
                <a:moveTo>
                  <a:pt x="71803" y="1916070"/>
                </a:moveTo>
                <a:cubicBezTo>
                  <a:pt x="-27935" y="1836526"/>
                  <a:pt x="12455" y="1740909"/>
                  <a:pt x="33062" y="1642819"/>
                </a:cubicBezTo>
                <a:cubicBezTo>
                  <a:pt x="89113" y="1379048"/>
                  <a:pt x="156705" y="1118573"/>
                  <a:pt x="268808" y="871700"/>
                </a:cubicBezTo>
                <a:cubicBezTo>
                  <a:pt x="279111" y="849032"/>
                  <a:pt x="286942" y="825128"/>
                  <a:pt x="292712" y="801223"/>
                </a:cubicBezTo>
                <a:cubicBezTo>
                  <a:pt x="305488" y="748057"/>
                  <a:pt x="288178" y="707255"/>
                  <a:pt x="235836" y="685823"/>
                </a:cubicBezTo>
                <a:cubicBezTo>
                  <a:pt x="183494" y="664392"/>
                  <a:pt x="130740" y="644609"/>
                  <a:pt x="77985" y="623178"/>
                </a:cubicBezTo>
                <a:cubicBezTo>
                  <a:pt x="26880" y="602570"/>
                  <a:pt x="-9389" y="563417"/>
                  <a:pt x="2151" y="508602"/>
                </a:cubicBezTo>
                <a:cubicBezTo>
                  <a:pt x="29352" y="376304"/>
                  <a:pt x="56142" y="242770"/>
                  <a:pt x="100241" y="115417"/>
                </a:cubicBezTo>
                <a:cubicBezTo>
                  <a:pt x="134861" y="16503"/>
                  <a:pt x="250261" y="-12347"/>
                  <a:pt x="360715" y="21449"/>
                </a:cubicBezTo>
                <a:cubicBezTo>
                  <a:pt x="426246" y="41232"/>
                  <a:pt x="495898" y="56481"/>
                  <a:pt x="563490" y="56893"/>
                </a:cubicBezTo>
                <a:cubicBezTo>
                  <a:pt x="956262" y="60190"/>
                  <a:pt x="2297787" y="67609"/>
                  <a:pt x="2514574" y="74615"/>
                </a:cubicBezTo>
                <a:cubicBezTo>
                  <a:pt x="2601124" y="74615"/>
                  <a:pt x="2575984" y="68021"/>
                  <a:pt x="2667480" y="24334"/>
                </a:cubicBezTo>
                <a:cubicBezTo>
                  <a:pt x="2765982" y="-23063"/>
                  <a:pt x="2818324" y="-3692"/>
                  <a:pt x="2826567" y="104290"/>
                </a:cubicBezTo>
                <a:cubicBezTo>
                  <a:pt x="2834810" y="206913"/>
                  <a:pt x="2822033" y="311185"/>
                  <a:pt x="2819560" y="415045"/>
                </a:cubicBezTo>
                <a:cubicBezTo>
                  <a:pt x="2818736" y="462030"/>
                  <a:pt x="2792359" y="470273"/>
                  <a:pt x="2752381" y="467388"/>
                </a:cubicBezTo>
                <a:cubicBezTo>
                  <a:pt x="2718585" y="464915"/>
                  <a:pt x="2684790" y="466975"/>
                  <a:pt x="2646048" y="466975"/>
                </a:cubicBezTo>
                <a:cubicBezTo>
                  <a:pt x="2643987" y="482637"/>
                  <a:pt x="2641102" y="495001"/>
                  <a:pt x="2641102" y="507778"/>
                </a:cubicBezTo>
                <a:cubicBezTo>
                  <a:pt x="2640690" y="560944"/>
                  <a:pt x="2618022" y="582375"/>
                  <a:pt x="2561559" y="581551"/>
                </a:cubicBezTo>
                <a:cubicBezTo>
                  <a:pt x="2370737" y="578666"/>
                  <a:pt x="2179502" y="571248"/>
                  <a:pt x="1989916" y="586085"/>
                </a:cubicBezTo>
                <a:cubicBezTo>
                  <a:pt x="1912846" y="592267"/>
                  <a:pt x="1820526" y="576605"/>
                  <a:pt x="1776014" y="689120"/>
                </a:cubicBezTo>
                <a:cubicBezTo>
                  <a:pt x="1764474" y="724977"/>
                  <a:pt x="1767771" y="757124"/>
                  <a:pt x="1773541" y="791332"/>
                </a:cubicBezTo>
                <a:cubicBezTo>
                  <a:pt x="1798682" y="1001113"/>
                  <a:pt x="1695646" y="1076947"/>
                  <a:pt x="1492048" y="1069528"/>
                </a:cubicBezTo>
                <a:cubicBezTo>
                  <a:pt x="1344089" y="1067468"/>
                  <a:pt x="1224567" y="1062934"/>
                  <a:pt x="1091857" y="1054279"/>
                </a:cubicBezTo>
                <a:cubicBezTo>
                  <a:pt x="979754" y="1047273"/>
                  <a:pt x="948019" y="1106209"/>
                  <a:pt x="923291" y="1214191"/>
                </a:cubicBezTo>
                <a:cubicBezTo>
                  <a:pt x="904744" y="1263648"/>
                  <a:pt x="848281" y="1505988"/>
                  <a:pt x="815721" y="1641995"/>
                </a:cubicBezTo>
                <a:cubicBezTo>
                  <a:pt x="785635" y="1728545"/>
                  <a:pt x="824788" y="1876504"/>
                  <a:pt x="791817" y="1879389"/>
                </a:cubicBezTo>
                <a:cubicBezTo>
                  <a:pt x="781513" y="1881450"/>
                  <a:pt x="760906" y="1881450"/>
                  <a:pt x="732056" y="1884747"/>
                </a:cubicBezTo>
                <a:cubicBezTo>
                  <a:pt x="597698" y="1898348"/>
                  <a:pt x="120436" y="1955224"/>
                  <a:pt x="71803" y="1916070"/>
                </a:cubicBezTo>
                <a:close/>
                <a:moveTo>
                  <a:pt x="1379945" y="926927"/>
                </a:moveTo>
                <a:cubicBezTo>
                  <a:pt x="1372114" y="931873"/>
                  <a:pt x="1342440" y="920333"/>
                  <a:pt x="1312353" y="883240"/>
                </a:cubicBezTo>
                <a:cubicBezTo>
                  <a:pt x="1276085" y="832134"/>
                  <a:pt x="1248471" y="791744"/>
                  <a:pt x="1214676" y="738990"/>
                </a:cubicBezTo>
                <a:cubicBezTo>
                  <a:pt x="1197778" y="713025"/>
                  <a:pt x="1182528" y="692418"/>
                  <a:pt x="1156151" y="670986"/>
                </a:cubicBezTo>
                <a:cubicBezTo>
                  <a:pt x="1120707" y="636778"/>
                  <a:pt x="1065892" y="694066"/>
                  <a:pt x="1056825" y="734456"/>
                </a:cubicBezTo>
                <a:cubicBezTo>
                  <a:pt x="991294" y="923630"/>
                  <a:pt x="996652" y="980918"/>
                  <a:pt x="1217973" y="991221"/>
                </a:cubicBezTo>
                <a:cubicBezTo>
                  <a:pt x="1238168" y="992045"/>
                  <a:pt x="1383242" y="990809"/>
                  <a:pt x="1466083" y="994518"/>
                </a:cubicBezTo>
                <a:cubicBezTo>
                  <a:pt x="1567470" y="996579"/>
                  <a:pt x="1671742" y="989573"/>
                  <a:pt x="1699356" y="908380"/>
                </a:cubicBezTo>
                <a:cubicBezTo>
                  <a:pt x="1735212" y="802048"/>
                  <a:pt x="1693998" y="687472"/>
                  <a:pt x="1599617" y="668101"/>
                </a:cubicBezTo>
                <a:cubicBezTo>
                  <a:pt x="1501527" y="647906"/>
                  <a:pt x="1399728" y="646670"/>
                  <a:pt x="1298753" y="637190"/>
                </a:cubicBezTo>
                <a:cubicBezTo>
                  <a:pt x="1262484" y="811527"/>
                  <a:pt x="1399316" y="916211"/>
                  <a:pt x="1379945" y="926927"/>
                </a:cubicBezTo>
                <a:close/>
              </a:path>
            </a:pathLst>
          </a:custGeom>
          <a:solidFill>
            <a:schemeClr val="accent2"/>
          </a:solidFill>
          <a:ln w="4118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11152</TotalTime>
  <Words>151</Words>
  <Application>Microsoft Office PowerPoint</Application>
  <PresentationFormat>Widescreen</PresentationFormat>
  <Paragraphs>10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11</cp:revision>
  <dcterms:created xsi:type="dcterms:W3CDTF">2018-02-18T19:39:47Z</dcterms:created>
  <dcterms:modified xsi:type="dcterms:W3CDTF">2019-04-25T02:25:09Z</dcterms:modified>
</cp:coreProperties>
</file>