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63" name="Group 2562">
            <a:extLst>
              <a:ext uri="{FF2B5EF4-FFF2-40B4-BE49-F238E27FC236}">
                <a16:creationId xmlns:a16="http://schemas.microsoft.com/office/drawing/2014/main" id="{D6D674A7-5E6C-42CD-A88B-E0FD3E8B1DE8}"/>
              </a:ext>
            </a:extLst>
          </p:cNvPr>
          <p:cNvGrpSpPr/>
          <p:nvPr/>
        </p:nvGrpSpPr>
        <p:grpSpPr>
          <a:xfrm>
            <a:off x="5241208" y="1416148"/>
            <a:ext cx="4340486" cy="2825858"/>
            <a:chOff x="4595078" y="995487"/>
            <a:chExt cx="4986616" cy="3246519"/>
          </a:xfrm>
        </p:grpSpPr>
        <p:sp>
          <p:nvSpPr>
            <p:cNvPr id="2549" name="Freeform: Shape 2548">
              <a:extLst>
                <a:ext uri="{FF2B5EF4-FFF2-40B4-BE49-F238E27FC236}">
                  <a16:creationId xmlns:a16="http://schemas.microsoft.com/office/drawing/2014/main" id="{6E836D9E-DD69-4452-B76D-07FB5C2354C5}"/>
                </a:ext>
              </a:extLst>
            </p:cNvPr>
            <p:cNvSpPr/>
            <p:nvPr/>
          </p:nvSpPr>
          <p:spPr>
            <a:xfrm>
              <a:off x="9316797" y="3913895"/>
              <a:ext cx="264897" cy="328111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50" name="Freeform: Shape 2549">
              <a:extLst>
                <a:ext uri="{FF2B5EF4-FFF2-40B4-BE49-F238E27FC236}">
                  <a16:creationId xmlns:a16="http://schemas.microsoft.com/office/drawing/2014/main" id="{180B38E2-15BB-48FE-8206-35FA64117020}"/>
                </a:ext>
              </a:extLst>
            </p:cNvPr>
            <p:cNvSpPr/>
            <p:nvPr/>
          </p:nvSpPr>
          <p:spPr>
            <a:xfrm rot="19712509">
              <a:off x="7969753" y="3372731"/>
              <a:ext cx="509783" cy="343040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1" name="Freeform: Shape 2550">
              <a:extLst>
                <a:ext uri="{FF2B5EF4-FFF2-40B4-BE49-F238E27FC236}">
                  <a16:creationId xmlns:a16="http://schemas.microsoft.com/office/drawing/2014/main" id="{218273CD-D43B-4A80-94A9-F808F3AF5390}"/>
                </a:ext>
              </a:extLst>
            </p:cNvPr>
            <p:cNvSpPr/>
            <p:nvPr/>
          </p:nvSpPr>
          <p:spPr>
            <a:xfrm rot="20524224">
              <a:off x="7267190" y="2491885"/>
              <a:ext cx="572839" cy="709539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52" name="Freeform: Shape 2551">
              <a:extLst>
                <a:ext uri="{FF2B5EF4-FFF2-40B4-BE49-F238E27FC236}">
                  <a16:creationId xmlns:a16="http://schemas.microsoft.com/office/drawing/2014/main" id="{1359A6F5-2713-478E-87CA-C0DB64793BCE}"/>
                </a:ext>
              </a:extLst>
            </p:cNvPr>
            <p:cNvSpPr/>
            <p:nvPr/>
          </p:nvSpPr>
          <p:spPr>
            <a:xfrm rot="19461094">
              <a:off x="9167728" y="3547988"/>
              <a:ext cx="375516" cy="252690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3" name="Freeform: Shape 2552">
              <a:extLst>
                <a:ext uri="{FF2B5EF4-FFF2-40B4-BE49-F238E27FC236}">
                  <a16:creationId xmlns:a16="http://schemas.microsoft.com/office/drawing/2014/main" id="{A5A90D6F-7B01-4A5F-A30A-6B8F1DAF6CA6}"/>
                </a:ext>
              </a:extLst>
            </p:cNvPr>
            <p:cNvSpPr/>
            <p:nvPr/>
          </p:nvSpPr>
          <p:spPr>
            <a:xfrm rot="20440278">
              <a:off x="8183619" y="2555450"/>
              <a:ext cx="451032" cy="558665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54" name="Freeform: Shape 2553">
              <a:extLst>
                <a:ext uri="{FF2B5EF4-FFF2-40B4-BE49-F238E27FC236}">
                  <a16:creationId xmlns:a16="http://schemas.microsoft.com/office/drawing/2014/main" id="{C6FAD32B-7618-42DC-BF10-D1A634DC0E52}"/>
                </a:ext>
              </a:extLst>
            </p:cNvPr>
            <p:cNvSpPr/>
            <p:nvPr/>
          </p:nvSpPr>
          <p:spPr>
            <a:xfrm rot="19593877">
              <a:off x="8948963" y="2947621"/>
              <a:ext cx="459317" cy="309080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5" name="Freeform: Shape 2554">
              <a:extLst>
                <a:ext uri="{FF2B5EF4-FFF2-40B4-BE49-F238E27FC236}">
                  <a16:creationId xmlns:a16="http://schemas.microsoft.com/office/drawing/2014/main" id="{97B3F7AC-105D-4278-8BD7-5417BC36DDB9}"/>
                </a:ext>
              </a:extLst>
            </p:cNvPr>
            <p:cNvSpPr/>
            <p:nvPr/>
          </p:nvSpPr>
          <p:spPr>
            <a:xfrm rot="20516338">
              <a:off x="8218186" y="1896459"/>
              <a:ext cx="444600" cy="550698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56" name="Freeform: Shape 2555">
              <a:extLst>
                <a:ext uri="{FF2B5EF4-FFF2-40B4-BE49-F238E27FC236}">
                  <a16:creationId xmlns:a16="http://schemas.microsoft.com/office/drawing/2014/main" id="{48D406D6-8E13-46A1-9777-756FFC7C3C24}"/>
                </a:ext>
              </a:extLst>
            </p:cNvPr>
            <p:cNvSpPr/>
            <p:nvPr/>
          </p:nvSpPr>
          <p:spPr>
            <a:xfrm rot="18726519">
              <a:off x="5604525" y="1814441"/>
              <a:ext cx="1039319" cy="699372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7" name="Freeform: Shape 2556">
              <a:extLst>
                <a:ext uri="{FF2B5EF4-FFF2-40B4-BE49-F238E27FC236}">
                  <a16:creationId xmlns:a16="http://schemas.microsoft.com/office/drawing/2014/main" id="{309A15A9-2067-4D53-8B5D-780A37E44DE9}"/>
                </a:ext>
              </a:extLst>
            </p:cNvPr>
            <p:cNvSpPr/>
            <p:nvPr/>
          </p:nvSpPr>
          <p:spPr>
            <a:xfrm>
              <a:off x="8564741" y="3222659"/>
              <a:ext cx="375516" cy="465127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58" name="Freeform: Shape 2557">
              <a:extLst>
                <a:ext uri="{FF2B5EF4-FFF2-40B4-BE49-F238E27FC236}">
                  <a16:creationId xmlns:a16="http://schemas.microsoft.com/office/drawing/2014/main" id="{B76628AE-42B6-4C67-8E25-3ABE1C3F578C}"/>
                </a:ext>
              </a:extLst>
            </p:cNvPr>
            <p:cNvSpPr/>
            <p:nvPr/>
          </p:nvSpPr>
          <p:spPr>
            <a:xfrm rot="18880847">
              <a:off x="7190753" y="1522921"/>
              <a:ext cx="1066549" cy="717695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9" name="Freeform: Shape 2558">
              <a:extLst>
                <a:ext uri="{FF2B5EF4-FFF2-40B4-BE49-F238E27FC236}">
                  <a16:creationId xmlns:a16="http://schemas.microsoft.com/office/drawing/2014/main" id="{2478E001-3F58-4B61-B90C-08D0AF4B13A9}"/>
                </a:ext>
              </a:extLst>
            </p:cNvPr>
            <p:cNvSpPr/>
            <p:nvPr/>
          </p:nvSpPr>
          <p:spPr>
            <a:xfrm rot="19461094">
              <a:off x="8748946" y="3847080"/>
              <a:ext cx="375516" cy="252690"/>
            </a:xfrm>
            <a:custGeom>
              <a:avLst/>
              <a:gdLst>
                <a:gd name="connsiteX0" fmla="*/ 4932045 w 5591175"/>
                <a:gd name="connsiteY0" fmla="*/ 0 h 3762375"/>
                <a:gd name="connsiteX1" fmla="*/ 5136833 w 5591175"/>
                <a:gd name="connsiteY1" fmla="*/ 0 h 3762375"/>
                <a:gd name="connsiteX2" fmla="*/ 5147310 w 5591175"/>
                <a:gd name="connsiteY2" fmla="*/ 3810 h 3762375"/>
                <a:gd name="connsiteX3" fmla="*/ 5460683 w 5591175"/>
                <a:gd name="connsiteY3" fmla="*/ 75248 h 3762375"/>
                <a:gd name="connsiteX4" fmla="*/ 5591175 w 5591175"/>
                <a:gd name="connsiteY4" fmla="*/ 192405 h 3762375"/>
                <a:gd name="connsiteX5" fmla="*/ 5591175 w 5591175"/>
                <a:gd name="connsiteY5" fmla="*/ 301943 h 3762375"/>
                <a:gd name="connsiteX6" fmla="*/ 5535930 w 5591175"/>
                <a:gd name="connsiteY6" fmla="*/ 430530 h 3762375"/>
                <a:gd name="connsiteX7" fmla="*/ 5342572 w 5591175"/>
                <a:gd name="connsiteY7" fmla="*/ 662940 h 3762375"/>
                <a:gd name="connsiteX8" fmla="*/ 5201603 w 5591175"/>
                <a:gd name="connsiteY8" fmla="*/ 796290 h 3762375"/>
                <a:gd name="connsiteX9" fmla="*/ 4947285 w 5591175"/>
                <a:gd name="connsiteY9" fmla="*/ 1102995 h 3762375"/>
                <a:gd name="connsiteX10" fmla="*/ 4931093 w 5591175"/>
                <a:gd name="connsiteY10" fmla="*/ 1131570 h 3762375"/>
                <a:gd name="connsiteX11" fmla="*/ 4847272 w 5591175"/>
                <a:gd name="connsiteY11" fmla="*/ 1306830 h 3762375"/>
                <a:gd name="connsiteX12" fmla="*/ 4823460 w 5591175"/>
                <a:gd name="connsiteY12" fmla="*/ 1371600 h 3762375"/>
                <a:gd name="connsiteX13" fmla="*/ 4776788 w 5591175"/>
                <a:gd name="connsiteY13" fmla="*/ 1520190 h 3762375"/>
                <a:gd name="connsiteX14" fmla="*/ 4734878 w 5591175"/>
                <a:gd name="connsiteY14" fmla="*/ 1593533 h 3762375"/>
                <a:gd name="connsiteX15" fmla="*/ 4561522 w 5591175"/>
                <a:gd name="connsiteY15" fmla="*/ 1720215 h 3762375"/>
                <a:gd name="connsiteX16" fmla="*/ 4509135 w 5591175"/>
                <a:gd name="connsiteY16" fmla="*/ 1741170 h 3762375"/>
                <a:gd name="connsiteX17" fmla="*/ 4531995 w 5591175"/>
                <a:gd name="connsiteY17" fmla="*/ 1765935 h 3762375"/>
                <a:gd name="connsiteX18" fmla="*/ 4623435 w 5591175"/>
                <a:gd name="connsiteY18" fmla="*/ 1867853 h 3762375"/>
                <a:gd name="connsiteX19" fmla="*/ 4672965 w 5591175"/>
                <a:gd name="connsiteY19" fmla="*/ 1971675 h 3762375"/>
                <a:gd name="connsiteX20" fmla="*/ 4586288 w 5591175"/>
                <a:gd name="connsiteY20" fmla="*/ 2313623 h 3762375"/>
                <a:gd name="connsiteX21" fmla="*/ 4539615 w 5591175"/>
                <a:gd name="connsiteY21" fmla="*/ 2394585 h 3762375"/>
                <a:gd name="connsiteX22" fmla="*/ 4489133 w 5591175"/>
                <a:gd name="connsiteY22" fmla="*/ 2636520 h 3762375"/>
                <a:gd name="connsiteX23" fmla="*/ 4469130 w 5591175"/>
                <a:gd name="connsiteY23" fmla="*/ 2745105 h 3762375"/>
                <a:gd name="connsiteX24" fmla="*/ 4376738 w 5591175"/>
                <a:gd name="connsiteY24" fmla="*/ 2824163 h 3762375"/>
                <a:gd name="connsiteX25" fmla="*/ 4355783 w 5591175"/>
                <a:gd name="connsiteY25" fmla="*/ 2831783 h 3762375"/>
                <a:gd name="connsiteX26" fmla="*/ 4377690 w 5591175"/>
                <a:gd name="connsiteY26" fmla="*/ 2862263 h 3762375"/>
                <a:gd name="connsiteX27" fmla="*/ 4419600 w 5591175"/>
                <a:gd name="connsiteY27" fmla="*/ 2976563 h 3762375"/>
                <a:gd name="connsiteX28" fmla="*/ 4380547 w 5591175"/>
                <a:gd name="connsiteY28" fmla="*/ 3133725 h 3762375"/>
                <a:gd name="connsiteX29" fmla="*/ 4217670 w 5591175"/>
                <a:gd name="connsiteY29" fmla="*/ 3361373 h 3762375"/>
                <a:gd name="connsiteX30" fmla="*/ 4069080 w 5591175"/>
                <a:gd name="connsiteY30" fmla="*/ 3566160 h 3762375"/>
                <a:gd name="connsiteX31" fmla="*/ 3933825 w 5591175"/>
                <a:gd name="connsiteY31" fmla="*/ 3712845 h 3762375"/>
                <a:gd name="connsiteX32" fmla="*/ 3805238 w 5591175"/>
                <a:gd name="connsiteY32" fmla="*/ 3762375 h 3762375"/>
                <a:gd name="connsiteX33" fmla="*/ 3685222 w 5591175"/>
                <a:gd name="connsiteY33" fmla="*/ 3766185 h 3762375"/>
                <a:gd name="connsiteX34" fmla="*/ 3625215 w 5591175"/>
                <a:gd name="connsiteY34" fmla="*/ 3770948 h 3762375"/>
                <a:gd name="connsiteX35" fmla="*/ 3564255 w 5591175"/>
                <a:gd name="connsiteY35" fmla="*/ 3770948 h 3762375"/>
                <a:gd name="connsiteX36" fmla="*/ 3549968 w 5591175"/>
                <a:gd name="connsiteY36" fmla="*/ 3767138 h 3762375"/>
                <a:gd name="connsiteX37" fmla="*/ 3366135 w 5591175"/>
                <a:gd name="connsiteY37" fmla="*/ 3681413 h 3762375"/>
                <a:gd name="connsiteX38" fmla="*/ 3252788 w 5591175"/>
                <a:gd name="connsiteY38" fmla="*/ 3535680 h 3762375"/>
                <a:gd name="connsiteX39" fmla="*/ 3127058 w 5591175"/>
                <a:gd name="connsiteY39" fmla="*/ 3240405 h 3762375"/>
                <a:gd name="connsiteX40" fmla="*/ 3074670 w 5591175"/>
                <a:gd name="connsiteY40" fmla="*/ 3033713 h 3762375"/>
                <a:gd name="connsiteX41" fmla="*/ 3024188 w 5591175"/>
                <a:gd name="connsiteY41" fmla="*/ 2826068 h 3762375"/>
                <a:gd name="connsiteX42" fmla="*/ 2976563 w 5591175"/>
                <a:gd name="connsiteY42" fmla="*/ 2528888 h 3762375"/>
                <a:gd name="connsiteX43" fmla="*/ 2939415 w 5591175"/>
                <a:gd name="connsiteY43" fmla="*/ 2267903 h 3762375"/>
                <a:gd name="connsiteX44" fmla="*/ 2909888 w 5591175"/>
                <a:gd name="connsiteY44" fmla="*/ 2110740 h 3762375"/>
                <a:gd name="connsiteX45" fmla="*/ 2902268 w 5591175"/>
                <a:gd name="connsiteY45" fmla="*/ 2110740 h 3762375"/>
                <a:gd name="connsiteX46" fmla="*/ 2896552 w 5591175"/>
                <a:gd name="connsiteY46" fmla="*/ 2141220 h 3762375"/>
                <a:gd name="connsiteX47" fmla="*/ 2903220 w 5591175"/>
                <a:gd name="connsiteY47" fmla="*/ 2273618 h 3762375"/>
                <a:gd name="connsiteX48" fmla="*/ 2929890 w 5591175"/>
                <a:gd name="connsiteY48" fmla="*/ 2469833 h 3762375"/>
                <a:gd name="connsiteX49" fmla="*/ 2880360 w 5591175"/>
                <a:gd name="connsiteY49" fmla="*/ 2763203 h 3762375"/>
                <a:gd name="connsiteX50" fmla="*/ 2822258 w 5591175"/>
                <a:gd name="connsiteY50" fmla="*/ 2843213 h 3762375"/>
                <a:gd name="connsiteX51" fmla="*/ 2765108 w 5591175"/>
                <a:gd name="connsiteY51" fmla="*/ 2841308 h 3762375"/>
                <a:gd name="connsiteX52" fmla="*/ 2660333 w 5591175"/>
                <a:gd name="connsiteY52" fmla="*/ 2604135 h 3762375"/>
                <a:gd name="connsiteX53" fmla="*/ 2668905 w 5591175"/>
                <a:gd name="connsiteY53" fmla="*/ 2391728 h 3762375"/>
                <a:gd name="connsiteX54" fmla="*/ 2693670 w 5591175"/>
                <a:gd name="connsiteY54" fmla="*/ 2192655 h 3762375"/>
                <a:gd name="connsiteX55" fmla="*/ 2687955 w 5591175"/>
                <a:gd name="connsiteY55" fmla="*/ 2109788 h 3762375"/>
                <a:gd name="connsiteX56" fmla="*/ 2681288 w 5591175"/>
                <a:gd name="connsiteY56" fmla="*/ 2109788 h 3762375"/>
                <a:gd name="connsiteX57" fmla="*/ 2672715 w 5591175"/>
                <a:gd name="connsiteY57" fmla="*/ 2143125 h 3762375"/>
                <a:gd name="connsiteX58" fmla="*/ 2609850 w 5591175"/>
                <a:gd name="connsiteY58" fmla="*/ 2539365 h 3762375"/>
                <a:gd name="connsiteX59" fmla="*/ 2519363 w 5591175"/>
                <a:gd name="connsiteY59" fmla="*/ 3021330 h 3762375"/>
                <a:gd name="connsiteX60" fmla="*/ 2384108 w 5591175"/>
                <a:gd name="connsiteY60" fmla="*/ 3444240 h 3762375"/>
                <a:gd name="connsiteX61" fmla="*/ 2218373 w 5591175"/>
                <a:gd name="connsiteY61" fmla="*/ 3685223 h 3762375"/>
                <a:gd name="connsiteX62" fmla="*/ 2086927 w 5591175"/>
                <a:gd name="connsiteY62" fmla="*/ 3759518 h 3762375"/>
                <a:gd name="connsiteX63" fmla="*/ 2033588 w 5591175"/>
                <a:gd name="connsiteY63" fmla="*/ 3770948 h 3762375"/>
                <a:gd name="connsiteX64" fmla="*/ 1964055 w 5591175"/>
                <a:gd name="connsiteY64" fmla="*/ 3770948 h 3762375"/>
                <a:gd name="connsiteX65" fmla="*/ 1938338 w 5591175"/>
                <a:gd name="connsiteY65" fmla="*/ 3766185 h 3762375"/>
                <a:gd name="connsiteX66" fmla="*/ 1816417 w 5591175"/>
                <a:gd name="connsiteY66" fmla="*/ 3765233 h 3762375"/>
                <a:gd name="connsiteX67" fmla="*/ 1698307 w 5591175"/>
                <a:gd name="connsiteY67" fmla="*/ 3739515 h 3762375"/>
                <a:gd name="connsiteX68" fmla="*/ 1523048 w 5591175"/>
                <a:gd name="connsiteY68" fmla="*/ 3570923 h 3762375"/>
                <a:gd name="connsiteX69" fmla="*/ 1267777 w 5591175"/>
                <a:gd name="connsiteY69" fmla="*/ 3231833 h 3762375"/>
                <a:gd name="connsiteX70" fmla="*/ 1185863 w 5591175"/>
                <a:gd name="connsiteY70" fmla="*/ 3076575 h 3762375"/>
                <a:gd name="connsiteX71" fmla="*/ 1223010 w 5591175"/>
                <a:gd name="connsiteY71" fmla="*/ 2845118 h 3762375"/>
                <a:gd name="connsiteX72" fmla="*/ 1230630 w 5591175"/>
                <a:gd name="connsiteY72" fmla="*/ 2831783 h 3762375"/>
                <a:gd name="connsiteX73" fmla="*/ 1168717 w 5591175"/>
                <a:gd name="connsiteY73" fmla="*/ 2808923 h 3762375"/>
                <a:gd name="connsiteX74" fmla="*/ 1103948 w 5591175"/>
                <a:gd name="connsiteY74" fmla="*/ 2688908 h 3762375"/>
                <a:gd name="connsiteX75" fmla="*/ 1074420 w 5591175"/>
                <a:gd name="connsiteY75" fmla="*/ 2480310 h 3762375"/>
                <a:gd name="connsiteX76" fmla="*/ 998220 w 5591175"/>
                <a:gd name="connsiteY76" fmla="*/ 2306003 h 3762375"/>
                <a:gd name="connsiteX77" fmla="*/ 971550 w 5591175"/>
                <a:gd name="connsiteY77" fmla="*/ 2265998 h 3762375"/>
                <a:gd name="connsiteX78" fmla="*/ 913447 w 5591175"/>
                <a:gd name="connsiteY78" fmla="*/ 2067878 h 3762375"/>
                <a:gd name="connsiteX79" fmla="*/ 927735 w 5591175"/>
                <a:gd name="connsiteY79" fmla="*/ 1928813 h 3762375"/>
                <a:gd name="connsiteX80" fmla="*/ 1026795 w 5591175"/>
                <a:gd name="connsiteY80" fmla="*/ 1797368 h 3762375"/>
                <a:gd name="connsiteX81" fmla="*/ 1082040 w 5591175"/>
                <a:gd name="connsiteY81" fmla="*/ 1748790 h 3762375"/>
                <a:gd name="connsiteX82" fmla="*/ 1078230 w 5591175"/>
                <a:gd name="connsiteY82" fmla="*/ 1741170 h 3762375"/>
                <a:gd name="connsiteX83" fmla="*/ 1046797 w 5591175"/>
                <a:gd name="connsiteY83" fmla="*/ 1728788 h 3762375"/>
                <a:gd name="connsiteX84" fmla="*/ 776288 w 5591175"/>
                <a:gd name="connsiteY84" fmla="*/ 1425893 h 3762375"/>
                <a:gd name="connsiteX85" fmla="*/ 713422 w 5591175"/>
                <a:gd name="connsiteY85" fmla="*/ 1245870 h 3762375"/>
                <a:gd name="connsiteX86" fmla="*/ 558165 w 5591175"/>
                <a:gd name="connsiteY86" fmla="*/ 997268 h 3762375"/>
                <a:gd name="connsiteX87" fmla="*/ 346710 w 5591175"/>
                <a:gd name="connsiteY87" fmla="*/ 757238 h 3762375"/>
                <a:gd name="connsiteX88" fmla="*/ 235267 w 5591175"/>
                <a:gd name="connsiteY88" fmla="*/ 653415 h 3762375"/>
                <a:gd name="connsiteX89" fmla="*/ 0 w 5591175"/>
                <a:gd name="connsiteY89" fmla="*/ 324803 h 3762375"/>
                <a:gd name="connsiteX90" fmla="*/ 0 w 5591175"/>
                <a:gd name="connsiteY90" fmla="*/ 189548 h 3762375"/>
                <a:gd name="connsiteX91" fmla="*/ 106680 w 5591175"/>
                <a:gd name="connsiteY91" fmla="*/ 85725 h 3762375"/>
                <a:gd name="connsiteX92" fmla="*/ 283845 w 5591175"/>
                <a:gd name="connsiteY92" fmla="*/ 33338 h 3762375"/>
                <a:gd name="connsiteX93" fmla="*/ 454342 w 5591175"/>
                <a:gd name="connsiteY93" fmla="*/ 1905 h 3762375"/>
                <a:gd name="connsiteX94" fmla="*/ 650557 w 5591175"/>
                <a:gd name="connsiteY94" fmla="*/ 1905 h 3762375"/>
                <a:gd name="connsiteX95" fmla="*/ 728663 w 5591175"/>
                <a:gd name="connsiteY95" fmla="*/ 9525 h 3762375"/>
                <a:gd name="connsiteX96" fmla="*/ 1165860 w 5591175"/>
                <a:gd name="connsiteY96" fmla="*/ 76200 h 3762375"/>
                <a:gd name="connsiteX97" fmla="*/ 1517332 w 5591175"/>
                <a:gd name="connsiteY97" fmla="*/ 199073 h 3762375"/>
                <a:gd name="connsiteX98" fmla="*/ 1958340 w 5591175"/>
                <a:gd name="connsiteY98" fmla="*/ 451485 h 3762375"/>
                <a:gd name="connsiteX99" fmla="*/ 2282190 w 5591175"/>
                <a:gd name="connsiteY99" fmla="*/ 703898 h 3762375"/>
                <a:gd name="connsiteX100" fmla="*/ 2596515 w 5591175"/>
                <a:gd name="connsiteY100" fmla="*/ 1016318 h 3762375"/>
                <a:gd name="connsiteX101" fmla="*/ 2636520 w 5591175"/>
                <a:gd name="connsiteY101" fmla="*/ 1050608 h 3762375"/>
                <a:gd name="connsiteX102" fmla="*/ 2657475 w 5591175"/>
                <a:gd name="connsiteY102" fmla="*/ 1043940 h 3762375"/>
                <a:gd name="connsiteX103" fmla="*/ 2660333 w 5591175"/>
                <a:gd name="connsiteY103" fmla="*/ 988695 h 3762375"/>
                <a:gd name="connsiteX104" fmla="*/ 2617470 w 5591175"/>
                <a:gd name="connsiteY104" fmla="*/ 893445 h 3762375"/>
                <a:gd name="connsiteX105" fmla="*/ 2631758 w 5591175"/>
                <a:gd name="connsiteY105" fmla="*/ 766763 h 3762375"/>
                <a:gd name="connsiteX106" fmla="*/ 2639377 w 5591175"/>
                <a:gd name="connsiteY106" fmla="*/ 720090 h 3762375"/>
                <a:gd name="connsiteX107" fmla="*/ 2597468 w 5591175"/>
                <a:gd name="connsiteY107" fmla="*/ 586740 h 3762375"/>
                <a:gd name="connsiteX108" fmla="*/ 2303145 w 5591175"/>
                <a:gd name="connsiteY108" fmla="*/ 171450 h 3762375"/>
                <a:gd name="connsiteX109" fmla="*/ 2133600 w 5591175"/>
                <a:gd name="connsiteY109" fmla="*/ 153353 h 3762375"/>
                <a:gd name="connsiteX110" fmla="*/ 2117408 w 5591175"/>
                <a:gd name="connsiteY110" fmla="*/ 160020 h 3762375"/>
                <a:gd name="connsiteX111" fmla="*/ 2005013 w 5591175"/>
                <a:gd name="connsiteY111" fmla="*/ 139065 h 3762375"/>
                <a:gd name="connsiteX112" fmla="*/ 1993582 w 5591175"/>
                <a:gd name="connsiteY112" fmla="*/ 94298 h 3762375"/>
                <a:gd name="connsiteX113" fmla="*/ 2044065 w 5591175"/>
                <a:gd name="connsiteY113" fmla="*/ 51435 h 3762375"/>
                <a:gd name="connsiteX114" fmla="*/ 2170748 w 5591175"/>
                <a:gd name="connsiteY114" fmla="*/ 59055 h 3762375"/>
                <a:gd name="connsiteX115" fmla="*/ 2547938 w 5591175"/>
                <a:gd name="connsiteY115" fmla="*/ 362903 h 3762375"/>
                <a:gd name="connsiteX116" fmla="*/ 2693670 w 5591175"/>
                <a:gd name="connsiteY116" fmla="*/ 686752 h 3762375"/>
                <a:gd name="connsiteX117" fmla="*/ 2727960 w 5591175"/>
                <a:gd name="connsiteY117" fmla="*/ 699135 h 3762375"/>
                <a:gd name="connsiteX118" fmla="*/ 2859405 w 5591175"/>
                <a:gd name="connsiteY118" fmla="*/ 699135 h 3762375"/>
                <a:gd name="connsiteX119" fmla="*/ 2892743 w 5591175"/>
                <a:gd name="connsiteY119" fmla="*/ 686752 h 3762375"/>
                <a:gd name="connsiteX120" fmla="*/ 2939415 w 5591175"/>
                <a:gd name="connsiteY120" fmla="*/ 569595 h 3762375"/>
                <a:gd name="connsiteX121" fmla="*/ 3080385 w 5591175"/>
                <a:gd name="connsiteY121" fmla="*/ 297180 h 3762375"/>
                <a:gd name="connsiteX122" fmla="*/ 3398520 w 5591175"/>
                <a:gd name="connsiteY122" fmla="*/ 60960 h 3762375"/>
                <a:gd name="connsiteX123" fmla="*/ 3543300 w 5591175"/>
                <a:gd name="connsiteY123" fmla="*/ 50482 h 3762375"/>
                <a:gd name="connsiteX124" fmla="*/ 3596640 w 5591175"/>
                <a:gd name="connsiteY124" fmla="*/ 99060 h 3762375"/>
                <a:gd name="connsiteX125" fmla="*/ 3555683 w 5591175"/>
                <a:gd name="connsiteY125" fmla="*/ 156210 h 3762375"/>
                <a:gd name="connsiteX126" fmla="*/ 3445193 w 5591175"/>
                <a:gd name="connsiteY126" fmla="*/ 147638 h 3762375"/>
                <a:gd name="connsiteX127" fmla="*/ 3336608 w 5591175"/>
                <a:gd name="connsiteY127" fmla="*/ 141923 h 3762375"/>
                <a:gd name="connsiteX128" fmla="*/ 3091815 w 5591175"/>
                <a:gd name="connsiteY128" fmla="*/ 369570 h 3762375"/>
                <a:gd name="connsiteX129" fmla="*/ 2947988 w 5591175"/>
                <a:gd name="connsiteY129" fmla="*/ 727710 h 3762375"/>
                <a:gd name="connsiteX130" fmla="*/ 2959418 w 5591175"/>
                <a:gd name="connsiteY130" fmla="*/ 766763 h 3762375"/>
                <a:gd name="connsiteX131" fmla="*/ 2986088 w 5591175"/>
                <a:gd name="connsiteY131" fmla="*/ 834390 h 3762375"/>
                <a:gd name="connsiteX132" fmla="*/ 2965133 w 5591175"/>
                <a:gd name="connsiteY132" fmla="*/ 903923 h 3762375"/>
                <a:gd name="connsiteX133" fmla="*/ 2926080 w 5591175"/>
                <a:gd name="connsiteY133" fmla="*/ 1023938 h 3762375"/>
                <a:gd name="connsiteX134" fmla="*/ 2937510 w 5591175"/>
                <a:gd name="connsiteY134" fmla="*/ 1053465 h 3762375"/>
                <a:gd name="connsiteX135" fmla="*/ 2965133 w 5591175"/>
                <a:gd name="connsiteY135" fmla="*/ 1040130 h 3762375"/>
                <a:gd name="connsiteX136" fmla="*/ 3131820 w 5591175"/>
                <a:gd name="connsiteY136" fmla="*/ 878205 h 3762375"/>
                <a:gd name="connsiteX137" fmla="*/ 3342322 w 5591175"/>
                <a:gd name="connsiteY137" fmla="*/ 669608 h 3762375"/>
                <a:gd name="connsiteX138" fmla="*/ 3530918 w 5591175"/>
                <a:gd name="connsiteY138" fmla="*/ 518160 h 3762375"/>
                <a:gd name="connsiteX139" fmla="*/ 3729038 w 5591175"/>
                <a:gd name="connsiteY139" fmla="*/ 390525 h 3762375"/>
                <a:gd name="connsiteX140" fmla="*/ 4150043 w 5591175"/>
                <a:gd name="connsiteY140" fmla="*/ 167640 h 3762375"/>
                <a:gd name="connsiteX141" fmla="*/ 4805363 w 5591175"/>
                <a:gd name="connsiteY141" fmla="*/ 15240 h 3762375"/>
                <a:gd name="connsiteX142" fmla="*/ 4932045 w 5591175"/>
                <a:gd name="connsiteY142" fmla="*/ 0 h 376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5591175" h="3762375">
                  <a:moveTo>
                    <a:pt x="4932045" y="0"/>
                  </a:moveTo>
                  <a:cubicBezTo>
                    <a:pt x="5000625" y="0"/>
                    <a:pt x="5069205" y="0"/>
                    <a:pt x="5136833" y="0"/>
                  </a:cubicBezTo>
                  <a:cubicBezTo>
                    <a:pt x="5139690" y="952"/>
                    <a:pt x="5143500" y="2857"/>
                    <a:pt x="5147310" y="3810"/>
                  </a:cubicBezTo>
                  <a:cubicBezTo>
                    <a:pt x="5253990" y="17145"/>
                    <a:pt x="5358765" y="40005"/>
                    <a:pt x="5460683" y="75248"/>
                  </a:cubicBezTo>
                  <a:cubicBezTo>
                    <a:pt x="5520690" y="96203"/>
                    <a:pt x="5569268" y="129540"/>
                    <a:pt x="5591175" y="192405"/>
                  </a:cubicBezTo>
                  <a:cubicBezTo>
                    <a:pt x="5591175" y="228600"/>
                    <a:pt x="5591175" y="264795"/>
                    <a:pt x="5591175" y="301943"/>
                  </a:cubicBezTo>
                  <a:cubicBezTo>
                    <a:pt x="5585460" y="350520"/>
                    <a:pt x="5562600" y="391478"/>
                    <a:pt x="5535930" y="430530"/>
                  </a:cubicBezTo>
                  <a:cubicBezTo>
                    <a:pt x="5478780" y="514350"/>
                    <a:pt x="5415915" y="592455"/>
                    <a:pt x="5342572" y="662940"/>
                  </a:cubicBezTo>
                  <a:cubicBezTo>
                    <a:pt x="5295900" y="707708"/>
                    <a:pt x="5244465" y="748665"/>
                    <a:pt x="5201603" y="796290"/>
                  </a:cubicBezTo>
                  <a:cubicBezTo>
                    <a:pt x="5113972" y="896302"/>
                    <a:pt x="5031105" y="1001077"/>
                    <a:pt x="4947285" y="1102995"/>
                  </a:cubicBezTo>
                  <a:cubicBezTo>
                    <a:pt x="4940618" y="1111568"/>
                    <a:pt x="4935855" y="1121093"/>
                    <a:pt x="4931093" y="1131570"/>
                  </a:cubicBezTo>
                  <a:cubicBezTo>
                    <a:pt x="4902518" y="1189673"/>
                    <a:pt x="4873943" y="1247775"/>
                    <a:pt x="4847272" y="1306830"/>
                  </a:cubicBezTo>
                  <a:cubicBezTo>
                    <a:pt x="4837747" y="1327785"/>
                    <a:pt x="4825365" y="1349693"/>
                    <a:pt x="4823460" y="1371600"/>
                  </a:cubicBezTo>
                  <a:cubicBezTo>
                    <a:pt x="4818697" y="1424940"/>
                    <a:pt x="4799647" y="1473518"/>
                    <a:pt x="4776788" y="1520190"/>
                  </a:cubicBezTo>
                  <a:cubicBezTo>
                    <a:pt x="4764405" y="1544955"/>
                    <a:pt x="4752022" y="1571625"/>
                    <a:pt x="4734878" y="1593533"/>
                  </a:cubicBezTo>
                  <a:cubicBezTo>
                    <a:pt x="4687253" y="1649730"/>
                    <a:pt x="4632960" y="1697355"/>
                    <a:pt x="4561522" y="1720215"/>
                  </a:cubicBezTo>
                  <a:cubicBezTo>
                    <a:pt x="4544378" y="1725930"/>
                    <a:pt x="4528185" y="1733550"/>
                    <a:pt x="4509135" y="1741170"/>
                  </a:cubicBezTo>
                  <a:cubicBezTo>
                    <a:pt x="4518660" y="1751648"/>
                    <a:pt x="4525328" y="1758315"/>
                    <a:pt x="4531995" y="1765935"/>
                  </a:cubicBezTo>
                  <a:cubicBezTo>
                    <a:pt x="4562475" y="1799273"/>
                    <a:pt x="4597718" y="1830705"/>
                    <a:pt x="4623435" y="1867853"/>
                  </a:cubicBezTo>
                  <a:cubicBezTo>
                    <a:pt x="4645343" y="1899285"/>
                    <a:pt x="4669155" y="1935480"/>
                    <a:pt x="4672965" y="1971675"/>
                  </a:cubicBezTo>
                  <a:cubicBezTo>
                    <a:pt x="4686300" y="2095500"/>
                    <a:pt x="4664393" y="2211705"/>
                    <a:pt x="4586288" y="2313623"/>
                  </a:cubicBezTo>
                  <a:cubicBezTo>
                    <a:pt x="4567238" y="2338388"/>
                    <a:pt x="4551045" y="2366010"/>
                    <a:pt x="4539615" y="2394585"/>
                  </a:cubicBezTo>
                  <a:cubicBezTo>
                    <a:pt x="4509135" y="2471738"/>
                    <a:pt x="4492943" y="2552700"/>
                    <a:pt x="4489133" y="2636520"/>
                  </a:cubicBezTo>
                  <a:cubicBezTo>
                    <a:pt x="4488180" y="2672715"/>
                    <a:pt x="4480560" y="2709863"/>
                    <a:pt x="4469130" y="2745105"/>
                  </a:cubicBezTo>
                  <a:cubicBezTo>
                    <a:pt x="4454843" y="2788920"/>
                    <a:pt x="4423410" y="2817495"/>
                    <a:pt x="4376738" y="2824163"/>
                  </a:cubicBezTo>
                  <a:cubicBezTo>
                    <a:pt x="4371022" y="2825115"/>
                    <a:pt x="4365308" y="2827973"/>
                    <a:pt x="4355783" y="2831783"/>
                  </a:cubicBezTo>
                  <a:cubicBezTo>
                    <a:pt x="4364355" y="2843213"/>
                    <a:pt x="4371022" y="2852738"/>
                    <a:pt x="4377690" y="2862263"/>
                  </a:cubicBezTo>
                  <a:cubicBezTo>
                    <a:pt x="4403408" y="2896553"/>
                    <a:pt x="4421505" y="2933700"/>
                    <a:pt x="4419600" y="2976563"/>
                  </a:cubicBezTo>
                  <a:cubicBezTo>
                    <a:pt x="4416743" y="3031808"/>
                    <a:pt x="4403408" y="3083243"/>
                    <a:pt x="4380547" y="3133725"/>
                  </a:cubicBezTo>
                  <a:cubicBezTo>
                    <a:pt x="4340543" y="3220403"/>
                    <a:pt x="4271963" y="3286125"/>
                    <a:pt x="4217670" y="3361373"/>
                  </a:cubicBezTo>
                  <a:cubicBezTo>
                    <a:pt x="4168140" y="3429953"/>
                    <a:pt x="4116705" y="3496628"/>
                    <a:pt x="4069080" y="3566160"/>
                  </a:cubicBezTo>
                  <a:cubicBezTo>
                    <a:pt x="4030980" y="3621405"/>
                    <a:pt x="3989070" y="3673793"/>
                    <a:pt x="3933825" y="3712845"/>
                  </a:cubicBezTo>
                  <a:cubicBezTo>
                    <a:pt x="3895725" y="3739515"/>
                    <a:pt x="3854768" y="3761423"/>
                    <a:pt x="3805238" y="3762375"/>
                  </a:cubicBezTo>
                  <a:cubicBezTo>
                    <a:pt x="3765233" y="3763328"/>
                    <a:pt x="3725227" y="3764280"/>
                    <a:pt x="3685222" y="3766185"/>
                  </a:cubicBezTo>
                  <a:cubicBezTo>
                    <a:pt x="3665220" y="3767138"/>
                    <a:pt x="3645218" y="3769043"/>
                    <a:pt x="3625215" y="3770948"/>
                  </a:cubicBezTo>
                  <a:cubicBezTo>
                    <a:pt x="3605213" y="3770948"/>
                    <a:pt x="3584258" y="3770948"/>
                    <a:pt x="3564255" y="3770948"/>
                  </a:cubicBezTo>
                  <a:cubicBezTo>
                    <a:pt x="3559493" y="3769995"/>
                    <a:pt x="3554730" y="3767138"/>
                    <a:pt x="3549968" y="3767138"/>
                  </a:cubicBezTo>
                  <a:cubicBezTo>
                    <a:pt x="3478530" y="3761423"/>
                    <a:pt x="3416618" y="3732848"/>
                    <a:pt x="3366135" y="3681413"/>
                  </a:cubicBezTo>
                  <a:cubicBezTo>
                    <a:pt x="3322320" y="3637598"/>
                    <a:pt x="3283268" y="3589973"/>
                    <a:pt x="3252788" y="3535680"/>
                  </a:cubicBezTo>
                  <a:cubicBezTo>
                    <a:pt x="3198495" y="3442335"/>
                    <a:pt x="3158490" y="3343275"/>
                    <a:pt x="3127058" y="3240405"/>
                  </a:cubicBezTo>
                  <a:cubicBezTo>
                    <a:pt x="3106102" y="3172778"/>
                    <a:pt x="3091815" y="3102293"/>
                    <a:pt x="3074670" y="3033713"/>
                  </a:cubicBezTo>
                  <a:cubicBezTo>
                    <a:pt x="3057525" y="2964180"/>
                    <a:pt x="3037522" y="2896553"/>
                    <a:pt x="3024188" y="2826068"/>
                  </a:cubicBezTo>
                  <a:cubicBezTo>
                    <a:pt x="3005138" y="2727960"/>
                    <a:pt x="2990850" y="2627948"/>
                    <a:pt x="2976563" y="2528888"/>
                  </a:cubicBezTo>
                  <a:cubicBezTo>
                    <a:pt x="2963227" y="2442210"/>
                    <a:pt x="2952750" y="2354580"/>
                    <a:pt x="2939415" y="2267903"/>
                  </a:cubicBezTo>
                  <a:cubicBezTo>
                    <a:pt x="2931795" y="2215515"/>
                    <a:pt x="2920365" y="2163128"/>
                    <a:pt x="2909888" y="2110740"/>
                  </a:cubicBezTo>
                  <a:cubicBezTo>
                    <a:pt x="2907030" y="2110740"/>
                    <a:pt x="2905125" y="2110740"/>
                    <a:pt x="2902268" y="2110740"/>
                  </a:cubicBezTo>
                  <a:cubicBezTo>
                    <a:pt x="2900363" y="2121218"/>
                    <a:pt x="2896552" y="2131695"/>
                    <a:pt x="2896552" y="2141220"/>
                  </a:cubicBezTo>
                  <a:cubicBezTo>
                    <a:pt x="2897505" y="2185035"/>
                    <a:pt x="2898458" y="2229803"/>
                    <a:pt x="2903220" y="2273618"/>
                  </a:cubicBezTo>
                  <a:cubicBezTo>
                    <a:pt x="2910840" y="2339340"/>
                    <a:pt x="2922270" y="2404110"/>
                    <a:pt x="2929890" y="2469833"/>
                  </a:cubicBezTo>
                  <a:cubicBezTo>
                    <a:pt x="2941320" y="2571750"/>
                    <a:pt x="2921318" y="2668905"/>
                    <a:pt x="2880360" y="2763203"/>
                  </a:cubicBezTo>
                  <a:cubicBezTo>
                    <a:pt x="2867025" y="2794635"/>
                    <a:pt x="2847975" y="2821305"/>
                    <a:pt x="2822258" y="2843213"/>
                  </a:cubicBezTo>
                  <a:cubicBezTo>
                    <a:pt x="2794635" y="2866073"/>
                    <a:pt x="2790825" y="2866073"/>
                    <a:pt x="2765108" y="2841308"/>
                  </a:cubicBezTo>
                  <a:cubicBezTo>
                    <a:pt x="2697480" y="2776538"/>
                    <a:pt x="2677477" y="2689860"/>
                    <a:pt x="2660333" y="2604135"/>
                  </a:cubicBezTo>
                  <a:cubicBezTo>
                    <a:pt x="2646997" y="2533650"/>
                    <a:pt x="2656522" y="2462213"/>
                    <a:pt x="2668905" y="2391728"/>
                  </a:cubicBezTo>
                  <a:cubicBezTo>
                    <a:pt x="2680335" y="2326005"/>
                    <a:pt x="2687955" y="2259330"/>
                    <a:pt x="2693670" y="2192655"/>
                  </a:cubicBezTo>
                  <a:cubicBezTo>
                    <a:pt x="2696527" y="2165033"/>
                    <a:pt x="2689860" y="2137410"/>
                    <a:pt x="2687955" y="2109788"/>
                  </a:cubicBezTo>
                  <a:cubicBezTo>
                    <a:pt x="2686050" y="2109788"/>
                    <a:pt x="2683193" y="2109788"/>
                    <a:pt x="2681288" y="2109788"/>
                  </a:cubicBezTo>
                  <a:cubicBezTo>
                    <a:pt x="2678430" y="2121218"/>
                    <a:pt x="2673668" y="2131695"/>
                    <a:pt x="2672715" y="2143125"/>
                  </a:cubicBezTo>
                  <a:cubicBezTo>
                    <a:pt x="2651760" y="2275523"/>
                    <a:pt x="2632710" y="2406968"/>
                    <a:pt x="2609850" y="2539365"/>
                  </a:cubicBezTo>
                  <a:cubicBezTo>
                    <a:pt x="2582227" y="2700338"/>
                    <a:pt x="2560320" y="2862263"/>
                    <a:pt x="2519363" y="3021330"/>
                  </a:cubicBezTo>
                  <a:cubicBezTo>
                    <a:pt x="2482215" y="3165158"/>
                    <a:pt x="2446972" y="3308985"/>
                    <a:pt x="2384108" y="3444240"/>
                  </a:cubicBezTo>
                  <a:cubicBezTo>
                    <a:pt x="2342197" y="3533775"/>
                    <a:pt x="2290763" y="3616643"/>
                    <a:pt x="2218373" y="3685223"/>
                  </a:cubicBezTo>
                  <a:cubicBezTo>
                    <a:pt x="2181225" y="3721418"/>
                    <a:pt x="2138363" y="3748088"/>
                    <a:pt x="2086927" y="3759518"/>
                  </a:cubicBezTo>
                  <a:cubicBezTo>
                    <a:pt x="2068830" y="3763328"/>
                    <a:pt x="2051685" y="3767138"/>
                    <a:pt x="2033588" y="3770948"/>
                  </a:cubicBezTo>
                  <a:cubicBezTo>
                    <a:pt x="2010727" y="3770948"/>
                    <a:pt x="1986915" y="3770948"/>
                    <a:pt x="1964055" y="3770948"/>
                  </a:cubicBezTo>
                  <a:cubicBezTo>
                    <a:pt x="1955482" y="3769043"/>
                    <a:pt x="1946910" y="3767138"/>
                    <a:pt x="1938338" y="3766185"/>
                  </a:cubicBezTo>
                  <a:cubicBezTo>
                    <a:pt x="1897380" y="3765233"/>
                    <a:pt x="1856423" y="3767138"/>
                    <a:pt x="1816417" y="3765233"/>
                  </a:cubicBezTo>
                  <a:cubicBezTo>
                    <a:pt x="1775460" y="3763328"/>
                    <a:pt x="1735455" y="3759518"/>
                    <a:pt x="1698307" y="3739515"/>
                  </a:cubicBezTo>
                  <a:cubicBezTo>
                    <a:pt x="1624013" y="3699510"/>
                    <a:pt x="1567815" y="3641408"/>
                    <a:pt x="1523048" y="3570923"/>
                  </a:cubicBezTo>
                  <a:cubicBezTo>
                    <a:pt x="1446848" y="3450908"/>
                    <a:pt x="1356360" y="3341370"/>
                    <a:pt x="1267777" y="3231833"/>
                  </a:cubicBezTo>
                  <a:cubicBezTo>
                    <a:pt x="1230630" y="3185160"/>
                    <a:pt x="1203007" y="3133725"/>
                    <a:pt x="1185863" y="3076575"/>
                  </a:cubicBezTo>
                  <a:cubicBezTo>
                    <a:pt x="1162050" y="2993708"/>
                    <a:pt x="1161098" y="2914650"/>
                    <a:pt x="1223010" y="2845118"/>
                  </a:cubicBezTo>
                  <a:cubicBezTo>
                    <a:pt x="1226820" y="2841308"/>
                    <a:pt x="1227773" y="2835593"/>
                    <a:pt x="1230630" y="2831783"/>
                  </a:cubicBezTo>
                  <a:cubicBezTo>
                    <a:pt x="1208723" y="2824163"/>
                    <a:pt x="1186815" y="2819400"/>
                    <a:pt x="1168717" y="2808923"/>
                  </a:cubicBezTo>
                  <a:cubicBezTo>
                    <a:pt x="1122998" y="2783205"/>
                    <a:pt x="1110615" y="2736533"/>
                    <a:pt x="1103948" y="2688908"/>
                  </a:cubicBezTo>
                  <a:cubicBezTo>
                    <a:pt x="1093470" y="2619375"/>
                    <a:pt x="1086802" y="2548890"/>
                    <a:pt x="1074420" y="2480310"/>
                  </a:cubicBezTo>
                  <a:cubicBezTo>
                    <a:pt x="1062990" y="2416493"/>
                    <a:pt x="1039177" y="2357438"/>
                    <a:pt x="998220" y="2306003"/>
                  </a:cubicBezTo>
                  <a:cubicBezTo>
                    <a:pt x="988695" y="2293620"/>
                    <a:pt x="980122" y="2279333"/>
                    <a:pt x="971550" y="2265998"/>
                  </a:cubicBezTo>
                  <a:cubicBezTo>
                    <a:pt x="932497" y="2205038"/>
                    <a:pt x="917257" y="2137410"/>
                    <a:pt x="913447" y="2067878"/>
                  </a:cubicBezTo>
                  <a:cubicBezTo>
                    <a:pt x="910590" y="2021205"/>
                    <a:pt x="906780" y="1974533"/>
                    <a:pt x="927735" y="1928813"/>
                  </a:cubicBezTo>
                  <a:cubicBezTo>
                    <a:pt x="951547" y="1877378"/>
                    <a:pt x="988695" y="1837373"/>
                    <a:pt x="1026795" y="1797368"/>
                  </a:cubicBezTo>
                  <a:cubicBezTo>
                    <a:pt x="1043940" y="1780223"/>
                    <a:pt x="1063942" y="1764983"/>
                    <a:pt x="1082040" y="1748790"/>
                  </a:cubicBezTo>
                  <a:cubicBezTo>
                    <a:pt x="1081088" y="1745933"/>
                    <a:pt x="1079182" y="1743075"/>
                    <a:pt x="1078230" y="1741170"/>
                  </a:cubicBezTo>
                  <a:cubicBezTo>
                    <a:pt x="1067752" y="1737360"/>
                    <a:pt x="1057275" y="1732598"/>
                    <a:pt x="1046797" y="1728788"/>
                  </a:cubicBezTo>
                  <a:cubicBezTo>
                    <a:pt x="899160" y="1679258"/>
                    <a:pt x="812482" y="1572578"/>
                    <a:pt x="776288" y="1425893"/>
                  </a:cubicBezTo>
                  <a:cubicBezTo>
                    <a:pt x="761047" y="1363028"/>
                    <a:pt x="740092" y="1303973"/>
                    <a:pt x="713422" y="1245870"/>
                  </a:cubicBezTo>
                  <a:cubicBezTo>
                    <a:pt x="673417" y="1155383"/>
                    <a:pt x="622935" y="1072515"/>
                    <a:pt x="558165" y="997268"/>
                  </a:cubicBezTo>
                  <a:cubicBezTo>
                    <a:pt x="487680" y="917258"/>
                    <a:pt x="427672" y="828675"/>
                    <a:pt x="346710" y="757238"/>
                  </a:cubicBezTo>
                  <a:cubicBezTo>
                    <a:pt x="308610" y="723900"/>
                    <a:pt x="269557" y="690563"/>
                    <a:pt x="235267" y="653415"/>
                  </a:cubicBezTo>
                  <a:cubicBezTo>
                    <a:pt x="143827" y="553402"/>
                    <a:pt x="49530" y="454343"/>
                    <a:pt x="0" y="324803"/>
                  </a:cubicBezTo>
                  <a:cubicBezTo>
                    <a:pt x="0" y="280035"/>
                    <a:pt x="0" y="234315"/>
                    <a:pt x="0" y="189548"/>
                  </a:cubicBezTo>
                  <a:cubicBezTo>
                    <a:pt x="19050" y="138113"/>
                    <a:pt x="56197" y="102870"/>
                    <a:pt x="106680" y="85725"/>
                  </a:cubicBezTo>
                  <a:cubicBezTo>
                    <a:pt x="164782" y="64770"/>
                    <a:pt x="223838" y="47625"/>
                    <a:pt x="283845" y="33338"/>
                  </a:cubicBezTo>
                  <a:cubicBezTo>
                    <a:pt x="340042" y="20002"/>
                    <a:pt x="398145" y="12382"/>
                    <a:pt x="454342" y="1905"/>
                  </a:cubicBezTo>
                  <a:cubicBezTo>
                    <a:pt x="520065" y="1905"/>
                    <a:pt x="585788" y="1905"/>
                    <a:pt x="650557" y="1905"/>
                  </a:cubicBezTo>
                  <a:cubicBezTo>
                    <a:pt x="676275" y="4763"/>
                    <a:pt x="701992" y="8572"/>
                    <a:pt x="728663" y="9525"/>
                  </a:cubicBezTo>
                  <a:cubicBezTo>
                    <a:pt x="876300" y="18097"/>
                    <a:pt x="1022032" y="36195"/>
                    <a:pt x="1165860" y="76200"/>
                  </a:cubicBezTo>
                  <a:cubicBezTo>
                    <a:pt x="1285875" y="109538"/>
                    <a:pt x="1404938" y="143828"/>
                    <a:pt x="1517332" y="199073"/>
                  </a:cubicBezTo>
                  <a:cubicBezTo>
                    <a:pt x="1668780" y="274320"/>
                    <a:pt x="1816417" y="358140"/>
                    <a:pt x="1958340" y="451485"/>
                  </a:cubicBezTo>
                  <a:cubicBezTo>
                    <a:pt x="2073592" y="526733"/>
                    <a:pt x="2185988" y="603885"/>
                    <a:pt x="2282190" y="703898"/>
                  </a:cubicBezTo>
                  <a:cubicBezTo>
                    <a:pt x="2384108" y="810577"/>
                    <a:pt x="2490788" y="912495"/>
                    <a:pt x="2596515" y="1016318"/>
                  </a:cubicBezTo>
                  <a:cubicBezTo>
                    <a:pt x="2608897" y="1028700"/>
                    <a:pt x="2623185" y="1039177"/>
                    <a:pt x="2636520" y="1050608"/>
                  </a:cubicBezTo>
                  <a:cubicBezTo>
                    <a:pt x="2646997" y="1058228"/>
                    <a:pt x="2655570" y="1055370"/>
                    <a:pt x="2657475" y="1043940"/>
                  </a:cubicBezTo>
                  <a:cubicBezTo>
                    <a:pt x="2660333" y="1025843"/>
                    <a:pt x="2665095" y="1004888"/>
                    <a:pt x="2660333" y="988695"/>
                  </a:cubicBezTo>
                  <a:cubicBezTo>
                    <a:pt x="2649855" y="956310"/>
                    <a:pt x="2633663" y="924877"/>
                    <a:pt x="2617470" y="893445"/>
                  </a:cubicBezTo>
                  <a:cubicBezTo>
                    <a:pt x="2592705" y="845820"/>
                    <a:pt x="2595563" y="806768"/>
                    <a:pt x="2631758" y="766763"/>
                  </a:cubicBezTo>
                  <a:cubicBezTo>
                    <a:pt x="2645093" y="751523"/>
                    <a:pt x="2645093" y="736283"/>
                    <a:pt x="2639377" y="720090"/>
                  </a:cubicBezTo>
                  <a:cubicBezTo>
                    <a:pt x="2626043" y="675323"/>
                    <a:pt x="2612708" y="631508"/>
                    <a:pt x="2597468" y="586740"/>
                  </a:cubicBezTo>
                  <a:cubicBezTo>
                    <a:pt x="2540318" y="420053"/>
                    <a:pt x="2454593" y="271462"/>
                    <a:pt x="2303145" y="171450"/>
                  </a:cubicBezTo>
                  <a:cubicBezTo>
                    <a:pt x="2250758" y="136208"/>
                    <a:pt x="2196465" y="104775"/>
                    <a:pt x="2133600" y="153353"/>
                  </a:cubicBezTo>
                  <a:cubicBezTo>
                    <a:pt x="2128838" y="157163"/>
                    <a:pt x="2123123" y="158115"/>
                    <a:pt x="2117408" y="160020"/>
                  </a:cubicBezTo>
                  <a:cubicBezTo>
                    <a:pt x="2075498" y="174308"/>
                    <a:pt x="2038350" y="164783"/>
                    <a:pt x="2005013" y="139065"/>
                  </a:cubicBezTo>
                  <a:cubicBezTo>
                    <a:pt x="1989773" y="126682"/>
                    <a:pt x="1986915" y="110490"/>
                    <a:pt x="1993582" y="94298"/>
                  </a:cubicBezTo>
                  <a:cubicBezTo>
                    <a:pt x="2003107" y="71438"/>
                    <a:pt x="2020252" y="52388"/>
                    <a:pt x="2044065" y="51435"/>
                  </a:cubicBezTo>
                  <a:cubicBezTo>
                    <a:pt x="2085975" y="49530"/>
                    <a:pt x="2131695" y="46672"/>
                    <a:pt x="2170748" y="59055"/>
                  </a:cubicBezTo>
                  <a:cubicBezTo>
                    <a:pt x="2336483" y="109538"/>
                    <a:pt x="2465070" y="212408"/>
                    <a:pt x="2547938" y="362903"/>
                  </a:cubicBezTo>
                  <a:cubicBezTo>
                    <a:pt x="2604135" y="466725"/>
                    <a:pt x="2646045" y="578168"/>
                    <a:pt x="2693670" y="686752"/>
                  </a:cubicBezTo>
                  <a:cubicBezTo>
                    <a:pt x="2702243" y="706755"/>
                    <a:pt x="2709863" y="705802"/>
                    <a:pt x="2727960" y="699135"/>
                  </a:cubicBezTo>
                  <a:cubicBezTo>
                    <a:pt x="2771775" y="682943"/>
                    <a:pt x="2816543" y="682943"/>
                    <a:pt x="2859405" y="699135"/>
                  </a:cubicBezTo>
                  <a:cubicBezTo>
                    <a:pt x="2877502" y="705802"/>
                    <a:pt x="2886075" y="704850"/>
                    <a:pt x="2892743" y="686752"/>
                  </a:cubicBezTo>
                  <a:cubicBezTo>
                    <a:pt x="2907983" y="647700"/>
                    <a:pt x="2923222" y="608648"/>
                    <a:pt x="2939415" y="569595"/>
                  </a:cubicBezTo>
                  <a:cubicBezTo>
                    <a:pt x="2978468" y="474345"/>
                    <a:pt x="3019425" y="381000"/>
                    <a:pt x="3080385" y="297180"/>
                  </a:cubicBezTo>
                  <a:cubicBezTo>
                    <a:pt x="3161347" y="185737"/>
                    <a:pt x="3270885" y="111442"/>
                    <a:pt x="3398520" y="60960"/>
                  </a:cubicBezTo>
                  <a:cubicBezTo>
                    <a:pt x="3445193" y="42863"/>
                    <a:pt x="3494722" y="44767"/>
                    <a:pt x="3543300" y="50482"/>
                  </a:cubicBezTo>
                  <a:cubicBezTo>
                    <a:pt x="3567113" y="53340"/>
                    <a:pt x="3593783" y="80010"/>
                    <a:pt x="3596640" y="99060"/>
                  </a:cubicBezTo>
                  <a:cubicBezTo>
                    <a:pt x="3599497" y="124778"/>
                    <a:pt x="3587115" y="142875"/>
                    <a:pt x="3555683" y="156210"/>
                  </a:cubicBezTo>
                  <a:cubicBezTo>
                    <a:pt x="3517583" y="172403"/>
                    <a:pt x="3479483" y="172403"/>
                    <a:pt x="3445193" y="147638"/>
                  </a:cubicBezTo>
                  <a:cubicBezTo>
                    <a:pt x="3408997" y="121920"/>
                    <a:pt x="3373755" y="122873"/>
                    <a:pt x="3336608" y="141923"/>
                  </a:cubicBezTo>
                  <a:cubicBezTo>
                    <a:pt x="3233738" y="194310"/>
                    <a:pt x="3152775" y="272415"/>
                    <a:pt x="3091815" y="369570"/>
                  </a:cubicBezTo>
                  <a:cubicBezTo>
                    <a:pt x="3022283" y="480060"/>
                    <a:pt x="2980372" y="602933"/>
                    <a:pt x="2947988" y="727710"/>
                  </a:cubicBezTo>
                  <a:cubicBezTo>
                    <a:pt x="2945130" y="739140"/>
                    <a:pt x="2951797" y="756285"/>
                    <a:pt x="2959418" y="766763"/>
                  </a:cubicBezTo>
                  <a:cubicBezTo>
                    <a:pt x="2976563" y="786765"/>
                    <a:pt x="2984183" y="808673"/>
                    <a:pt x="2986088" y="834390"/>
                  </a:cubicBezTo>
                  <a:cubicBezTo>
                    <a:pt x="2987993" y="860108"/>
                    <a:pt x="2978468" y="882015"/>
                    <a:pt x="2965133" y="903923"/>
                  </a:cubicBezTo>
                  <a:cubicBezTo>
                    <a:pt x="2942272" y="941070"/>
                    <a:pt x="2921318" y="978218"/>
                    <a:pt x="2926080" y="1023938"/>
                  </a:cubicBezTo>
                  <a:cubicBezTo>
                    <a:pt x="2927033" y="1034415"/>
                    <a:pt x="2933700" y="1043940"/>
                    <a:pt x="2937510" y="1053465"/>
                  </a:cubicBezTo>
                  <a:cubicBezTo>
                    <a:pt x="2947035" y="1048703"/>
                    <a:pt x="2957513" y="1046798"/>
                    <a:pt x="2965133" y="1040130"/>
                  </a:cubicBezTo>
                  <a:cubicBezTo>
                    <a:pt x="3021330" y="986790"/>
                    <a:pt x="3076575" y="932498"/>
                    <a:pt x="3131820" y="878205"/>
                  </a:cubicBezTo>
                  <a:cubicBezTo>
                    <a:pt x="3202305" y="808673"/>
                    <a:pt x="3272790" y="739140"/>
                    <a:pt x="3342322" y="669608"/>
                  </a:cubicBezTo>
                  <a:cubicBezTo>
                    <a:pt x="3399472" y="612458"/>
                    <a:pt x="3462338" y="561975"/>
                    <a:pt x="3530918" y="518160"/>
                  </a:cubicBezTo>
                  <a:cubicBezTo>
                    <a:pt x="3596640" y="475298"/>
                    <a:pt x="3661410" y="430530"/>
                    <a:pt x="3729038" y="390525"/>
                  </a:cubicBezTo>
                  <a:cubicBezTo>
                    <a:pt x="3865245" y="308610"/>
                    <a:pt x="4002405" y="226695"/>
                    <a:pt x="4150043" y="167640"/>
                  </a:cubicBezTo>
                  <a:cubicBezTo>
                    <a:pt x="4360545" y="83820"/>
                    <a:pt x="4578668" y="29527"/>
                    <a:pt x="4805363" y="15240"/>
                  </a:cubicBezTo>
                  <a:cubicBezTo>
                    <a:pt x="4848225" y="9525"/>
                    <a:pt x="4890135" y="3810"/>
                    <a:pt x="493204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0" name="Freeform: Shape 2559">
              <a:extLst>
                <a:ext uri="{FF2B5EF4-FFF2-40B4-BE49-F238E27FC236}">
                  <a16:creationId xmlns:a16="http://schemas.microsoft.com/office/drawing/2014/main" id="{C4A37942-DD01-468B-A2A4-36DC78A22AF0}"/>
                </a:ext>
              </a:extLst>
            </p:cNvPr>
            <p:cNvSpPr/>
            <p:nvPr/>
          </p:nvSpPr>
          <p:spPr>
            <a:xfrm rot="719650">
              <a:off x="6469992" y="995487"/>
              <a:ext cx="664603" cy="823201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85" name="Freeform: Shape 2584">
              <a:extLst>
                <a:ext uri="{FF2B5EF4-FFF2-40B4-BE49-F238E27FC236}">
                  <a16:creationId xmlns:a16="http://schemas.microsoft.com/office/drawing/2014/main" id="{423932D3-2754-4E44-8145-E3555484B037}"/>
                </a:ext>
              </a:extLst>
            </p:cNvPr>
            <p:cNvSpPr/>
            <p:nvPr/>
          </p:nvSpPr>
          <p:spPr>
            <a:xfrm rot="20440278">
              <a:off x="6380979" y="2566138"/>
              <a:ext cx="581856" cy="720708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86" name="Freeform: Shape 2585">
              <a:extLst>
                <a:ext uri="{FF2B5EF4-FFF2-40B4-BE49-F238E27FC236}">
                  <a16:creationId xmlns:a16="http://schemas.microsoft.com/office/drawing/2014/main" id="{E4088645-6161-40AF-B4FF-031DC4DB1701}"/>
                </a:ext>
              </a:extLst>
            </p:cNvPr>
            <p:cNvSpPr/>
            <p:nvPr/>
          </p:nvSpPr>
          <p:spPr>
            <a:xfrm rot="20700000">
              <a:off x="4595078" y="1125031"/>
              <a:ext cx="792588" cy="981727"/>
            </a:xfrm>
            <a:custGeom>
              <a:avLst/>
              <a:gdLst>
                <a:gd name="connsiteX0" fmla="*/ 0 w 3352800"/>
                <a:gd name="connsiteY0" fmla="*/ 2185035 h 4152900"/>
                <a:gd name="connsiteX1" fmla="*/ 0 w 3352800"/>
                <a:gd name="connsiteY1" fmla="*/ 2159318 h 4152900"/>
                <a:gd name="connsiteX2" fmla="*/ 80010 w 3352800"/>
                <a:gd name="connsiteY2" fmla="*/ 2159318 h 4152900"/>
                <a:gd name="connsiteX3" fmla="*/ 158115 w 3352800"/>
                <a:gd name="connsiteY3" fmla="*/ 2221230 h 4152900"/>
                <a:gd name="connsiteX4" fmla="*/ 296228 w 3352800"/>
                <a:gd name="connsiteY4" fmla="*/ 2281238 h 4152900"/>
                <a:gd name="connsiteX5" fmla="*/ 381000 w 3352800"/>
                <a:gd name="connsiteY5" fmla="*/ 2361248 h 4152900"/>
                <a:gd name="connsiteX6" fmla="*/ 429578 w 3352800"/>
                <a:gd name="connsiteY6" fmla="*/ 2451735 h 4152900"/>
                <a:gd name="connsiteX7" fmla="*/ 516255 w 3352800"/>
                <a:gd name="connsiteY7" fmla="*/ 2596515 h 4152900"/>
                <a:gd name="connsiteX8" fmla="*/ 530543 w 3352800"/>
                <a:gd name="connsiteY8" fmla="*/ 2614613 h 4152900"/>
                <a:gd name="connsiteX9" fmla="*/ 536258 w 3352800"/>
                <a:gd name="connsiteY9" fmla="*/ 2610803 h 4152900"/>
                <a:gd name="connsiteX10" fmla="*/ 524828 w 3352800"/>
                <a:gd name="connsiteY10" fmla="*/ 2567940 h 4152900"/>
                <a:gd name="connsiteX11" fmla="*/ 403860 w 3352800"/>
                <a:gd name="connsiteY11" fmla="*/ 2237423 h 4152900"/>
                <a:gd name="connsiteX12" fmla="*/ 388620 w 3352800"/>
                <a:gd name="connsiteY12" fmla="*/ 2208848 h 4152900"/>
                <a:gd name="connsiteX13" fmla="*/ 225743 w 3352800"/>
                <a:gd name="connsiteY13" fmla="*/ 2097405 h 4152900"/>
                <a:gd name="connsiteX14" fmla="*/ 207645 w 3352800"/>
                <a:gd name="connsiteY14" fmla="*/ 2091690 h 4152900"/>
                <a:gd name="connsiteX15" fmla="*/ 183833 w 3352800"/>
                <a:gd name="connsiteY15" fmla="*/ 2019300 h 4152900"/>
                <a:gd name="connsiteX16" fmla="*/ 234315 w 3352800"/>
                <a:gd name="connsiteY16" fmla="*/ 2015490 h 4152900"/>
                <a:gd name="connsiteX17" fmla="*/ 256223 w 3352800"/>
                <a:gd name="connsiteY17" fmla="*/ 2025968 h 4152900"/>
                <a:gd name="connsiteX18" fmla="*/ 355283 w 3352800"/>
                <a:gd name="connsiteY18" fmla="*/ 2087880 h 4152900"/>
                <a:gd name="connsiteX19" fmla="*/ 477203 w 3352800"/>
                <a:gd name="connsiteY19" fmla="*/ 2237423 h 4152900"/>
                <a:gd name="connsiteX20" fmla="*/ 543878 w 3352800"/>
                <a:gd name="connsiteY20" fmla="*/ 2420303 h 4152900"/>
                <a:gd name="connsiteX21" fmla="*/ 613410 w 3352800"/>
                <a:gd name="connsiteY21" fmla="*/ 2667000 h 4152900"/>
                <a:gd name="connsiteX22" fmla="*/ 657225 w 3352800"/>
                <a:gd name="connsiteY22" fmla="*/ 2698433 h 4152900"/>
                <a:gd name="connsiteX23" fmla="*/ 670560 w 3352800"/>
                <a:gd name="connsiteY23" fmla="*/ 2696528 h 4152900"/>
                <a:gd name="connsiteX24" fmla="*/ 761048 w 3352800"/>
                <a:gd name="connsiteY24" fmla="*/ 2719388 h 4152900"/>
                <a:gd name="connsiteX25" fmla="*/ 806768 w 3352800"/>
                <a:gd name="connsiteY25" fmla="*/ 2752725 h 4152900"/>
                <a:gd name="connsiteX26" fmla="*/ 871538 w 3352800"/>
                <a:gd name="connsiteY26" fmla="*/ 2793683 h 4152900"/>
                <a:gd name="connsiteX27" fmla="*/ 900113 w 3352800"/>
                <a:gd name="connsiteY27" fmla="*/ 2780348 h 4152900"/>
                <a:gd name="connsiteX28" fmla="*/ 913448 w 3352800"/>
                <a:gd name="connsiteY28" fmla="*/ 2672715 h 4152900"/>
                <a:gd name="connsiteX29" fmla="*/ 930593 w 3352800"/>
                <a:gd name="connsiteY29" fmla="*/ 2223135 h 4152900"/>
                <a:gd name="connsiteX30" fmla="*/ 955358 w 3352800"/>
                <a:gd name="connsiteY30" fmla="*/ 1922145 h 4152900"/>
                <a:gd name="connsiteX31" fmla="*/ 1041083 w 3352800"/>
                <a:gd name="connsiteY31" fmla="*/ 1535430 h 4152900"/>
                <a:gd name="connsiteX32" fmla="*/ 1431608 w 3352800"/>
                <a:gd name="connsiteY32" fmla="*/ 687705 h 4152900"/>
                <a:gd name="connsiteX33" fmla="*/ 2112645 w 3352800"/>
                <a:gd name="connsiteY33" fmla="*/ 63818 h 4152900"/>
                <a:gd name="connsiteX34" fmla="*/ 2230755 w 3352800"/>
                <a:gd name="connsiteY34" fmla="*/ 0 h 4152900"/>
                <a:gd name="connsiteX35" fmla="*/ 2253615 w 3352800"/>
                <a:gd name="connsiteY35" fmla="*/ 0 h 4152900"/>
                <a:gd name="connsiteX36" fmla="*/ 2298383 w 3352800"/>
                <a:gd name="connsiteY36" fmla="*/ 53340 h 4152900"/>
                <a:gd name="connsiteX37" fmla="*/ 2317433 w 3352800"/>
                <a:gd name="connsiteY37" fmla="*/ 153353 h 4152900"/>
                <a:gd name="connsiteX38" fmla="*/ 2333625 w 3352800"/>
                <a:gd name="connsiteY38" fmla="*/ 515303 h 4152900"/>
                <a:gd name="connsiteX39" fmla="*/ 2336483 w 3352800"/>
                <a:gd name="connsiteY39" fmla="*/ 1071563 h 4152900"/>
                <a:gd name="connsiteX40" fmla="*/ 2344103 w 3352800"/>
                <a:gd name="connsiteY40" fmla="*/ 1101090 h 4152900"/>
                <a:gd name="connsiteX41" fmla="*/ 2462213 w 3352800"/>
                <a:gd name="connsiteY41" fmla="*/ 1336358 h 4152900"/>
                <a:gd name="connsiteX42" fmla="*/ 2576513 w 3352800"/>
                <a:gd name="connsiteY42" fmla="*/ 1791653 h 4152900"/>
                <a:gd name="connsiteX43" fmla="*/ 2461260 w 3352800"/>
                <a:gd name="connsiteY43" fmla="*/ 2054543 h 4152900"/>
                <a:gd name="connsiteX44" fmla="*/ 2281238 w 3352800"/>
                <a:gd name="connsiteY44" fmla="*/ 2189798 h 4152900"/>
                <a:gd name="connsiteX45" fmla="*/ 1573530 w 3352800"/>
                <a:gd name="connsiteY45" fmla="*/ 2687003 h 4152900"/>
                <a:gd name="connsiteX46" fmla="*/ 1190625 w 3352800"/>
                <a:gd name="connsiteY46" fmla="*/ 2958465 h 4152900"/>
                <a:gd name="connsiteX47" fmla="*/ 1183005 w 3352800"/>
                <a:gd name="connsiteY47" fmla="*/ 2964180 h 4152900"/>
                <a:gd name="connsiteX48" fmla="*/ 1178243 w 3352800"/>
                <a:gd name="connsiteY48" fmla="*/ 2974658 h 4152900"/>
                <a:gd name="connsiteX49" fmla="*/ 1188720 w 3352800"/>
                <a:gd name="connsiteY49" fmla="*/ 2980373 h 4152900"/>
                <a:gd name="connsiteX50" fmla="*/ 1219200 w 3352800"/>
                <a:gd name="connsiteY50" fmla="*/ 2979420 h 4152900"/>
                <a:gd name="connsiteX51" fmla="*/ 1408748 w 3352800"/>
                <a:gd name="connsiteY51" fmla="*/ 2918460 h 4152900"/>
                <a:gd name="connsiteX52" fmla="*/ 1492568 w 3352800"/>
                <a:gd name="connsiteY52" fmla="*/ 2867025 h 4152900"/>
                <a:gd name="connsiteX53" fmla="*/ 1673543 w 3352800"/>
                <a:gd name="connsiteY53" fmla="*/ 2699385 h 4152900"/>
                <a:gd name="connsiteX54" fmla="*/ 2094548 w 3352800"/>
                <a:gd name="connsiteY54" fmla="*/ 2357438 h 4152900"/>
                <a:gd name="connsiteX55" fmla="*/ 2780348 w 3352800"/>
                <a:gd name="connsiteY55" fmla="*/ 2206943 h 4152900"/>
                <a:gd name="connsiteX56" fmla="*/ 3265170 w 3352800"/>
                <a:gd name="connsiteY56" fmla="*/ 2671763 h 4152900"/>
                <a:gd name="connsiteX57" fmla="*/ 3263265 w 3352800"/>
                <a:gd name="connsiteY57" fmla="*/ 2947988 h 4152900"/>
                <a:gd name="connsiteX58" fmla="*/ 3205163 w 3352800"/>
                <a:gd name="connsiteY58" fmla="*/ 3300413 h 4152900"/>
                <a:gd name="connsiteX59" fmla="*/ 3255645 w 3352800"/>
                <a:gd name="connsiteY59" fmla="*/ 3629978 h 4152900"/>
                <a:gd name="connsiteX60" fmla="*/ 3353753 w 3352800"/>
                <a:gd name="connsiteY60" fmla="*/ 3869055 h 4152900"/>
                <a:gd name="connsiteX61" fmla="*/ 3353753 w 3352800"/>
                <a:gd name="connsiteY61" fmla="*/ 3917633 h 4152900"/>
                <a:gd name="connsiteX62" fmla="*/ 3267075 w 3352800"/>
                <a:gd name="connsiteY62" fmla="*/ 4035743 h 4152900"/>
                <a:gd name="connsiteX63" fmla="*/ 3060383 w 3352800"/>
                <a:gd name="connsiteY63" fmla="*/ 4118610 h 4152900"/>
                <a:gd name="connsiteX64" fmla="*/ 2738438 w 3352800"/>
                <a:gd name="connsiteY64" fmla="*/ 4088130 h 4152900"/>
                <a:gd name="connsiteX65" fmla="*/ 2304098 w 3352800"/>
                <a:gd name="connsiteY65" fmla="*/ 3866198 h 4152900"/>
                <a:gd name="connsiteX66" fmla="*/ 1749743 w 3352800"/>
                <a:gd name="connsiteY66" fmla="*/ 3444240 h 4152900"/>
                <a:gd name="connsiteX67" fmla="*/ 1432560 w 3352800"/>
                <a:gd name="connsiteY67" fmla="*/ 3201353 h 4152900"/>
                <a:gd name="connsiteX68" fmla="*/ 1352550 w 3352800"/>
                <a:gd name="connsiteY68" fmla="*/ 3155633 h 4152900"/>
                <a:gd name="connsiteX69" fmla="*/ 1331595 w 3352800"/>
                <a:gd name="connsiteY69" fmla="*/ 3150870 h 4152900"/>
                <a:gd name="connsiteX70" fmla="*/ 1328738 w 3352800"/>
                <a:gd name="connsiteY70" fmla="*/ 3156585 h 4152900"/>
                <a:gd name="connsiteX71" fmla="*/ 1346835 w 3352800"/>
                <a:gd name="connsiteY71" fmla="*/ 3180398 h 4152900"/>
                <a:gd name="connsiteX72" fmla="*/ 1473518 w 3352800"/>
                <a:gd name="connsiteY72" fmla="*/ 3324225 h 4152900"/>
                <a:gd name="connsiteX73" fmla="*/ 1669733 w 3352800"/>
                <a:gd name="connsiteY73" fmla="*/ 3656648 h 4152900"/>
                <a:gd name="connsiteX74" fmla="*/ 1665923 w 3352800"/>
                <a:gd name="connsiteY74" fmla="*/ 4032885 h 4152900"/>
                <a:gd name="connsiteX75" fmla="*/ 1558290 w 3352800"/>
                <a:gd name="connsiteY75" fmla="*/ 4161473 h 4152900"/>
                <a:gd name="connsiteX76" fmla="*/ 1532573 w 3352800"/>
                <a:gd name="connsiteY76" fmla="*/ 4161473 h 4152900"/>
                <a:gd name="connsiteX77" fmla="*/ 1487805 w 3352800"/>
                <a:gd name="connsiteY77" fmla="*/ 4092893 h 4152900"/>
                <a:gd name="connsiteX78" fmla="*/ 1442085 w 3352800"/>
                <a:gd name="connsiteY78" fmla="*/ 3813810 h 4152900"/>
                <a:gd name="connsiteX79" fmla="*/ 1380173 w 3352800"/>
                <a:gd name="connsiteY79" fmla="*/ 3453765 h 4152900"/>
                <a:gd name="connsiteX80" fmla="*/ 1283970 w 3352800"/>
                <a:gd name="connsiteY80" fmla="*/ 3305175 h 4152900"/>
                <a:gd name="connsiteX81" fmla="*/ 1226820 w 3352800"/>
                <a:gd name="connsiteY81" fmla="*/ 3276600 h 4152900"/>
                <a:gd name="connsiteX82" fmla="*/ 1148715 w 3352800"/>
                <a:gd name="connsiteY82" fmla="*/ 3239453 h 4152900"/>
                <a:gd name="connsiteX83" fmla="*/ 967740 w 3352800"/>
                <a:gd name="connsiteY83" fmla="*/ 3086100 h 4152900"/>
                <a:gd name="connsiteX84" fmla="*/ 837248 w 3352800"/>
                <a:gd name="connsiteY84" fmla="*/ 2970848 h 4152900"/>
                <a:gd name="connsiteX85" fmla="*/ 746760 w 3352800"/>
                <a:gd name="connsiteY85" fmla="*/ 2947988 h 4152900"/>
                <a:gd name="connsiteX86" fmla="*/ 675323 w 3352800"/>
                <a:gd name="connsiteY86" fmla="*/ 2952750 h 4152900"/>
                <a:gd name="connsiteX87" fmla="*/ 581025 w 3352800"/>
                <a:gd name="connsiteY87" fmla="*/ 2890838 h 4152900"/>
                <a:gd name="connsiteX88" fmla="*/ 569595 w 3352800"/>
                <a:gd name="connsiteY88" fmla="*/ 2790825 h 4152900"/>
                <a:gd name="connsiteX89" fmla="*/ 546735 w 3352800"/>
                <a:gd name="connsiteY89" fmla="*/ 2716530 h 4152900"/>
                <a:gd name="connsiteX90" fmla="*/ 529590 w 3352800"/>
                <a:gd name="connsiteY90" fmla="*/ 2698433 h 4152900"/>
                <a:gd name="connsiteX91" fmla="*/ 374333 w 3352800"/>
                <a:gd name="connsiteY91" fmla="*/ 2481263 h 4152900"/>
                <a:gd name="connsiteX92" fmla="*/ 295275 w 3352800"/>
                <a:gd name="connsiteY92" fmla="*/ 2362200 h 4152900"/>
                <a:gd name="connsiteX93" fmla="*/ 210503 w 3352800"/>
                <a:gd name="connsiteY93" fmla="*/ 2310765 h 4152900"/>
                <a:gd name="connsiteX94" fmla="*/ 195263 w 3352800"/>
                <a:gd name="connsiteY94" fmla="*/ 2306003 h 4152900"/>
                <a:gd name="connsiteX95" fmla="*/ 26670 w 3352800"/>
                <a:gd name="connsiteY95" fmla="*/ 2216468 h 4152900"/>
                <a:gd name="connsiteX96" fmla="*/ 0 w 3352800"/>
                <a:gd name="connsiteY96" fmla="*/ 2185035 h 415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3352800" h="4152900">
                  <a:moveTo>
                    <a:pt x="0" y="2185035"/>
                  </a:moveTo>
                  <a:cubicBezTo>
                    <a:pt x="0" y="2176463"/>
                    <a:pt x="0" y="2167890"/>
                    <a:pt x="0" y="2159318"/>
                  </a:cubicBezTo>
                  <a:cubicBezTo>
                    <a:pt x="23813" y="2124075"/>
                    <a:pt x="60960" y="2122170"/>
                    <a:pt x="80010" y="2159318"/>
                  </a:cubicBezTo>
                  <a:cubicBezTo>
                    <a:pt x="97155" y="2192655"/>
                    <a:pt x="125730" y="2207895"/>
                    <a:pt x="158115" y="2221230"/>
                  </a:cubicBezTo>
                  <a:cubicBezTo>
                    <a:pt x="204788" y="2240280"/>
                    <a:pt x="251460" y="2260283"/>
                    <a:pt x="296228" y="2281238"/>
                  </a:cubicBezTo>
                  <a:cubicBezTo>
                    <a:pt x="333375" y="2298383"/>
                    <a:pt x="360998" y="2326005"/>
                    <a:pt x="381000" y="2361248"/>
                  </a:cubicBezTo>
                  <a:cubicBezTo>
                    <a:pt x="397193" y="2390775"/>
                    <a:pt x="412433" y="2422208"/>
                    <a:pt x="429578" y="2451735"/>
                  </a:cubicBezTo>
                  <a:cubicBezTo>
                    <a:pt x="458153" y="2500313"/>
                    <a:pt x="486728" y="2547938"/>
                    <a:pt x="516255" y="2596515"/>
                  </a:cubicBezTo>
                  <a:cubicBezTo>
                    <a:pt x="520065" y="2603183"/>
                    <a:pt x="525780" y="2608898"/>
                    <a:pt x="530543" y="2614613"/>
                  </a:cubicBezTo>
                  <a:cubicBezTo>
                    <a:pt x="532448" y="2613660"/>
                    <a:pt x="534353" y="2611755"/>
                    <a:pt x="536258" y="2610803"/>
                  </a:cubicBezTo>
                  <a:cubicBezTo>
                    <a:pt x="532448" y="2596515"/>
                    <a:pt x="529590" y="2582228"/>
                    <a:pt x="524828" y="2567940"/>
                  </a:cubicBezTo>
                  <a:cubicBezTo>
                    <a:pt x="484823" y="2457450"/>
                    <a:pt x="443865" y="2346960"/>
                    <a:pt x="403860" y="2237423"/>
                  </a:cubicBezTo>
                  <a:cubicBezTo>
                    <a:pt x="400050" y="2226945"/>
                    <a:pt x="395288" y="2217420"/>
                    <a:pt x="388620" y="2208848"/>
                  </a:cubicBezTo>
                  <a:cubicBezTo>
                    <a:pt x="345758" y="2154555"/>
                    <a:pt x="295275" y="2112645"/>
                    <a:pt x="225743" y="2097405"/>
                  </a:cubicBezTo>
                  <a:cubicBezTo>
                    <a:pt x="219075" y="2096453"/>
                    <a:pt x="213360" y="2093595"/>
                    <a:pt x="207645" y="2091690"/>
                  </a:cubicBezTo>
                  <a:cubicBezTo>
                    <a:pt x="185738" y="2082165"/>
                    <a:pt x="173355" y="2042160"/>
                    <a:pt x="183833" y="2019300"/>
                  </a:cubicBezTo>
                  <a:cubicBezTo>
                    <a:pt x="190500" y="2005013"/>
                    <a:pt x="205740" y="2004060"/>
                    <a:pt x="234315" y="2015490"/>
                  </a:cubicBezTo>
                  <a:cubicBezTo>
                    <a:pt x="241935" y="2018348"/>
                    <a:pt x="249555" y="2022158"/>
                    <a:pt x="256223" y="2025968"/>
                  </a:cubicBezTo>
                  <a:cubicBezTo>
                    <a:pt x="289560" y="2045970"/>
                    <a:pt x="322898" y="2065973"/>
                    <a:pt x="355283" y="2087880"/>
                  </a:cubicBezTo>
                  <a:cubicBezTo>
                    <a:pt x="410528" y="2125980"/>
                    <a:pt x="451485" y="2175510"/>
                    <a:pt x="477203" y="2237423"/>
                  </a:cubicBezTo>
                  <a:cubicBezTo>
                    <a:pt x="501968" y="2297430"/>
                    <a:pt x="524828" y="2358390"/>
                    <a:pt x="543878" y="2420303"/>
                  </a:cubicBezTo>
                  <a:cubicBezTo>
                    <a:pt x="569595" y="2502218"/>
                    <a:pt x="591503" y="2585085"/>
                    <a:pt x="613410" y="2667000"/>
                  </a:cubicBezTo>
                  <a:cubicBezTo>
                    <a:pt x="621983" y="2697480"/>
                    <a:pt x="624840" y="2702243"/>
                    <a:pt x="657225" y="2698433"/>
                  </a:cubicBezTo>
                  <a:cubicBezTo>
                    <a:pt x="661988" y="2698433"/>
                    <a:pt x="665798" y="2697480"/>
                    <a:pt x="670560" y="2696528"/>
                  </a:cubicBezTo>
                  <a:cubicBezTo>
                    <a:pt x="703898" y="2691765"/>
                    <a:pt x="734378" y="2699385"/>
                    <a:pt x="761048" y="2719388"/>
                  </a:cubicBezTo>
                  <a:cubicBezTo>
                    <a:pt x="776288" y="2730818"/>
                    <a:pt x="791528" y="2742248"/>
                    <a:pt x="806768" y="2752725"/>
                  </a:cubicBezTo>
                  <a:cubicBezTo>
                    <a:pt x="827723" y="2767013"/>
                    <a:pt x="848678" y="2781300"/>
                    <a:pt x="871538" y="2793683"/>
                  </a:cubicBezTo>
                  <a:cubicBezTo>
                    <a:pt x="890588" y="2804160"/>
                    <a:pt x="897255" y="2801303"/>
                    <a:pt x="900113" y="2780348"/>
                  </a:cubicBezTo>
                  <a:cubicBezTo>
                    <a:pt x="905828" y="2744153"/>
                    <a:pt x="911543" y="2708910"/>
                    <a:pt x="913448" y="2672715"/>
                  </a:cubicBezTo>
                  <a:cubicBezTo>
                    <a:pt x="920115" y="2523173"/>
                    <a:pt x="922973" y="2372678"/>
                    <a:pt x="930593" y="2223135"/>
                  </a:cubicBezTo>
                  <a:cubicBezTo>
                    <a:pt x="935355" y="2122170"/>
                    <a:pt x="942975" y="2022158"/>
                    <a:pt x="955358" y="1922145"/>
                  </a:cubicBezTo>
                  <a:cubicBezTo>
                    <a:pt x="971550" y="1790700"/>
                    <a:pt x="1006793" y="1663065"/>
                    <a:pt x="1041083" y="1535430"/>
                  </a:cubicBezTo>
                  <a:cubicBezTo>
                    <a:pt x="1122998" y="1230630"/>
                    <a:pt x="1247775" y="944880"/>
                    <a:pt x="1431608" y="687705"/>
                  </a:cubicBezTo>
                  <a:cubicBezTo>
                    <a:pt x="1614488" y="429578"/>
                    <a:pt x="1838325" y="219075"/>
                    <a:pt x="2112645" y="63818"/>
                  </a:cubicBezTo>
                  <a:cubicBezTo>
                    <a:pt x="2151698" y="41910"/>
                    <a:pt x="2191703" y="20955"/>
                    <a:pt x="2230755" y="0"/>
                  </a:cubicBezTo>
                  <a:cubicBezTo>
                    <a:pt x="2238375" y="0"/>
                    <a:pt x="2245995" y="0"/>
                    <a:pt x="2253615" y="0"/>
                  </a:cubicBezTo>
                  <a:cubicBezTo>
                    <a:pt x="2278380" y="9525"/>
                    <a:pt x="2292668" y="29528"/>
                    <a:pt x="2298383" y="53340"/>
                  </a:cubicBezTo>
                  <a:cubicBezTo>
                    <a:pt x="2306955" y="86678"/>
                    <a:pt x="2315528" y="120015"/>
                    <a:pt x="2317433" y="153353"/>
                  </a:cubicBezTo>
                  <a:cubicBezTo>
                    <a:pt x="2324100" y="274320"/>
                    <a:pt x="2331720" y="394335"/>
                    <a:pt x="2333625" y="515303"/>
                  </a:cubicBezTo>
                  <a:cubicBezTo>
                    <a:pt x="2336483" y="701040"/>
                    <a:pt x="2335530" y="885825"/>
                    <a:pt x="2336483" y="1071563"/>
                  </a:cubicBezTo>
                  <a:cubicBezTo>
                    <a:pt x="2336483" y="1081088"/>
                    <a:pt x="2339340" y="1091565"/>
                    <a:pt x="2344103" y="1101090"/>
                  </a:cubicBezTo>
                  <a:cubicBezTo>
                    <a:pt x="2383155" y="1179195"/>
                    <a:pt x="2424113" y="1257300"/>
                    <a:pt x="2462213" y="1336358"/>
                  </a:cubicBezTo>
                  <a:cubicBezTo>
                    <a:pt x="2531745" y="1480185"/>
                    <a:pt x="2574608" y="1630680"/>
                    <a:pt x="2576513" y="1791653"/>
                  </a:cubicBezTo>
                  <a:cubicBezTo>
                    <a:pt x="2577465" y="1897380"/>
                    <a:pt x="2540318" y="1986915"/>
                    <a:pt x="2461260" y="2054543"/>
                  </a:cubicBezTo>
                  <a:cubicBezTo>
                    <a:pt x="2404110" y="2104073"/>
                    <a:pt x="2342198" y="2146935"/>
                    <a:pt x="2281238" y="2189798"/>
                  </a:cubicBezTo>
                  <a:cubicBezTo>
                    <a:pt x="2045970" y="2355533"/>
                    <a:pt x="1809750" y="2521268"/>
                    <a:pt x="1573530" y="2687003"/>
                  </a:cubicBezTo>
                  <a:cubicBezTo>
                    <a:pt x="1445895" y="2777490"/>
                    <a:pt x="1318260" y="2867978"/>
                    <a:pt x="1190625" y="2958465"/>
                  </a:cubicBezTo>
                  <a:cubicBezTo>
                    <a:pt x="1187768" y="2960370"/>
                    <a:pt x="1184910" y="2962275"/>
                    <a:pt x="1183005" y="2964180"/>
                  </a:cubicBezTo>
                  <a:cubicBezTo>
                    <a:pt x="1181100" y="2967038"/>
                    <a:pt x="1177290" y="2971800"/>
                    <a:pt x="1178243" y="2974658"/>
                  </a:cubicBezTo>
                  <a:cubicBezTo>
                    <a:pt x="1179195" y="2977515"/>
                    <a:pt x="1184910" y="2980373"/>
                    <a:pt x="1188720" y="2980373"/>
                  </a:cubicBezTo>
                  <a:cubicBezTo>
                    <a:pt x="1199198" y="2980373"/>
                    <a:pt x="1209675" y="2980373"/>
                    <a:pt x="1219200" y="2979420"/>
                  </a:cubicBezTo>
                  <a:cubicBezTo>
                    <a:pt x="1285875" y="2969895"/>
                    <a:pt x="1347788" y="2946083"/>
                    <a:pt x="1408748" y="2918460"/>
                  </a:cubicBezTo>
                  <a:cubicBezTo>
                    <a:pt x="1438275" y="2905125"/>
                    <a:pt x="1468755" y="2887980"/>
                    <a:pt x="1492568" y="2867025"/>
                  </a:cubicBezTo>
                  <a:cubicBezTo>
                    <a:pt x="1554480" y="2812733"/>
                    <a:pt x="1613535" y="2755583"/>
                    <a:pt x="1673543" y="2699385"/>
                  </a:cubicBezTo>
                  <a:cubicBezTo>
                    <a:pt x="1804988" y="2574608"/>
                    <a:pt x="1940243" y="2455545"/>
                    <a:pt x="2094548" y="2357438"/>
                  </a:cubicBezTo>
                  <a:cubicBezTo>
                    <a:pt x="2305050" y="2223135"/>
                    <a:pt x="2531745" y="2169795"/>
                    <a:pt x="2780348" y="2206943"/>
                  </a:cubicBezTo>
                  <a:cubicBezTo>
                    <a:pt x="3062288" y="2248853"/>
                    <a:pt x="3211830" y="2450783"/>
                    <a:pt x="3265170" y="2671763"/>
                  </a:cubicBezTo>
                  <a:cubicBezTo>
                    <a:pt x="3288030" y="2763203"/>
                    <a:pt x="3277553" y="2856548"/>
                    <a:pt x="3263265" y="2947988"/>
                  </a:cubicBezTo>
                  <a:cubicBezTo>
                    <a:pt x="3245168" y="3066098"/>
                    <a:pt x="3224213" y="3183255"/>
                    <a:pt x="3205163" y="3300413"/>
                  </a:cubicBezTo>
                  <a:cubicBezTo>
                    <a:pt x="3186113" y="3415665"/>
                    <a:pt x="3199448" y="3526155"/>
                    <a:pt x="3255645" y="3629978"/>
                  </a:cubicBezTo>
                  <a:cubicBezTo>
                    <a:pt x="3296603" y="3706178"/>
                    <a:pt x="3337560" y="3782378"/>
                    <a:pt x="3353753" y="3869055"/>
                  </a:cubicBezTo>
                  <a:cubicBezTo>
                    <a:pt x="3353753" y="3885248"/>
                    <a:pt x="3353753" y="3901440"/>
                    <a:pt x="3353753" y="3917633"/>
                  </a:cubicBezTo>
                  <a:cubicBezTo>
                    <a:pt x="3342323" y="3970020"/>
                    <a:pt x="3310890" y="4007168"/>
                    <a:pt x="3267075" y="4035743"/>
                  </a:cubicBezTo>
                  <a:cubicBezTo>
                    <a:pt x="3203258" y="4076700"/>
                    <a:pt x="3134678" y="4105275"/>
                    <a:pt x="3060383" y="4118610"/>
                  </a:cubicBezTo>
                  <a:cubicBezTo>
                    <a:pt x="2949893" y="4138613"/>
                    <a:pt x="2843213" y="4122420"/>
                    <a:pt x="2738438" y="4088130"/>
                  </a:cubicBezTo>
                  <a:cubicBezTo>
                    <a:pt x="2582228" y="4036695"/>
                    <a:pt x="2440305" y="3957638"/>
                    <a:pt x="2304098" y="3866198"/>
                  </a:cubicBezTo>
                  <a:cubicBezTo>
                    <a:pt x="2111693" y="3735705"/>
                    <a:pt x="1931670" y="3588068"/>
                    <a:pt x="1749743" y="3444240"/>
                  </a:cubicBezTo>
                  <a:cubicBezTo>
                    <a:pt x="1644968" y="3361373"/>
                    <a:pt x="1539240" y="3281363"/>
                    <a:pt x="1432560" y="3201353"/>
                  </a:cubicBezTo>
                  <a:cubicBezTo>
                    <a:pt x="1407795" y="3183255"/>
                    <a:pt x="1379220" y="3169920"/>
                    <a:pt x="1352550" y="3155633"/>
                  </a:cubicBezTo>
                  <a:cubicBezTo>
                    <a:pt x="1346835" y="3152775"/>
                    <a:pt x="1338263" y="3152775"/>
                    <a:pt x="1331595" y="3150870"/>
                  </a:cubicBezTo>
                  <a:cubicBezTo>
                    <a:pt x="1330643" y="3152775"/>
                    <a:pt x="1329690" y="3154680"/>
                    <a:pt x="1328738" y="3156585"/>
                  </a:cubicBezTo>
                  <a:cubicBezTo>
                    <a:pt x="1334453" y="3164205"/>
                    <a:pt x="1340168" y="3172778"/>
                    <a:pt x="1346835" y="3180398"/>
                  </a:cubicBezTo>
                  <a:cubicBezTo>
                    <a:pt x="1388745" y="3228023"/>
                    <a:pt x="1432560" y="3275648"/>
                    <a:pt x="1473518" y="3324225"/>
                  </a:cubicBezTo>
                  <a:cubicBezTo>
                    <a:pt x="1557338" y="3424238"/>
                    <a:pt x="1627823" y="3531870"/>
                    <a:pt x="1669733" y="3656648"/>
                  </a:cubicBezTo>
                  <a:cubicBezTo>
                    <a:pt x="1712595" y="3782378"/>
                    <a:pt x="1717358" y="3908108"/>
                    <a:pt x="1665923" y="4032885"/>
                  </a:cubicBezTo>
                  <a:cubicBezTo>
                    <a:pt x="1643063" y="4086225"/>
                    <a:pt x="1615440" y="4135755"/>
                    <a:pt x="1558290" y="4161473"/>
                  </a:cubicBezTo>
                  <a:cubicBezTo>
                    <a:pt x="1549718" y="4161473"/>
                    <a:pt x="1541145" y="4161473"/>
                    <a:pt x="1532573" y="4161473"/>
                  </a:cubicBezTo>
                  <a:cubicBezTo>
                    <a:pt x="1504950" y="4147185"/>
                    <a:pt x="1492568" y="4122420"/>
                    <a:pt x="1487805" y="4092893"/>
                  </a:cubicBezTo>
                  <a:cubicBezTo>
                    <a:pt x="1472565" y="3999548"/>
                    <a:pt x="1457325" y="3907155"/>
                    <a:pt x="1442085" y="3813810"/>
                  </a:cubicBezTo>
                  <a:cubicBezTo>
                    <a:pt x="1422083" y="3693795"/>
                    <a:pt x="1401128" y="3573780"/>
                    <a:pt x="1380173" y="3453765"/>
                  </a:cubicBezTo>
                  <a:cubicBezTo>
                    <a:pt x="1368743" y="3390900"/>
                    <a:pt x="1334453" y="3341370"/>
                    <a:pt x="1283970" y="3305175"/>
                  </a:cubicBezTo>
                  <a:cubicBezTo>
                    <a:pt x="1266825" y="3292793"/>
                    <a:pt x="1246823" y="3279458"/>
                    <a:pt x="1226820" y="3276600"/>
                  </a:cubicBezTo>
                  <a:cubicBezTo>
                    <a:pt x="1196340" y="3271838"/>
                    <a:pt x="1171575" y="3257550"/>
                    <a:pt x="1148715" y="3239453"/>
                  </a:cubicBezTo>
                  <a:cubicBezTo>
                    <a:pt x="1087755" y="3188970"/>
                    <a:pt x="1027748" y="3137535"/>
                    <a:pt x="967740" y="3086100"/>
                  </a:cubicBezTo>
                  <a:cubicBezTo>
                    <a:pt x="923925" y="3048000"/>
                    <a:pt x="881063" y="3009900"/>
                    <a:pt x="837248" y="2970848"/>
                  </a:cubicBezTo>
                  <a:cubicBezTo>
                    <a:pt x="810578" y="2947988"/>
                    <a:pt x="781050" y="2940368"/>
                    <a:pt x="746760" y="2947988"/>
                  </a:cubicBezTo>
                  <a:cubicBezTo>
                    <a:pt x="723900" y="2952750"/>
                    <a:pt x="699135" y="2952750"/>
                    <a:pt x="675323" y="2952750"/>
                  </a:cubicBezTo>
                  <a:cubicBezTo>
                    <a:pt x="630555" y="2953703"/>
                    <a:pt x="600075" y="2930843"/>
                    <a:pt x="581025" y="2890838"/>
                  </a:cubicBezTo>
                  <a:cubicBezTo>
                    <a:pt x="565785" y="2858453"/>
                    <a:pt x="562928" y="2825115"/>
                    <a:pt x="569595" y="2790825"/>
                  </a:cubicBezTo>
                  <a:cubicBezTo>
                    <a:pt x="574358" y="2762250"/>
                    <a:pt x="566738" y="2737485"/>
                    <a:pt x="546735" y="2716530"/>
                  </a:cubicBezTo>
                  <a:cubicBezTo>
                    <a:pt x="541020" y="2710815"/>
                    <a:pt x="536258" y="2704148"/>
                    <a:pt x="529590" y="2698433"/>
                  </a:cubicBezTo>
                  <a:cubicBezTo>
                    <a:pt x="462915" y="2636520"/>
                    <a:pt x="415290" y="2561273"/>
                    <a:pt x="374333" y="2481263"/>
                  </a:cubicBezTo>
                  <a:cubicBezTo>
                    <a:pt x="350520" y="2440305"/>
                    <a:pt x="323850" y="2400300"/>
                    <a:pt x="295275" y="2362200"/>
                  </a:cubicBezTo>
                  <a:cubicBezTo>
                    <a:pt x="275273" y="2334578"/>
                    <a:pt x="248603" y="2312670"/>
                    <a:pt x="210503" y="2310765"/>
                  </a:cubicBezTo>
                  <a:cubicBezTo>
                    <a:pt x="205740" y="2310765"/>
                    <a:pt x="200025" y="2307908"/>
                    <a:pt x="195263" y="2306003"/>
                  </a:cubicBezTo>
                  <a:cubicBezTo>
                    <a:pt x="135255" y="2282190"/>
                    <a:pt x="79058" y="2252663"/>
                    <a:pt x="26670" y="2216468"/>
                  </a:cubicBezTo>
                  <a:cubicBezTo>
                    <a:pt x="15240" y="2208848"/>
                    <a:pt x="8573" y="2195513"/>
                    <a:pt x="0" y="218503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561" name="Freeform: Shape 2560">
            <a:extLst>
              <a:ext uri="{FF2B5EF4-FFF2-40B4-BE49-F238E27FC236}">
                <a16:creationId xmlns:a16="http://schemas.microsoft.com/office/drawing/2014/main" id="{A67EF0CF-3069-4817-B4F6-013D53D505E7}"/>
              </a:ext>
            </a:extLst>
          </p:cNvPr>
          <p:cNvSpPr/>
          <p:nvPr/>
        </p:nvSpPr>
        <p:spPr>
          <a:xfrm rot="1594962">
            <a:off x="9097229" y="4576751"/>
            <a:ext cx="3505583" cy="1845165"/>
          </a:xfrm>
          <a:custGeom>
            <a:avLst/>
            <a:gdLst>
              <a:gd name="connsiteX0" fmla="*/ 2861569 w 4033651"/>
              <a:gd name="connsiteY0" fmla="*/ 138396 h 2123114"/>
              <a:gd name="connsiteX1" fmla="*/ 2853861 w 4033651"/>
              <a:gd name="connsiteY1" fmla="*/ 157070 h 2123114"/>
              <a:gd name="connsiteX2" fmla="*/ 2880243 w 4033651"/>
              <a:gd name="connsiteY2" fmla="*/ 183454 h 2123114"/>
              <a:gd name="connsiteX3" fmla="*/ 2906627 w 4033651"/>
              <a:gd name="connsiteY3" fmla="*/ 157071 h 2123114"/>
              <a:gd name="connsiteX4" fmla="*/ 2880244 w 4033651"/>
              <a:gd name="connsiteY4" fmla="*/ 130687 h 2123114"/>
              <a:gd name="connsiteX5" fmla="*/ 2861569 w 4033651"/>
              <a:gd name="connsiteY5" fmla="*/ 138396 h 2123114"/>
              <a:gd name="connsiteX6" fmla="*/ 1492252 w 4033651"/>
              <a:gd name="connsiteY6" fmla="*/ 758000 h 2123114"/>
              <a:gd name="connsiteX7" fmla="*/ 1407872 w 4033651"/>
              <a:gd name="connsiteY7" fmla="*/ 878952 h 2123114"/>
              <a:gd name="connsiteX8" fmla="*/ 1450466 w 4033651"/>
              <a:gd name="connsiteY8" fmla="*/ 1034391 h 2123114"/>
              <a:gd name="connsiteX9" fmla="*/ 1619891 w 4033651"/>
              <a:gd name="connsiteY9" fmla="*/ 1113540 h 2123114"/>
              <a:gd name="connsiteX10" fmla="*/ 1881179 w 4033651"/>
              <a:gd name="connsiteY10" fmla="*/ 1110044 h 2123114"/>
              <a:gd name="connsiteX11" fmla="*/ 2002924 w 4033651"/>
              <a:gd name="connsiteY11" fmla="*/ 1067449 h 2123114"/>
              <a:gd name="connsiteX12" fmla="*/ 2066180 w 4033651"/>
              <a:gd name="connsiteY12" fmla="*/ 1014683 h 2123114"/>
              <a:gd name="connsiteX13" fmla="*/ 2083345 w 4033651"/>
              <a:gd name="connsiteY13" fmla="*/ 978128 h 2123114"/>
              <a:gd name="connsiteX14" fmla="*/ 2020725 w 4033651"/>
              <a:gd name="connsiteY14" fmla="*/ 968592 h 2123114"/>
              <a:gd name="connsiteX15" fmla="*/ 1853524 w 4033651"/>
              <a:gd name="connsiteY15" fmla="*/ 970181 h 2123114"/>
              <a:gd name="connsiteX16" fmla="*/ 1769925 w 4033651"/>
              <a:gd name="connsiteY16" fmla="*/ 984167 h 2123114"/>
              <a:gd name="connsiteX17" fmla="*/ 1640870 w 4033651"/>
              <a:gd name="connsiteY17" fmla="*/ 1064588 h 2123114"/>
              <a:gd name="connsiteX18" fmla="*/ 1590011 w 4033651"/>
              <a:gd name="connsiteY18" fmla="*/ 1042337 h 2123114"/>
              <a:gd name="connsiteX19" fmla="*/ 1619891 w 4033651"/>
              <a:gd name="connsiteY19" fmla="*/ 1008643 h 2123114"/>
              <a:gd name="connsiteX20" fmla="*/ 1619255 w 4033651"/>
              <a:gd name="connsiteY20" fmla="*/ 1006736 h 2123114"/>
              <a:gd name="connsiteX21" fmla="*/ 1547735 w 4033651"/>
              <a:gd name="connsiteY21" fmla="*/ 963505 h 2123114"/>
              <a:gd name="connsiteX22" fmla="*/ 1513404 w 4033651"/>
              <a:gd name="connsiteY22" fmla="*/ 830000 h 2123114"/>
              <a:gd name="connsiteX23" fmla="*/ 1603679 w 4033651"/>
              <a:gd name="connsiteY23" fmla="*/ 730825 h 2123114"/>
              <a:gd name="connsiteX24" fmla="*/ 1537637 w 4033651"/>
              <a:gd name="connsiteY24" fmla="*/ 736582 h 2123114"/>
              <a:gd name="connsiteX25" fmla="*/ 1492252 w 4033651"/>
              <a:gd name="connsiteY25" fmla="*/ 758000 h 2123114"/>
              <a:gd name="connsiteX26" fmla="*/ 7417 w 4033651"/>
              <a:gd name="connsiteY26" fmla="*/ 108675 h 2123114"/>
              <a:gd name="connsiteX27" fmla="*/ 27681 w 4033651"/>
              <a:gd name="connsiteY27" fmla="*/ 102397 h 2123114"/>
              <a:gd name="connsiteX28" fmla="*/ 90938 w 4033651"/>
              <a:gd name="connsiteY28" fmla="*/ 102397 h 2123114"/>
              <a:gd name="connsiteX29" fmla="*/ 106513 w 4033651"/>
              <a:gd name="connsiteY29" fmla="*/ 88411 h 2123114"/>
              <a:gd name="connsiteX30" fmla="*/ 125268 w 4033651"/>
              <a:gd name="connsiteY30" fmla="*/ 62663 h 2123114"/>
              <a:gd name="connsiteX31" fmla="*/ 265131 w 4033651"/>
              <a:gd name="connsiteY31" fmla="*/ 16890 h 2123114"/>
              <a:gd name="connsiteX32" fmla="*/ 284838 w 4033651"/>
              <a:gd name="connsiteY32" fmla="*/ 33101 h 2123114"/>
              <a:gd name="connsiteX33" fmla="*/ 296917 w 4033651"/>
              <a:gd name="connsiteY33" fmla="*/ 57260 h 2123114"/>
              <a:gd name="connsiteX34" fmla="*/ 308042 w 4033651"/>
              <a:gd name="connsiteY34" fmla="*/ 63299 h 2123114"/>
              <a:gd name="connsiteX35" fmla="*/ 342373 w 4033651"/>
              <a:gd name="connsiteY35" fmla="*/ 84596 h 2123114"/>
              <a:gd name="connsiteX36" fmla="*/ 367166 w 4033651"/>
              <a:gd name="connsiteY36" fmla="*/ 102079 h 2123114"/>
              <a:gd name="connsiteX37" fmla="*/ 1760390 w 4033651"/>
              <a:gd name="connsiteY37" fmla="*/ 107483 h 2123114"/>
              <a:gd name="connsiteX38" fmla="*/ 1774058 w 4033651"/>
              <a:gd name="connsiteY38" fmla="*/ 96039 h 2123114"/>
              <a:gd name="connsiteX39" fmla="*/ 1780733 w 4033651"/>
              <a:gd name="connsiteY39" fmla="*/ 76014 h 2123114"/>
              <a:gd name="connsiteX40" fmla="*/ 1797580 w 4033651"/>
              <a:gd name="connsiteY40" fmla="*/ 69338 h 2123114"/>
              <a:gd name="connsiteX41" fmla="*/ 1808069 w 4033651"/>
              <a:gd name="connsiteY41" fmla="*/ 69975 h 2123114"/>
              <a:gd name="connsiteX42" fmla="*/ 2016592 w 4033651"/>
              <a:gd name="connsiteY42" fmla="*/ 72835 h 2123114"/>
              <a:gd name="connsiteX43" fmla="*/ 2040432 w 4033651"/>
              <a:gd name="connsiteY43" fmla="*/ 65842 h 2123114"/>
              <a:gd name="connsiteX44" fmla="*/ 2095741 w 4033651"/>
              <a:gd name="connsiteY44" fmla="*/ 69657 h 2123114"/>
              <a:gd name="connsiteX45" fmla="*/ 2117357 w 4033651"/>
              <a:gd name="connsiteY45" fmla="*/ 73788 h 2123114"/>
              <a:gd name="connsiteX46" fmla="*/ 2496893 w 4033651"/>
              <a:gd name="connsiteY46" fmla="*/ 63935 h 2123114"/>
              <a:gd name="connsiteX47" fmla="*/ 2503886 w 4033651"/>
              <a:gd name="connsiteY47" fmla="*/ 53763 h 2123114"/>
              <a:gd name="connsiteX48" fmla="*/ 2518508 w 4033651"/>
              <a:gd name="connsiteY48" fmla="*/ 10215 h 2123114"/>
              <a:gd name="connsiteX49" fmla="*/ 2556971 w 4033651"/>
              <a:gd name="connsiteY49" fmla="*/ 9579 h 2123114"/>
              <a:gd name="connsiteX50" fmla="*/ 2573818 w 4033651"/>
              <a:gd name="connsiteY50" fmla="*/ 35645 h 2123114"/>
              <a:gd name="connsiteX51" fmla="*/ 2579222 w 4033651"/>
              <a:gd name="connsiteY51" fmla="*/ 51220 h 2123114"/>
              <a:gd name="connsiteX52" fmla="*/ 2594479 w 4033651"/>
              <a:gd name="connsiteY52" fmla="*/ 61710 h 2123114"/>
              <a:gd name="connsiteX53" fmla="*/ 2613233 w 4033651"/>
              <a:gd name="connsiteY53" fmla="*/ 63935 h 2123114"/>
              <a:gd name="connsiteX54" fmla="*/ 2717176 w 4033651"/>
              <a:gd name="connsiteY54" fmla="*/ 88092 h 2123114"/>
              <a:gd name="connsiteX55" fmla="*/ 2755640 w 4033651"/>
              <a:gd name="connsiteY55" fmla="*/ 123694 h 2123114"/>
              <a:gd name="connsiteX56" fmla="*/ 2765811 w 4033651"/>
              <a:gd name="connsiteY56" fmla="*/ 129098 h 2123114"/>
              <a:gd name="connsiteX57" fmla="*/ 2820802 w 4033651"/>
              <a:gd name="connsiteY57" fmla="*/ 127827 h 2123114"/>
              <a:gd name="connsiteX58" fmla="*/ 2856403 w 4033651"/>
              <a:gd name="connsiteY58" fmla="*/ 112887 h 2123114"/>
              <a:gd name="connsiteX59" fmla="*/ 2906309 w 4033651"/>
              <a:gd name="connsiteY59" fmla="*/ 110662 h 2123114"/>
              <a:gd name="connsiteX60" fmla="*/ 2930785 w 4033651"/>
              <a:gd name="connsiteY60" fmla="*/ 153256 h 2123114"/>
              <a:gd name="connsiteX61" fmla="*/ 2916798 w 4033651"/>
              <a:gd name="connsiteY61" fmla="*/ 214605 h 2123114"/>
              <a:gd name="connsiteX62" fmla="*/ 2884694 w 4033651"/>
              <a:gd name="connsiteY62" fmla="*/ 281675 h 2123114"/>
              <a:gd name="connsiteX63" fmla="*/ 2873887 w 4033651"/>
              <a:gd name="connsiteY63" fmla="*/ 302655 h 2123114"/>
              <a:gd name="connsiteX64" fmla="*/ 2873886 w 4033651"/>
              <a:gd name="connsiteY64" fmla="*/ 324906 h 2123114"/>
              <a:gd name="connsiteX65" fmla="*/ 3090038 w 4033651"/>
              <a:gd name="connsiteY65" fmla="*/ 540739 h 2123114"/>
              <a:gd name="connsiteX66" fmla="*/ 3140261 w 4033651"/>
              <a:gd name="connsiteY66" fmla="*/ 555997 h 2123114"/>
              <a:gd name="connsiteX67" fmla="*/ 3157745 w 4033651"/>
              <a:gd name="connsiteY67" fmla="*/ 598591 h 2123114"/>
              <a:gd name="connsiteX68" fmla="*/ 3156790 w 4033651"/>
              <a:gd name="connsiteY68" fmla="*/ 613849 h 2123114"/>
              <a:gd name="connsiteX69" fmla="*/ 3130407 w 4033651"/>
              <a:gd name="connsiteY69" fmla="*/ 647543 h 2123114"/>
              <a:gd name="connsiteX70" fmla="*/ 3111335 w 4033651"/>
              <a:gd name="connsiteY70" fmla="*/ 655172 h 2123114"/>
              <a:gd name="connsiteX71" fmla="*/ 3130089 w 4033651"/>
              <a:gd name="connsiteY71" fmla="*/ 667569 h 2123114"/>
              <a:gd name="connsiteX72" fmla="*/ 3652032 w 4033651"/>
              <a:gd name="connsiteY72" fmla="*/ 1122123 h 2123114"/>
              <a:gd name="connsiteX73" fmla="*/ 3733406 w 4033651"/>
              <a:gd name="connsiteY73" fmla="*/ 1158996 h 2123114"/>
              <a:gd name="connsiteX74" fmla="*/ 3793106 w 4033651"/>
              <a:gd name="connsiteY74" fmla="*/ 1171641 h 2123114"/>
              <a:gd name="connsiteX75" fmla="*/ 3805062 w 4033651"/>
              <a:gd name="connsiteY75" fmla="*/ 1174044 h 2123114"/>
              <a:gd name="connsiteX76" fmla="*/ 4032612 w 4033651"/>
              <a:gd name="connsiteY76" fmla="*/ 1628795 h 2123114"/>
              <a:gd name="connsiteX77" fmla="*/ 4033395 w 4033651"/>
              <a:gd name="connsiteY77" fmla="*/ 1750392 h 2123114"/>
              <a:gd name="connsiteX78" fmla="*/ 4033651 w 4033651"/>
              <a:gd name="connsiteY78" fmla="*/ 1815949 h 2123114"/>
              <a:gd name="connsiteX79" fmla="*/ 3460875 w 4033651"/>
              <a:gd name="connsiteY79" fmla="*/ 2102558 h 2123114"/>
              <a:gd name="connsiteX80" fmla="*/ 3447319 w 4033651"/>
              <a:gd name="connsiteY80" fmla="*/ 2099702 h 2123114"/>
              <a:gd name="connsiteX81" fmla="*/ 3406318 w 4033651"/>
              <a:gd name="connsiteY81" fmla="*/ 2093850 h 2123114"/>
              <a:gd name="connsiteX82" fmla="*/ 3258827 w 4033651"/>
              <a:gd name="connsiteY82" fmla="*/ 2090989 h 2123114"/>
              <a:gd name="connsiteX83" fmla="*/ 3159015 w 4033651"/>
              <a:gd name="connsiteY83" fmla="*/ 2112604 h 2123114"/>
              <a:gd name="connsiteX84" fmla="*/ 2973697 w 4033651"/>
              <a:gd name="connsiteY84" fmla="*/ 2110379 h 2123114"/>
              <a:gd name="connsiteX85" fmla="*/ 2707323 w 4033651"/>
              <a:gd name="connsiteY85" fmla="*/ 2071281 h 2123114"/>
              <a:gd name="connsiteX86" fmla="*/ 2576997 w 4033651"/>
              <a:gd name="connsiteY86" fmla="*/ 2077638 h 2123114"/>
              <a:gd name="connsiteX87" fmla="*/ 2275020 w 4033651"/>
              <a:gd name="connsiteY87" fmla="*/ 2083996 h 2123114"/>
              <a:gd name="connsiteX88" fmla="*/ 2289006 w 4033651"/>
              <a:gd name="connsiteY88" fmla="*/ 1926969 h 2123114"/>
              <a:gd name="connsiteX89" fmla="*/ 2279151 w 4033651"/>
              <a:gd name="connsiteY89" fmla="*/ 1918704 h 2123114"/>
              <a:gd name="connsiteX90" fmla="*/ 2141197 w 4033651"/>
              <a:gd name="connsiteY90" fmla="*/ 1903128 h 2123114"/>
              <a:gd name="connsiteX91" fmla="*/ 2084616 w 4033651"/>
              <a:gd name="connsiteY91" fmla="*/ 1794099 h 2123114"/>
              <a:gd name="connsiteX92" fmla="*/ 2162812 w 4033651"/>
              <a:gd name="connsiteY92" fmla="*/ 1670766 h 2123114"/>
              <a:gd name="connsiteX93" fmla="*/ 2164084 w 4033651"/>
              <a:gd name="connsiteY93" fmla="*/ 1668540 h 2123114"/>
              <a:gd name="connsiteX94" fmla="*/ 1991163 w 4033651"/>
              <a:gd name="connsiteY94" fmla="*/ 1593841 h 2123114"/>
              <a:gd name="connsiteX95" fmla="*/ 2029943 w 4033651"/>
              <a:gd name="connsiteY95" fmla="*/ 1410112 h 2123114"/>
              <a:gd name="connsiteX96" fmla="*/ 2022949 w 4033651"/>
              <a:gd name="connsiteY96" fmla="*/ 1392947 h 2123114"/>
              <a:gd name="connsiteX97" fmla="*/ 1904702 w 4033651"/>
              <a:gd name="connsiteY97" fmla="*/ 1295997 h 2123114"/>
              <a:gd name="connsiteX98" fmla="*/ 1927271 w 4033651"/>
              <a:gd name="connsiteY98" fmla="*/ 1152956 h 2123114"/>
              <a:gd name="connsiteX99" fmla="*/ 1709848 w 4033651"/>
              <a:gd name="connsiteY99" fmla="*/ 1177750 h 2123114"/>
              <a:gd name="connsiteX100" fmla="*/ 1425355 w 4033651"/>
              <a:gd name="connsiteY100" fmla="*/ 1118944 h 2123114"/>
              <a:gd name="connsiteX101" fmla="*/ 1376720 w 4033651"/>
              <a:gd name="connsiteY101" fmla="*/ 1094786 h 2123114"/>
              <a:gd name="connsiteX102" fmla="*/ 1369410 w 4033651"/>
              <a:gd name="connsiteY102" fmla="*/ 1086203 h 2123114"/>
              <a:gd name="connsiteX103" fmla="*/ 1363369 w 4033651"/>
              <a:gd name="connsiteY103" fmla="*/ 1053781 h 2123114"/>
              <a:gd name="connsiteX104" fmla="*/ 1351291 w 4033651"/>
              <a:gd name="connsiteY104" fmla="*/ 897389 h 2123114"/>
              <a:gd name="connsiteX105" fmla="*/ 1286763 w 4033651"/>
              <a:gd name="connsiteY105" fmla="*/ 743858 h 2123114"/>
              <a:gd name="connsiteX106" fmla="*/ 988602 w 4033651"/>
              <a:gd name="connsiteY106" fmla="*/ 663437 h 2123114"/>
              <a:gd name="connsiteX107" fmla="*/ 385921 w 4033651"/>
              <a:gd name="connsiteY107" fmla="*/ 668205 h 2123114"/>
              <a:gd name="connsiteX108" fmla="*/ 361763 w 4033651"/>
              <a:gd name="connsiteY108" fmla="*/ 645318 h 2123114"/>
              <a:gd name="connsiteX109" fmla="*/ 361763 w 4033651"/>
              <a:gd name="connsiteY109" fmla="*/ 632286 h 2123114"/>
              <a:gd name="connsiteX110" fmla="*/ 346187 w 4033651"/>
              <a:gd name="connsiteY110" fmla="*/ 617346 h 2123114"/>
              <a:gd name="connsiteX111" fmla="*/ 101428 w 4033651"/>
              <a:gd name="connsiteY111" fmla="*/ 609399 h 2123114"/>
              <a:gd name="connsiteX112" fmla="*/ 87759 w 4033651"/>
              <a:gd name="connsiteY112" fmla="*/ 596048 h 2123114"/>
              <a:gd name="connsiteX113" fmla="*/ 77905 w 4033651"/>
              <a:gd name="connsiteY113" fmla="*/ 475576 h 2123114"/>
              <a:gd name="connsiteX114" fmla="*/ 68687 w 4033651"/>
              <a:gd name="connsiteY114" fmla="*/ 325223 h 2123114"/>
              <a:gd name="connsiteX115" fmla="*/ 23867 w 4033651"/>
              <a:gd name="connsiteY115" fmla="*/ 313462 h 2123114"/>
              <a:gd name="connsiteX116" fmla="*/ 5113 w 4033651"/>
              <a:gd name="connsiteY116" fmla="*/ 291212 h 2123114"/>
              <a:gd name="connsiteX117" fmla="*/ 27 w 4033651"/>
              <a:gd name="connsiteY117" fmla="*/ 126873 h 2123114"/>
              <a:gd name="connsiteX118" fmla="*/ 7417 w 4033651"/>
              <a:gd name="connsiteY118" fmla="*/ 108675 h 2123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</a:cxnLst>
            <a:rect l="l" t="t" r="r" b="b"/>
            <a:pathLst>
              <a:path w="4033651" h="2123114">
                <a:moveTo>
                  <a:pt x="2861569" y="138396"/>
                </a:moveTo>
                <a:cubicBezTo>
                  <a:pt x="2856802" y="143164"/>
                  <a:pt x="2853861" y="149759"/>
                  <a:pt x="2853861" y="157070"/>
                </a:cubicBezTo>
                <a:cubicBezTo>
                  <a:pt x="2853860" y="171693"/>
                  <a:pt x="2865623" y="183772"/>
                  <a:pt x="2880243" y="183454"/>
                </a:cubicBezTo>
                <a:cubicBezTo>
                  <a:pt x="2894866" y="183453"/>
                  <a:pt x="2906627" y="171693"/>
                  <a:pt x="2906627" y="157071"/>
                </a:cubicBezTo>
                <a:cubicBezTo>
                  <a:pt x="2906627" y="142449"/>
                  <a:pt x="2894866" y="130687"/>
                  <a:pt x="2880244" y="130687"/>
                </a:cubicBezTo>
                <a:cubicBezTo>
                  <a:pt x="2872933" y="130687"/>
                  <a:pt x="2866338" y="133627"/>
                  <a:pt x="2861569" y="138396"/>
                </a:cubicBezTo>
                <a:close/>
                <a:moveTo>
                  <a:pt x="1492252" y="758000"/>
                </a:moveTo>
                <a:cubicBezTo>
                  <a:pt x="1449756" y="785607"/>
                  <a:pt x="1417348" y="830318"/>
                  <a:pt x="1407872" y="878952"/>
                </a:cubicBezTo>
                <a:cubicBezTo>
                  <a:pt x="1397382" y="933626"/>
                  <a:pt x="1415182" y="991796"/>
                  <a:pt x="1450466" y="1034391"/>
                </a:cubicBezTo>
                <a:cubicBezTo>
                  <a:pt x="1493696" y="1086203"/>
                  <a:pt x="1556635" y="1100189"/>
                  <a:pt x="1619891" y="1113540"/>
                </a:cubicBezTo>
                <a:cubicBezTo>
                  <a:pt x="1705715" y="1131341"/>
                  <a:pt x="1795673" y="1129752"/>
                  <a:pt x="1881179" y="1110044"/>
                </a:cubicBezTo>
                <a:cubicBezTo>
                  <a:pt x="1923139" y="1100508"/>
                  <a:pt x="1964143" y="1086203"/>
                  <a:pt x="2002924" y="1067449"/>
                </a:cubicBezTo>
                <a:cubicBezTo>
                  <a:pt x="2028671" y="1055052"/>
                  <a:pt x="2049651" y="1038205"/>
                  <a:pt x="2066180" y="1014683"/>
                </a:cubicBezTo>
                <a:cubicBezTo>
                  <a:pt x="2071902" y="1006736"/>
                  <a:pt x="2089067" y="986392"/>
                  <a:pt x="2083345" y="978128"/>
                </a:cubicBezTo>
                <a:cubicBezTo>
                  <a:pt x="2077306" y="969545"/>
                  <a:pt x="2031214" y="969545"/>
                  <a:pt x="2020725" y="968592"/>
                </a:cubicBezTo>
                <a:cubicBezTo>
                  <a:pt x="1965097" y="963188"/>
                  <a:pt x="1908834" y="963506"/>
                  <a:pt x="1853524" y="970181"/>
                </a:cubicBezTo>
                <a:cubicBezTo>
                  <a:pt x="1825552" y="973360"/>
                  <a:pt x="1797262" y="977492"/>
                  <a:pt x="1769925" y="984167"/>
                </a:cubicBezTo>
                <a:cubicBezTo>
                  <a:pt x="1715251" y="997836"/>
                  <a:pt x="1704444" y="1013729"/>
                  <a:pt x="1640870" y="1064588"/>
                </a:cubicBezTo>
                <a:cubicBezTo>
                  <a:pt x="1632606" y="1071263"/>
                  <a:pt x="1583336" y="1050920"/>
                  <a:pt x="1590011" y="1042337"/>
                </a:cubicBezTo>
                <a:cubicBezTo>
                  <a:pt x="1602726" y="1026126"/>
                  <a:pt x="1611626" y="1018497"/>
                  <a:pt x="1619891" y="1008643"/>
                </a:cubicBezTo>
                <a:cubicBezTo>
                  <a:pt x="1620526" y="1007690"/>
                  <a:pt x="1620209" y="1006736"/>
                  <a:pt x="1619255" y="1006736"/>
                </a:cubicBezTo>
                <a:cubicBezTo>
                  <a:pt x="1603679" y="1007689"/>
                  <a:pt x="1558541" y="974313"/>
                  <a:pt x="1547735" y="963505"/>
                </a:cubicBezTo>
                <a:cubicBezTo>
                  <a:pt x="1514676" y="930765"/>
                  <a:pt x="1504504" y="873231"/>
                  <a:pt x="1513404" y="830000"/>
                </a:cubicBezTo>
                <a:cubicBezTo>
                  <a:pt x="1523576" y="780731"/>
                  <a:pt x="1559495" y="754665"/>
                  <a:pt x="1603679" y="730825"/>
                </a:cubicBezTo>
                <a:cubicBezTo>
                  <a:pt x="1581270" y="727726"/>
                  <a:pt x="1558880" y="730030"/>
                  <a:pt x="1537637" y="736582"/>
                </a:cubicBezTo>
                <a:cubicBezTo>
                  <a:pt x="1521705" y="741495"/>
                  <a:pt x="1506418" y="748797"/>
                  <a:pt x="1492252" y="758000"/>
                </a:cubicBezTo>
                <a:close/>
                <a:moveTo>
                  <a:pt x="7417" y="108675"/>
                </a:moveTo>
                <a:cubicBezTo>
                  <a:pt x="12186" y="104463"/>
                  <a:pt x="19099" y="102238"/>
                  <a:pt x="27681" y="102397"/>
                </a:cubicBezTo>
                <a:cubicBezTo>
                  <a:pt x="48661" y="102079"/>
                  <a:pt x="69958" y="101762"/>
                  <a:pt x="90938" y="102397"/>
                </a:cubicBezTo>
                <a:cubicBezTo>
                  <a:pt x="101427" y="102397"/>
                  <a:pt x="106195" y="99854"/>
                  <a:pt x="106513" y="88411"/>
                </a:cubicBezTo>
                <a:cubicBezTo>
                  <a:pt x="106831" y="76649"/>
                  <a:pt x="113189" y="67749"/>
                  <a:pt x="125268" y="62663"/>
                </a:cubicBezTo>
                <a:cubicBezTo>
                  <a:pt x="140526" y="55988"/>
                  <a:pt x="231118" y="12440"/>
                  <a:pt x="265131" y="16890"/>
                </a:cubicBezTo>
                <a:cubicBezTo>
                  <a:pt x="272441" y="17844"/>
                  <a:pt x="279753" y="26426"/>
                  <a:pt x="284838" y="33101"/>
                </a:cubicBezTo>
                <a:cubicBezTo>
                  <a:pt x="290242" y="40094"/>
                  <a:pt x="292149" y="49631"/>
                  <a:pt x="296917" y="57260"/>
                </a:cubicBezTo>
                <a:cubicBezTo>
                  <a:pt x="299142" y="60438"/>
                  <a:pt x="305182" y="64253"/>
                  <a:pt x="308042" y="63299"/>
                </a:cubicBezTo>
                <a:cubicBezTo>
                  <a:pt x="327115" y="57577"/>
                  <a:pt x="336015" y="67113"/>
                  <a:pt x="342373" y="84596"/>
                </a:cubicBezTo>
                <a:cubicBezTo>
                  <a:pt x="348730" y="102079"/>
                  <a:pt x="348413" y="102079"/>
                  <a:pt x="367166" y="102079"/>
                </a:cubicBezTo>
                <a:cubicBezTo>
                  <a:pt x="395774" y="102079"/>
                  <a:pt x="1727331" y="107165"/>
                  <a:pt x="1760390" y="107483"/>
                </a:cubicBezTo>
                <a:cubicBezTo>
                  <a:pt x="1768972" y="107483"/>
                  <a:pt x="1773740" y="106211"/>
                  <a:pt x="1774058" y="96039"/>
                </a:cubicBezTo>
                <a:cubicBezTo>
                  <a:pt x="1774375" y="89365"/>
                  <a:pt x="1777236" y="82054"/>
                  <a:pt x="1780733" y="76014"/>
                </a:cubicBezTo>
                <a:cubicBezTo>
                  <a:pt x="1784230" y="70610"/>
                  <a:pt x="1789316" y="65524"/>
                  <a:pt x="1797580" y="69338"/>
                </a:cubicBezTo>
                <a:cubicBezTo>
                  <a:pt x="1800440" y="70610"/>
                  <a:pt x="1804573" y="69975"/>
                  <a:pt x="1808069" y="69975"/>
                </a:cubicBezTo>
                <a:cubicBezTo>
                  <a:pt x="1852889" y="69975"/>
                  <a:pt x="1992117" y="71882"/>
                  <a:pt x="2016592" y="72835"/>
                </a:cubicBezTo>
                <a:cubicBezTo>
                  <a:pt x="2025174" y="73153"/>
                  <a:pt x="2032803" y="72835"/>
                  <a:pt x="2040432" y="65842"/>
                </a:cubicBezTo>
                <a:cubicBezTo>
                  <a:pt x="2049650" y="57577"/>
                  <a:pt x="2085252" y="60756"/>
                  <a:pt x="2095741" y="69657"/>
                </a:cubicBezTo>
                <a:cubicBezTo>
                  <a:pt x="2102417" y="75378"/>
                  <a:pt x="2109092" y="76968"/>
                  <a:pt x="2117357" y="73788"/>
                </a:cubicBezTo>
                <a:cubicBezTo>
                  <a:pt x="2120218" y="72517"/>
                  <a:pt x="2478775" y="66796"/>
                  <a:pt x="2496893" y="63935"/>
                </a:cubicBezTo>
                <a:cubicBezTo>
                  <a:pt x="2499754" y="63299"/>
                  <a:pt x="2502615" y="57577"/>
                  <a:pt x="2503886" y="53763"/>
                </a:cubicBezTo>
                <a:cubicBezTo>
                  <a:pt x="2508972" y="39459"/>
                  <a:pt x="2511833" y="23883"/>
                  <a:pt x="2518508" y="10215"/>
                </a:cubicBezTo>
                <a:cubicBezTo>
                  <a:pt x="2524865" y="-3136"/>
                  <a:pt x="2542348" y="-3454"/>
                  <a:pt x="2556971" y="9579"/>
                </a:cubicBezTo>
                <a:cubicBezTo>
                  <a:pt x="2564599" y="16254"/>
                  <a:pt x="2568731" y="26426"/>
                  <a:pt x="2573818" y="35645"/>
                </a:cubicBezTo>
                <a:cubicBezTo>
                  <a:pt x="2576360" y="40412"/>
                  <a:pt x="2577950" y="45816"/>
                  <a:pt x="2579222" y="51220"/>
                </a:cubicBezTo>
                <a:cubicBezTo>
                  <a:pt x="2581446" y="59167"/>
                  <a:pt x="2586851" y="61709"/>
                  <a:pt x="2594479" y="61710"/>
                </a:cubicBezTo>
                <a:cubicBezTo>
                  <a:pt x="2600836" y="61710"/>
                  <a:pt x="2606876" y="63299"/>
                  <a:pt x="2613233" y="63935"/>
                </a:cubicBezTo>
                <a:cubicBezTo>
                  <a:pt x="2647246" y="67113"/>
                  <a:pt x="2690475" y="65207"/>
                  <a:pt x="2717176" y="88092"/>
                </a:cubicBezTo>
                <a:cubicBezTo>
                  <a:pt x="2730210" y="99536"/>
                  <a:pt x="2742607" y="111933"/>
                  <a:pt x="2755640" y="123694"/>
                </a:cubicBezTo>
                <a:cubicBezTo>
                  <a:pt x="2758500" y="126237"/>
                  <a:pt x="2762315" y="129098"/>
                  <a:pt x="2765811" y="129098"/>
                </a:cubicBezTo>
                <a:cubicBezTo>
                  <a:pt x="2784247" y="129416"/>
                  <a:pt x="2802684" y="130687"/>
                  <a:pt x="2820802" y="127827"/>
                </a:cubicBezTo>
                <a:cubicBezTo>
                  <a:pt x="2833199" y="125919"/>
                  <a:pt x="2844325" y="117019"/>
                  <a:pt x="2856403" y="112887"/>
                </a:cubicBezTo>
                <a:cubicBezTo>
                  <a:pt x="2872615" y="107483"/>
                  <a:pt x="2888826" y="103350"/>
                  <a:pt x="2906309" y="110662"/>
                </a:cubicBezTo>
                <a:cubicBezTo>
                  <a:pt x="2926018" y="118927"/>
                  <a:pt x="2929196" y="135774"/>
                  <a:pt x="2930785" y="153256"/>
                </a:cubicBezTo>
                <a:cubicBezTo>
                  <a:pt x="2932692" y="174871"/>
                  <a:pt x="2926652" y="195215"/>
                  <a:pt x="2916798" y="214605"/>
                </a:cubicBezTo>
                <a:cubicBezTo>
                  <a:pt x="2905992" y="236855"/>
                  <a:pt x="2895501" y="259425"/>
                  <a:pt x="2884694" y="281675"/>
                </a:cubicBezTo>
                <a:cubicBezTo>
                  <a:pt x="2881198" y="288669"/>
                  <a:pt x="2877701" y="295662"/>
                  <a:pt x="2873887" y="302655"/>
                </a:cubicBezTo>
                <a:cubicBezTo>
                  <a:pt x="2869754" y="309966"/>
                  <a:pt x="2870707" y="316959"/>
                  <a:pt x="2873886" y="324906"/>
                </a:cubicBezTo>
                <a:cubicBezTo>
                  <a:pt x="2912030" y="423763"/>
                  <a:pt x="2967976" y="536607"/>
                  <a:pt x="3090038" y="540739"/>
                </a:cubicBezTo>
                <a:cubicBezTo>
                  <a:pt x="3106885" y="541375"/>
                  <a:pt x="3125321" y="547732"/>
                  <a:pt x="3140261" y="555997"/>
                </a:cubicBezTo>
                <a:cubicBezTo>
                  <a:pt x="3155201" y="564261"/>
                  <a:pt x="3158698" y="581744"/>
                  <a:pt x="3157745" y="598591"/>
                </a:cubicBezTo>
                <a:cubicBezTo>
                  <a:pt x="3157426" y="603677"/>
                  <a:pt x="3156791" y="608763"/>
                  <a:pt x="3156790" y="613849"/>
                </a:cubicBezTo>
                <a:cubicBezTo>
                  <a:pt x="3156790" y="635782"/>
                  <a:pt x="3151705" y="642457"/>
                  <a:pt x="3130407" y="647543"/>
                </a:cubicBezTo>
                <a:cubicBezTo>
                  <a:pt x="3124685" y="648815"/>
                  <a:pt x="3119282" y="651994"/>
                  <a:pt x="3111335" y="655172"/>
                </a:cubicBezTo>
                <a:cubicBezTo>
                  <a:pt x="3119282" y="660258"/>
                  <a:pt x="3125003" y="663437"/>
                  <a:pt x="3130089" y="667569"/>
                </a:cubicBezTo>
                <a:cubicBezTo>
                  <a:pt x="3140897" y="676787"/>
                  <a:pt x="3570657" y="1070946"/>
                  <a:pt x="3652032" y="1122123"/>
                </a:cubicBezTo>
                <a:cubicBezTo>
                  <a:pt x="3677143" y="1137698"/>
                  <a:pt x="3705116" y="1150413"/>
                  <a:pt x="3733406" y="1158996"/>
                </a:cubicBezTo>
                <a:cubicBezTo>
                  <a:pt x="3741353" y="1161379"/>
                  <a:pt x="3763843" y="1165829"/>
                  <a:pt x="3793106" y="1171641"/>
                </a:cubicBezTo>
                <a:lnTo>
                  <a:pt x="3805062" y="1174044"/>
                </a:lnTo>
                <a:lnTo>
                  <a:pt x="4032612" y="1628795"/>
                </a:lnTo>
                <a:lnTo>
                  <a:pt x="4033395" y="1750392"/>
                </a:lnTo>
                <a:lnTo>
                  <a:pt x="4033651" y="1815949"/>
                </a:lnTo>
                <a:lnTo>
                  <a:pt x="3460875" y="2102558"/>
                </a:lnTo>
                <a:lnTo>
                  <a:pt x="3447319" y="2099702"/>
                </a:lnTo>
                <a:cubicBezTo>
                  <a:pt x="3428941" y="2096259"/>
                  <a:pt x="3414782" y="2094168"/>
                  <a:pt x="3406318" y="2093850"/>
                </a:cubicBezTo>
                <a:cubicBezTo>
                  <a:pt x="3357366" y="2091943"/>
                  <a:pt x="3308096" y="2091943"/>
                  <a:pt x="3258827" y="2090989"/>
                </a:cubicBezTo>
                <a:cubicBezTo>
                  <a:pt x="3255330" y="2090989"/>
                  <a:pt x="3188260" y="2104340"/>
                  <a:pt x="3159015" y="2112604"/>
                </a:cubicBezTo>
                <a:cubicBezTo>
                  <a:pt x="3102435" y="2128498"/>
                  <a:pt x="3030914" y="2119597"/>
                  <a:pt x="2973697" y="2110379"/>
                </a:cubicBezTo>
                <a:cubicBezTo>
                  <a:pt x="2896456" y="2097982"/>
                  <a:pt x="2728938" y="2074778"/>
                  <a:pt x="2707323" y="2071281"/>
                </a:cubicBezTo>
                <a:cubicBezTo>
                  <a:pt x="2663139" y="2064288"/>
                  <a:pt x="2621498" y="2074460"/>
                  <a:pt x="2576997" y="2077638"/>
                </a:cubicBezTo>
                <a:cubicBezTo>
                  <a:pt x="2510561" y="2083043"/>
                  <a:pt x="2341773" y="2173000"/>
                  <a:pt x="2275020" y="2083996"/>
                </a:cubicBezTo>
                <a:cubicBezTo>
                  <a:pt x="2225432" y="2017562"/>
                  <a:pt x="2282649" y="1937458"/>
                  <a:pt x="2289006" y="1926969"/>
                </a:cubicBezTo>
                <a:cubicBezTo>
                  <a:pt x="2292503" y="1921564"/>
                  <a:pt x="2285828" y="1917432"/>
                  <a:pt x="2279151" y="1918704"/>
                </a:cubicBezTo>
                <a:cubicBezTo>
                  <a:pt x="2252451" y="1923472"/>
                  <a:pt x="2164719" y="1915843"/>
                  <a:pt x="2141197" y="1903128"/>
                </a:cubicBezTo>
                <a:cubicBezTo>
                  <a:pt x="2135793" y="1900268"/>
                  <a:pt x="2088748" y="1847501"/>
                  <a:pt x="2084616" y="1794099"/>
                </a:cubicBezTo>
                <a:cubicBezTo>
                  <a:pt x="2079530" y="1729572"/>
                  <a:pt x="2131343" y="1724168"/>
                  <a:pt x="2162812" y="1670766"/>
                </a:cubicBezTo>
                <a:cubicBezTo>
                  <a:pt x="2163130" y="1670130"/>
                  <a:pt x="2163766" y="1669177"/>
                  <a:pt x="2164084" y="1668540"/>
                </a:cubicBezTo>
                <a:cubicBezTo>
                  <a:pt x="2113860" y="1666316"/>
                  <a:pt x="2011188" y="1645654"/>
                  <a:pt x="1991163" y="1593841"/>
                </a:cubicBezTo>
                <a:cubicBezTo>
                  <a:pt x="1965733" y="1528678"/>
                  <a:pt x="2027718" y="1413927"/>
                  <a:pt x="2029943" y="1410112"/>
                </a:cubicBezTo>
                <a:cubicBezTo>
                  <a:pt x="2036618" y="1398669"/>
                  <a:pt x="2036300" y="1395808"/>
                  <a:pt x="2022949" y="1392947"/>
                </a:cubicBezTo>
                <a:cubicBezTo>
                  <a:pt x="1995931" y="1386908"/>
                  <a:pt x="1913602" y="1353214"/>
                  <a:pt x="1904702" y="1295997"/>
                </a:cubicBezTo>
                <a:cubicBezTo>
                  <a:pt x="1894530" y="1231152"/>
                  <a:pt x="1926635" y="1161221"/>
                  <a:pt x="1927271" y="1152956"/>
                </a:cubicBezTo>
                <a:cubicBezTo>
                  <a:pt x="1850664" y="1164082"/>
                  <a:pt x="1784229" y="1179340"/>
                  <a:pt x="1709848" y="1177750"/>
                </a:cubicBezTo>
                <a:cubicBezTo>
                  <a:pt x="1596368" y="1175525"/>
                  <a:pt x="1520715" y="1146281"/>
                  <a:pt x="1425355" y="1118944"/>
                </a:cubicBezTo>
                <a:cubicBezTo>
                  <a:pt x="1411050" y="1114812"/>
                  <a:pt x="1390389" y="1100826"/>
                  <a:pt x="1376720" y="1094786"/>
                </a:cubicBezTo>
                <a:cubicBezTo>
                  <a:pt x="1373541" y="1093515"/>
                  <a:pt x="1370363" y="1089700"/>
                  <a:pt x="1369410" y="1086203"/>
                </a:cubicBezTo>
                <a:cubicBezTo>
                  <a:pt x="1366548" y="1075714"/>
                  <a:pt x="1364006" y="1064588"/>
                  <a:pt x="1363369" y="1053781"/>
                </a:cubicBezTo>
                <a:cubicBezTo>
                  <a:pt x="1362417" y="1035662"/>
                  <a:pt x="1353516" y="931719"/>
                  <a:pt x="1351291" y="897389"/>
                </a:cubicBezTo>
                <a:cubicBezTo>
                  <a:pt x="1344933" y="795670"/>
                  <a:pt x="1296300" y="755937"/>
                  <a:pt x="1286763" y="743858"/>
                </a:cubicBezTo>
                <a:cubicBezTo>
                  <a:pt x="1218421" y="655490"/>
                  <a:pt x="1089367" y="663436"/>
                  <a:pt x="988602" y="663437"/>
                </a:cubicBezTo>
                <a:cubicBezTo>
                  <a:pt x="787390" y="663437"/>
                  <a:pt x="587450" y="668205"/>
                  <a:pt x="385921" y="668205"/>
                </a:cubicBezTo>
                <a:cubicBezTo>
                  <a:pt x="369709" y="668205"/>
                  <a:pt x="362717" y="661529"/>
                  <a:pt x="361763" y="645318"/>
                </a:cubicBezTo>
                <a:cubicBezTo>
                  <a:pt x="361762" y="641186"/>
                  <a:pt x="362080" y="636736"/>
                  <a:pt x="361763" y="632286"/>
                </a:cubicBezTo>
                <a:cubicBezTo>
                  <a:pt x="361127" y="623067"/>
                  <a:pt x="357312" y="617028"/>
                  <a:pt x="346187" y="617346"/>
                </a:cubicBezTo>
                <a:cubicBezTo>
                  <a:pt x="325844" y="617981"/>
                  <a:pt x="111918" y="610670"/>
                  <a:pt x="101428" y="609399"/>
                </a:cubicBezTo>
                <a:cubicBezTo>
                  <a:pt x="93799" y="608763"/>
                  <a:pt x="89031" y="604949"/>
                  <a:pt x="87759" y="596048"/>
                </a:cubicBezTo>
                <a:cubicBezTo>
                  <a:pt x="84898" y="574115"/>
                  <a:pt x="81084" y="492423"/>
                  <a:pt x="77905" y="475576"/>
                </a:cubicBezTo>
                <a:cubicBezTo>
                  <a:pt x="69005" y="428531"/>
                  <a:pt x="68687" y="327131"/>
                  <a:pt x="68687" y="325223"/>
                </a:cubicBezTo>
                <a:cubicBezTo>
                  <a:pt x="53111" y="321091"/>
                  <a:pt x="38489" y="316959"/>
                  <a:pt x="23867" y="313462"/>
                </a:cubicBezTo>
                <a:cubicBezTo>
                  <a:pt x="11788" y="310601"/>
                  <a:pt x="6384" y="301383"/>
                  <a:pt x="5113" y="291212"/>
                </a:cubicBezTo>
                <a:cubicBezTo>
                  <a:pt x="2252" y="269279"/>
                  <a:pt x="-291" y="159613"/>
                  <a:pt x="27" y="126873"/>
                </a:cubicBezTo>
                <a:cubicBezTo>
                  <a:pt x="27" y="119085"/>
                  <a:pt x="2649" y="112887"/>
                  <a:pt x="7417" y="108675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569" name="Chevron 2">
            <a:extLst>
              <a:ext uri="{FF2B5EF4-FFF2-40B4-BE49-F238E27FC236}">
                <a16:creationId xmlns:a16="http://schemas.microsoft.com/office/drawing/2014/main" id="{6AC8CA79-20BB-48EF-B65B-1B60685CBA16}"/>
              </a:ext>
            </a:extLst>
          </p:cNvPr>
          <p:cNvSpPr/>
          <p:nvPr/>
        </p:nvSpPr>
        <p:spPr>
          <a:xfrm rot="5400000">
            <a:off x="869051" y="2943557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570" name="Group 2569">
            <a:extLst>
              <a:ext uri="{FF2B5EF4-FFF2-40B4-BE49-F238E27FC236}">
                <a16:creationId xmlns:a16="http://schemas.microsoft.com/office/drawing/2014/main" id="{0E1F2831-DAD0-431E-88D0-863DF4047911}"/>
              </a:ext>
            </a:extLst>
          </p:cNvPr>
          <p:cNvGrpSpPr/>
          <p:nvPr/>
        </p:nvGrpSpPr>
        <p:grpSpPr>
          <a:xfrm>
            <a:off x="1516053" y="2816570"/>
            <a:ext cx="4955041" cy="737090"/>
            <a:chOff x="7602799" y="2401052"/>
            <a:chExt cx="3661994" cy="737090"/>
          </a:xfrm>
        </p:grpSpPr>
        <p:sp>
          <p:nvSpPr>
            <p:cNvPr id="2571" name="TextBox 2570">
              <a:extLst>
                <a:ext uri="{FF2B5EF4-FFF2-40B4-BE49-F238E27FC236}">
                  <a16:creationId xmlns:a16="http://schemas.microsoft.com/office/drawing/2014/main" id="{4D0E759B-CB87-4A43-AFD2-893BD7744ABB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72" name="TextBox 2571">
              <a:extLst>
                <a:ext uri="{FF2B5EF4-FFF2-40B4-BE49-F238E27FC236}">
                  <a16:creationId xmlns:a16="http://schemas.microsoft.com/office/drawing/2014/main" id="{430F7F67-9581-4BC0-83F6-DD45702D9D99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573" name="Chevron 2">
            <a:extLst>
              <a:ext uri="{FF2B5EF4-FFF2-40B4-BE49-F238E27FC236}">
                <a16:creationId xmlns:a16="http://schemas.microsoft.com/office/drawing/2014/main" id="{7595D933-A419-497A-A088-7BB56079E3D7}"/>
              </a:ext>
            </a:extLst>
          </p:cNvPr>
          <p:cNvSpPr/>
          <p:nvPr/>
        </p:nvSpPr>
        <p:spPr>
          <a:xfrm rot="5400000">
            <a:off x="869051" y="3795921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574" name="Group 2573">
            <a:extLst>
              <a:ext uri="{FF2B5EF4-FFF2-40B4-BE49-F238E27FC236}">
                <a16:creationId xmlns:a16="http://schemas.microsoft.com/office/drawing/2014/main" id="{EE0A86FD-F93E-497B-B9CD-9A6E4E178330}"/>
              </a:ext>
            </a:extLst>
          </p:cNvPr>
          <p:cNvGrpSpPr/>
          <p:nvPr/>
        </p:nvGrpSpPr>
        <p:grpSpPr>
          <a:xfrm>
            <a:off x="1516053" y="3668934"/>
            <a:ext cx="5753055" cy="737090"/>
            <a:chOff x="7602799" y="2401052"/>
            <a:chExt cx="3661994" cy="737090"/>
          </a:xfrm>
        </p:grpSpPr>
        <p:sp>
          <p:nvSpPr>
            <p:cNvPr id="2575" name="TextBox 2574">
              <a:extLst>
                <a:ext uri="{FF2B5EF4-FFF2-40B4-BE49-F238E27FC236}">
                  <a16:creationId xmlns:a16="http://schemas.microsoft.com/office/drawing/2014/main" id="{723949D8-C2BA-49A9-9180-E443443139A3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76" name="TextBox 2575">
              <a:extLst>
                <a:ext uri="{FF2B5EF4-FFF2-40B4-BE49-F238E27FC236}">
                  <a16:creationId xmlns:a16="http://schemas.microsoft.com/office/drawing/2014/main" id="{5AE569FB-39C3-4C7F-8949-C8845D37EFDB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577" name="Chevron 2">
            <a:extLst>
              <a:ext uri="{FF2B5EF4-FFF2-40B4-BE49-F238E27FC236}">
                <a16:creationId xmlns:a16="http://schemas.microsoft.com/office/drawing/2014/main" id="{C415FCB6-63AF-43B5-A8B1-B4BC9ABA6964}"/>
              </a:ext>
            </a:extLst>
          </p:cNvPr>
          <p:cNvSpPr/>
          <p:nvPr/>
        </p:nvSpPr>
        <p:spPr>
          <a:xfrm rot="5400000">
            <a:off x="869051" y="4648285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578" name="Group 2577">
            <a:extLst>
              <a:ext uri="{FF2B5EF4-FFF2-40B4-BE49-F238E27FC236}">
                <a16:creationId xmlns:a16="http://schemas.microsoft.com/office/drawing/2014/main" id="{6E8D2384-F9AB-4550-A4D7-DAAD2FF6E7CB}"/>
              </a:ext>
            </a:extLst>
          </p:cNvPr>
          <p:cNvGrpSpPr/>
          <p:nvPr/>
        </p:nvGrpSpPr>
        <p:grpSpPr>
          <a:xfrm>
            <a:off x="1516053" y="4521298"/>
            <a:ext cx="7185836" cy="737090"/>
            <a:chOff x="7602799" y="2401052"/>
            <a:chExt cx="3661994" cy="737090"/>
          </a:xfrm>
        </p:grpSpPr>
        <p:sp>
          <p:nvSpPr>
            <p:cNvPr id="2579" name="TextBox 2578">
              <a:extLst>
                <a:ext uri="{FF2B5EF4-FFF2-40B4-BE49-F238E27FC236}">
                  <a16:creationId xmlns:a16="http://schemas.microsoft.com/office/drawing/2014/main" id="{9E95468C-C67B-40B8-A24D-E0E2E47805CF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80" name="TextBox 2579">
              <a:extLst>
                <a:ext uri="{FF2B5EF4-FFF2-40B4-BE49-F238E27FC236}">
                  <a16:creationId xmlns:a16="http://schemas.microsoft.com/office/drawing/2014/main" id="{A4119376-A494-4400-96EC-A256E4872D40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581" name="Chevron 2">
            <a:extLst>
              <a:ext uri="{FF2B5EF4-FFF2-40B4-BE49-F238E27FC236}">
                <a16:creationId xmlns:a16="http://schemas.microsoft.com/office/drawing/2014/main" id="{8EBA4A2F-C51A-4197-A1AA-88F5C07B6544}"/>
              </a:ext>
            </a:extLst>
          </p:cNvPr>
          <p:cNvSpPr/>
          <p:nvPr/>
        </p:nvSpPr>
        <p:spPr>
          <a:xfrm rot="5400000">
            <a:off x="869051" y="5500648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582" name="Group 2581">
            <a:extLst>
              <a:ext uri="{FF2B5EF4-FFF2-40B4-BE49-F238E27FC236}">
                <a16:creationId xmlns:a16="http://schemas.microsoft.com/office/drawing/2014/main" id="{52DDD880-C2F0-4DA9-8F7A-318E214979D3}"/>
              </a:ext>
            </a:extLst>
          </p:cNvPr>
          <p:cNvGrpSpPr/>
          <p:nvPr/>
        </p:nvGrpSpPr>
        <p:grpSpPr>
          <a:xfrm>
            <a:off x="1516053" y="5373661"/>
            <a:ext cx="7185836" cy="737090"/>
            <a:chOff x="7602799" y="2401052"/>
            <a:chExt cx="3661994" cy="737090"/>
          </a:xfrm>
        </p:grpSpPr>
        <p:sp>
          <p:nvSpPr>
            <p:cNvPr id="2583" name="TextBox 2582">
              <a:extLst>
                <a:ext uri="{FF2B5EF4-FFF2-40B4-BE49-F238E27FC236}">
                  <a16:creationId xmlns:a16="http://schemas.microsoft.com/office/drawing/2014/main" id="{88AF9464-A363-4514-9F20-2B450309620E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584" name="TextBox 2583">
              <a:extLst>
                <a:ext uri="{FF2B5EF4-FFF2-40B4-BE49-F238E27FC236}">
                  <a16:creationId xmlns:a16="http://schemas.microsoft.com/office/drawing/2014/main" id="{2D420813-BE46-43ED-8EC2-9A19377AD000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587" name="TextBox 2586">
            <a:extLst>
              <a:ext uri="{FF2B5EF4-FFF2-40B4-BE49-F238E27FC236}">
                <a16:creationId xmlns:a16="http://schemas.microsoft.com/office/drawing/2014/main" id="{374F82AC-4625-418C-A8B2-C66A7D252B38}"/>
              </a:ext>
            </a:extLst>
          </p:cNvPr>
          <p:cNvSpPr txBox="1"/>
          <p:nvPr/>
        </p:nvSpPr>
        <p:spPr>
          <a:xfrm>
            <a:off x="713473" y="1900017"/>
            <a:ext cx="419842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>
                <a:latin typeface="+mj-lt"/>
                <a:cs typeface="Arial" pitchFamily="34" charset="0"/>
              </a:rPr>
              <a:t>AWESOME</a:t>
            </a:r>
          </a:p>
        </p:txBody>
      </p:sp>
      <p:sp>
        <p:nvSpPr>
          <p:cNvPr id="2589" name="TextBox 2588">
            <a:extLst>
              <a:ext uri="{FF2B5EF4-FFF2-40B4-BE49-F238E27FC236}">
                <a16:creationId xmlns:a16="http://schemas.microsoft.com/office/drawing/2014/main" id="{EC1281E2-6A8B-41BE-921F-D01E669C3666}"/>
              </a:ext>
            </a:extLst>
          </p:cNvPr>
          <p:cNvSpPr txBox="1"/>
          <p:nvPr/>
        </p:nvSpPr>
        <p:spPr>
          <a:xfrm>
            <a:off x="713473" y="1665195"/>
            <a:ext cx="41984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1400" b="0" dirty="0">
                <a:ea typeface="FZShuTi" pitchFamily="2" charset="-122"/>
                <a:cs typeface="Arial" pitchFamily="34" charset="0"/>
              </a:rPr>
              <a:t>EASY TO CHANGE COLORS</a:t>
            </a:r>
            <a:endParaRPr lang="ko-KR" altLang="en-US" sz="1400" b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137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73</cp:revision>
  <dcterms:created xsi:type="dcterms:W3CDTF">2018-02-18T19:39:47Z</dcterms:created>
  <dcterms:modified xsi:type="dcterms:W3CDTF">2019-04-24T07:55:51Z</dcterms:modified>
</cp:coreProperties>
</file>