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3CE0E083-E6DD-46C0-8AF3-360D81902323}"/>
              </a:ext>
            </a:extLst>
          </p:cNvPr>
          <p:cNvGrpSpPr/>
          <p:nvPr/>
        </p:nvGrpSpPr>
        <p:grpSpPr>
          <a:xfrm>
            <a:off x="9102029" y="4718858"/>
            <a:ext cx="1096211" cy="1445026"/>
            <a:chOff x="5733204" y="4148522"/>
            <a:chExt cx="1306402" cy="1722100"/>
          </a:xfrm>
        </p:grpSpPr>
        <p:grpSp>
          <p:nvGrpSpPr>
            <p:cNvPr id="1135" name="Group 1134">
              <a:extLst>
                <a:ext uri="{FF2B5EF4-FFF2-40B4-BE49-F238E27FC236}">
                  <a16:creationId xmlns:a16="http://schemas.microsoft.com/office/drawing/2014/main" id="{01D41421-088B-4B76-95A0-694EB1199E0F}"/>
                </a:ext>
              </a:extLst>
            </p:cNvPr>
            <p:cNvGrpSpPr/>
            <p:nvPr/>
          </p:nvGrpSpPr>
          <p:grpSpPr>
            <a:xfrm>
              <a:off x="5733204" y="4148522"/>
              <a:ext cx="1306402" cy="1722100"/>
              <a:chOff x="2445111" y="599435"/>
              <a:chExt cx="5312311" cy="7002691"/>
            </a:xfrm>
            <a:solidFill>
              <a:schemeClr val="accent3"/>
            </a:solidFill>
          </p:grpSpPr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id="{3A60F204-4414-4043-8AD2-71B1EF966AC0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1" name="Freeform: Shape 1140">
                <a:extLst>
                  <a:ext uri="{FF2B5EF4-FFF2-40B4-BE49-F238E27FC236}">
                    <a16:creationId xmlns:a16="http://schemas.microsoft.com/office/drawing/2014/main" id="{4FDC0E49-B664-44C9-8D1E-14EF2BDAF416}"/>
                  </a:ext>
                </a:extLst>
              </p:cNvPr>
              <p:cNvSpPr/>
              <p:nvPr/>
            </p:nvSpPr>
            <p:spPr>
              <a:xfrm>
                <a:off x="2473235" y="4334670"/>
                <a:ext cx="1615901" cy="31589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2" name="Freeform: Shape 1141">
                <a:extLst>
                  <a:ext uri="{FF2B5EF4-FFF2-40B4-BE49-F238E27FC236}">
                    <a16:creationId xmlns:a16="http://schemas.microsoft.com/office/drawing/2014/main" id="{8BF7D5E6-E1B0-4A3A-8104-339093E96026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36" name="Group 1135">
              <a:extLst>
                <a:ext uri="{FF2B5EF4-FFF2-40B4-BE49-F238E27FC236}">
                  <a16:creationId xmlns:a16="http://schemas.microsoft.com/office/drawing/2014/main" id="{C51F2AE6-BC0A-4D93-967D-5189ED0A9A2E}"/>
                </a:ext>
              </a:extLst>
            </p:cNvPr>
            <p:cNvGrpSpPr/>
            <p:nvPr/>
          </p:nvGrpSpPr>
          <p:grpSpPr>
            <a:xfrm>
              <a:off x="5960899" y="4970731"/>
              <a:ext cx="821311" cy="845919"/>
              <a:chOff x="954383" y="599435"/>
              <a:chExt cx="6803039" cy="7006874"/>
            </a:xfrm>
            <a:solidFill>
              <a:schemeClr val="accent3"/>
            </a:solidFill>
          </p:grpSpPr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id="{5CE8B47B-509A-4D71-BD28-10647EB95488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id="{6333F7F2-9F89-4124-A507-8F2F02B6B698}"/>
                  </a:ext>
                </a:extLst>
              </p:cNvPr>
              <p:cNvSpPr/>
              <p:nvPr/>
            </p:nvSpPr>
            <p:spPr>
              <a:xfrm>
                <a:off x="954383" y="4447323"/>
                <a:ext cx="1615901" cy="3158986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9" name="Freeform: Shape 1138">
                <a:extLst>
                  <a:ext uri="{FF2B5EF4-FFF2-40B4-BE49-F238E27FC236}">
                    <a16:creationId xmlns:a16="http://schemas.microsoft.com/office/drawing/2014/main" id="{980C146C-A984-49BE-A349-F90BD0D22F3E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143" name="Freeform: Shape 1142">
            <a:extLst>
              <a:ext uri="{FF2B5EF4-FFF2-40B4-BE49-F238E27FC236}">
                <a16:creationId xmlns:a16="http://schemas.microsoft.com/office/drawing/2014/main" id="{D9016F31-4569-462C-8265-2EB073441160}"/>
              </a:ext>
            </a:extLst>
          </p:cNvPr>
          <p:cNvSpPr/>
          <p:nvPr/>
        </p:nvSpPr>
        <p:spPr>
          <a:xfrm>
            <a:off x="8388704" y="4896394"/>
            <a:ext cx="291457" cy="1205216"/>
          </a:xfrm>
          <a:custGeom>
            <a:avLst/>
            <a:gdLst>
              <a:gd name="connsiteX0" fmla="*/ 360045 w 352425"/>
              <a:gd name="connsiteY0" fmla="*/ 1458278 h 1457325"/>
              <a:gd name="connsiteX1" fmla="*/ 360045 w 352425"/>
              <a:gd name="connsiteY1" fmla="*/ 1433513 h 1457325"/>
              <a:gd name="connsiteX2" fmla="*/ 360998 w 352425"/>
              <a:gd name="connsiteY2" fmla="*/ 160020 h 1457325"/>
              <a:gd name="connsiteX3" fmla="*/ 334328 w 352425"/>
              <a:gd name="connsiteY3" fmla="*/ 122873 h 1457325"/>
              <a:gd name="connsiteX4" fmla="*/ 124778 w 352425"/>
              <a:gd name="connsiteY4" fmla="*/ 45720 h 1457325"/>
              <a:gd name="connsiteX5" fmla="*/ 0 w 352425"/>
              <a:gd name="connsiteY5" fmla="*/ 0 h 1457325"/>
              <a:gd name="connsiteX6" fmla="*/ 0 w 352425"/>
              <a:gd name="connsiteY6" fmla="*/ 1457325 h 1457325"/>
              <a:gd name="connsiteX7" fmla="*/ 360045 w 352425"/>
              <a:gd name="connsiteY7" fmla="*/ 1457325 h 1457325"/>
              <a:gd name="connsiteX8" fmla="*/ 323850 w 352425"/>
              <a:gd name="connsiteY8" fmla="*/ 1391603 h 1457325"/>
              <a:gd name="connsiteX9" fmla="*/ 300990 w 352425"/>
              <a:gd name="connsiteY9" fmla="*/ 1392555 h 1457325"/>
              <a:gd name="connsiteX10" fmla="*/ 60960 w 352425"/>
              <a:gd name="connsiteY10" fmla="*/ 1392555 h 1457325"/>
              <a:gd name="connsiteX11" fmla="*/ 37148 w 352425"/>
              <a:gd name="connsiteY11" fmla="*/ 1362075 h 1457325"/>
              <a:gd name="connsiteX12" fmla="*/ 323850 w 352425"/>
              <a:gd name="connsiteY12" fmla="*/ 1362075 h 1457325"/>
              <a:gd name="connsiteX13" fmla="*/ 323850 w 352425"/>
              <a:gd name="connsiteY13" fmla="*/ 1391603 h 1457325"/>
              <a:gd name="connsiteX14" fmla="*/ 323850 w 352425"/>
              <a:gd name="connsiteY14" fmla="*/ 1333500 h 1457325"/>
              <a:gd name="connsiteX15" fmla="*/ 37148 w 352425"/>
              <a:gd name="connsiteY15" fmla="*/ 1333500 h 1457325"/>
              <a:gd name="connsiteX16" fmla="*/ 60960 w 352425"/>
              <a:gd name="connsiteY16" fmla="*/ 1302068 h 1457325"/>
              <a:gd name="connsiteX17" fmla="*/ 300990 w 352425"/>
              <a:gd name="connsiteY17" fmla="*/ 1302068 h 1457325"/>
              <a:gd name="connsiteX18" fmla="*/ 323850 w 352425"/>
              <a:gd name="connsiteY18" fmla="*/ 1303020 h 1457325"/>
              <a:gd name="connsiteX19" fmla="*/ 323850 w 352425"/>
              <a:gd name="connsiteY19" fmla="*/ 1333500 h 1457325"/>
              <a:gd name="connsiteX20" fmla="*/ 323850 w 352425"/>
              <a:gd name="connsiteY20" fmla="*/ 1277303 h 1457325"/>
              <a:gd name="connsiteX21" fmla="*/ 300990 w 352425"/>
              <a:gd name="connsiteY21" fmla="*/ 1278255 h 1457325"/>
              <a:gd name="connsiteX22" fmla="*/ 60960 w 352425"/>
              <a:gd name="connsiteY22" fmla="*/ 1278255 h 1457325"/>
              <a:gd name="connsiteX23" fmla="*/ 37148 w 352425"/>
              <a:gd name="connsiteY23" fmla="*/ 1247775 h 1457325"/>
              <a:gd name="connsiteX24" fmla="*/ 323850 w 352425"/>
              <a:gd name="connsiteY24" fmla="*/ 1247775 h 1457325"/>
              <a:gd name="connsiteX25" fmla="*/ 323850 w 352425"/>
              <a:gd name="connsiteY25" fmla="*/ 1277303 h 1457325"/>
              <a:gd name="connsiteX26" fmla="*/ 322898 w 352425"/>
              <a:gd name="connsiteY26" fmla="*/ 1163003 h 1457325"/>
              <a:gd name="connsiteX27" fmla="*/ 300038 w 352425"/>
              <a:gd name="connsiteY27" fmla="*/ 1163955 h 1457325"/>
              <a:gd name="connsiteX28" fmla="*/ 60008 w 352425"/>
              <a:gd name="connsiteY28" fmla="*/ 1163955 h 1457325"/>
              <a:gd name="connsiteX29" fmla="*/ 36195 w 352425"/>
              <a:gd name="connsiteY29" fmla="*/ 1133475 h 1457325"/>
              <a:gd name="connsiteX30" fmla="*/ 322898 w 352425"/>
              <a:gd name="connsiteY30" fmla="*/ 1133475 h 1457325"/>
              <a:gd name="connsiteX31" fmla="*/ 323850 w 352425"/>
              <a:gd name="connsiteY31" fmla="*/ 1150620 h 1457325"/>
              <a:gd name="connsiteX32" fmla="*/ 322898 w 352425"/>
              <a:gd name="connsiteY32" fmla="*/ 1163003 h 1457325"/>
              <a:gd name="connsiteX33" fmla="*/ 300990 w 352425"/>
              <a:gd name="connsiteY33" fmla="*/ 936308 h 1457325"/>
              <a:gd name="connsiteX34" fmla="*/ 60960 w 352425"/>
              <a:gd name="connsiteY34" fmla="*/ 936308 h 1457325"/>
              <a:gd name="connsiteX35" fmla="*/ 37148 w 352425"/>
              <a:gd name="connsiteY35" fmla="*/ 904875 h 1457325"/>
              <a:gd name="connsiteX36" fmla="*/ 323850 w 352425"/>
              <a:gd name="connsiteY36" fmla="*/ 904875 h 1457325"/>
              <a:gd name="connsiteX37" fmla="*/ 323850 w 352425"/>
              <a:gd name="connsiteY37" fmla="*/ 934403 h 1457325"/>
              <a:gd name="connsiteX38" fmla="*/ 300990 w 352425"/>
              <a:gd name="connsiteY38" fmla="*/ 936308 h 1457325"/>
              <a:gd name="connsiteX39" fmla="*/ 322898 w 352425"/>
              <a:gd name="connsiteY39" fmla="*/ 960120 h 1457325"/>
              <a:gd name="connsiteX40" fmla="*/ 322898 w 352425"/>
              <a:gd name="connsiteY40" fmla="*/ 990600 h 1457325"/>
              <a:gd name="connsiteX41" fmla="*/ 37148 w 352425"/>
              <a:gd name="connsiteY41" fmla="*/ 990600 h 1457325"/>
              <a:gd name="connsiteX42" fmla="*/ 60960 w 352425"/>
              <a:gd name="connsiteY42" fmla="*/ 959168 h 1457325"/>
              <a:gd name="connsiteX43" fmla="*/ 298133 w 352425"/>
              <a:gd name="connsiteY43" fmla="*/ 959168 h 1457325"/>
              <a:gd name="connsiteX44" fmla="*/ 322898 w 352425"/>
              <a:gd name="connsiteY44" fmla="*/ 960120 h 1457325"/>
              <a:gd name="connsiteX45" fmla="*/ 37148 w 352425"/>
              <a:gd name="connsiteY45" fmla="*/ 762000 h 1457325"/>
              <a:gd name="connsiteX46" fmla="*/ 37148 w 352425"/>
              <a:gd name="connsiteY46" fmla="*/ 731520 h 1457325"/>
              <a:gd name="connsiteX47" fmla="*/ 323850 w 352425"/>
              <a:gd name="connsiteY47" fmla="*/ 731520 h 1457325"/>
              <a:gd name="connsiteX48" fmla="*/ 323850 w 352425"/>
              <a:gd name="connsiteY48" fmla="*/ 762000 h 1457325"/>
              <a:gd name="connsiteX49" fmla="*/ 37148 w 352425"/>
              <a:gd name="connsiteY49" fmla="*/ 762000 h 1457325"/>
              <a:gd name="connsiteX50" fmla="*/ 322898 w 352425"/>
              <a:gd name="connsiteY50" fmla="*/ 789623 h 1457325"/>
              <a:gd name="connsiteX51" fmla="*/ 322898 w 352425"/>
              <a:gd name="connsiteY51" fmla="*/ 820103 h 1457325"/>
              <a:gd name="connsiteX52" fmla="*/ 300038 w 352425"/>
              <a:gd name="connsiteY52" fmla="*/ 821055 h 1457325"/>
              <a:gd name="connsiteX53" fmla="*/ 60008 w 352425"/>
              <a:gd name="connsiteY53" fmla="*/ 821055 h 1457325"/>
              <a:gd name="connsiteX54" fmla="*/ 36195 w 352425"/>
              <a:gd name="connsiteY54" fmla="*/ 789623 h 1457325"/>
              <a:gd name="connsiteX55" fmla="*/ 322898 w 352425"/>
              <a:gd name="connsiteY55" fmla="*/ 789623 h 1457325"/>
              <a:gd name="connsiteX56" fmla="*/ 39053 w 352425"/>
              <a:gd name="connsiteY56" fmla="*/ 647700 h 1457325"/>
              <a:gd name="connsiteX57" fmla="*/ 61913 w 352425"/>
              <a:gd name="connsiteY57" fmla="*/ 616268 h 1457325"/>
              <a:gd name="connsiteX58" fmla="*/ 301943 w 352425"/>
              <a:gd name="connsiteY58" fmla="*/ 616268 h 1457325"/>
              <a:gd name="connsiteX59" fmla="*/ 324803 w 352425"/>
              <a:gd name="connsiteY59" fmla="*/ 617220 h 1457325"/>
              <a:gd name="connsiteX60" fmla="*/ 324803 w 352425"/>
              <a:gd name="connsiteY60" fmla="*/ 647700 h 1457325"/>
              <a:gd name="connsiteX61" fmla="*/ 39053 w 352425"/>
              <a:gd name="connsiteY61" fmla="*/ 647700 h 1457325"/>
              <a:gd name="connsiteX62" fmla="*/ 37148 w 352425"/>
              <a:gd name="connsiteY62" fmla="*/ 561975 h 1457325"/>
              <a:gd name="connsiteX63" fmla="*/ 323850 w 352425"/>
              <a:gd name="connsiteY63" fmla="*/ 561975 h 1457325"/>
              <a:gd name="connsiteX64" fmla="*/ 323850 w 352425"/>
              <a:gd name="connsiteY64" fmla="*/ 591503 h 1457325"/>
              <a:gd name="connsiteX65" fmla="*/ 300990 w 352425"/>
              <a:gd name="connsiteY65" fmla="*/ 592455 h 1457325"/>
              <a:gd name="connsiteX66" fmla="*/ 60960 w 352425"/>
              <a:gd name="connsiteY66" fmla="*/ 592455 h 1457325"/>
              <a:gd name="connsiteX67" fmla="*/ 37148 w 352425"/>
              <a:gd name="connsiteY67" fmla="*/ 561975 h 1457325"/>
              <a:gd name="connsiteX68" fmla="*/ 60960 w 352425"/>
              <a:gd name="connsiteY68" fmla="*/ 1073468 h 1457325"/>
              <a:gd name="connsiteX69" fmla="*/ 300990 w 352425"/>
              <a:gd name="connsiteY69" fmla="*/ 1073468 h 1457325"/>
              <a:gd name="connsiteX70" fmla="*/ 323850 w 352425"/>
              <a:gd name="connsiteY70" fmla="*/ 1074420 h 1457325"/>
              <a:gd name="connsiteX71" fmla="*/ 323850 w 352425"/>
              <a:gd name="connsiteY71" fmla="*/ 1103948 h 1457325"/>
              <a:gd name="connsiteX72" fmla="*/ 37148 w 352425"/>
              <a:gd name="connsiteY72" fmla="*/ 1103948 h 1457325"/>
              <a:gd name="connsiteX73" fmla="*/ 60960 w 352425"/>
              <a:gd name="connsiteY73" fmla="*/ 1073468 h 1457325"/>
              <a:gd name="connsiteX74" fmla="*/ 323850 w 352425"/>
              <a:gd name="connsiteY74" fmla="*/ 533400 h 1457325"/>
              <a:gd name="connsiteX75" fmla="*/ 38100 w 352425"/>
              <a:gd name="connsiteY75" fmla="*/ 533400 h 1457325"/>
              <a:gd name="connsiteX76" fmla="*/ 60008 w 352425"/>
              <a:gd name="connsiteY76" fmla="*/ 502920 h 1457325"/>
              <a:gd name="connsiteX77" fmla="*/ 301943 w 352425"/>
              <a:gd name="connsiteY77" fmla="*/ 502920 h 1457325"/>
              <a:gd name="connsiteX78" fmla="*/ 324803 w 352425"/>
              <a:gd name="connsiteY78" fmla="*/ 504825 h 1457325"/>
              <a:gd name="connsiteX79" fmla="*/ 323850 w 352425"/>
              <a:gd name="connsiteY79" fmla="*/ 533400 h 1457325"/>
              <a:gd name="connsiteX80" fmla="*/ 38100 w 352425"/>
              <a:gd name="connsiteY80" fmla="*/ 447675 h 1457325"/>
              <a:gd name="connsiteX81" fmla="*/ 322898 w 352425"/>
              <a:gd name="connsiteY81" fmla="*/ 447675 h 1457325"/>
              <a:gd name="connsiteX82" fmla="*/ 322898 w 352425"/>
              <a:gd name="connsiteY82" fmla="*/ 477203 h 1457325"/>
              <a:gd name="connsiteX83" fmla="*/ 300990 w 352425"/>
              <a:gd name="connsiteY83" fmla="*/ 479108 h 1457325"/>
              <a:gd name="connsiteX84" fmla="*/ 59055 w 352425"/>
              <a:gd name="connsiteY84" fmla="*/ 479108 h 1457325"/>
              <a:gd name="connsiteX85" fmla="*/ 38100 w 352425"/>
              <a:gd name="connsiteY85" fmla="*/ 447675 h 1457325"/>
              <a:gd name="connsiteX86" fmla="*/ 37148 w 352425"/>
              <a:gd name="connsiteY86" fmla="*/ 218123 h 1457325"/>
              <a:gd name="connsiteX87" fmla="*/ 322898 w 352425"/>
              <a:gd name="connsiteY87" fmla="*/ 218123 h 1457325"/>
              <a:gd name="connsiteX88" fmla="*/ 322898 w 352425"/>
              <a:gd name="connsiteY88" fmla="*/ 248603 h 1457325"/>
              <a:gd name="connsiteX89" fmla="*/ 300038 w 352425"/>
              <a:gd name="connsiteY89" fmla="*/ 249555 h 1457325"/>
              <a:gd name="connsiteX90" fmla="*/ 60008 w 352425"/>
              <a:gd name="connsiteY90" fmla="*/ 249555 h 1457325"/>
              <a:gd name="connsiteX91" fmla="*/ 37148 w 352425"/>
              <a:gd name="connsiteY91" fmla="*/ 218123 h 1457325"/>
              <a:gd name="connsiteX92" fmla="*/ 61913 w 352425"/>
              <a:gd name="connsiteY92" fmla="*/ 273368 h 1457325"/>
              <a:gd name="connsiteX93" fmla="*/ 299085 w 352425"/>
              <a:gd name="connsiteY93" fmla="*/ 273368 h 1457325"/>
              <a:gd name="connsiteX94" fmla="*/ 323850 w 352425"/>
              <a:gd name="connsiteY94" fmla="*/ 274320 h 1457325"/>
              <a:gd name="connsiteX95" fmla="*/ 323850 w 352425"/>
              <a:gd name="connsiteY95" fmla="*/ 304800 h 1457325"/>
              <a:gd name="connsiteX96" fmla="*/ 39053 w 352425"/>
              <a:gd name="connsiteY96" fmla="*/ 304800 h 1457325"/>
              <a:gd name="connsiteX97" fmla="*/ 61913 w 352425"/>
              <a:gd name="connsiteY97" fmla="*/ 273368 h 1457325"/>
              <a:gd name="connsiteX98" fmla="*/ 322898 w 352425"/>
              <a:gd name="connsiteY98" fmla="*/ 332423 h 1457325"/>
              <a:gd name="connsiteX99" fmla="*/ 322898 w 352425"/>
              <a:gd name="connsiteY99" fmla="*/ 362903 h 1457325"/>
              <a:gd name="connsiteX100" fmla="*/ 300038 w 352425"/>
              <a:gd name="connsiteY100" fmla="*/ 363855 h 1457325"/>
              <a:gd name="connsiteX101" fmla="*/ 60008 w 352425"/>
              <a:gd name="connsiteY101" fmla="*/ 363855 h 1457325"/>
              <a:gd name="connsiteX102" fmla="*/ 36195 w 352425"/>
              <a:gd name="connsiteY102" fmla="*/ 332423 h 1457325"/>
              <a:gd name="connsiteX103" fmla="*/ 322898 w 352425"/>
              <a:gd name="connsiteY103" fmla="*/ 332423 h 1457325"/>
              <a:gd name="connsiteX104" fmla="*/ 60960 w 352425"/>
              <a:gd name="connsiteY104" fmla="*/ 387668 h 1457325"/>
              <a:gd name="connsiteX105" fmla="*/ 300990 w 352425"/>
              <a:gd name="connsiteY105" fmla="*/ 387668 h 1457325"/>
              <a:gd name="connsiteX106" fmla="*/ 323850 w 352425"/>
              <a:gd name="connsiteY106" fmla="*/ 388620 h 1457325"/>
              <a:gd name="connsiteX107" fmla="*/ 323850 w 352425"/>
              <a:gd name="connsiteY107" fmla="*/ 419100 h 1457325"/>
              <a:gd name="connsiteX108" fmla="*/ 39053 w 352425"/>
              <a:gd name="connsiteY108" fmla="*/ 419100 h 1457325"/>
              <a:gd name="connsiteX109" fmla="*/ 60960 w 352425"/>
              <a:gd name="connsiteY109" fmla="*/ 387668 h 1457325"/>
              <a:gd name="connsiteX110" fmla="*/ 60960 w 352425"/>
              <a:gd name="connsiteY110" fmla="*/ 844868 h 1457325"/>
              <a:gd name="connsiteX111" fmla="*/ 300990 w 352425"/>
              <a:gd name="connsiteY111" fmla="*/ 844868 h 1457325"/>
              <a:gd name="connsiteX112" fmla="*/ 324803 w 352425"/>
              <a:gd name="connsiteY112" fmla="*/ 845820 h 1457325"/>
              <a:gd name="connsiteX113" fmla="*/ 324803 w 352425"/>
              <a:gd name="connsiteY113" fmla="*/ 875348 h 1457325"/>
              <a:gd name="connsiteX114" fmla="*/ 40005 w 352425"/>
              <a:gd name="connsiteY114" fmla="*/ 875348 h 1457325"/>
              <a:gd name="connsiteX115" fmla="*/ 60960 w 352425"/>
              <a:gd name="connsiteY115" fmla="*/ 844868 h 1457325"/>
              <a:gd name="connsiteX116" fmla="*/ 37148 w 352425"/>
              <a:gd name="connsiteY116" fmla="*/ 1019175 h 1457325"/>
              <a:gd name="connsiteX117" fmla="*/ 323850 w 352425"/>
              <a:gd name="connsiteY117" fmla="*/ 1019175 h 1457325"/>
              <a:gd name="connsiteX118" fmla="*/ 323850 w 352425"/>
              <a:gd name="connsiteY118" fmla="*/ 1049655 h 1457325"/>
              <a:gd name="connsiteX119" fmla="*/ 219075 w 352425"/>
              <a:gd name="connsiteY119" fmla="*/ 1049655 h 1457325"/>
              <a:gd name="connsiteX120" fmla="*/ 61913 w 352425"/>
              <a:gd name="connsiteY120" fmla="*/ 1049655 h 1457325"/>
              <a:gd name="connsiteX121" fmla="*/ 37148 w 352425"/>
              <a:gd name="connsiteY121" fmla="*/ 101917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352425" h="1457325">
                <a:moveTo>
                  <a:pt x="360045" y="1458278"/>
                </a:moveTo>
                <a:cubicBezTo>
                  <a:pt x="360045" y="1449705"/>
                  <a:pt x="360045" y="1442085"/>
                  <a:pt x="360045" y="1433513"/>
                </a:cubicBezTo>
                <a:cubicBezTo>
                  <a:pt x="360045" y="1008698"/>
                  <a:pt x="360045" y="584835"/>
                  <a:pt x="360998" y="160020"/>
                </a:cubicBezTo>
                <a:cubicBezTo>
                  <a:pt x="360998" y="138113"/>
                  <a:pt x="353378" y="129540"/>
                  <a:pt x="334328" y="122873"/>
                </a:cubicBezTo>
                <a:cubicBezTo>
                  <a:pt x="263843" y="98108"/>
                  <a:pt x="194310" y="71438"/>
                  <a:pt x="124778" y="45720"/>
                </a:cubicBezTo>
                <a:cubicBezTo>
                  <a:pt x="83820" y="30480"/>
                  <a:pt x="43815" y="16193"/>
                  <a:pt x="0" y="0"/>
                </a:cubicBezTo>
                <a:cubicBezTo>
                  <a:pt x="0" y="487680"/>
                  <a:pt x="0" y="972503"/>
                  <a:pt x="0" y="1457325"/>
                </a:cubicBezTo>
                <a:lnTo>
                  <a:pt x="360045" y="1457325"/>
                </a:lnTo>
                <a:close/>
                <a:moveTo>
                  <a:pt x="323850" y="1391603"/>
                </a:moveTo>
                <a:cubicBezTo>
                  <a:pt x="315278" y="1392555"/>
                  <a:pt x="307658" y="1392555"/>
                  <a:pt x="300990" y="1392555"/>
                </a:cubicBezTo>
                <a:cubicBezTo>
                  <a:pt x="220980" y="1392555"/>
                  <a:pt x="140970" y="1392555"/>
                  <a:pt x="60960" y="1392555"/>
                </a:cubicBezTo>
                <a:cubicBezTo>
                  <a:pt x="34290" y="1392555"/>
                  <a:pt x="34290" y="1392555"/>
                  <a:pt x="37148" y="1362075"/>
                </a:cubicBezTo>
                <a:cubicBezTo>
                  <a:pt x="131445" y="1362075"/>
                  <a:pt x="226695" y="1362075"/>
                  <a:pt x="323850" y="1362075"/>
                </a:cubicBezTo>
                <a:cubicBezTo>
                  <a:pt x="323850" y="1372553"/>
                  <a:pt x="323850" y="1381125"/>
                  <a:pt x="323850" y="1391603"/>
                </a:cubicBezTo>
                <a:close/>
                <a:moveTo>
                  <a:pt x="323850" y="1333500"/>
                </a:moveTo>
                <a:cubicBezTo>
                  <a:pt x="228600" y="1333500"/>
                  <a:pt x="133350" y="1333500"/>
                  <a:pt x="37148" y="1333500"/>
                </a:cubicBezTo>
                <a:cubicBezTo>
                  <a:pt x="33338" y="1302068"/>
                  <a:pt x="33338" y="1302068"/>
                  <a:pt x="60960" y="1302068"/>
                </a:cubicBezTo>
                <a:cubicBezTo>
                  <a:pt x="140970" y="1302068"/>
                  <a:pt x="220980" y="1302068"/>
                  <a:pt x="300990" y="1302068"/>
                </a:cubicBezTo>
                <a:cubicBezTo>
                  <a:pt x="308610" y="1302068"/>
                  <a:pt x="316230" y="1303020"/>
                  <a:pt x="323850" y="1303020"/>
                </a:cubicBezTo>
                <a:cubicBezTo>
                  <a:pt x="323850" y="1314450"/>
                  <a:pt x="323850" y="1323023"/>
                  <a:pt x="323850" y="1333500"/>
                </a:cubicBezTo>
                <a:close/>
                <a:moveTo>
                  <a:pt x="323850" y="1277303"/>
                </a:moveTo>
                <a:cubicBezTo>
                  <a:pt x="315278" y="1278255"/>
                  <a:pt x="307658" y="1278255"/>
                  <a:pt x="300990" y="1278255"/>
                </a:cubicBezTo>
                <a:cubicBezTo>
                  <a:pt x="220980" y="1278255"/>
                  <a:pt x="140970" y="1278255"/>
                  <a:pt x="60960" y="1278255"/>
                </a:cubicBezTo>
                <a:cubicBezTo>
                  <a:pt x="34290" y="1278255"/>
                  <a:pt x="34290" y="1278255"/>
                  <a:pt x="37148" y="1247775"/>
                </a:cubicBezTo>
                <a:cubicBezTo>
                  <a:pt x="131445" y="1247775"/>
                  <a:pt x="226695" y="1247775"/>
                  <a:pt x="323850" y="1247775"/>
                </a:cubicBezTo>
                <a:cubicBezTo>
                  <a:pt x="323850" y="1258253"/>
                  <a:pt x="323850" y="1266825"/>
                  <a:pt x="323850" y="1277303"/>
                </a:cubicBezTo>
                <a:close/>
                <a:moveTo>
                  <a:pt x="322898" y="1163003"/>
                </a:moveTo>
                <a:cubicBezTo>
                  <a:pt x="315278" y="1163003"/>
                  <a:pt x="307658" y="1163955"/>
                  <a:pt x="300038" y="1163955"/>
                </a:cubicBezTo>
                <a:cubicBezTo>
                  <a:pt x="220028" y="1163955"/>
                  <a:pt x="140018" y="1163955"/>
                  <a:pt x="60008" y="1163955"/>
                </a:cubicBezTo>
                <a:cubicBezTo>
                  <a:pt x="33338" y="1163955"/>
                  <a:pt x="33338" y="1163955"/>
                  <a:pt x="36195" y="1133475"/>
                </a:cubicBezTo>
                <a:cubicBezTo>
                  <a:pt x="130493" y="1133475"/>
                  <a:pt x="225743" y="1133475"/>
                  <a:pt x="322898" y="1133475"/>
                </a:cubicBezTo>
                <a:cubicBezTo>
                  <a:pt x="322898" y="1140143"/>
                  <a:pt x="323850" y="1144905"/>
                  <a:pt x="323850" y="1150620"/>
                </a:cubicBezTo>
                <a:cubicBezTo>
                  <a:pt x="324803" y="1154430"/>
                  <a:pt x="323850" y="1157288"/>
                  <a:pt x="322898" y="1163003"/>
                </a:cubicBezTo>
                <a:close/>
                <a:moveTo>
                  <a:pt x="300990" y="936308"/>
                </a:moveTo>
                <a:cubicBezTo>
                  <a:pt x="220980" y="936308"/>
                  <a:pt x="140970" y="936308"/>
                  <a:pt x="60960" y="936308"/>
                </a:cubicBezTo>
                <a:cubicBezTo>
                  <a:pt x="34290" y="936308"/>
                  <a:pt x="34290" y="936308"/>
                  <a:pt x="37148" y="904875"/>
                </a:cubicBezTo>
                <a:cubicBezTo>
                  <a:pt x="133350" y="904875"/>
                  <a:pt x="227648" y="904875"/>
                  <a:pt x="323850" y="904875"/>
                </a:cubicBezTo>
                <a:cubicBezTo>
                  <a:pt x="323850" y="915353"/>
                  <a:pt x="323850" y="923925"/>
                  <a:pt x="323850" y="934403"/>
                </a:cubicBezTo>
                <a:cubicBezTo>
                  <a:pt x="316230" y="935355"/>
                  <a:pt x="308610" y="936308"/>
                  <a:pt x="300990" y="936308"/>
                </a:cubicBezTo>
                <a:close/>
                <a:moveTo>
                  <a:pt x="322898" y="960120"/>
                </a:moveTo>
                <a:cubicBezTo>
                  <a:pt x="322898" y="970598"/>
                  <a:pt x="322898" y="980123"/>
                  <a:pt x="322898" y="990600"/>
                </a:cubicBezTo>
                <a:cubicBezTo>
                  <a:pt x="227648" y="990600"/>
                  <a:pt x="133350" y="990600"/>
                  <a:pt x="37148" y="990600"/>
                </a:cubicBezTo>
                <a:cubicBezTo>
                  <a:pt x="34290" y="959168"/>
                  <a:pt x="34290" y="959168"/>
                  <a:pt x="60960" y="959168"/>
                </a:cubicBezTo>
                <a:cubicBezTo>
                  <a:pt x="140018" y="959168"/>
                  <a:pt x="219075" y="959168"/>
                  <a:pt x="298133" y="959168"/>
                </a:cubicBezTo>
                <a:cubicBezTo>
                  <a:pt x="306705" y="959168"/>
                  <a:pt x="313373" y="960120"/>
                  <a:pt x="322898" y="960120"/>
                </a:cubicBezTo>
                <a:close/>
                <a:moveTo>
                  <a:pt x="37148" y="762000"/>
                </a:moveTo>
                <a:cubicBezTo>
                  <a:pt x="37148" y="752475"/>
                  <a:pt x="37148" y="742950"/>
                  <a:pt x="37148" y="731520"/>
                </a:cubicBezTo>
                <a:cubicBezTo>
                  <a:pt x="133350" y="731520"/>
                  <a:pt x="227648" y="731520"/>
                  <a:pt x="323850" y="731520"/>
                </a:cubicBezTo>
                <a:cubicBezTo>
                  <a:pt x="323850" y="741998"/>
                  <a:pt x="323850" y="751523"/>
                  <a:pt x="323850" y="762000"/>
                </a:cubicBezTo>
                <a:cubicBezTo>
                  <a:pt x="227648" y="762000"/>
                  <a:pt x="133350" y="762000"/>
                  <a:pt x="37148" y="762000"/>
                </a:cubicBezTo>
                <a:close/>
                <a:moveTo>
                  <a:pt x="322898" y="789623"/>
                </a:moveTo>
                <a:cubicBezTo>
                  <a:pt x="322898" y="799148"/>
                  <a:pt x="322898" y="808673"/>
                  <a:pt x="322898" y="820103"/>
                </a:cubicBezTo>
                <a:cubicBezTo>
                  <a:pt x="315278" y="820103"/>
                  <a:pt x="307658" y="821055"/>
                  <a:pt x="300038" y="821055"/>
                </a:cubicBezTo>
                <a:cubicBezTo>
                  <a:pt x="220028" y="821055"/>
                  <a:pt x="140018" y="821055"/>
                  <a:pt x="60008" y="821055"/>
                </a:cubicBezTo>
                <a:cubicBezTo>
                  <a:pt x="33338" y="821055"/>
                  <a:pt x="33338" y="821055"/>
                  <a:pt x="36195" y="789623"/>
                </a:cubicBezTo>
                <a:cubicBezTo>
                  <a:pt x="133350" y="789623"/>
                  <a:pt x="227648" y="789623"/>
                  <a:pt x="322898" y="789623"/>
                </a:cubicBezTo>
                <a:close/>
                <a:moveTo>
                  <a:pt x="39053" y="647700"/>
                </a:moveTo>
                <a:cubicBezTo>
                  <a:pt x="32385" y="618173"/>
                  <a:pt x="33338" y="616268"/>
                  <a:pt x="61913" y="616268"/>
                </a:cubicBezTo>
                <a:cubicBezTo>
                  <a:pt x="141923" y="616268"/>
                  <a:pt x="221933" y="616268"/>
                  <a:pt x="301943" y="616268"/>
                </a:cubicBezTo>
                <a:cubicBezTo>
                  <a:pt x="308610" y="616268"/>
                  <a:pt x="315278" y="617220"/>
                  <a:pt x="324803" y="617220"/>
                </a:cubicBezTo>
                <a:cubicBezTo>
                  <a:pt x="324803" y="628650"/>
                  <a:pt x="324803" y="637223"/>
                  <a:pt x="324803" y="647700"/>
                </a:cubicBezTo>
                <a:cubicBezTo>
                  <a:pt x="228600" y="647700"/>
                  <a:pt x="133350" y="647700"/>
                  <a:pt x="39053" y="647700"/>
                </a:cubicBezTo>
                <a:close/>
                <a:moveTo>
                  <a:pt x="37148" y="561975"/>
                </a:moveTo>
                <a:cubicBezTo>
                  <a:pt x="131445" y="561975"/>
                  <a:pt x="226695" y="561975"/>
                  <a:pt x="323850" y="561975"/>
                </a:cubicBezTo>
                <a:cubicBezTo>
                  <a:pt x="323850" y="571500"/>
                  <a:pt x="323850" y="581025"/>
                  <a:pt x="323850" y="591503"/>
                </a:cubicBezTo>
                <a:cubicBezTo>
                  <a:pt x="315278" y="591503"/>
                  <a:pt x="307658" y="592455"/>
                  <a:pt x="300990" y="592455"/>
                </a:cubicBezTo>
                <a:cubicBezTo>
                  <a:pt x="220980" y="592455"/>
                  <a:pt x="140970" y="592455"/>
                  <a:pt x="60960" y="592455"/>
                </a:cubicBezTo>
                <a:cubicBezTo>
                  <a:pt x="34290" y="593408"/>
                  <a:pt x="34290" y="593408"/>
                  <a:pt x="37148" y="561975"/>
                </a:cubicBezTo>
                <a:close/>
                <a:moveTo>
                  <a:pt x="60960" y="1073468"/>
                </a:moveTo>
                <a:cubicBezTo>
                  <a:pt x="140970" y="1073468"/>
                  <a:pt x="220980" y="1073468"/>
                  <a:pt x="300990" y="1073468"/>
                </a:cubicBezTo>
                <a:cubicBezTo>
                  <a:pt x="308610" y="1073468"/>
                  <a:pt x="316230" y="1074420"/>
                  <a:pt x="323850" y="1074420"/>
                </a:cubicBezTo>
                <a:cubicBezTo>
                  <a:pt x="323850" y="1084898"/>
                  <a:pt x="323850" y="1094423"/>
                  <a:pt x="323850" y="1103948"/>
                </a:cubicBezTo>
                <a:cubicBezTo>
                  <a:pt x="228600" y="1103948"/>
                  <a:pt x="133350" y="1103948"/>
                  <a:pt x="37148" y="1103948"/>
                </a:cubicBezTo>
                <a:cubicBezTo>
                  <a:pt x="34290" y="1074420"/>
                  <a:pt x="34290" y="1073468"/>
                  <a:pt x="60960" y="1073468"/>
                </a:cubicBezTo>
                <a:close/>
                <a:moveTo>
                  <a:pt x="323850" y="533400"/>
                </a:moveTo>
                <a:cubicBezTo>
                  <a:pt x="228600" y="533400"/>
                  <a:pt x="133350" y="533400"/>
                  <a:pt x="38100" y="533400"/>
                </a:cubicBezTo>
                <a:cubicBezTo>
                  <a:pt x="33338" y="503873"/>
                  <a:pt x="33338" y="502920"/>
                  <a:pt x="60008" y="502920"/>
                </a:cubicBezTo>
                <a:cubicBezTo>
                  <a:pt x="140970" y="502920"/>
                  <a:pt x="220980" y="502920"/>
                  <a:pt x="301943" y="502920"/>
                </a:cubicBezTo>
                <a:cubicBezTo>
                  <a:pt x="308610" y="502920"/>
                  <a:pt x="315278" y="503873"/>
                  <a:pt x="324803" y="504825"/>
                </a:cubicBezTo>
                <a:cubicBezTo>
                  <a:pt x="323850" y="514350"/>
                  <a:pt x="323850" y="522923"/>
                  <a:pt x="323850" y="533400"/>
                </a:cubicBezTo>
                <a:close/>
                <a:moveTo>
                  <a:pt x="38100" y="447675"/>
                </a:moveTo>
                <a:cubicBezTo>
                  <a:pt x="132398" y="447675"/>
                  <a:pt x="227648" y="447675"/>
                  <a:pt x="322898" y="447675"/>
                </a:cubicBezTo>
                <a:cubicBezTo>
                  <a:pt x="322898" y="457200"/>
                  <a:pt x="322898" y="465773"/>
                  <a:pt x="322898" y="477203"/>
                </a:cubicBezTo>
                <a:cubicBezTo>
                  <a:pt x="315278" y="478155"/>
                  <a:pt x="308610" y="479108"/>
                  <a:pt x="300990" y="479108"/>
                </a:cubicBezTo>
                <a:cubicBezTo>
                  <a:pt x="220028" y="479108"/>
                  <a:pt x="140018" y="479108"/>
                  <a:pt x="59055" y="479108"/>
                </a:cubicBezTo>
                <a:cubicBezTo>
                  <a:pt x="34290" y="479108"/>
                  <a:pt x="33338" y="477203"/>
                  <a:pt x="38100" y="447675"/>
                </a:cubicBezTo>
                <a:close/>
                <a:moveTo>
                  <a:pt x="37148" y="218123"/>
                </a:moveTo>
                <a:cubicBezTo>
                  <a:pt x="132398" y="218123"/>
                  <a:pt x="226695" y="218123"/>
                  <a:pt x="322898" y="218123"/>
                </a:cubicBezTo>
                <a:cubicBezTo>
                  <a:pt x="322898" y="227648"/>
                  <a:pt x="322898" y="237173"/>
                  <a:pt x="322898" y="248603"/>
                </a:cubicBezTo>
                <a:cubicBezTo>
                  <a:pt x="315278" y="248603"/>
                  <a:pt x="307658" y="249555"/>
                  <a:pt x="300038" y="249555"/>
                </a:cubicBezTo>
                <a:cubicBezTo>
                  <a:pt x="220028" y="249555"/>
                  <a:pt x="140018" y="249555"/>
                  <a:pt x="60008" y="249555"/>
                </a:cubicBezTo>
                <a:cubicBezTo>
                  <a:pt x="34290" y="250508"/>
                  <a:pt x="34290" y="249555"/>
                  <a:pt x="37148" y="218123"/>
                </a:cubicBezTo>
                <a:close/>
                <a:moveTo>
                  <a:pt x="61913" y="273368"/>
                </a:moveTo>
                <a:cubicBezTo>
                  <a:pt x="140970" y="273368"/>
                  <a:pt x="220028" y="273368"/>
                  <a:pt x="299085" y="273368"/>
                </a:cubicBezTo>
                <a:cubicBezTo>
                  <a:pt x="306705" y="273368"/>
                  <a:pt x="314325" y="274320"/>
                  <a:pt x="323850" y="274320"/>
                </a:cubicBezTo>
                <a:cubicBezTo>
                  <a:pt x="323850" y="285750"/>
                  <a:pt x="323850" y="294323"/>
                  <a:pt x="323850" y="304800"/>
                </a:cubicBezTo>
                <a:cubicBezTo>
                  <a:pt x="227648" y="304800"/>
                  <a:pt x="133350" y="304800"/>
                  <a:pt x="39053" y="304800"/>
                </a:cubicBezTo>
                <a:cubicBezTo>
                  <a:pt x="32385" y="275273"/>
                  <a:pt x="33338" y="273368"/>
                  <a:pt x="61913" y="273368"/>
                </a:cubicBezTo>
                <a:close/>
                <a:moveTo>
                  <a:pt x="322898" y="332423"/>
                </a:moveTo>
                <a:cubicBezTo>
                  <a:pt x="322898" y="341948"/>
                  <a:pt x="322898" y="351473"/>
                  <a:pt x="322898" y="362903"/>
                </a:cubicBezTo>
                <a:cubicBezTo>
                  <a:pt x="315278" y="362903"/>
                  <a:pt x="307658" y="363855"/>
                  <a:pt x="300038" y="363855"/>
                </a:cubicBezTo>
                <a:cubicBezTo>
                  <a:pt x="220028" y="363855"/>
                  <a:pt x="140018" y="363855"/>
                  <a:pt x="60008" y="363855"/>
                </a:cubicBezTo>
                <a:cubicBezTo>
                  <a:pt x="33338" y="363855"/>
                  <a:pt x="33338" y="363855"/>
                  <a:pt x="36195" y="332423"/>
                </a:cubicBezTo>
                <a:cubicBezTo>
                  <a:pt x="133350" y="332423"/>
                  <a:pt x="227648" y="332423"/>
                  <a:pt x="322898" y="332423"/>
                </a:cubicBezTo>
                <a:close/>
                <a:moveTo>
                  <a:pt x="60960" y="387668"/>
                </a:moveTo>
                <a:cubicBezTo>
                  <a:pt x="140970" y="387668"/>
                  <a:pt x="220980" y="387668"/>
                  <a:pt x="300990" y="387668"/>
                </a:cubicBezTo>
                <a:cubicBezTo>
                  <a:pt x="307658" y="387668"/>
                  <a:pt x="314325" y="388620"/>
                  <a:pt x="323850" y="388620"/>
                </a:cubicBezTo>
                <a:cubicBezTo>
                  <a:pt x="323850" y="400050"/>
                  <a:pt x="323850" y="408623"/>
                  <a:pt x="323850" y="419100"/>
                </a:cubicBezTo>
                <a:cubicBezTo>
                  <a:pt x="227648" y="419100"/>
                  <a:pt x="133350" y="419100"/>
                  <a:pt x="39053" y="419100"/>
                </a:cubicBezTo>
                <a:cubicBezTo>
                  <a:pt x="32385" y="389573"/>
                  <a:pt x="33338" y="387668"/>
                  <a:pt x="60960" y="387668"/>
                </a:cubicBezTo>
                <a:close/>
                <a:moveTo>
                  <a:pt x="60960" y="844868"/>
                </a:moveTo>
                <a:cubicBezTo>
                  <a:pt x="140970" y="844868"/>
                  <a:pt x="220980" y="844868"/>
                  <a:pt x="300990" y="844868"/>
                </a:cubicBezTo>
                <a:cubicBezTo>
                  <a:pt x="308610" y="844868"/>
                  <a:pt x="316230" y="845820"/>
                  <a:pt x="324803" y="845820"/>
                </a:cubicBezTo>
                <a:cubicBezTo>
                  <a:pt x="324803" y="856298"/>
                  <a:pt x="324803" y="864870"/>
                  <a:pt x="324803" y="875348"/>
                </a:cubicBezTo>
                <a:cubicBezTo>
                  <a:pt x="229553" y="875348"/>
                  <a:pt x="135255" y="875348"/>
                  <a:pt x="40005" y="875348"/>
                </a:cubicBezTo>
                <a:cubicBezTo>
                  <a:pt x="31433" y="848678"/>
                  <a:pt x="33338" y="844868"/>
                  <a:pt x="60960" y="844868"/>
                </a:cubicBezTo>
                <a:close/>
                <a:moveTo>
                  <a:pt x="37148" y="1019175"/>
                </a:moveTo>
                <a:cubicBezTo>
                  <a:pt x="131445" y="1019175"/>
                  <a:pt x="226695" y="1019175"/>
                  <a:pt x="323850" y="1019175"/>
                </a:cubicBezTo>
                <a:cubicBezTo>
                  <a:pt x="323850" y="1028700"/>
                  <a:pt x="323850" y="1037273"/>
                  <a:pt x="323850" y="1049655"/>
                </a:cubicBezTo>
                <a:cubicBezTo>
                  <a:pt x="287655" y="1049655"/>
                  <a:pt x="253365" y="1049655"/>
                  <a:pt x="219075" y="1049655"/>
                </a:cubicBezTo>
                <a:cubicBezTo>
                  <a:pt x="166688" y="1049655"/>
                  <a:pt x="114300" y="1048703"/>
                  <a:pt x="61913" y="1049655"/>
                </a:cubicBezTo>
                <a:cubicBezTo>
                  <a:pt x="38100" y="1051560"/>
                  <a:pt x="31433" y="1042988"/>
                  <a:pt x="37148" y="101917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4" name="Freeform: Shape 1143">
            <a:extLst>
              <a:ext uri="{FF2B5EF4-FFF2-40B4-BE49-F238E27FC236}">
                <a16:creationId xmlns:a16="http://schemas.microsoft.com/office/drawing/2014/main" id="{FC3DC54F-7F9F-49D6-BE67-8B5EDDC497FE}"/>
              </a:ext>
            </a:extLst>
          </p:cNvPr>
          <p:cNvSpPr/>
          <p:nvPr/>
        </p:nvSpPr>
        <p:spPr>
          <a:xfrm>
            <a:off x="7999446" y="5156343"/>
            <a:ext cx="338721" cy="945267"/>
          </a:xfrm>
          <a:custGeom>
            <a:avLst/>
            <a:gdLst>
              <a:gd name="connsiteX0" fmla="*/ 417195 w 409575"/>
              <a:gd name="connsiteY0" fmla="*/ 1149668 h 1143000"/>
              <a:gd name="connsiteX1" fmla="*/ 417195 w 409575"/>
              <a:gd name="connsiteY1" fmla="*/ 0 h 1143000"/>
              <a:gd name="connsiteX2" fmla="*/ 0 w 409575"/>
              <a:gd name="connsiteY2" fmla="*/ 0 h 1143000"/>
              <a:gd name="connsiteX3" fmla="*/ 0 w 409575"/>
              <a:gd name="connsiteY3" fmla="*/ 1149668 h 1143000"/>
              <a:gd name="connsiteX4" fmla="*/ 417195 w 409575"/>
              <a:gd name="connsiteY4" fmla="*/ 1149668 h 1143000"/>
              <a:gd name="connsiteX5" fmla="*/ 342900 w 409575"/>
              <a:gd name="connsiteY5" fmla="*/ 1091565 h 1143000"/>
              <a:gd name="connsiteX6" fmla="*/ 342900 w 409575"/>
              <a:gd name="connsiteY6" fmla="*/ 921068 h 1143000"/>
              <a:gd name="connsiteX7" fmla="*/ 383858 w 409575"/>
              <a:gd name="connsiteY7" fmla="*/ 951548 h 1143000"/>
              <a:gd name="connsiteX8" fmla="*/ 383858 w 409575"/>
              <a:gd name="connsiteY8" fmla="*/ 1061085 h 1143000"/>
              <a:gd name="connsiteX9" fmla="*/ 342900 w 409575"/>
              <a:gd name="connsiteY9" fmla="*/ 1091565 h 1143000"/>
              <a:gd name="connsiteX10" fmla="*/ 382905 w 409575"/>
              <a:gd name="connsiteY10" fmla="*/ 879158 h 1143000"/>
              <a:gd name="connsiteX11" fmla="*/ 343852 w 409575"/>
              <a:gd name="connsiteY11" fmla="*/ 894398 h 1143000"/>
              <a:gd name="connsiteX12" fmla="*/ 343852 w 409575"/>
              <a:gd name="connsiteY12" fmla="*/ 727710 h 1143000"/>
              <a:gd name="connsiteX13" fmla="*/ 367665 w 409575"/>
              <a:gd name="connsiteY13" fmla="*/ 728663 h 1143000"/>
              <a:gd name="connsiteX14" fmla="*/ 382905 w 409575"/>
              <a:gd name="connsiteY14" fmla="*/ 741998 h 1143000"/>
              <a:gd name="connsiteX15" fmla="*/ 382905 w 409575"/>
              <a:gd name="connsiteY15" fmla="*/ 879158 h 1143000"/>
              <a:gd name="connsiteX16" fmla="*/ 342900 w 409575"/>
              <a:gd name="connsiteY16" fmla="*/ 139065 h 1143000"/>
              <a:gd name="connsiteX17" fmla="*/ 382905 w 409575"/>
              <a:gd name="connsiteY17" fmla="*/ 139065 h 1143000"/>
              <a:gd name="connsiteX18" fmla="*/ 382905 w 409575"/>
              <a:gd name="connsiteY18" fmla="*/ 225743 h 1143000"/>
              <a:gd name="connsiteX19" fmla="*/ 382905 w 409575"/>
              <a:gd name="connsiteY19" fmla="*/ 268605 h 1143000"/>
              <a:gd name="connsiteX20" fmla="*/ 342900 w 409575"/>
              <a:gd name="connsiteY20" fmla="*/ 301943 h 1143000"/>
              <a:gd name="connsiteX21" fmla="*/ 342900 w 409575"/>
              <a:gd name="connsiteY21" fmla="*/ 139065 h 1143000"/>
              <a:gd name="connsiteX22" fmla="*/ 382905 w 409575"/>
              <a:gd name="connsiteY22" fmla="*/ 470535 h 1143000"/>
              <a:gd name="connsiteX23" fmla="*/ 342900 w 409575"/>
              <a:gd name="connsiteY23" fmla="*/ 501015 h 1143000"/>
              <a:gd name="connsiteX24" fmla="*/ 342900 w 409575"/>
              <a:gd name="connsiteY24" fmla="*/ 340043 h 1143000"/>
              <a:gd name="connsiteX25" fmla="*/ 382905 w 409575"/>
              <a:gd name="connsiteY25" fmla="*/ 370522 h 1143000"/>
              <a:gd name="connsiteX26" fmla="*/ 382905 w 409575"/>
              <a:gd name="connsiteY26" fmla="*/ 470535 h 1143000"/>
              <a:gd name="connsiteX27" fmla="*/ 342900 w 409575"/>
              <a:gd name="connsiteY27" fmla="*/ 531495 h 1143000"/>
              <a:gd name="connsiteX28" fmla="*/ 383858 w 409575"/>
              <a:gd name="connsiteY28" fmla="*/ 559118 h 1143000"/>
              <a:gd name="connsiteX29" fmla="*/ 383858 w 409575"/>
              <a:gd name="connsiteY29" fmla="*/ 690563 h 1143000"/>
              <a:gd name="connsiteX30" fmla="*/ 342900 w 409575"/>
              <a:gd name="connsiteY30" fmla="*/ 690563 h 1143000"/>
              <a:gd name="connsiteX31" fmla="*/ 342900 w 409575"/>
              <a:gd name="connsiteY31" fmla="*/ 531495 h 1143000"/>
              <a:gd name="connsiteX32" fmla="*/ 263842 w 409575"/>
              <a:gd name="connsiteY32" fmla="*/ 139065 h 1143000"/>
              <a:gd name="connsiteX33" fmla="*/ 305752 w 409575"/>
              <a:gd name="connsiteY33" fmla="*/ 139065 h 1143000"/>
              <a:gd name="connsiteX34" fmla="*/ 305752 w 409575"/>
              <a:gd name="connsiteY34" fmla="*/ 250508 h 1143000"/>
              <a:gd name="connsiteX35" fmla="*/ 305752 w 409575"/>
              <a:gd name="connsiteY35" fmla="*/ 278130 h 1143000"/>
              <a:gd name="connsiteX36" fmla="*/ 277177 w 409575"/>
              <a:gd name="connsiteY36" fmla="*/ 302895 h 1143000"/>
              <a:gd name="connsiteX37" fmla="*/ 264795 w 409575"/>
              <a:gd name="connsiteY37" fmla="*/ 289560 h 1143000"/>
              <a:gd name="connsiteX38" fmla="*/ 263842 w 409575"/>
              <a:gd name="connsiteY38" fmla="*/ 139065 h 1143000"/>
              <a:gd name="connsiteX39" fmla="*/ 284798 w 409575"/>
              <a:gd name="connsiteY39" fmla="*/ 526733 h 1143000"/>
              <a:gd name="connsiteX40" fmla="*/ 306705 w 409575"/>
              <a:gd name="connsiteY40" fmla="*/ 549593 h 1143000"/>
              <a:gd name="connsiteX41" fmla="*/ 306705 w 409575"/>
              <a:gd name="connsiteY41" fmla="*/ 691515 h 1143000"/>
              <a:gd name="connsiteX42" fmla="*/ 264795 w 409575"/>
              <a:gd name="connsiteY42" fmla="*/ 691515 h 1143000"/>
              <a:gd name="connsiteX43" fmla="*/ 264795 w 409575"/>
              <a:gd name="connsiteY43" fmla="*/ 602933 h 1143000"/>
              <a:gd name="connsiteX44" fmla="*/ 264795 w 409575"/>
              <a:gd name="connsiteY44" fmla="*/ 550545 h 1143000"/>
              <a:gd name="connsiteX45" fmla="*/ 284798 w 409575"/>
              <a:gd name="connsiteY45" fmla="*/ 526733 h 1143000"/>
              <a:gd name="connsiteX46" fmla="*/ 230505 w 409575"/>
              <a:gd name="connsiteY46" fmla="*/ 1012508 h 1143000"/>
              <a:gd name="connsiteX47" fmla="*/ 230505 w 409575"/>
              <a:gd name="connsiteY47" fmla="*/ 1079183 h 1143000"/>
              <a:gd name="connsiteX48" fmla="*/ 210502 w 409575"/>
              <a:gd name="connsiteY48" fmla="*/ 1093470 h 1143000"/>
              <a:gd name="connsiteX49" fmla="*/ 187642 w 409575"/>
              <a:gd name="connsiteY49" fmla="*/ 1079183 h 1143000"/>
              <a:gd name="connsiteX50" fmla="*/ 187642 w 409575"/>
              <a:gd name="connsiteY50" fmla="*/ 919163 h 1143000"/>
              <a:gd name="connsiteX51" fmla="*/ 230505 w 409575"/>
              <a:gd name="connsiteY51" fmla="*/ 919163 h 1143000"/>
              <a:gd name="connsiteX52" fmla="*/ 230505 w 409575"/>
              <a:gd name="connsiteY52" fmla="*/ 1012508 h 1143000"/>
              <a:gd name="connsiteX53" fmla="*/ 187642 w 409575"/>
              <a:gd name="connsiteY53" fmla="*/ 351472 h 1143000"/>
              <a:gd name="connsiteX54" fmla="*/ 200977 w 409575"/>
              <a:gd name="connsiteY54" fmla="*/ 338138 h 1143000"/>
              <a:gd name="connsiteX55" fmla="*/ 229552 w 409575"/>
              <a:gd name="connsiteY55" fmla="*/ 337185 h 1143000"/>
              <a:gd name="connsiteX56" fmla="*/ 229552 w 409575"/>
              <a:gd name="connsiteY56" fmla="*/ 490538 h 1143000"/>
              <a:gd name="connsiteX57" fmla="*/ 208598 w 409575"/>
              <a:gd name="connsiteY57" fmla="*/ 502920 h 1143000"/>
              <a:gd name="connsiteX58" fmla="*/ 187642 w 409575"/>
              <a:gd name="connsiteY58" fmla="*/ 490538 h 1143000"/>
              <a:gd name="connsiteX59" fmla="*/ 187642 w 409575"/>
              <a:gd name="connsiteY59" fmla="*/ 351472 h 1143000"/>
              <a:gd name="connsiteX60" fmla="*/ 187642 w 409575"/>
              <a:gd name="connsiteY60" fmla="*/ 743903 h 1143000"/>
              <a:gd name="connsiteX61" fmla="*/ 227648 w 409575"/>
              <a:gd name="connsiteY61" fmla="*/ 727710 h 1143000"/>
              <a:gd name="connsiteX62" fmla="*/ 227648 w 409575"/>
              <a:gd name="connsiteY62" fmla="*/ 893445 h 1143000"/>
              <a:gd name="connsiteX63" fmla="*/ 202883 w 409575"/>
              <a:gd name="connsiteY63" fmla="*/ 893445 h 1143000"/>
              <a:gd name="connsiteX64" fmla="*/ 186690 w 409575"/>
              <a:gd name="connsiteY64" fmla="*/ 878205 h 1143000"/>
              <a:gd name="connsiteX65" fmla="*/ 187642 w 409575"/>
              <a:gd name="connsiteY65" fmla="*/ 743903 h 1143000"/>
              <a:gd name="connsiteX66" fmla="*/ 114300 w 409575"/>
              <a:gd name="connsiteY66" fmla="*/ 139065 h 1143000"/>
              <a:gd name="connsiteX67" fmla="*/ 154305 w 409575"/>
              <a:gd name="connsiteY67" fmla="*/ 139065 h 1143000"/>
              <a:gd name="connsiteX68" fmla="*/ 154305 w 409575"/>
              <a:gd name="connsiteY68" fmla="*/ 230505 h 1143000"/>
              <a:gd name="connsiteX69" fmla="*/ 154305 w 409575"/>
              <a:gd name="connsiteY69" fmla="*/ 269558 h 1143000"/>
              <a:gd name="connsiteX70" fmla="*/ 114300 w 409575"/>
              <a:gd name="connsiteY70" fmla="*/ 301943 h 1143000"/>
              <a:gd name="connsiteX71" fmla="*/ 114300 w 409575"/>
              <a:gd name="connsiteY71" fmla="*/ 139065 h 1143000"/>
              <a:gd name="connsiteX72" fmla="*/ 114300 w 409575"/>
              <a:gd name="connsiteY72" fmla="*/ 339090 h 1143000"/>
              <a:gd name="connsiteX73" fmla="*/ 130492 w 409575"/>
              <a:gd name="connsiteY73" fmla="*/ 337185 h 1143000"/>
              <a:gd name="connsiteX74" fmla="*/ 155258 w 409575"/>
              <a:gd name="connsiteY74" fmla="*/ 360997 h 1143000"/>
              <a:gd name="connsiteX75" fmla="*/ 155258 w 409575"/>
              <a:gd name="connsiteY75" fmla="*/ 472440 h 1143000"/>
              <a:gd name="connsiteX76" fmla="*/ 115252 w 409575"/>
              <a:gd name="connsiteY76" fmla="*/ 501015 h 1143000"/>
              <a:gd name="connsiteX77" fmla="*/ 114300 w 409575"/>
              <a:gd name="connsiteY77" fmla="*/ 339090 h 1143000"/>
              <a:gd name="connsiteX78" fmla="*/ 154305 w 409575"/>
              <a:gd name="connsiteY78" fmla="*/ 691515 h 1143000"/>
              <a:gd name="connsiteX79" fmla="*/ 114300 w 409575"/>
              <a:gd name="connsiteY79" fmla="*/ 691515 h 1143000"/>
              <a:gd name="connsiteX80" fmla="*/ 114300 w 409575"/>
              <a:gd name="connsiteY80" fmla="*/ 530543 h 1143000"/>
              <a:gd name="connsiteX81" fmla="*/ 154305 w 409575"/>
              <a:gd name="connsiteY81" fmla="*/ 559118 h 1143000"/>
              <a:gd name="connsiteX82" fmla="*/ 154305 w 409575"/>
              <a:gd name="connsiteY82" fmla="*/ 691515 h 1143000"/>
              <a:gd name="connsiteX83" fmla="*/ 114300 w 409575"/>
              <a:gd name="connsiteY83" fmla="*/ 727710 h 1143000"/>
              <a:gd name="connsiteX84" fmla="*/ 139065 w 409575"/>
              <a:gd name="connsiteY84" fmla="*/ 728663 h 1143000"/>
              <a:gd name="connsiteX85" fmla="*/ 154305 w 409575"/>
              <a:gd name="connsiteY85" fmla="*/ 741998 h 1143000"/>
              <a:gd name="connsiteX86" fmla="*/ 154305 w 409575"/>
              <a:gd name="connsiteY86" fmla="*/ 879158 h 1143000"/>
              <a:gd name="connsiteX87" fmla="*/ 114300 w 409575"/>
              <a:gd name="connsiteY87" fmla="*/ 894398 h 1143000"/>
              <a:gd name="connsiteX88" fmla="*/ 114300 w 409575"/>
              <a:gd name="connsiteY88" fmla="*/ 72771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09575" h="1143000">
                <a:moveTo>
                  <a:pt x="417195" y="1149668"/>
                </a:moveTo>
                <a:cubicBezTo>
                  <a:pt x="417195" y="764858"/>
                  <a:pt x="417195" y="381953"/>
                  <a:pt x="417195" y="0"/>
                </a:cubicBezTo>
                <a:cubicBezTo>
                  <a:pt x="276225" y="0"/>
                  <a:pt x="139065" y="0"/>
                  <a:pt x="0" y="0"/>
                </a:cubicBezTo>
                <a:cubicBezTo>
                  <a:pt x="0" y="384810"/>
                  <a:pt x="0" y="766763"/>
                  <a:pt x="0" y="1149668"/>
                </a:cubicBezTo>
                <a:lnTo>
                  <a:pt x="417195" y="1149668"/>
                </a:lnTo>
                <a:close/>
                <a:moveTo>
                  <a:pt x="342900" y="1091565"/>
                </a:moveTo>
                <a:cubicBezTo>
                  <a:pt x="342900" y="1034415"/>
                  <a:pt x="342900" y="977265"/>
                  <a:pt x="342900" y="921068"/>
                </a:cubicBezTo>
                <a:cubicBezTo>
                  <a:pt x="382905" y="914400"/>
                  <a:pt x="383858" y="914400"/>
                  <a:pt x="383858" y="951548"/>
                </a:cubicBezTo>
                <a:cubicBezTo>
                  <a:pt x="383858" y="987743"/>
                  <a:pt x="383858" y="1023938"/>
                  <a:pt x="383858" y="1061085"/>
                </a:cubicBezTo>
                <a:cubicBezTo>
                  <a:pt x="382905" y="1096328"/>
                  <a:pt x="382905" y="1097280"/>
                  <a:pt x="342900" y="1091565"/>
                </a:cubicBezTo>
                <a:close/>
                <a:moveTo>
                  <a:pt x="382905" y="879158"/>
                </a:moveTo>
                <a:cubicBezTo>
                  <a:pt x="381000" y="906780"/>
                  <a:pt x="358140" y="887730"/>
                  <a:pt x="343852" y="894398"/>
                </a:cubicBezTo>
                <a:cubicBezTo>
                  <a:pt x="343852" y="838200"/>
                  <a:pt x="343852" y="784860"/>
                  <a:pt x="343852" y="727710"/>
                </a:cubicBezTo>
                <a:cubicBezTo>
                  <a:pt x="353377" y="727710"/>
                  <a:pt x="360998" y="725805"/>
                  <a:pt x="367665" y="728663"/>
                </a:cubicBezTo>
                <a:cubicBezTo>
                  <a:pt x="373380" y="730568"/>
                  <a:pt x="382905" y="737235"/>
                  <a:pt x="382905" y="741998"/>
                </a:cubicBezTo>
                <a:cubicBezTo>
                  <a:pt x="383858" y="787718"/>
                  <a:pt x="384810" y="833438"/>
                  <a:pt x="382905" y="879158"/>
                </a:cubicBezTo>
                <a:close/>
                <a:moveTo>
                  <a:pt x="342900" y="139065"/>
                </a:moveTo>
                <a:cubicBezTo>
                  <a:pt x="356235" y="139065"/>
                  <a:pt x="367665" y="139065"/>
                  <a:pt x="382905" y="139065"/>
                </a:cubicBezTo>
                <a:cubicBezTo>
                  <a:pt x="382905" y="168593"/>
                  <a:pt x="382905" y="197168"/>
                  <a:pt x="382905" y="225743"/>
                </a:cubicBezTo>
                <a:cubicBezTo>
                  <a:pt x="382905" y="240030"/>
                  <a:pt x="382905" y="254318"/>
                  <a:pt x="382905" y="268605"/>
                </a:cubicBezTo>
                <a:cubicBezTo>
                  <a:pt x="382905" y="305753"/>
                  <a:pt x="382905" y="305753"/>
                  <a:pt x="342900" y="301943"/>
                </a:cubicBezTo>
                <a:cubicBezTo>
                  <a:pt x="342900" y="246698"/>
                  <a:pt x="342900" y="193358"/>
                  <a:pt x="342900" y="139065"/>
                </a:cubicBezTo>
                <a:close/>
                <a:moveTo>
                  <a:pt x="382905" y="470535"/>
                </a:moveTo>
                <a:cubicBezTo>
                  <a:pt x="382905" y="506730"/>
                  <a:pt x="382905" y="506730"/>
                  <a:pt x="342900" y="501015"/>
                </a:cubicBezTo>
                <a:cubicBezTo>
                  <a:pt x="342900" y="447675"/>
                  <a:pt x="342900" y="393383"/>
                  <a:pt x="342900" y="340043"/>
                </a:cubicBezTo>
                <a:cubicBezTo>
                  <a:pt x="382905" y="333375"/>
                  <a:pt x="382905" y="333375"/>
                  <a:pt x="382905" y="370522"/>
                </a:cubicBezTo>
                <a:cubicBezTo>
                  <a:pt x="382905" y="403860"/>
                  <a:pt x="382905" y="437197"/>
                  <a:pt x="382905" y="470535"/>
                </a:cubicBezTo>
                <a:close/>
                <a:moveTo>
                  <a:pt x="342900" y="531495"/>
                </a:moveTo>
                <a:cubicBezTo>
                  <a:pt x="378142" y="521018"/>
                  <a:pt x="383858" y="523875"/>
                  <a:pt x="383858" y="559118"/>
                </a:cubicBezTo>
                <a:cubicBezTo>
                  <a:pt x="383858" y="601980"/>
                  <a:pt x="383858" y="645795"/>
                  <a:pt x="383858" y="690563"/>
                </a:cubicBezTo>
                <a:cubicBezTo>
                  <a:pt x="368617" y="690563"/>
                  <a:pt x="356235" y="690563"/>
                  <a:pt x="342900" y="690563"/>
                </a:cubicBezTo>
                <a:cubicBezTo>
                  <a:pt x="342900" y="637223"/>
                  <a:pt x="342900" y="584835"/>
                  <a:pt x="342900" y="531495"/>
                </a:cubicBezTo>
                <a:close/>
                <a:moveTo>
                  <a:pt x="263842" y="139065"/>
                </a:moveTo>
                <a:cubicBezTo>
                  <a:pt x="279083" y="139065"/>
                  <a:pt x="290512" y="139065"/>
                  <a:pt x="305752" y="139065"/>
                </a:cubicBezTo>
                <a:cubicBezTo>
                  <a:pt x="305752" y="177165"/>
                  <a:pt x="305752" y="214313"/>
                  <a:pt x="305752" y="250508"/>
                </a:cubicBezTo>
                <a:cubicBezTo>
                  <a:pt x="305752" y="260033"/>
                  <a:pt x="305752" y="268605"/>
                  <a:pt x="305752" y="278130"/>
                </a:cubicBezTo>
                <a:cubicBezTo>
                  <a:pt x="305752" y="303847"/>
                  <a:pt x="301942" y="307658"/>
                  <a:pt x="277177" y="302895"/>
                </a:cubicBezTo>
                <a:cubicBezTo>
                  <a:pt x="272415" y="301943"/>
                  <a:pt x="264795" y="294323"/>
                  <a:pt x="264795" y="289560"/>
                </a:cubicBezTo>
                <a:cubicBezTo>
                  <a:pt x="263842" y="240030"/>
                  <a:pt x="263842" y="190500"/>
                  <a:pt x="263842" y="139065"/>
                </a:cubicBezTo>
                <a:close/>
                <a:moveTo>
                  <a:pt x="284798" y="526733"/>
                </a:moveTo>
                <a:cubicBezTo>
                  <a:pt x="301942" y="526733"/>
                  <a:pt x="306705" y="533400"/>
                  <a:pt x="306705" y="549593"/>
                </a:cubicBezTo>
                <a:cubicBezTo>
                  <a:pt x="305752" y="596265"/>
                  <a:pt x="306705" y="641985"/>
                  <a:pt x="306705" y="691515"/>
                </a:cubicBezTo>
                <a:cubicBezTo>
                  <a:pt x="291465" y="691515"/>
                  <a:pt x="280035" y="691515"/>
                  <a:pt x="264795" y="691515"/>
                </a:cubicBezTo>
                <a:cubicBezTo>
                  <a:pt x="264795" y="661035"/>
                  <a:pt x="264795" y="631508"/>
                  <a:pt x="264795" y="602933"/>
                </a:cubicBezTo>
                <a:cubicBezTo>
                  <a:pt x="264795" y="585788"/>
                  <a:pt x="265748" y="567690"/>
                  <a:pt x="264795" y="550545"/>
                </a:cubicBezTo>
                <a:cubicBezTo>
                  <a:pt x="262890" y="534353"/>
                  <a:pt x="267652" y="526733"/>
                  <a:pt x="284798" y="526733"/>
                </a:cubicBezTo>
                <a:close/>
                <a:moveTo>
                  <a:pt x="230505" y="1012508"/>
                </a:moveTo>
                <a:cubicBezTo>
                  <a:pt x="230505" y="1034415"/>
                  <a:pt x="230505" y="1056323"/>
                  <a:pt x="230505" y="1079183"/>
                </a:cubicBezTo>
                <a:cubicBezTo>
                  <a:pt x="230505" y="1094423"/>
                  <a:pt x="220980" y="1094423"/>
                  <a:pt x="210502" y="1093470"/>
                </a:cubicBezTo>
                <a:cubicBezTo>
                  <a:pt x="200025" y="1093470"/>
                  <a:pt x="187642" y="1096328"/>
                  <a:pt x="187642" y="1079183"/>
                </a:cubicBezTo>
                <a:cubicBezTo>
                  <a:pt x="187642" y="1026795"/>
                  <a:pt x="187642" y="974408"/>
                  <a:pt x="187642" y="919163"/>
                </a:cubicBezTo>
                <a:cubicBezTo>
                  <a:pt x="202883" y="919163"/>
                  <a:pt x="215265" y="919163"/>
                  <a:pt x="230505" y="919163"/>
                </a:cubicBezTo>
                <a:cubicBezTo>
                  <a:pt x="230505" y="951548"/>
                  <a:pt x="230505" y="982027"/>
                  <a:pt x="230505" y="1012508"/>
                </a:cubicBezTo>
                <a:close/>
                <a:moveTo>
                  <a:pt x="187642" y="351472"/>
                </a:moveTo>
                <a:cubicBezTo>
                  <a:pt x="187642" y="346710"/>
                  <a:pt x="195262" y="340043"/>
                  <a:pt x="200977" y="338138"/>
                </a:cubicBezTo>
                <a:cubicBezTo>
                  <a:pt x="208598" y="336233"/>
                  <a:pt x="217170" y="337185"/>
                  <a:pt x="229552" y="337185"/>
                </a:cubicBezTo>
                <a:cubicBezTo>
                  <a:pt x="229552" y="390525"/>
                  <a:pt x="229552" y="440055"/>
                  <a:pt x="229552" y="490538"/>
                </a:cubicBezTo>
                <a:cubicBezTo>
                  <a:pt x="229552" y="506730"/>
                  <a:pt x="217170" y="504825"/>
                  <a:pt x="208598" y="502920"/>
                </a:cubicBezTo>
                <a:cubicBezTo>
                  <a:pt x="200977" y="501015"/>
                  <a:pt x="187642" y="495300"/>
                  <a:pt x="187642" y="490538"/>
                </a:cubicBezTo>
                <a:cubicBezTo>
                  <a:pt x="186690" y="443865"/>
                  <a:pt x="186690" y="398145"/>
                  <a:pt x="187642" y="351472"/>
                </a:cubicBezTo>
                <a:close/>
                <a:moveTo>
                  <a:pt x="187642" y="743903"/>
                </a:moveTo>
                <a:cubicBezTo>
                  <a:pt x="188595" y="715328"/>
                  <a:pt x="212408" y="733425"/>
                  <a:pt x="227648" y="727710"/>
                </a:cubicBezTo>
                <a:cubicBezTo>
                  <a:pt x="227648" y="783908"/>
                  <a:pt x="227648" y="837248"/>
                  <a:pt x="227648" y="893445"/>
                </a:cubicBezTo>
                <a:cubicBezTo>
                  <a:pt x="218123" y="893445"/>
                  <a:pt x="210502" y="893445"/>
                  <a:pt x="202883" y="893445"/>
                </a:cubicBezTo>
                <a:cubicBezTo>
                  <a:pt x="191452" y="894398"/>
                  <a:pt x="186690" y="889635"/>
                  <a:pt x="186690" y="878205"/>
                </a:cubicBezTo>
                <a:cubicBezTo>
                  <a:pt x="187642" y="833438"/>
                  <a:pt x="185737" y="787718"/>
                  <a:pt x="187642" y="743903"/>
                </a:cubicBezTo>
                <a:close/>
                <a:moveTo>
                  <a:pt x="114300" y="139065"/>
                </a:moveTo>
                <a:cubicBezTo>
                  <a:pt x="127635" y="139065"/>
                  <a:pt x="139065" y="139065"/>
                  <a:pt x="154305" y="139065"/>
                </a:cubicBezTo>
                <a:cubicBezTo>
                  <a:pt x="154305" y="170498"/>
                  <a:pt x="154305" y="200025"/>
                  <a:pt x="154305" y="230505"/>
                </a:cubicBezTo>
                <a:cubicBezTo>
                  <a:pt x="154305" y="243840"/>
                  <a:pt x="154305" y="256223"/>
                  <a:pt x="154305" y="269558"/>
                </a:cubicBezTo>
                <a:cubicBezTo>
                  <a:pt x="154305" y="306705"/>
                  <a:pt x="154305" y="306705"/>
                  <a:pt x="114300" y="301943"/>
                </a:cubicBezTo>
                <a:cubicBezTo>
                  <a:pt x="114300" y="248603"/>
                  <a:pt x="114300" y="195263"/>
                  <a:pt x="114300" y="139065"/>
                </a:cubicBezTo>
                <a:close/>
                <a:moveTo>
                  <a:pt x="114300" y="339090"/>
                </a:moveTo>
                <a:cubicBezTo>
                  <a:pt x="120015" y="338138"/>
                  <a:pt x="124777" y="338138"/>
                  <a:pt x="130492" y="337185"/>
                </a:cubicBezTo>
                <a:cubicBezTo>
                  <a:pt x="148590" y="334328"/>
                  <a:pt x="156210" y="340995"/>
                  <a:pt x="155258" y="360997"/>
                </a:cubicBezTo>
                <a:cubicBezTo>
                  <a:pt x="154305" y="398145"/>
                  <a:pt x="155258" y="435293"/>
                  <a:pt x="155258" y="472440"/>
                </a:cubicBezTo>
                <a:cubicBezTo>
                  <a:pt x="155258" y="506730"/>
                  <a:pt x="152400" y="508635"/>
                  <a:pt x="115252" y="501015"/>
                </a:cubicBezTo>
                <a:cubicBezTo>
                  <a:pt x="114300" y="447675"/>
                  <a:pt x="114300" y="394335"/>
                  <a:pt x="114300" y="339090"/>
                </a:cubicBezTo>
                <a:close/>
                <a:moveTo>
                  <a:pt x="154305" y="691515"/>
                </a:moveTo>
                <a:cubicBezTo>
                  <a:pt x="139065" y="691515"/>
                  <a:pt x="127635" y="691515"/>
                  <a:pt x="114300" y="691515"/>
                </a:cubicBezTo>
                <a:cubicBezTo>
                  <a:pt x="114300" y="637223"/>
                  <a:pt x="114300" y="583883"/>
                  <a:pt x="114300" y="530543"/>
                </a:cubicBezTo>
                <a:cubicBezTo>
                  <a:pt x="150495" y="521018"/>
                  <a:pt x="154305" y="523875"/>
                  <a:pt x="154305" y="559118"/>
                </a:cubicBezTo>
                <a:cubicBezTo>
                  <a:pt x="154305" y="603885"/>
                  <a:pt x="154305" y="646748"/>
                  <a:pt x="154305" y="691515"/>
                </a:cubicBezTo>
                <a:close/>
                <a:moveTo>
                  <a:pt x="114300" y="727710"/>
                </a:moveTo>
                <a:cubicBezTo>
                  <a:pt x="123825" y="727710"/>
                  <a:pt x="132398" y="725805"/>
                  <a:pt x="139065" y="728663"/>
                </a:cubicBezTo>
                <a:cubicBezTo>
                  <a:pt x="144780" y="730568"/>
                  <a:pt x="154305" y="737235"/>
                  <a:pt x="154305" y="741998"/>
                </a:cubicBezTo>
                <a:cubicBezTo>
                  <a:pt x="155258" y="787718"/>
                  <a:pt x="157162" y="833438"/>
                  <a:pt x="154305" y="879158"/>
                </a:cubicBezTo>
                <a:cubicBezTo>
                  <a:pt x="152400" y="906780"/>
                  <a:pt x="129540" y="887730"/>
                  <a:pt x="114300" y="894398"/>
                </a:cubicBezTo>
                <a:cubicBezTo>
                  <a:pt x="114300" y="837248"/>
                  <a:pt x="114300" y="783908"/>
                  <a:pt x="114300" y="72771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5" name="Freeform: Shape 1144">
            <a:extLst>
              <a:ext uri="{FF2B5EF4-FFF2-40B4-BE49-F238E27FC236}">
                <a16:creationId xmlns:a16="http://schemas.microsoft.com/office/drawing/2014/main" id="{7EF318D1-AABD-46B6-A652-1DEBCB57693C}"/>
              </a:ext>
            </a:extLst>
          </p:cNvPr>
          <p:cNvSpPr/>
          <p:nvPr/>
        </p:nvSpPr>
        <p:spPr>
          <a:xfrm>
            <a:off x="7241942" y="5109079"/>
            <a:ext cx="385984" cy="992531"/>
          </a:xfrm>
          <a:custGeom>
            <a:avLst/>
            <a:gdLst>
              <a:gd name="connsiteX0" fmla="*/ 0 w 466725"/>
              <a:gd name="connsiteY0" fmla="*/ 1203008 h 1200150"/>
              <a:gd name="connsiteX1" fmla="*/ 468630 w 466725"/>
              <a:gd name="connsiteY1" fmla="*/ 1203008 h 1200150"/>
              <a:gd name="connsiteX2" fmla="*/ 464820 w 466725"/>
              <a:gd name="connsiteY2" fmla="*/ 1182053 h 1200150"/>
              <a:gd name="connsiteX3" fmla="*/ 464820 w 466725"/>
              <a:gd name="connsiteY3" fmla="*/ 32385 h 1200150"/>
              <a:gd name="connsiteX4" fmla="*/ 464820 w 466725"/>
              <a:gd name="connsiteY4" fmla="*/ 0 h 1200150"/>
              <a:gd name="connsiteX5" fmla="*/ 0 w 466725"/>
              <a:gd name="connsiteY5" fmla="*/ 0 h 1200150"/>
              <a:gd name="connsiteX6" fmla="*/ 0 w 466725"/>
              <a:gd name="connsiteY6" fmla="*/ 29528 h 1200150"/>
              <a:gd name="connsiteX7" fmla="*/ 0 w 466725"/>
              <a:gd name="connsiteY7" fmla="*/ 1183958 h 1200150"/>
              <a:gd name="connsiteX8" fmla="*/ 0 w 466725"/>
              <a:gd name="connsiteY8" fmla="*/ 1203008 h 1200150"/>
              <a:gd name="connsiteX9" fmla="*/ 110490 w 466725"/>
              <a:gd name="connsiteY9" fmla="*/ 892493 h 1200150"/>
              <a:gd name="connsiteX10" fmla="*/ 41910 w 466725"/>
              <a:gd name="connsiteY10" fmla="*/ 892493 h 1200150"/>
              <a:gd name="connsiteX11" fmla="*/ 41910 w 466725"/>
              <a:gd name="connsiteY11" fmla="*/ 825818 h 1200150"/>
              <a:gd name="connsiteX12" fmla="*/ 110490 w 466725"/>
              <a:gd name="connsiteY12" fmla="*/ 825818 h 1200150"/>
              <a:gd name="connsiteX13" fmla="*/ 110490 w 466725"/>
              <a:gd name="connsiteY13" fmla="*/ 892493 h 1200150"/>
              <a:gd name="connsiteX14" fmla="*/ 204788 w 466725"/>
              <a:gd name="connsiteY14" fmla="*/ 892493 h 1200150"/>
              <a:gd name="connsiteX15" fmla="*/ 146685 w 466725"/>
              <a:gd name="connsiteY15" fmla="*/ 892493 h 1200150"/>
              <a:gd name="connsiteX16" fmla="*/ 146685 w 466725"/>
              <a:gd name="connsiteY16" fmla="*/ 824865 h 1200150"/>
              <a:gd name="connsiteX17" fmla="*/ 204788 w 466725"/>
              <a:gd name="connsiteY17" fmla="*/ 824865 h 1200150"/>
              <a:gd name="connsiteX18" fmla="*/ 204788 w 466725"/>
              <a:gd name="connsiteY18" fmla="*/ 892493 h 1200150"/>
              <a:gd name="connsiteX19" fmla="*/ 206692 w 466725"/>
              <a:gd name="connsiteY19" fmla="*/ 673418 h 1200150"/>
              <a:gd name="connsiteX20" fmla="*/ 206692 w 466725"/>
              <a:gd name="connsiteY20" fmla="*/ 701040 h 1200150"/>
              <a:gd name="connsiteX21" fmla="*/ 195263 w 466725"/>
              <a:gd name="connsiteY21" fmla="*/ 702945 h 1200150"/>
              <a:gd name="connsiteX22" fmla="*/ 144780 w 466725"/>
              <a:gd name="connsiteY22" fmla="*/ 652463 h 1200150"/>
              <a:gd name="connsiteX23" fmla="*/ 164782 w 466725"/>
              <a:gd name="connsiteY23" fmla="*/ 632460 h 1200150"/>
              <a:gd name="connsiteX24" fmla="*/ 206692 w 466725"/>
              <a:gd name="connsiteY24" fmla="*/ 673418 h 1200150"/>
              <a:gd name="connsiteX25" fmla="*/ 309563 w 466725"/>
              <a:gd name="connsiteY25" fmla="*/ 892493 h 1200150"/>
              <a:gd name="connsiteX26" fmla="*/ 252413 w 466725"/>
              <a:gd name="connsiteY26" fmla="*/ 892493 h 1200150"/>
              <a:gd name="connsiteX27" fmla="*/ 252413 w 466725"/>
              <a:gd name="connsiteY27" fmla="*/ 824865 h 1200150"/>
              <a:gd name="connsiteX28" fmla="*/ 309563 w 466725"/>
              <a:gd name="connsiteY28" fmla="*/ 824865 h 1200150"/>
              <a:gd name="connsiteX29" fmla="*/ 309563 w 466725"/>
              <a:gd name="connsiteY29" fmla="*/ 892493 h 1200150"/>
              <a:gd name="connsiteX30" fmla="*/ 311467 w 466725"/>
              <a:gd name="connsiteY30" fmla="*/ 701993 h 1200150"/>
              <a:gd name="connsiteX31" fmla="*/ 250507 w 466725"/>
              <a:gd name="connsiteY31" fmla="*/ 701993 h 1200150"/>
              <a:gd name="connsiteX32" fmla="*/ 251460 w 466725"/>
              <a:gd name="connsiteY32" fmla="*/ 644843 h 1200150"/>
              <a:gd name="connsiteX33" fmla="*/ 264795 w 466725"/>
              <a:gd name="connsiteY33" fmla="*/ 633413 h 1200150"/>
              <a:gd name="connsiteX34" fmla="*/ 311467 w 466725"/>
              <a:gd name="connsiteY34" fmla="*/ 672465 h 1200150"/>
              <a:gd name="connsiteX35" fmla="*/ 311467 w 466725"/>
              <a:gd name="connsiteY35" fmla="*/ 701993 h 1200150"/>
              <a:gd name="connsiteX36" fmla="*/ 404813 w 466725"/>
              <a:gd name="connsiteY36" fmla="*/ 892493 h 1200150"/>
              <a:gd name="connsiteX37" fmla="*/ 347663 w 466725"/>
              <a:gd name="connsiteY37" fmla="*/ 892493 h 1200150"/>
              <a:gd name="connsiteX38" fmla="*/ 347663 w 466725"/>
              <a:gd name="connsiteY38" fmla="*/ 824865 h 1200150"/>
              <a:gd name="connsiteX39" fmla="*/ 404813 w 466725"/>
              <a:gd name="connsiteY39" fmla="*/ 824865 h 1200150"/>
              <a:gd name="connsiteX40" fmla="*/ 404813 w 466725"/>
              <a:gd name="connsiteY40" fmla="*/ 892493 h 1200150"/>
              <a:gd name="connsiteX41" fmla="*/ 404813 w 466725"/>
              <a:gd name="connsiteY41" fmla="*/ 797243 h 1200150"/>
              <a:gd name="connsiteX42" fmla="*/ 346710 w 466725"/>
              <a:gd name="connsiteY42" fmla="*/ 797243 h 1200150"/>
              <a:gd name="connsiteX43" fmla="*/ 345757 w 466725"/>
              <a:gd name="connsiteY43" fmla="*/ 779145 h 1200150"/>
              <a:gd name="connsiteX44" fmla="*/ 404813 w 466725"/>
              <a:gd name="connsiteY44" fmla="*/ 731520 h 1200150"/>
              <a:gd name="connsiteX45" fmla="*/ 404813 w 466725"/>
              <a:gd name="connsiteY45" fmla="*/ 797243 h 1200150"/>
              <a:gd name="connsiteX46" fmla="*/ 405765 w 466725"/>
              <a:gd name="connsiteY46" fmla="*/ 701993 h 1200150"/>
              <a:gd name="connsiteX47" fmla="*/ 345757 w 466725"/>
              <a:gd name="connsiteY47" fmla="*/ 701993 h 1200150"/>
              <a:gd name="connsiteX48" fmla="*/ 345757 w 466725"/>
              <a:gd name="connsiteY48" fmla="*/ 643890 h 1200150"/>
              <a:gd name="connsiteX49" fmla="*/ 355282 w 466725"/>
              <a:gd name="connsiteY49" fmla="*/ 634365 h 1200150"/>
              <a:gd name="connsiteX50" fmla="*/ 404813 w 466725"/>
              <a:gd name="connsiteY50" fmla="*/ 634365 h 1200150"/>
              <a:gd name="connsiteX51" fmla="*/ 405765 w 466725"/>
              <a:gd name="connsiteY51" fmla="*/ 701993 h 1200150"/>
              <a:gd name="connsiteX52" fmla="*/ 405765 w 466725"/>
              <a:gd name="connsiteY52" fmla="*/ 444818 h 1200150"/>
              <a:gd name="connsiteX53" fmla="*/ 405765 w 466725"/>
              <a:gd name="connsiteY53" fmla="*/ 513398 h 1200150"/>
              <a:gd name="connsiteX54" fmla="*/ 358140 w 466725"/>
              <a:gd name="connsiteY54" fmla="*/ 512445 h 1200150"/>
              <a:gd name="connsiteX55" fmla="*/ 345757 w 466725"/>
              <a:gd name="connsiteY55" fmla="*/ 500063 h 1200150"/>
              <a:gd name="connsiteX56" fmla="*/ 344805 w 466725"/>
              <a:gd name="connsiteY56" fmla="*/ 443865 h 1200150"/>
              <a:gd name="connsiteX57" fmla="*/ 405765 w 466725"/>
              <a:gd name="connsiteY57" fmla="*/ 444818 h 1200150"/>
              <a:gd name="connsiteX58" fmla="*/ 404813 w 466725"/>
              <a:gd name="connsiteY58" fmla="*/ 321945 h 1200150"/>
              <a:gd name="connsiteX59" fmla="*/ 346710 w 466725"/>
              <a:gd name="connsiteY59" fmla="*/ 321945 h 1200150"/>
              <a:gd name="connsiteX60" fmla="*/ 346710 w 466725"/>
              <a:gd name="connsiteY60" fmla="*/ 254318 h 1200150"/>
              <a:gd name="connsiteX61" fmla="*/ 404813 w 466725"/>
              <a:gd name="connsiteY61" fmla="*/ 254318 h 1200150"/>
              <a:gd name="connsiteX62" fmla="*/ 404813 w 466725"/>
              <a:gd name="connsiteY62" fmla="*/ 321945 h 1200150"/>
              <a:gd name="connsiteX63" fmla="*/ 404813 w 466725"/>
              <a:gd name="connsiteY63" fmla="*/ 159068 h 1200150"/>
              <a:gd name="connsiteX64" fmla="*/ 404813 w 466725"/>
              <a:gd name="connsiteY64" fmla="*/ 224790 h 1200150"/>
              <a:gd name="connsiteX65" fmla="*/ 346710 w 466725"/>
              <a:gd name="connsiteY65" fmla="*/ 224790 h 1200150"/>
              <a:gd name="connsiteX66" fmla="*/ 345757 w 466725"/>
              <a:gd name="connsiteY66" fmla="*/ 207645 h 1200150"/>
              <a:gd name="connsiteX67" fmla="*/ 404813 w 466725"/>
              <a:gd name="connsiteY67" fmla="*/ 159068 h 1200150"/>
              <a:gd name="connsiteX68" fmla="*/ 346710 w 466725"/>
              <a:gd name="connsiteY68" fmla="*/ 349568 h 1200150"/>
              <a:gd name="connsiteX69" fmla="*/ 403860 w 466725"/>
              <a:gd name="connsiteY69" fmla="*/ 349568 h 1200150"/>
              <a:gd name="connsiteX70" fmla="*/ 403860 w 466725"/>
              <a:gd name="connsiteY70" fmla="*/ 415290 h 1200150"/>
              <a:gd name="connsiteX71" fmla="*/ 399097 w 466725"/>
              <a:gd name="connsiteY71" fmla="*/ 417195 h 1200150"/>
              <a:gd name="connsiteX72" fmla="*/ 346710 w 466725"/>
              <a:gd name="connsiteY72" fmla="*/ 349568 h 1200150"/>
              <a:gd name="connsiteX73" fmla="*/ 348615 w 466725"/>
              <a:gd name="connsiteY73" fmla="*/ 544830 h 1200150"/>
              <a:gd name="connsiteX74" fmla="*/ 405765 w 466725"/>
              <a:gd name="connsiteY74" fmla="*/ 534353 h 1200150"/>
              <a:gd name="connsiteX75" fmla="*/ 405765 w 466725"/>
              <a:gd name="connsiteY75" fmla="*/ 593408 h 1200150"/>
              <a:gd name="connsiteX76" fmla="*/ 403860 w 466725"/>
              <a:gd name="connsiteY76" fmla="*/ 611505 h 1200150"/>
              <a:gd name="connsiteX77" fmla="*/ 348615 w 466725"/>
              <a:gd name="connsiteY77" fmla="*/ 602933 h 1200150"/>
              <a:gd name="connsiteX78" fmla="*/ 348615 w 466725"/>
              <a:gd name="connsiteY78" fmla="*/ 544830 h 1200150"/>
              <a:gd name="connsiteX79" fmla="*/ 306705 w 466725"/>
              <a:gd name="connsiteY79" fmla="*/ 605790 h 1200150"/>
              <a:gd name="connsiteX80" fmla="*/ 258127 w 466725"/>
              <a:gd name="connsiteY80" fmla="*/ 607695 h 1200150"/>
              <a:gd name="connsiteX81" fmla="*/ 251460 w 466725"/>
              <a:gd name="connsiteY81" fmla="*/ 595313 h 1200150"/>
              <a:gd name="connsiteX82" fmla="*/ 251460 w 466725"/>
              <a:gd name="connsiteY82" fmla="*/ 570548 h 1200150"/>
              <a:gd name="connsiteX83" fmla="*/ 284797 w 466725"/>
              <a:gd name="connsiteY83" fmla="*/ 537210 h 1200150"/>
              <a:gd name="connsiteX84" fmla="*/ 314325 w 466725"/>
              <a:gd name="connsiteY84" fmla="*/ 575310 h 1200150"/>
              <a:gd name="connsiteX85" fmla="*/ 306705 w 466725"/>
              <a:gd name="connsiteY85" fmla="*/ 605790 h 1200150"/>
              <a:gd name="connsiteX86" fmla="*/ 252413 w 466725"/>
              <a:gd name="connsiteY86" fmla="*/ 254318 h 1200150"/>
              <a:gd name="connsiteX87" fmla="*/ 309563 w 466725"/>
              <a:gd name="connsiteY87" fmla="*/ 254318 h 1200150"/>
              <a:gd name="connsiteX88" fmla="*/ 309563 w 466725"/>
              <a:gd name="connsiteY88" fmla="*/ 321945 h 1200150"/>
              <a:gd name="connsiteX89" fmla="*/ 252413 w 466725"/>
              <a:gd name="connsiteY89" fmla="*/ 321945 h 1200150"/>
              <a:gd name="connsiteX90" fmla="*/ 252413 w 466725"/>
              <a:gd name="connsiteY90" fmla="*/ 254318 h 1200150"/>
              <a:gd name="connsiteX91" fmla="*/ 253365 w 466725"/>
              <a:gd name="connsiteY91" fmla="*/ 349568 h 1200150"/>
              <a:gd name="connsiteX92" fmla="*/ 309563 w 466725"/>
              <a:gd name="connsiteY92" fmla="*/ 349568 h 1200150"/>
              <a:gd name="connsiteX93" fmla="*/ 309563 w 466725"/>
              <a:gd name="connsiteY93" fmla="*/ 414338 h 1200150"/>
              <a:gd name="connsiteX94" fmla="*/ 304800 w 466725"/>
              <a:gd name="connsiteY94" fmla="*/ 417195 h 1200150"/>
              <a:gd name="connsiteX95" fmla="*/ 253365 w 466725"/>
              <a:gd name="connsiteY95" fmla="*/ 349568 h 1200150"/>
              <a:gd name="connsiteX96" fmla="*/ 254317 w 466725"/>
              <a:gd name="connsiteY96" fmla="*/ 736283 h 1200150"/>
              <a:gd name="connsiteX97" fmla="*/ 310515 w 466725"/>
              <a:gd name="connsiteY97" fmla="*/ 725805 h 1200150"/>
              <a:gd name="connsiteX98" fmla="*/ 310515 w 466725"/>
              <a:gd name="connsiteY98" fmla="*/ 799147 h 1200150"/>
              <a:gd name="connsiteX99" fmla="*/ 255270 w 466725"/>
              <a:gd name="connsiteY99" fmla="*/ 793433 h 1200150"/>
              <a:gd name="connsiteX100" fmla="*/ 254317 w 466725"/>
              <a:gd name="connsiteY100" fmla="*/ 736283 h 1200150"/>
              <a:gd name="connsiteX101" fmla="*/ 201930 w 466725"/>
              <a:gd name="connsiteY101" fmla="*/ 605790 h 1200150"/>
              <a:gd name="connsiteX102" fmla="*/ 153352 w 466725"/>
              <a:gd name="connsiteY102" fmla="*/ 607695 h 1200150"/>
              <a:gd name="connsiteX103" fmla="*/ 146685 w 466725"/>
              <a:gd name="connsiteY103" fmla="*/ 595313 h 1200150"/>
              <a:gd name="connsiteX104" fmla="*/ 145732 w 466725"/>
              <a:gd name="connsiteY104" fmla="*/ 559118 h 1200150"/>
              <a:gd name="connsiteX105" fmla="*/ 169545 w 466725"/>
              <a:gd name="connsiteY105" fmla="*/ 536258 h 1200150"/>
              <a:gd name="connsiteX106" fmla="*/ 208597 w 466725"/>
              <a:gd name="connsiteY106" fmla="*/ 574358 h 1200150"/>
              <a:gd name="connsiteX107" fmla="*/ 201930 w 466725"/>
              <a:gd name="connsiteY107" fmla="*/ 605790 h 1200150"/>
              <a:gd name="connsiteX108" fmla="*/ 145732 w 466725"/>
              <a:gd name="connsiteY108" fmla="*/ 167640 h 1200150"/>
              <a:gd name="connsiteX109" fmla="*/ 157163 w 466725"/>
              <a:gd name="connsiteY109" fmla="*/ 158115 h 1200150"/>
              <a:gd name="connsiteX110" fmla="*/ 204788 w 466725"/>
              <a:gd name="connsiteY110" fmla="*/ 158115 h 1200150"/>
              <a:gd name="connsiteX111" fmla="*/ 204788 w 466725"/>
              <a:gd name="connsiteY111" fmla="*/ 226695 h 1200150"/>
              <a:gd name="connsiteX112" fmla="*/ 144780 w 466725"/>
              <a:gd name="connsiteY112" fmla="*/ 226695 h 1200150"/>
              <a:gd name="connsiteX113" fmla="*/ 145732 w 466725"/>
              <a:gd name="connsiteY113" fmla="*/ 167640 h 1200150"/>
              <a:gd name="connsiteX114" fmla="*/ 204788 w 466725"/>
              <a:gd name="connsiteY114" fmla="*/ 254318 h 1200150"/>
              <a:gd name="connsiteX115" fmla="*/ 204788 w 466725"/>
              <a:gd name="connsiteY115" fmla="*/ 320993 h 1200150"/>
              <a:gd name="connsiteX116" fmla="*/ 146685 w 466725"/>
              <a:gd name="connsiteY116" fmla="*/ 320993 h 1200150"/>
              <a:gd name="connsiteX117" fmla="*/ 146685 w 466725"/>
              <a:gd name="connsiteY117" fmla="*/ 254318 h 1200150"/>
              <a:gd name="connsiteX118" fmla="*/ 204788 w 466725"/>
              <a:gd name="connsiteY118" fmla="*/ 254318 h 1200150"/>
              <a:gd name="connsiteX119" fmla="*/ 144780 w 466725"/>
              <a:gd name="connsiteY119" fmla="*/ 349568 h 1200150"/>
              <a:gd name="connsiteX120" fmla="*/ 205740 w 466725"/>
              <a:gd name="connsiteY120" fmla="*/ 349568 h 1200150"/>
              <a:gd name="connsiteX121" fmla="*/ 204788 w 466725"/>
              <a:gd name="connsiteY121" fmla="*/ 407670 h 1200150"/>
              <a:gd name="connsiteX122" fmla="*/ 194310 w 466725"/>
              <a:gd name="connsiteY122" fmla="*/ 418148 h 1200150"/>
              <a:gd name="connsiteX123" fmla="*/ 144780 w 466725"/>
              <a:gd name="connsiteY123" fmla="*/ 377190 h 1200150"/>
              <a:gd name="connsiteX124" fmla="*/ 144780 w 466725"/>
              <a:gd name="connsiteY124" fmla="*/ 349568 h 1200150"/>
              <a:gd name="connsiteX125" fmla="*/ 148590 w 466725"/>
              <a:gd name="connsiteY125" fmla="*/ 451485 h 1200150"/>
              <a:gd name="connsiteX126" fmla="*/ 204788 w 466725"/>
              <a:gd name="connsiteY126" fmla="*/ 441008 h 1200150"/>
              <a:gd name="connsiteX127" fmla="*/ 204788 w 466725"/>
              <a:gd name="connsiteY127" fmla="*/ 515303 h 1200150"/>
              <a:gd name="connsiteX128" fmla="*/ 148590 w 466725"/>
              <a:gd name="connsiteY128" fmla="*/ 506730 h 1200150"/>
              <a:gd name="connsiteX129" fmla="*/ 148590 w 466725"/>
              <a:gd name="connsiteY129" fmla="*/ 451485 h 1200150"/>
              <a:gd name="connsiteX130" fmla="*/ 112395 w 466725"/>
              <a:gd name="connsiteY130" fmla="*/ 782003 h 1200150"/>
              <a:gd name="connsiteX131" fmla="*/ 110490 w 466725"/>
              <a:gd name="connsiteY131" fmla="*/ 797243 h 1200150"/>
              <a:gd name="connsiteX132" fmla="*/ 89535 w 466725"/>
              <a:gd name="connsiteY132" fmla="*/ 798195 h 1200150"/>
              <a:gd name="connsiteX133" fmla="*/ 39052 w 466725"/>
              <a:gd name="connsiteY133" fmla="*/ 745808 h 1200150"/>
              <a:gd name="connsiteX134" fmla="*/ 56197 w 466725"/>
              <a:gd name="connsiteY134" fmla="*/ 727710 h 1200150"/>
              <a:gd name="connsiteX135" fmla="*/ 112395 w 466725"/>
              <a:gd name="connsiteY135" fmla="*/ 782003 h 1200150"/>
              <a:gd name="connsiteX136" fmla="*/ 74295 w 466725"/>
              <a:gd name="connsiteY136" fmla="*/ 609600 h 1200150"/>
              <a:gd name="connsiteX137" fmla="*/ 40005 w 466725"/>
              <a:gd name="connsiteY137" fmla="*/ 572453 h 1200150"/>
              <a:gd name="connsiteX138" fmla="*/ 78105 w 466725"/>
              <a:gd name="connsiteY138" fmla="*/ 537210 h 1200150"/>
              <a:gd name="connsiteX139" fmla="*/ 112395 w 466725"/>
              <a:gd name="connsiteY139" fmla="*/ 574358 h 1200150"/>
              <a:gd name="connsiteX140" fmla="*/ 74295 w 466725"/>
              <a:gd name="connsiteY140" fmla="*/ 609600 h 1200150"/>
              <a:gd name="connsiteX141" fmla="*/ 112395 w 466725"/>
              <a:gd name="connsiteY141" fmla="*/ 480060 h 1200150"/>
              <a:gd name="connsiteX142" fmla="*/ 75247 w 466725"/>
              <a:gd name="connsiteY142" fmla="*/ 513398 h 1200150"/>
              <a:gd name="connsiteX143" fmla="*/ 40005 w 466725"/>
              <a:gd name="connsiteY143" fmla="*/ 477203 h 1200150"/>
              <a:gd name="connsiteX144" fmla="*/ 76200 w 466725"/>
              <a:gd name="connsiteY144" fmla="*/ 442913 h 1200150"/>
              <a:gd name="connsiteX145" fmla="*/ 112395 w 466725"/>
              <a:gd name="connsiteY145" fmla="*/ 480060 h 1200150"/>
              <a:gd name="connsiteX146" fmla="*/ 41910 w 466725"/>
              <a:gd name="connsiteY146" fmla="*/ 320993 h 1200150"/>
              <a:gd name="connsiteX147" fmla="*/ 41910 w 466725"/>
              <a:gd name="connsiteY147" fmla="*/ 252413 h 1200150"/>
              <a:gd name="connsiteX148" fmla="*/ 109538 w 466725"/>
              <a:gd name="connsiteY148" fmla="*/ 252413 h 1200150"/>
              <a:gd name="connsiteX149" fmla="*/ 109538 w 466725"/>
              <a:gd name="connsiteY149" fmla="*/ 320993 h 1200150"/>
              <a:gd name="connsiteX150" fmla="*/ 41910 w 466725"/>
              <a:gd name="connsiteY150" fmla="*/ 320993 h 1200150"/>
              <a:gd name="connsiteX151" fmla="*/ 40957 w 466725"/>
              <a:gd name="connsiteY151" fmla="*/ 169545 h 1200150"/>
              <a:gd name="connsiteX152" fmla="*/ 91440 w 466725"/>
              <a:gd name="connsiteY152" fmla="*/ 158115 h 1200150"/>
              <a:gd name="connsiteX153" fmla="*/ 111442 w 466725"/>
              <a:gd name="connsiteY153" fmla="*/ 171450 h 1200150"/>
              <a:gd name="connsiteX154" fmla="*/ 111442 w 466725"/>
              <a:gd name="connsiteY154" fmla="*/ 226695 h 1200150"/>
              <a:gd name="connsiteX155" fmla="*/ 87630 w 466725"/>
              <a:gd name="connsiteY155" fmla="*/ 227648 h 1200150"/>
              <a:gd name="connsiteX156" fmla="*/ 39052 w 466725"/>
              <a:gd name="connsiteY156" fmla="*/ 227648 h 1200150"/>
              <a:gd name="connsiteX157" fmla="*/ 40957 w 466725"/>
              <a:gd name="connsiteY157" fmla="*/ 169545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466725" h="1200150">
                <a:moveTo>
                  <a:pt x="0" y="1203008"/>
                </a:moveTo>
                <a:lnTo>
                  <a:pt x="468630" y="1203008"/>
                </a:lnTo>
                <a:cubicBezTo>
                  <a:pt x="466725" y="1197293"/>
                  <a:pt x="464820" y="1189673"/>
                  <a:pt x="464820" y="1182053"/>
                </a:cubicBezTo>
                <a:cubicBezTo>
                  <a:pt x="464820" y="799147"/>
                  <a:pt x="464820" y="415290"/>
                  <a:pt x="464820" y="32385"/>
                </a:cubicBezTo>
                <a:cubicBezTo>
                  <a:pt x="464820" y="21908"/>
                  <a:pt x="464820" y="11430"/>
                  <a:pt x="464820" y="0"/>
                </a:cubicBezTo>
                <a:cubicBezTo>
                  <a:pt x="308610" y="0"/>
                  <a:pt x="156210" y="0"/>
                  <a:pt x="0" y="0"/>
                </a:cubicBezTo>
                <a:cubicBezTo>
                  <a:pt x="0" y="10478"/>
                  <a:pt x="0" y="20003"/>
                  <a:pt x="0" y="29528"/>
                </a:cubicBezTo>
                <a:cubicBezTo>
                  <a:pt x="0" y="414338"/>
                  <a:pt x="0" y="799147"/>
                  <a:pt x="0" y="1183958"/>
                </a:cubicBezTo>
                <a:cubicBezTo>
                  <a:pt x="952" y="1189673"/>
                  <a:pt x="1905" y="1196340"/>
                  <a:pt x="0" y="1203008"/>
                </a:cubicBezTo>
                <a:close/>
                <a:moveTo>
                  <a:pt x="110490" y="892493"/>
                </a:moveTo>
                <a:cubicBezTo>
                  <a:pt x="87630" y="892493"/>
                  <a:pt x="65722" y="892493"/>
                  <a:pt x="41910" y="892493"/>
                </a:cubicBezTo>
                <a:cubicBezTo>
                  <a:pt x="41910" y="870585"/>
                  <a:pt x="41910" y="848678"/>
                  <a:pt x="41910" y="825818"/>
                </a:cubicBezTo>
                <a:cubicBezTo>
                  <a:pt x="64770" y="825818"/>
                  <a:pt x="86677" y="825818"/>
                  <a:pt x="110490" y="825818"/>
                </a:cubicBezTo>
                <a:cubicBezTo>
                  <a:pt x="110490" y="847725"/>
                  <a:pt x="110490" y="869633"/>
                  <a:pt x="110490" y="892493"/>
                </a:cubicBezTo>
                <a:close/>
                <a:moveTo>
                  <a:pt x="204788" y="892493"/>
                </a:moveTo>
                <a:cubicBezTo>
                  <a:pt x="184785" y="892493"/>
                  <a:pt x="166688" y="892493"/>
                  <a:pt x="146685" y="892493"/>
                </a:cubicBezTo>
                <a:cubicBezTo>
                  <a:pt x="146685" y="870585"/>
                  <a:pt x="146685" y="848678"/>
                  <a:pt x="146685" y="824865"/>
                </a:cubicBezTo>
                <a:cubicBezTo>
                  <a:pt x="165735" y="824865"/>
                  <a:pt x="184785" y="824865"/>
                  <a:pt x="204788" y="824865"/>
                </a:cubicBezTo>
                <a:cubicBezTo>
                  <a:pt x="204788" y="848678"/>
                  <a:pt x="204788" y="869633"/>
                  <a:pt x="204788" y="892493"/>
                </a:cubicBezTo>
                <a:close/>
                <a:moveTo>
                  <a:pt x="206692" y="673418"/>
                </a:moveTo>
                <a:cubicBezTo>
                  <a:pt x="206692" y="681990"/>
                  <a:pt x="206692" y="691515"/>
                  <a:pt x="206692" y="701040"/>
                </a:cubicBezTo>
                <a:cubicBezTo>
                  <a:pt x="200025" y="701993"/>
                  <a:pt x="198120" y="702945"/>
                  <a:pt x="195263" y="702945"/>
                </a:cubicBezTo>
                <a:cubicBezTo>
                  <a:pt x="136207" y="701993"/>
                  <a:pt x="146685" y="712470"/>
                  <a:pt x="144780" y="652463"/>
                </a:cubicBezTo>
                <a:cubicBezTo>
                  <a:pt x="144780" y="638175"/>
                  <a:pt x="149542" y="632460"/>
                  <a:pt x="164782" y="632460"/>
                </a:cubicBezTo>
                <a:cubicBezTo>
                  <a:pt x="215265" y="633413"/>
                  <a:pt x="204788" y="629603"/>
                  <a:pt x="206692" y="673418"/>
                </a:cubicBezTo>
                <a:close/>
                <a:moveTo>
                  <a:pt x="309563" y="892493"/>
                </a:moveTo>
                <a:cubicBezTo>
                  <a:pt x="291465" y="892493"/>
                  <a:pt x="272415" y="892493"/>
                  <a:pt x="252413" y="892493"/>
                </a:cubicBezTo>
                <a:cubicBezTo>
                  <a:pt x="252413" y="870585"/>
                  <a:pt x="252413" y="848678"/>
                  <a:pt x="252413" y="824865"/>
                </a:cubicBezTo>
                <a:cubicBezTo>
                  <a:pt x="272415" y="824865"/>
                  <a:pt x="290513" y="824865"/>
                  <a:pt x="309563" y="824865"/>
                </a:cubicBezTo>
                <a:cubicBezTo>
                  <a:pt x="309563" y="847725"/>
                  <a:pt x="309563" y="869633"/>
                  <a:pt x="309563" y="892493"/>
                </a:cubicBezTo>
                <a:close/>
                <a:moveTo>
                  <a:pt x="311467" y="701993"/>
                </a:moveTo>
                <a:cubicBezTo>
                  <a:pt x="289560" y="701993"/>
                  <a:pt x="271463" y="701993"/>
                  <a:pt x="250507" y="701993"/>
                </a:cubicBezTo>
                <a:cubicBezTo>
                  <a:pt x="250507" y="681990"/>
                  <a:pt x="249555" y="662940"/>
                  <a:pt x="251460" y="644843"/>
                </a:cubicBezTo>
                <a:cubicBezTo>
                  <a:pt x="251460" y="641033"/>
                  <a:pt x="259080" y="634365"/>
                  <a:pt x="264795" y="633413"/>
                </a:cubicBezTo>
                <a:cubicBezTo>
                  <a:pt x="307657" y="626745"/>
                  <a:pt x="312420" y="630555"/>
                  <a:pt x="311467" y="672465"/>
                </a:cubicBezTo>
                <a:cubicBezTo>
                  <a:pt x="311467" y="681990"/>
                  <a:pt x="311467" y="690563"/>
                  <a:pt x="311467" y="701993"/>
                </a:cubicBezTo>
                <a:close/>
                <a:moveTo>
                  <a:pt x="404813" y="892493"/>
                </a:moveTo>
                <a:cubicBezTo>
                  <a:pt x="385763" y="892493"/>
                  <a:pt x="367665" y="892493"/>
                  <a:pt x="347663" y="892493"/>
                </a:cubicBezTo>
                <a:cubicBezTo>
                  <a:pt x="347663" y="870585"/>
                  <a:pt x="347663" y="848678"/>
                  <a:pt x="347663" y="824865"/>
                </a:cubicBezTo>
                <a:cubicBezTo>
                  <a:pt x="366713" y="824865"/>
                  <a:pt x="384810" y="824865"/>
                  <a:pt x="404813" y="824865"/>
                </a:cubicBezTo>
                <a:cubicBezTo>
                  <a:pt x="404813" y="846772"/>
                  <a:pt x="404813" y="869633"/>
                  <a:pt x="404813" y="892493"/>
                </a:cubicBezTo>
                <a:close/>
                <a:moveTo>
                  <a:pt x="404813" y="797243"/>
                </a:moveTo>
                <a:cubicBezTo>
                  <a:pt x="385763" y="797243"/>
                  <a:pt x="367665" y="797243"/>
                  <a:pt x="346710" y="797243"/>
                </a:cubicBezTo>
                <a:cubicBezTo>
                  <a:pt x="345757" y="789622"/>
                  <a:pt x="345757" y="784860"/>
                  <a:pt x="345757" y="779145"/>
                </a:cubicBezTo>
                <a:cubicBezTo>
                  <a:pt x="344805" y="722947"/>
                  <a:pt x="346710" y="721043"/>
                  <a:pt x="404813" y="731520"/>
                </a:cubicBezTo>
                <a:cubicBezTo>
                  <a:pt x="404813" y="752475"/>
                  <a:pt x="404813" y="773430"/>
                  <a:pt x="404813" y="797243"/>
                </a:cubicBezTo>
                <a:close/>
                <a:moveTo>
                  <a:pt x="405765" y="701993"/>
                </a:moveTo>
                <a:cubicBezTo>
                  <a:pt x="386715" y="701993"/>
                  <a:pt x="367665" y="701993"/>
                  <a:pt x="345757" y="701993"/>
                </a:cubicBezTo>
                <a:cubicBezTo>
                  <a:pt x="345757" y="681990"/>
                  <a:pt x="344805" y="662940"/>
                  <a:pt x="345757" y="643890"/>
                </a:cubicBezTo>
                <a:cubicBezTo>
                  <a:pt x="345757" y="640080"/>
                  <a:pt x="351472" y="634365"/>
                  <a:pt x="355282" y="634365"/>
                </a:cubicBezTo>
                <a:cubicBezTo>
                  <a:pt x="371475" y="633413"/>
                  <a:pt x="387667" y="634365"/>
                  <a:pt x="404813" y="634365"/>
                </a:cubicBezTo>
                <a:cubicBezTo>
                  <a:pt x="405765" y="659130"/>
                  <a:pt x="405765" y="680085"/>
                  <a:pt x="405765" y="701993"/>
                </a:cubicBezTo>
                <a:close/>
                <a:moveTo>
                  <a:pt x="405765" y="444818"/>
                </a:moveTo>
                <a:cubicBezTo>
                  <a:pt x="405765" y="467678"/>
                  <a:pt x="405765" y="488633"/>
                  <a:pt x="405765" y="513398"/>
                </a:cubicBezTo>
                <a:cubicBezTo>
                  <a:pt x="389572" y="513398"/>
                  <a:pt x="373380" y="514350"/>
                  <a:pt x="358140" y="512445"/>
                </a:cubicBezTo>
                <a:cubicBezTo>
                  <a:pt x="353377" y="512445"/>
                  <a:pt x="346710" y="504825"/>
                  <a:pt x="345757" y="500063"/>
                </a:cubicBezTo>
                <a:cubicBezTo>
                  <a:pt x="344805" y="481965"/>
                  <a:pt x="344805" y="463868"/>
                  <a:pt x="344805" y="443865"/>
                </a:cubicBezTo>
                <a:cubicBezTo>
                  <a:pt x="365760" y="444818"/>
                  <a:pt x="384810" y="444818"/>
                  <a:pt x="405765" y="444818"/>
                </a:cubicBezTo>
                <a:close/>
                <a:moveTo>
                  <a:pt x="404813" y="321945"/>
                </a:moveTo>
                <a:cubicBezTo>
                  <a:pt x="385763" y="321945"/>
                  <a:pt x="367665" y="321945"/>
                  <a:pt x="346710" y="321945"/>
                </a:cubicBezTo>
                <a:cubicBezTo>
                  <a:pt x="346710" y="298133"/>
                  <a:pt x="346710" y="277178"/>
                  <a:pt x="346710" y="254318"/>
                </a:cubicBezTo>
                <a:cubicBezTo>
                  <a:pt x="365760" y="254318"/>
                  <a:pt x="384810" y="254318"/>
                  <a:pt x="404813" y="254318"/>
                </a:cubicBezTo>
                <a:cubicBezTo>
                  <a:pt x="404813" y="276225"/>
                  <a:pt x="404813" y="298133"/>
                  <a:pt x="404813" y="321945"/>
                </a:cubicBezTo>
                <a:close/>
                <a:moveTo>
                  <a:pt x="404813" y="159068"/>
                </a:moveTo>
                <a:cubicBezTo>
                  <a:pt x="404813" y="180023"/>
                  <a:pt x="404813" y="201930"/>
                  <a:pt x="404813" y="224790"/>
                </a:cubicBezTo>
                <a:cubicBezTo>
                  <a:pt x="386715" y="224790"/>
                  <a:pt x="367665" y="224790"/>
                  <a:pt x="346710" y="224790"/>
                </a:cubicBezTo>
                <a:cubicBezTo>
                  <a:pt x="345757" y="218123"/>
                  <a:pt x="345757" y="212408"/>
                  <a:pt x="345757" y="207645"/>
                </a:cubicBezTo>
                <a:cubicBezTo>
                  <a:pt x="343852" y="151448"/>
                  <a:pt x="345757" y="150495"/>
                  <a:pt x="404813" y="159068"/>
                </a:cubicBezTo>
                <a:close/>
                <a:moveTo>
                  <a:pt x="346710" y="349568"/>
                </a:moveTo>
                <a:cubicBezTo>
                  <a:pt x="365760" y="349568"/>
                  <a:pt x="383857" y="349568"/>
                  <a:pt x="403860" y="349568"/>
                </a:cubicBezTo>
                <a:cubicBezTo>
                  <a:pt x="403860" y="371475"/>
                  <a:pt x="403860" y="393383"/>
                  <a:pt x="403860" y="415290"/>
                </a:cubicBezTo>
                <a:cubicBezTo>
                  <a:pt x="401955" y="416243"/>
                  <a:pt x="401003" y="417195"/>
                  <a:pt x="399097" y="417195"/>
                </a:cubicBezTo>
                <a:cubicBezTo>
                  <a:pt x="336232" y="417195"/>
                  <a:pt x="343852" y="433388"/>
                  <a:pt x="346710" y="349568"/>
                </a:cubicBezTo>
                <a:close/>
                <a:moveTo>
                  <a:pt x="348615" y="544830"/>
                </a:moveTo>
                <a:cubicBezTo>
                  <a:pt x="355282" y="534353"/>
                  <a:pt x="383857" y="538163"/>
                  <a:pt x="405765" y="534353"/>
                </a:cubicBezTo>
                <a:cubicBezTo>
                  <a:pt x="405765" y="558165"/>
                  <a:pt x="405765" y="576263"/>
                  <a:pt x="405765" y="593408"/>
                </a:cubicBezTo>
                <a:cubicBezTo>
                  <a:pt x="405765" y="598170"/>
                  <a:pt x="404813" y="601980"/>
                  <a:pt x="403860" y="611505"/>
                </a:cubicBezTo>
                <a:cubicBezTo>
                  <a:pt x="383857" y="608648"/>
                  <a:pt x="355282" y="613410"/>
                  <a:pt x="348615" y="602933"/>
                </a:cubicBezTo>
                <a:cubicBezTo>
                  <a:pt x="340042" y="588645"/>
                  <a:pt x="340042" y="559118"/>
                  <a:pt x="348615" y="544830"/>
                </a:cubicBezTo>
                <a:close/>
                <a:moveTo>
                  <a:pt x="306705" y="605790"/>
                </a:moveTo>
                <a:cubicBezTo>
                  <a:pt x="291465" y="609600"/>
                  <a:pt x="274320" y="608648"/>
                  <a:pt x="258127" y="607695"/>
                </a:cubicBezTo>
                <a:cubicBezTo>
                  <a:pt x="255270" y="607695"/>
                  <a:pt x="252413" y="600075"/>
                  <a:pt x="251460" y="595313"/>
                </a:cubicBezTo>
                <a:cubicBezTo>
                  <a:pt x="250507" y="586740"/>
                  <a:pt x="251460" y="579120"/>
                  <a:pt x="251460" y="570548"/>
                </a:cubicBezTo>
                <a:cubicBezTo>
                  <a:pt x="251460" y="537210"/>
                  <a:pt x="251460" y="537210"/>
                  <a:pt x="284797" y="537210"/>
                </a:cubicBezTo>
                <a:cubicBezTo>
                  <a:pt x="312420" y="537210"/>
                  <a:pt x="312420" y="537210"/>
                  <a:pt x="314325" y="575310"/>
                </a:cubicBezTo>
                <a:cubicBezTo>
                  <a:pt x="311467" y="585788"/>
                  <a:pt x="311467" y="604838"/>
                  <a:pt x="306705" y="605790"/>
                </a:cubicBezTo>
                <a:close/>
                <a:moveTo>
                  <a:pt x="252413" y="254318"/>
                </a:moveTo>
                <a:cubicBezTo>
                  <a:pt x="270510" y="254318"/>
                  <a:pt x="289560" y="254318"/>
                  <a:pt x="309563" y="254318"/>
                </a:cubicBezTo>
                <a:cubicBezTo>
                  <a:pt x="309563" y="275273"/>
                  <a:pt x="309563" y="297180"/>
                  <a:pt x="309563" y="321945"/>
                </a:cubicBezTo>
                <a:cubicBezTo>
                  <a:pt x="290513" y="321945"/>
                  <a:pt x="272415" y="321945"/>
                  <a:pt x="252413" y="321945"/>
                </a:cubicBezTo>
                <a:cubicBezTo>
                  <a:pt x="252413" y="300038"/>
                  <a:pt x="252413" y="278130"/>
                  <a:pt x="252413" y="254318"/>
                </a:cubicBezTo>
                <a:close/>
                <a:moveTo>
                  <a:pt x="253365" y="349568"/>
                </a:moveTo>
                <a:cubicBezTo>
                  <a:pt x="271463" y="349568"/>
                  <a:pt x="289560" y="349568"/>
                  <a:pt x="309563" y="349568"/>
                </a:cubicBezTo>
                <a:cubicBezTo>
                  <a:pt x="309563" y="372428"/>
                  <a:pt x="309563" y="393383"/>
                  <a:pt x="309563" y="414338"/>
                </a:cubicBezTo>
                <a:cubicBezTo>
                  <a:pt x="306705" y="416243"/>
                  <a:pt x="305752" y="417195"/>
                  <a:pt x="304800" y="417195"/>
                </a:cubicBezTo>
                <a:cubicBezTo>
                  <a:pt x="247650" y="422910"/>
                  <a:pt x="240030" y="412433"/>
                  <a:pt x="253365" y="349568"/>
                </a:cubicBezTo>
                <a:close/>
                <a:moveTo>
                  <a:pt x="254317" y="736283"/>
                </a:moveTo>
                <a:cubicBezTo>
                  <a:pt x="260985" y="725805"/>
                  <a:pt x="288607" y="728663"/>
                  <a:pt x="310515" y="725805"/>
                </a:cubicBezTo>
                <a:cubicBezTo>
                  <a:pt x="310515" y="753428"/>
                  <a:pt x="310515" y="774383"/>
                  <a:pt x="310515" y="799147"/>
                </a:cubicBezTo>
                <a:cubicBezTo>
                  <a:pt x="291465" y="798195"/>
                  <a:pt x="262890" y="803910"/>
                  <a:pt x="255270" y="793433"/>
                </a:cubicBezTo>
                <a:cubicBezTo>
                  <a:pt x="245745" y="780097"/>
                  <a:pt x="244792" y="750570"/>
                  <a:pt x="254317" y="736283"/>
                </a:cubicBezTo>
                <a:close/>
                <a:moveTo>
                  <a:pt x="201930" y="605790"/>
                </a:moveTo>
                <a:cubicBezTo>
                  <a:pt x="186690" y="610553"/>
                  <a:pt x="169545" y="608648"/>
                  <a:pt x="153352" y="607695"/>
                </a:cubicBezTo>
                <a:cubicBezTo>
                  <a:pt x="150495" y="607695"/>
                  <a:pt x="146685" y="600075"/>
                  <a:pt x="146685" y="595313"/>
                </a:cubicBezTo>
                <a:cubicBezTo>
                  <a:pt x="145732" y="582930"/>
                  <a:pt x="147638" y="571500"/>
                  <a:pt x="145732" y="559118"/>
                </a:cubicBezTo>
                <a:cubicBezTo>
                  <a:pt x="143827" y="540068"/>
                  <a:pt x="152400" y="536258"/>
                  <a:pt x="169545" y="536258"/>
                </a:cubicBezTo>
                <a:cubicBezTo>
                  <a:pt x="214313" y="537210"/>
                  <a:pt x="206692" y="533400"/>
                  <a:pt x="208597" y="574358"/>
                </a:cubicBezTo>
                <a:cubicBezTo>
                  <a:pt x="205740" y="585788"/>
                  <a:pt x="206692" y="604838"/>
                  <a:pt x="201930" y="605790"/>
                </a:cubicBezTo>
                <a:close/>
                <a:moveTo>
                  <a:pt x="145732" y="167640"/>
                </a:moveTo>
                <a:cubicBezTo>
                  <a:pt x="145732" y="163830"/>
                  <a:pt x="153352" y="158115"/>
                  <a:pt x="157163" y="158115"/>
                </a:cubicBezTo>
                <a:cubicBezTo>
                  <a:pt x="172402" y="157163"/>
                  <a:pt x="186690" y="158115"/>
                  <a:pt x="204788" y="158115"/>
                </a:cubicBezTo>
                <a:cubicBezTo>
                  <a:pt x="204788" y="182880"/>
                  <a:pt x="204788" y="203835"/>
                  <a:pt x="204788" y="226695"/>
                </a:cubicBezTo>
                <a:cubicBezTo>
                  <a:pt x="185738" y="226695"/>
                  <a:pt x="166688" y="226695"/>
                  <a:pt x="144780" y="226695"/>
                </a:cubicBezTo>
                <a:cubicBezTo>
                  <a:pt x="145732" y="205740"/>
                  <a:pt x="144780" y="186690"/>
                  <a:pt x="145732" y="167640"/>
                </a:cubicBezTo>
                <a:close/>
                <a:moveTo>
                  <a:pt x="204788" y="254318"/>
                </a:moveTo>
                <a:cubicBezTo>
                  <a:pt x="204788" y="276225"/>
                  <a:pt x="204788" y="297180"/>
                  <a:pt x="204788" y="320993"/>
                </a:cubicBezTo>
                <a:cubicBezTo>
                  <a:pt x="186690" y="320993"/>
                  <a:pt x="167640" y="320993"/>
                  <a:pt x="146685" y="320993"/>
                </a:cubicBezTo>
                <a:cubicBezTo>
                  <a:pt x="146685" y="298133"/>
                  <a:pt x="146685" y="277178"/>
                  <a:pt x="146685" y="254318"/>
                </a:cubicBezTo>
                <a:cubicBezTo>
                  <a:pt x="165735" y="254318"/>
                  <a:pt x="183832" y="254318"/>
                  <a:pt x="204788" y="254318"/>
                </a:cubicBezTo>
                <a:close/>
                <a:moveTo>
                  <a:pt x="144780" y="349568"/>
                </a:moveTo>
                <a:cubicBezTo>
                  <a:pt x="165735" y="349568"/>
                  <a:pt x="183832" y="349568"/>
                  <a:pt x="205740" y="349568"/>
                </a:cubicBezTo>
                <a:cubicBezTo>
                  <a:pt x="205740" y="368618"/>
                  <a:pt x="206692" y="388620"/>
                  <a:pt x="204788" y="407670"/>
                </a:cubicBezTo>
                <a:cubicBezTo>
                  <a:pt x="204788" y="411480"/>
                  <a:pt x="198120" y="417195"/>
                  <a:pt x="194310" y="418148"/>
                </a:cubicBezTo>
                <a:cubicBezTo>
                  <a:pt x="150495" y="426720"/>
                  <a:pt x="144780" y="421005"/>
                  <a:pt x="144780" y="377190"/>
                </a:cubicBezTo>
                <a:cubicBezTo>
                  <a:pt x="144780" y="368618"/>
                  <a:pt x="144780" y="359093"/>
                  <a:pt x="144780" y="349568"/>
                </a:cubicBezTo>
                <a:close/>
                <a:moveTo>
                  <a:pt x="148590" y="451485"/>
                </a:moveTo>
                <a:cubicBezTo>
                  <a:pt x="156210" y="441008"/>
                  <a:pt x="183832" y="443865"/>
                  <a:pt x="204788" y="441008"/>
                </a:cubicBezTo>
                <a:cubicBezTo>
                  <a:pt x="204788" y="468630"/>
                  <a:pt x="204788" y="489585"/>
                  <a:pt x="204788" y="515303"/>
                </a:cubicBezTo>
                <a:cubicBezTo>
                  <a:pt x="184785" y="513398"/>
                  <a:pt x="157163" y="517208"/>
                  <a:pt x="148590" y="506730"/>
                </a:cubicBezTo>
                <a:cubicBezTo>
                  <a:pt x="140017" y="494348"/>
                  <a:pt x="139065" y="463868"/>
                  <a:pt x="148590" y="451485"/>
                </a:cubicBezTo>
                <a:close/>
                <a:moveTo>
                  <a:pt x="112395" y="782003"/>
                </a:moveTo>
                <a:cubicBezTo>
                  <a:pt x="112395" y="786765"/>
                  <a:pt x="111442" y="790575"/>
                  <a:pt x="110490" y="797243"/>
                </a:cubicBezTo>
                <a:cubicBezTo>
                  <a:pt x="101917" y="797243"/>
                  <a:pt x="96202" y="798195"/>
                  <a:pt x="89535" y="798195"/>
                </a:cubicBezTo>
                <a:cubicBezTo>
                  <a:pt x="36195" y="799147"/>
                  <a:pt x="36195" y="799147"/>
                  <a:pt x="39052" y="745808"/>
                </a:cubicBezTo>
                <a:cubicBezTo>
                  <a:pt x="40005" y="733425"/>
                  <a:pt x="42863" y="727710"/>
                  <a:pt x="56197" y="727710"/>
                </a:cubicBezTo>
                <a:cubicBezTo>
                  <a:pt x="122872" y="729615"/>
                  <a:pt x="111442" y="717233"/>
                  <a:pt x="112395" y="782003"/>
                </a:cubicBezTo>
                <a:close/>
                <a:moveTo>
                  <a:pt x="74295" y="609600"/>
                </a:moveTo>
                <a:cubicBezTo>
                  <a:pt x="40005" y="609600"/>
                  <a:pt x="40005" y="609600"/>
                  <a:pt x="40005" y="572453"/>
                </a:cubicBezTo>
                <a:cubicBezTo>
                  <a:pt x="40005" y="537210"/>
                  <a:pt x="40005" y="537210"/>
                  <a:pt x="78105" y="537210"/>
                </a:cubicBezTo>
                <a:cubicBezTo>
                  <a:pt x="112395" y="537210"/>
                  <a:pt x="112395" y="537210"/>
                  <a:pt x="112395" y="574358"/>
                </a:cubicBezTo>
                <a:cubicBezTo>
                  <a:pt x="112395" y="609600"/>
                  <a:pt x="112395" y="609600"/>
                  <a:pt x="74295" y="609600"/>
                </a:cubicBezTo>
                <a:close/>
                <a:moveTo>
                  <a:pt x="112395" y="480060"/>
                </a:moveTo>
                <a:cubicBezTo>
                  <a:pt x="112395" y="513398"/>
                  <a:pt x="112395" y="513398"/>
                  <a:pt x="75247" y="513398"/>
                </a:cubicBezTo>
                <a:cubicBezTo>
                  <a:pt x="40005" y="513398"/>
                  <a:pt x="40005" y="513398"/>
                  <a:pt x="40005" y="477203"/>
                </a:cubicBezTo>
                <a:cubicBezTo>
                  <a:pt x="40005" y="437198"/>
                  <a:pt x="38100" y="443865"/>
                  <a:pt x="76200" y="442913"/>
                </a:cubicBezTo>
                <a:cubicBezTo>
                  <a:pt x="115252" y="443865"/>
                  <a:pt x="112395" y="438150"/>
                  <a:pt x="112395" y="480060"/>
                </a:cubicBezTo>
                <a:close/>
                <a:moveTo>
                  <a:pt x="41910" y="320993"/>
                </a:moveTo>
                <a:cubicBezTo>
                  <a:pt x="41910" y="299085"/>
                  <a:pt x="41910" y="277178"/>
                  <a:pt x="41910" y="252413"/>
                </a:cubicBezTo>
                <a:cubicBezTo>
                  <a:pt x="65722" y="252413"/>
                  <a:pt x="86677" y="252413"/>
                  <a:pt x="109538" y="252413"/>
                </a:cubicBezTo>
                <a:cubicBezTo>
                  <a:pt x="109538" y="275273"/>
                  <a:pt x="109538" y="297180"/>
                  <a:pt x="109538" y="320993"/>
                </a:cubicBezTo>
                <a:cubicBezTo>
                  <a:pt x="87630" y="320993"/>
                  <a:pt x="65722" y="320993"/>
                  <a:pt x="41910" y="320993"/>
                </a:cubicBezTo>
                <a:close/>
                <a:moveTo>
                  <a:pt x="40957" y="169545"/>
                </a:moveTo>
                <a:cubicBezTo>
                  <a:pt x="49530" y="142875"/>
                  <a:pt x="74295" y="162878"/>
                  <a:pt x="91440" y="158115"/>
                </a:cubicBezTo>
                <a:cubicBezTo>
                  <a:pt x="100965" y="155258"/>
                  <a:pt x="111442" y="156210"/>
                  <a:pt x="111442" y="171450"/>
                </a:cubicBezTo>
                <a:cubicBezTo>
                  <a:pt x="111442" y="188595"/>
                  <a:pt x="111442" y="205740"/>
                  <a:pt x="111442" y="226695"/>
                </a:cubicBezTo>
                <a:cubicBezTo>
                  <a:pt x="100965" y="227648"/>
                  <a:pt x="94297" y="227648"/>
                  <a:pt x="87630" y="227648"/>
                </a:cubicBezTo>
                <a:cubicBezTo>
                  <a:pt x="72390" y="227648"/>
                  <a:pt x="57150" y="227648"/>
                  <a:pt x="39052" y="227648"/>
                </a:cubicBezTo>
                <a:cubicBezTo>
                  <a:pt x="40005" y="206693"/>
                  <a:pt x="36195" y="185738"/>
                  <a:pt x="40957" y="16954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6" name="Freeform: Shape 1145">
            <a:extLst>
              <a:ext uri="{FF2B5EF4-FFF2-40B4-BE49-F238E27FC236}">
                <a16:creationId xmlns:a16="http://schemas.microsoft.com/office/drawing/2014/main" id="{3863C6F1-E03B-4D51-9F88-97836E21F393}"/>
              </a:ext>
            </a:extLst>
          </p:cNvPr>
          <p:cNvSpPr/>
          <p:nvPr/>
        </p:nvSpPr>
        <p:spPr>
          <a:xfrm>
            <a:off x="7671896" y="5116957"/>
            <a:ext cx="283580" cy="984653"/>
          </a:xfrm>
          <a:custGeom>
            <a:avLst/>
            <a:gdLst>
              <a:gd name="connsiteX0" fmla="*/ 344805 w 342900"/>
              <a:gd name="connsiteY0" fmla="*/ 1193721 h 1190625"/>
              <a:gd name="connsiteX1" fmla="*/ 342900 w 342900"/>
              <a:gd name="connsiteY1" fmla="*/ 1161335 h 1190625"/>
              <a:gd name="connsiteX2" fmla="*/ 342900 w 342900"/>
              <a:gd name="connsiteY2" fmla="*/ 116443 h 1190625"/>
              <a:gd name="connsiteX3" fmla="*/ 342900 w 342900"/>
              <a:gd name="connsiteY3" fmla="*/ 86916 h 1190625"/>
              <a:gd name="connsiteX4" fmla="*/ 304800 w 342900"/>
              <a:gd name="connsiteY4" fmla="*/ 84058 h 1190625"/>
              <a:gd name="connsiteX5" fmla="*/ 303848 w 342900"/>
              <a:gd name="connsiteY5" fmla="*/ 17383 h 1190625"/>
              <a:gd name="connsiteX6" fmla="*/ 291465 w 342900"/>
              <a:gd name="connsiteY6" fmla="*/ 1191 h 1190625"/>
              <a:gd name="connsiteX7" fmla="*/ 237173 w 342900"/>
              <a:gd name="connsiteY7" fmla="*/ 238 h 1190625"/>
              <a:gd name="connsiteX8" fmla="*/ 237173 w 342900"/>
              <a:gd name="connsiteY8" fmla="*/ 86916 h 1190625"/>
              <a:gd name="connsiteX9" fmla="*/ 0 w 342900"/>
              <a:gd name="connsiteY9" fmla="*/ 86916 h 1190625"/>
              <a:gd name="connsiteX10" fmla="*/ 0 w 342900"/>
              <a:gd name="connsiteY10" fmla="*/ 1193721 h 1190625"/>
              <a:gd name="connsiteX11" fmla="*/ 344805 w 342900"/>
              <a:gd name="connsiteY11" fmla="*/ 1193721 h 1190625"/>
              <a:gd name="connsiteX12" fmla="*/ 315278 w 342900"/>
              <a:gd name="connsiteY12" fmla="*/ 971788 h 1190625"/>
              <a:gd name="connsiteX13" fmla="*/ 238125 w 342900"/>
              <a:gd name="connsiteY13" fmla="*/ 971788 h 1190625"/>
              <a:gd name="connsiteX14" fmla="*/ 238125 w 342900"/>
              <a:gd name="connsiteY14" fmla="*/ 885110 h 1190625"/>
              <a:gd name="connsiteX15" fmla="*/ 315278 w 342900"/>
              <a:gd name="connsiteY15" fmla="*/ 885110 h 1190625"/>
              <a:gd name="connsiteX16" fmla="*/ 315278 w 342900"/>
              <a:gd name="connsiteY16" fmla="*/ 971788 h 1190625"/>
              <a:gd name="connsiteX17" fmla="*/ 315278 w 342900"/>
              <a:gd name="connsiteY17" fmla="*/ 724138 h 1190625"/>
              <a:gd name="connsiteX18" fmla="*/ 238125 w 342900"/>
              <a:gd name="connsiteY18" fmla="*/ 724138 h 1190625"/>
              <a:gd name="connsiteX19" fmla="*/ 238125 w 342900"/>
              <a:gd name="connsiteY19" fmla="*/ 637460 h 1190625"/>
              <a:gd name="connsiteX20" fmla="*/ 315278 w 342900"/>
              <a:gd name="connsiteY20" fmla="*/ 637460 h 1190625"/>
              <a:gd name="connsiteX21" fmla="*/ 315278 w 342900"/>
              <a:gd name="connsiteY21" fmla="*/ 724138 h 1190625"/>
              <a:gd name="connsiteX22" fmla="*/ 239078 w 342900"/>
              <a:gd name="connsiteY22" fmla="*/ 265033 h 1190625"/>
              <a:gd name="connsiteX23" fmla="*/ 316230 w 342900"/>
              <a:gd name="connsiteY23" fmla="*/ 265033 h 1190625"/>
              <a:gd name="connsiteX24" fmla="*/ 316230 w 342900"/>
              <a:gd name="connsiteY24" fmla="*/ 353616 h 1190625"/>
              <a:gd name="connsiteX25" fmla="*/ 239078 w 342900"/>
              <a:gd name="connsiteY25" fmla="*/ 353616 h 1190625"/>
              <a:gd name="connsiteX26" fmla="*/ 239078 w 342900"/>
              <a:gd name="connsiteY26" fmla="*/ 265033 h 1190625"/>
              <a:gd name="connsiteX27" fmla="*/ 238125 w 342900"/>
              <a:gd name="connsiteY27" fmla="*/ 388858 h 1190625"/>
              <a:gd name="connsiteX28" fmla="*/ 314325 w 342900"/>
              <a:gd name="connsiteY28" fmla="*/ 388858 h 1190625"/>
              <a:gd name="connsiteX29" fmla="*/ 314325 w 342900"/>
              <a:gd name="connsiteY29" fmla="*/ 477441 h 1190625"/>
              <a:gd name="connsiteX30" fmla="*/ 238125 w 342900"/>
              <a:gd name="connsiteY30" fmla="*/ 477441 h 1190625"/>
              <a:gd name="connsiteX31" fmla="*/ 238125 w 342900"/>
              <a:gd name="connsiteY31" fmla="*/ 388858 h 1190625"/>
              <a:gd name="connsiteX32" fmla="*/ 238125 w 342900"/>
              <a:gd name="connsiteY32" fmla="*/ 761285 h 1190625"/>
              <a:gd name="connsiteX33" fmla="*/ 314325 w 342900"/>
              <a:gd name="connsiteY33" fmla="*/ 761285 h 1190625"/>
              <a:gd name="connsiteX34" fmla="*/ 314325 w 342900"/>
              <a:gd name="connsiteY34" fmla="*/ 848916 h 1190625"/>
              <a:gd name="connsiteX35" fmla="*/ 238125 w 342900"/>
              <a:gd name="connsiteY35" fmla="*/ 848916 h 1190625"/>
              <a:gd name="connsiteX36" fmla="*/ 238125 w 342900"/>
              <a:gd name="connsiteY36" fmla="*/ 761285 h 1190625"/>
              <a:gd name="connsiteX37" fmla="*/ 103823 w 342900"/>
              <a:gd name="connsiteY37" fmla="*/ 1094660 h 1190625"/>
              <a:gd name="connsiteX38" fmla="*/ 26670 w 342900"/>
              <a:gd name="connsiteY38" fmla="*/ 1094660 h 1190625"/>
              <a:gd name="connsiteX39" fmla="*/ 26670 w 342900"/>
              <a:gd name="connsiteY39" fmla="*/ 1008935 h 1190625"/>
              <a:gd name="connsiteX40" fmla="*/ 103823 w 342900"/>
              <a:gd name="connsiteY40" fmla="*/ 1008935 h 1190625"/>
              <a:gd name="connsiteX41" fmla="*/ 103823 w 342900"/>
              <a:gd name="connsiteY41" fmla="*/ 1094660 h 1190625"/>
              <a:gd name="connsiteX42" fmla="*/ 103823 w 342900"/>
              <a:gd name="connsiteY42" fmla="*/ 971788 h 1190625"/>
              <a:gd name="connsiteX43" fmla="*/ 27623 w 342900"/>
              <a:gd name="connsiteY43" fmla="*/ 971788 h 1190625"/>
              <a:gd name="connsiteX44" fmla="*/ 27623 w 342900"/>
              <a:gd name="connsiteY44" fmla="*/ 885110 h 1190625"/>
              <a:gd name="connsiteX45" fmla="*/ 103823 w 342900"/>
              <a:gd name="connsiteY45" fmla="*/ 885110 h 1190625"/>
              <a:gd name="connsiteX46" fmla="*/ 103823 w 342900"/>
              <a:gd name="connsiteY46" fmla="*/ 971788 h 1190625"/>
              <a:gd name="connsiteX47" fmla="*/ 104775 w 342900"/>
              <a:gd name="connsiteY47" fmla="*/ 847010 h 1190625"/>
              <a:gd name="connsiteX48" fmla="*/ 28575 w 342900"/>
              <a:gd name="connsiteY48" fmla="*/ 847010 h 1190625"/>
              <a:gd name="connsiteX49" fmla="*/ 28575 w 342900"/>
              <a:gd name="connsiteY49" fmla="*/ 760333 h 1190625"/>
              <a:gd name="connsiteX50" fmla="*/ 104775 w 342900"/>
              <a:gd name="connsiteY50" fmla="*/ 760333 h 1190625"/>
              <a:gd name="connsiteX51" fmla="*/ 104775 w 342900"/>
              <a:gd name="connsiteY51" fmla="*/ 847010 h 1190625"/>
              <a:gd name="connsiteX52" fmla="*/ 28575 w 342900"/>
              <a:gd name="connsiteY52" fmla="*/ 724138 h 1190625"/>
              <a:gd name="connsiteX53" fmla="*/ 28575 w 342900"/>
              <a:gd name="connsiteY53" fmla="*/ 637460 h 1190625"/>
              <a:gd name="connsiteX54" fmla="*/ 104775 w 342900"/>
              <a:gd name="connsiteY54" fmla="*/ 637460 h 1190625"/>
              <a:gd name="connsiteX55" fmla="*/ 104775 w 342900"/>
              <a:gd name="connsiteY55" fmla="*/ 724138 h 1190625"/>
              <a:gd name="connsiteX56" fmla="*/ 28575 w 342900"/>
              <a:gd name="connsiteY56" fmla="*/ 724138 h 1190625"/>
              <a:gd name="connsiteX57" fmla="*/ 104775 w 342900"/>
              <a:gd name="connsiteY57" fmla="*/ 601266 h 1190625"/>
              <a:gd name="connsiteX58" fmla="*/ 27623 w 342900"/>
              <a:gd name="connsiteY58" fmla="*/ 601266 h 1190625"/>
              <a:gd name="connsiteX59" fmla="*/ 27623 w 342900"/>
              <a:gd name="connsiteY59" fmla="*/ 514588 h 1190625"/>
              <a:gd name="connsiteX60" fmla="*/ 104775 w 342900"/>
              <a:gd name="connsiteY60" fmla="*/ 514588 h 1190625"/>
              <a:gd name="connsiteX61" fmla="*/ 104775 w 342900"/>
              <a:gd name="connsiteY61" fmla="*/ 601266 h 1190625"/>
              <a:gd name="connsiteX62" fmla="*/ 209550 w 342900"/>
              <a:gd name="connsiteY62" fmla="*/ 1094660 h 1190625"/>
              <a:gd name="connsiteX63" fmla="*/ 132398 w 342900"/>
              <a:gd name="connsiteY63" fmla="*/ 1094660 h 1190625"/>
              <a:gd name="connsiteX64" fmla="*/ 132398 w 342900"/>
              <a:gd name="connsiteY64" fmla="*/ 1008935 h 1190625"/>
              <a:gd name="connsiteX65" fmla="*/ 209550 w 342900"/>
              <a:gd name="connsiteY65" fmla="*/ 1008935 h 1190625"/>
              <a:gd name="connsiteX66" fmla="*/ 209550 w 342900"/>
              <a:gd name="connsiteY66" fmla="*/ 1094660 h 1190625"/>
              <a:gd name="connsiteX67" fmla="*/ 132398 w 342900"/>
              <a:gd name="connsiteY67" fmla="*/ 476488 h 1190625"/>
              <a:gd name="connsiteX68" fmla="*/ 132398 w 342900"/>
              <a:gd name="connsiteY68" fmla="*/ 387906 h 1190625"/>
              <a:gd name="connsiteX69" fmla="*/ 208598 w 342900"/>
              <a:gd name="connsiteY69" fmla="*/ 387906 h 1190625"/>
              <a:gd name="connsiteX70" fmla="*/ 208598 w 342900"/>
              <a:gd name="connsiteY70" fmla="*/ 476488 h 1190625"/>
              <a:gd name="connsiteX71" fmla="*/ 132398 w 342900"/>
              <a:gd name="connsiteY71" fmla="*/ 476488 h 1190625"/>
              <a:gd name="connsiteX72" fmla="*/ 209550 w 342900"/>
              <a:gd name="connsiteY72" fmla="*/ 971788 h 1190625"/>
              <a:gd name="connsiteX73" fmla="*/ 132398 w 342900"/>
              <a:gd name="connsiteY73" fmla="*/ 971788 h 1190625"/>
              <a:gd name="connsiteX74" fmla="*/ 132398 w 342900"/>
              <a:gd name="connsiteY74" fmla="*/ 885110 h 1190625"/>
              <a:gd name="connsiteX75" fmla="*/ 209550 w 342900"/>
              <a:gd name="connsiteY75" fmla="*/ 885110 h 1190625"/>
              <a:gd name="connsiteX76" fmla="*/ 209550 w 342900"/>
              <a:gd name="connsiteY76" fmla="*/ 971788 h 1190625"/>
              <a:gd name="connsiteX77" fmla="*/ 209550 w 342900"/>
              <a:gd name="connsiteY77" fmla="*/ 724138 h 1190625"/>
              <a:gd name="connsiteX78" fmla="*/ 132398 w 342900"/>
              <a:gd name="connsiteY78" fmla="*/ 724138 h 1190625"/>
              <a:gd name="connsiteX79" fmla="*/ 132398 w 342900"/>
              <a:gd name="connsiteY79" fmla="*/ 637460 h 1190625"/>
              <a:gd name="connsiteX80" fmla="*/ 209550 w 342900"/>
              <a:gd name="connsiteY80" fmla="*/ 637460 h 1190625"/>
              <a:gd name="connsiteX81" fmla="*/ 209550 w 342900"/>
              <a:gd name="connsiteY81" fmla="*/ 724138 h 1190625"/>
              <a:gd name="connsiteX82" fmla="*/ 209550 w 342900"/>
              <a:gd name="connsiteY82" fmla="*/ 601266 h 1190625"/>
              <a:gd name="connsiteX83" fmla="*/ 133350 w 342900"/>
              <a:gd name="connsiteY83" fmla="*/ 601266 h 1190625"/>
              <a:gd name="connsiteX84" fmla="*/ 133350 w 342900"/>
              <a:gd name="connsiteY84" fmla="*/ 514588 h 1190625"/>
              <a:gd name="connsiteX85" fmla="*/ 209550 w 342900"/>
              <a:gd name="connsiteY85" fmla="*/ 514588 h 1190625"/>
              <a:gd name="connsiteX86" fmla="*/ 209550 w 342900"/>
              <a:gd name="connsiteY86" fmla="*/ 601266 h 1190625"/>
              <a:gd name="connsiteX87" fmla="*/ 133350 w 342900"/>
              <a:gd name="connsiteY87" fmla="*/ 142160 h 1190625"/>
              <a:gd name="connsiteX88" fmla="*/ 209550 w 342900"/>
              <a:gd name="connsiteY88" fmla="*/ 142160 h 1190625"/>
              <a:gd name="connsiteX89" fmla="*/ 209550 w 342900"/>
              <a:gd name="connsiteY89" fmla="*/ 230743 h 1190625"/>
              <a:gd name="connsiteX90" fmla="*/ 133350 w 342900"/>
              <a:gd name="connsiteY90" fmla="*/ 230743 h 1190625"/>
              <a:gd name="connsiteX91" fmla="*/ 133350 w 342900"/>
              <a:gd name="connsiteY91" fmla="*/ 142160 h 1190625"/>
              <a:gd name="connsiteX92" fmla="*/ 132398 w 342900"/>
              <a:gd name="connsiteY92" fmla="*/ 265033 h 1190625"/>
              <a:gd name="connsiteX93" fmla="*/ 209550 w 342900"/>
              <a:gd name="connsiteY93" fmla="*/ 265033 h 1190625"/>
              <a:gd name="connsiteX94" fmla="*/ 209550 w 342900"/>
              <a:gd name="connsiteY94" fmla="*/ 353616 h 1190625"/>
              <a:gd name="connsiteX95" fmla="*/ 132398 w 342900"/>
              <a:gd name="connsiteY95" fmla="*/ 353616 h 1190625"/>
              <a:gd name="connsiteX96" fmla="*/ 132398 w 342900"/>
              <a:gd name="connsiteY96" fmla="*/ 265033 h 1190625"/>
              <a:gd name="connsiteX97" fmla="*/ 26670 w 342900"/>
              <a:gd name="connsiteY97" fmla="*/ 153591 h 1190625"/>
              <a:gd name="connsiteX98" fmla="*/ 40005 w 342900"/>
              <a:gd name="connsiteY98" fmla="*/ 140256 h 1190625"/>
              <a:gd name="connsiteX99" fmla="*/ 103823 w 342900"/>
              <a:gd name="connsiteY99" fmla="*/ 139303 h 1190625"/>
              <a:gd name="connsiteX100" fmla="*/ 103823 w 342900"/>
              <a:gd name="connsiteY100" fmla="*/ 230743 h 1190625"/>
              <a:gd name="connsiteX101" fmla="*/ 38100 w 342900"/>
              <a:gd name="connsiteY101" fmla="*/ 229791 h 1190625"/>
              <a:gd name="connsiteX102" fmla="*/ 27623 w 342900"/>
              <a:gd name="connsiteY102" fmla="*/ 216456 h 1190625"/>
              <a:gd name="connsiteX103" fmla="*/ 26670 w 342900"/>
              <a:gd name="connsiteY103" fmla="*/ 153591 h 1190625"/>
              <a:gd name="connsiteX104" fmla="*/ 26670 w 342900"/>
              <a:gd name="connsiteY104" fmla="*/ 325993 h 1190625"/>
              <a:gd name="connsiteX105" fmla="*/ 104775 w 342900"/>
              <a:gd name="connsiteY105" fmla="*/ 266938 h 1190625"/>
              <a:gd name="connsiteX106" fmla="*/ 104775 w 342900"/>
              <a:gd name="connsiteY106" fmla="*/ 355521 h 1190625"/>
              <a:gd name="connsiteX107" fmla="*/ 38100 w 342900"/>
              <a:gd name="connsiteY107" fmla="*/ 354568 h 1190625"/>
              <a:gd name="connsiteX108" fmla="*/ 26670 w 342900"/>
              <a:gd name="connsiteY108" fmla="*/ 342185 h 1190625"/>
              <a:gd name="connsiteX109" fmla="*/ 26670 w 342900"/>
              <a:gd name="connsiteY109" fmla="*/ 325993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42900" h="1190625">
                <a:moveTo>
                  <a:pt x="344805" y="1193721"/>
                </a:moveTo>
                <a:cubicBezTo>
                  <a:pt x="342900" y="1188006"/>
                  <a:pt x="342900" y="1177528"/>
                  <a:pt x="342900" y="1161335"/>
                </a:cubicBezTo>
                <a:cubicBezTo>
                  <a:pt x="342900" y="812721"/>
                  <a:pt x="342900" y="465058"/>
                  <a:pt x="342900" y="116443"/>
                </a:cubicBezTo>
                <a:cubicBezTo>
                  <a:pt x="342900" y="106918"/>
                  <a:pt x="342900" y="97393"/>
                  <a:pt x="342900" y="86916"/>
                </a:cubicBezTo>
                <a:cubicBezTo>
                  <a:pt x="329565" y="85963"/>
                  <a:pt x="318135" y="85010"/>
                  <a:pt x="304800" y="84058"/>
                </a:cubicBezTo>
                <a:cubicBezTo>
                  <a:pt x="304800" y="61198"/>
                  <a:pt x="305753" y="39291"/>
                  <a:pt x="303848" y="17383"/>
                </a:cubicBezTo>
                <a:cubicBezTo>
                  <a:pt x="303848" y="11668"/>
                  <a:pt x="296228" y="1191"/>
                  <a:pt x="291465" y="1191"/>
                </a:cubicBezTo>
                <a:cubicBezTo>
                  <a:pt x="274320" y="-715"/>
                  <a:pt x="257175" y="238"/>
                  <a:pt x="237173" y="238"/>
                </a:cubicBezTo>
                <a:cubicBezTo>
                  <a:pt x="237173" y="30718"/>
                  <a:pt x="237173" y="58341"/>
                  <a:pt x="237173" y="86916"/>
                </a:cubicBezTo>
                <a:cubicBezTo>
                  <a:pt x="157163" y="86916"/>
                  <a:pt x="80010" y="86916"/>
                  <a:pt x="0" y="86916"/>
                </a:cubicBezTo>
                <a:cubicBezTo>
                  <a:pt x="0" y="456485"/>
                  <a:pt x="0" y="823198"/>
                  <a:pt x="0" y="1193721"/>
                </a:cubicBezTo>
                <a:lnTo>
                  <a:pt x="344805" y="1193721"/>
                </a:lnTo>
                <a:close/>
                <a:moveTo>
                  <a:pt x="315278" y="971788"/>
                </a:moveTo>
                <a:cubicBezTo>
                  <a:pt x="289560" y="971788"/>
                  <a:pt x="264795" y="971788"/>
                  <a:pt x="238125" y="971788"/>
                </a:cubicBezTo>
                <a:cubicBezTo>
                  <a:pt x="238125" y="943213"/>
                  <a:pt x="238125" y="914638"/>
                  <a:pt x="238125" y="885110"/>
                </a:cubicBezTo>
                <a:cubicBezTo>
                  <a:pt x="263843" y="885110"/>
                  <a:pt x="287655" y="885110"/>
                  <a:pt x="315278" y="885110"/>
                </a:cubicBezTo>
                <a:cubicBezTo>
                  <a:pt x="315278" y="914638"/>
                  <a:pt x="315278" y="943213"/>
                  <a:pt x="315278" y="971788"/>
                </a:cubicBezTo>
                <a:close/>
                <a:moveTo>
                  <a:pt x="315278" y="724138"/>
                </a:moveTo>
                <a:cubicBezTo>
                  <a:pt x="289560" y="724138"/>
                  <a:pt x="264795" y="724138"/>
                  <a:pt x="238125" y="724138"/>
                </a:cubicBezTo>
                <a:cubicBezTo>
                  <a:pt x="238125" y="695563"/>
                  <a:pt x="238125" y="666988"/>
                  <a:pt x="238125" y="637460"/>
                </a:cubicBezTo>
                <a:cubicBezTo>
                  <a:pt x="262890" y="637460"/>
                  <a:pt x="287655" y="637460"/>
                  <a:pt x="315278" y="637460"/>
                </a:cubicBezTo>
                <a:cubicBezTo>
                  <a:pt x="315278" y="666988"/>
                  <a:pt x="315278" y="694610"/>
                  <a:pt x="315278" y="724138"/>
                </a:cubicBezTo>
                <a:close/>
                <a:moveTo>
                  <a:pt x="239078" y="265033"/>
                </a:moveTo>
                <a:cubicBezTo>
                  <a:pt x="263843" y="265033"/>
                  <a:pt x="288608" y="265033"/>
                  <a:pt x="316230" y="265033"/>
                </a:cubicBezTo>
                <a:cubicBezTo>
                  <a:pt x="316230" y="295513"/>
                  <a:pt x="316230" y="323135"/>
                  <a:pt x="316230" y="353616"/>
                </a:cubicBezTo>
                <a:cubicBezTo>
                  <a:pt x="290513" y="353616"/>
                  <a:pt x="266700" y="353616"/>
                  <a:pt x="239078" y="353616"/>
                </a:cubicBezTo>
                <a:cubicBezTo>
                  <a:pt x="239078" y="324088"/>
                  <a:pt x="239078" y="295513"/>
                  <a:pt x="239078" y="265033"/>
                </a:cubicBezTo>
                <a:close/>
                <a:moveTo>
                  <a:pt x="238125" y="388858"/>
                </a:moveTo>
                <a:cubicBezTo>
                  <a:pt x="262890" y="388858"/>
                  <a:pt x="286703" y="388858"/>
                  <a:pt x="314325" y="388858"/>
                </a:cubicBezTo>
                <a:cubicBezTo>
                  <a:pt x="314325" y="417433"/>
                  <a:pt x="314325" y="446008"/>
                  <a:pt x="314325" y="477441"/>
                </a:cubicBezTo>
                <a:cubicBezTo>
                  <a:pt x="288608" y="477441"/>
                  <a:pt x="263843" y="477441"/>
                  <a:pt x="238125" y="477441"/>
                </a:cubicBezTo>
                <a:cubicBezTo>
                  <a:pt x="238125" y="447913"/>
                  <a:pt x="238125" y="419338"/>
                  <a:pt x="238125" y="388858"/>
                </a:cubicBezTo>
                <a:close/>
                <a:moveTo>
                  <a:pt x="238125" y="761285"/>
                </a:moveTo>
                <a:cubicBezTo>
                  <a:pt x="263843" y="761285"/>
                  <a:pt x="288608" y="761285"/>
                  <a:pt x="314325" y="761285"/>
                </a:cubicBezTo>
                <a:cubicBezTo>
                  <a:pt x="314325" y="789860"/>
                  <a:pt x="314325" y="817483"/>
                  <a:pt x="314325" y="848916"/>
                </a:cubicBezTo>
                <a:cubicBezTo>
                  <a:pt x="288608" y="848916"/>
                  <a:pt x="263843" y="848916"/>
                  <a:pt x="238125" y="848916"/>
                </a:cubicBezTo>
                <a:cubicBezTo>
                  <a:pt x="238125" y="818435"/>
                  <a:pt x="238125" y="790813"/>
                  <a:pt x="238125" y="761285"/>
                </a:cubicBezTo>
                <a:close/>
                <a:moveTo>
                  <a:pt x="103823" y="1094660"/>
                </a:moveTo>
                <a:cubicBezTo>
                  <a:pt x="79058" y="1094660"/>
                  <a:pt x="54293" y="1094660"/>
                  <a:pt x="26670" y="1094660"/>
                </a:cubicBezTo>
                <a:cubicBezTo>
                  <a:pt x="26670" y="1065133"/>
                  <a:pt x="26670" y="1038463"/>
                  <a:pt x="26670" y="1008935"/>
                </a:cubicBezTo>
                <a:cubicBezTo>
                  <a:pt x="52388" y="1008935"/>
                  <a:pt x="77153" y="1008935"/>
                  <a:pt x="103823" y="1008935"/>
                </a:cubicBezTo>
                <a:cubicBezTo>
                  <a:pt x="103823" y="1036558"/>
                  <a:pt x="103823" y="1065133"/>
                  <a:pt x="103823" y="1094660"/>
                </a:cubicBezTo>
                <a:close/>
                <a:moveTo>
                  <a:pt x="103823" y="971788"/>
                </a:moveTo>
                <a:cubicBezTo>
                  <a:pt x="79058" y="971788"/>
                  <a:pt x="54293" y="971788"/>
                  <a:pt x="27623" y="971788"/>
                </a:cubicBezTo>
                <a:cubicBezTo>
                  <a:pt x="27623" y="943213"/>
                  <a:pt x="27623" y="915591"/>
                  <a:pt x="27623" y="885110"/>
                </a:cubicBezTo>
                <a:cubicBezTo>
                  <a:pt x="53340" y="885110"/>
                  <a:pt x="78105" y="885110"/>
                  <a:pt x="103823" y="885110"/>
                </a:cubicBezTo>
                <a:cubicBezTo>
                  <a:pt x="103823" y="913685"/>
                  <a:pt x="103823" y="942260"/>
                  <a:pt x="103823" y="971788"/>
                </a:cubicBezTo>
                <a:close/>
                <a:moveTo>
                  <a:pt x="104775" y="847010"/>
                </a:moveTo>
                <a:cubicBezTo>
                  <a:pt x="80010" y="847010"/>
                  <a:pt x="55245" y="847010"/>
                  <a:pt x="28575" y="847010"/>
                </a:cubicBezTo>
                <a:cubicBezTo>
                  <a:pt x="28575" y="818435"/>
                  <a:pt x="28575" y="790813"/>
                  <a:pt x="28575" y="760333"/>
                </a:cubicBezTo>
                <a:cubicBezTo>
                  <a:pt x="54293" y="760333"/>
                  <a:pt x="78105" y="760333"/>
                  <a:pt x="104775" y="760333"/>
                </a:cubicBezTo>
                <a:cubicBezTo>
                  <a:pt x="104775" y="789860"/>
                  <a:pt x="104775" y="817483"/>
                  <a:pt x="104775" y="847010"/>
                </a:cubicBezTo>
                <a:close/>
                <a:moveTo>
                  <a:pt x="28575" y="724138"/>
                </a:moveTo>
                <a:cubicBezTo>
                  <a:pt x="28575" y="696516"/>
                  <a:pt x="28575" y="667941"/>
                  <a:pt x="28575" y="637460"/>
                </a:cubicBezTo>
                <a:cubicBezTo>
                  <a:pt x="54293" y="637460"/>
                  <a:pt x="79058" y="637460"/>
                  <a:pt x="104775" y="637460"/>
                </a:cubicBezTo>
                <a:cubicBezTo>
                  <a:pt x="104775" y="666035"/>
                  <a:pt x="104775" y="694610"/>
                  <a:pt x="104775" y="724138"/>
                </a:cubicBezTo>
                <a:cubicBezTo>
                  <a:pt x="80010" y="724138"/>
                  <a:pt x="55245" y="724138"/>
                  <a:pt x="28575" y="724138"/>
                </a:cubicBezTo>
                <a:close/>
                <a:moveTo>
                  <a:pt x="104775" y="601266"/>
                </a:moveTo>
                <a:cubicBezTo>
                  <a:pt x="79058" y="601266"/>
                  <a:pt x="54293" y="601266"/>
                  <a:pt x="27623" y="601266"/>
                </a:cubicBezTo>
                <a:cubicBezTo>
                  <a:pt x="27623" y="571738"/>
                  <a:pt x="27623" y="544116"/>
                  <a:pt x="27623" y="514588"/>
                </a:cubicBezTo>
                <a:cubicBezTo>
                  <a:pt x="53340" y="514588"/>
                  <a:pt x="78105" y="514588"/>
                  <a:pt x="104775" y="514588"/>
                </a:cubicBezTo>
                <a:cubicBezTo>
                  <a:pt x="104775" y="544116"/>
                  <a:pt x="104775" y="571738"/>
                  <a:pt x="104775" y="601266"/>
                </a:cubicBezTo>
                <a:close/>
                <a:moveTo>
                  <a:pt x="209550" y="1094660"/>
                </a:moveTo>
                <a:cubicBezTo>
                  <a:pt x="184785" y="1094660"/>
                  <a:pt x="159068" y="1094660"/>
                  <a:pt x="132398" y="1094660"/>
                </a:cubicBezTo>
                <a:cubicBezTo>
                  <a:pt x="132398" y="1067038"/>
                  <a:pt x="132398" y="1038463"/>
                  <a:pt x="132398" y="1008935"/>
                </a:cubicBezTo>
                <a:cubicBezTo>
                  <a:pt x="159068" y="1008935"/>
                  <a:pt x="182880" y="1008935"/>
                  <a:pt x="209550" y="1008935"/>
                </a:cubicBezTo>
                <a:cubicBezTo>
                  <a:pt x="209550" y="1037510"/>
                  <a:pt x="209550" y="1065133"/>
                  <a:pt x="209550" y="1094660"/>
                </a:cubicBezTo>
                <a:close/>
                <a:moveTo>
                  <a:pt x="132398" y="476488"/>
                </a:moveTo>
                <a:cubicBezTo>
                  <a:pt x="132398" y="446960"/>
                  <a:pt x="132398" y="418385"/>
                  <a:pt x="132398" y="387906"/>
                </a:cubicBezTo>
                <a:cubicBezTo>
                  <a:pt x="159068" y="387906"/>
                  <a:pt x="182880" y="387906"/>
                  <a:pt x="208598" y="387906"/>
                </a:cubicBezTo>
                <a:cubicBezTo>
                  <a:pt x="208598" y="417433"/>
                  <a:pt x="208598" y="446008"/>
                  <a:pt x="208598" y="476488"/>
                </a:cubicBezTo>
                <a:cubicBezTo>
                  <a:pt x="184785" y="476488"/>
                  <a:pt x="159068" y="476488"/>
                  <a:pt x="132398" y="476488"/>
                </a:cubicBezTo>
                <a:close/>
                <a:moveTo>
                  <a:pt x="209550" y="971788"/>
                </a:moveTo>
                <a:cubicBezTo>
                  <a:pt x="183833" y="971788"/>
                  <a:pt x="159068" y="971788"/>
                  <a:pt x="132398" y="971788"/>
                </a:cubicBezTo>
                <a:cubicBezTo>
                  <a:pt x="132398" y="943213"/>
                  <a:pt x="132398" y="914638"/>
                  <a:pt x="132398" y="885110"/>
                </a:cubicBezTo>
                <a:cubicBezTo>
                  <a:pt x="158115" y="885110"/>
                  <a:pt x="181928" y="885110"/>
                  <a:pt x="209550" y="885110"/>
                </a:cubicBezTo>
                <a:cubicBezTo>
                  <a:pt x="209550" y="914638"/>
                  <a:pt x="209550" y="943213"/>
                  <a:pt x="209550" y="971788"/>
                </a:cubicBezTo>
                <a:close/>
                <a:moveTo>
                  <a:pt x="209550" y="724138"/>
                </a:moveTo>
                <a:cubicBezTo>
                  <a:pt x="183833" y="724138"/>
                  <a:pt x="159068" y="724138"/>
                  <a:pt x="132398" y="724138"/>
                </a:cubicBezTo>
                <a:cubicBezTo>
                  <a:pt x="132398" y="695563"/>
                  <a:pt x="132398" y="667941"/>
                  <a:pt x="132398" y="637460"/>
                </a:cubicBezTo>
                <a:cubicBezTo>
                  <a:pt x="157163" y="637460"/>
                  <a:pt x="181928" y="637460"/>
                  <a:pt x="209550" y="637460"/>
                </a:cubicBezTo>
                <a:cubicBezTo>
                  <a:pt x="209550" y="666988"/>
                  <a:pt x="209550" y="694610"/>
                  <a:pt x="209550" y="724138"/>
                </a:cubicBezTo>
                <a:close/>
                <a:moveTo>
                  <a:pt x="209550" y="601266"/>
                </a:moveTo>
                <a:cubicBezTo>
                  <a:pt x="183833" y="601266"/>
                  <a:pt x="159068" y="601266"/>
                  <a:pt x="133350" y="601266"/>
                </a:cubicBezTo>
                <a:cubicBezTo>
                  <a:pt x="133350" y="572691"/>
                  <a:pt x="133350" y="545068"/>
                  <a:pt x="133350" y="514588"/>
                </a:cubicBezTo>
                <a:cubicBezTo>
                  <a:pt x="158115" y="514588"/>
                  <a:pt x="182880" y="514588"/>
                  <a:pt x="209550" y="514588"/>
                </a:cubicBezTo>
                <a:cubicBezTo>
                  <a:pt x="209550" y="544116"/>
                  <a:pt x="209550" y="571738"/>
                  <a:pt x="209550" y="601266"/>
                </a:cubicBezTo>
                <a:close/>
                <a:moveTo>
                  <a:pt x="133350" y="142160"/>
                </a:moveTo>
                <a:cubicBezTo>
                  <a:pt x="158115" y="142160"/>
                  <a:pt x="183833" y="142160"/>
                  <a:pt x="209550" y="142160"/>
                </a:cubicBezTo>
                <a:cubicBezTo>
                  <a:pt x="209550" y="171688"/>
                  <a:pt x="209550" y="200263"/>
                  <a:pt x="209550" y="230743"/>
                </a:cubicBezTo>
                <a:cubicBezTo>
                  <a:pt x="182880" y="230743"/>
                  <a:pt x="159068" y="230743"/>
                  <a:pt x="133350" y="230743"/>
                </a:cubicBezTo>
                <a:cubicBezTo>
                  <a:pt x="133350" y="200263"/>
                  <a:pt x="133350" y="172641"/>
                  <a:pt x="133350" y="142160"/>
                </a:cubicBezTo>
                <a:close/>
                <a:moveTo>
                  <a:pt x="132398" y="265033"/>
                </a:moveTo>
                <a:cubicBezTo>
                  <a:pt x="158115" y="265033"/>
                  <a:pt x="182880" y="265033"/>
                  <a:pt x="209550" y="265033"/>
                </a:cubicBezTo>
                <a:cubicBezTo>
                  <a:pt x="209550" y="294560"/>
                  <a:pt x="209550" y="323135"/>
                  <a:pt x="209550" y="353616"/>
                </a:cubicBezTo>
                <a:cubicBezTo>
                  <a:pt x="184785" y="353616"/>
                  <a:pt x="160020" y="353616"/>
                  <a:pt x="132398" y="353616"/>
                </a:cubicBezTo>
                <a:cubicBezTo>
                  <a:pt x="132398" y="323135"/>
                  <a:pt x="132398" y="294560"/>
                  <a:pt x="132398" y="265033"/>
                </a:cubicBezTo>
                <a:close/>
                <a:moveTo>
                  <a:pt x="26670" y="153591"/>
                </a:moveTo>
                <a:cubicBezTo>
                  <a:pt x="26670" y="148828"/>
                  <a:pt x="35243" y="141208"/>
                  <a:pt x="40005" y="140256"/>
                </a:cubicBezTo>
                <a:cubicBezTo>
                  <a:pt x="60008" y="138351"/>
                  <a:pt x="80963" y="139303"/>
                  <a:pt x="103823" y="139303"/>
                </a:cubicBezTo>
                <a:cubicBezTo>
                  <a:pt x="103823" y="169783"/>
                  <a:pt x="103823" y="199310"/>
                  <a:pt x="103823" y="230743"/>
                </a:cubicBezTo>
                <a:cubicBezTo>
                  <a:pt x="80963" y="230743"/>
                  <a:pt x="59055" y="231696"/>
                  <a:pt x="38100" y="229791"/>
                </a:cubicBezTo>
                <a:cubicBezTo>
                  <a:pt x="34290" y="229791"/>
                  <a:pt x="27623" y="221218"/>
                  <a:pt x="27623" y="216456"/>
                </a:cubicBezTo>
                <a:cubicBezTo>
                  <a:pt x="25718" y="196453"/>
                  <a:pt x="25718" y="174546"/>
                  <a:pt x="26670" y="153591"/>
                </a:cubicBezTo>
                <a:close/>
                <a:moveTo>
                  <a:pt x="26670" y="325993"/>
                </a:moveTo>
                <a:cubicBezTo>
                  <a:pt x="26670" y="256460"/>
                  <a:pt x="31433" y="252651"/>
                  <a:pt x="104775" y="266938"/>
                </a:cubicBezTo>
                <a:cubicBezTo>
                  <a:pt x="104775" y="296466"/>
                  <a:pt x="104775" y="324088"/>
                  <a:pt x="104775" y="355521"/>
                </a:cubicBezTo>
                <a:cubicBezTo>
                  <a:pt x="81915" y="355521"/>
                  <a:pt x="60008" y="356473"/>
                  <a:pt x="38100" y="354568"/>
                </a:cubicBezTo>
                <a:cubicBezTo>
                  <a:pt x="34290" y="354568"/>
                  <a:pt x="28575" y="346948"/>
                  <a:pt x="26670" y="342185"/>
                </a:cubicBezTo>
                <a:cubicBezTo>
                  <a:pt x="24765" y="337423"/>
                  <a:pt x="26670" y="330756"/>
                  <a:pt x="26670" y="32599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7" name="Freeform: Shape 1146">
            <a:extLst>
              <a:ext uri="{FF2B5EF4-FFF2-40B4-BE49-F238E27FC236}">
                <a16:creationId xmlns:a16="http://schemas.microsoft.com/office/drawing/2014/main" id="{0C55CB88-1D85-4BF0-AA3F-48C6617100B9}"/>
              </a:ext>
            </a:extLst>
          </p:cNvPr>
          <p:cNvSpPr/>
          <p:nvPr/>
        </p:nvSpPr>
        <p:spPr>
          <a:xfrm>
            <a:off x="6880247" y="5014553"/>
            <a:ext cx="322966" cy="1087057"/>
          </a:xfrm>
          <a:custGeom>
            <a:avLst/>
            <a:gdLst>
              <a:gd name="connsiteX0" fmla="*/ 398145 w 390525"/>
              <a:gd name="connsiteY0" fmla="*/ 1319213 h 1314450"/>
              <a:gd name="connsiteX1" fmla="*/ 398145 w 390525"/>
              <a:gd name="connsiteY1" fmla="*/ 296228 h 1314450"/>
              <a:gd name="connsiteX2" fmla="*/ 363855 w 390525"/>
              <a:gd name="connsiteY2" fmla="*/ 296228 h 1314450"/>
              <a:gd name="connsiteX3" fmla="*/ 340995 w 390525"/>
              <a:gd name="connsiteY3" fmla="*/ 272415 h 1314450"/>
              <a:gd name="connsiteX4" fmla="*/ 340995 w 390525"/>
              <a:gd name="connsiteY4" fmla="*/ 164783 h 1314450"/>
              <a:gd name="connsiteX5" fmla="*/ 340995 w 390525"/>
              <a:gd name="connsiteY5" fmla="*/ 104775 h 1314450"/>
              <a:gd name="connsiteX6" fmla="*/ 239078 w 390525"/>
              <a:gd name="connsiteY6" fmla="*/ 104775 h 1314450"/>
              <a:gd name="connsiteX7" fmla="*/ 216217 w 390525"/>
              <a:gd name="connsiteY7" fmla="*/ 80963 h 1314450"/>
              <a:gd name="connsiteX8" fmla="*/ 216217 w 390525"/>
              <a:gd name="connsiteY8" fmla="*/ 0 h 1314450"/>
              <a:gd name="connsiteX9" fmla="*/ 180975 w 390525"/>
              <a:gd name="connsiteY9" fmla="*/ 0 h 1314450"/>
              <a:gd name="connsiteX10" fmla="*/ 180975 w 390525"/>
              <a:gd name="connsiteY10" fmla="*/ 80963 h 1314450"/>
              <a:gd name="connsiteX11" fmla="*/ 158115 w 390525"/>
              <a:gd name="connsiteY11" fmla="*/ 104775 h 1314450"/>
              <a:gd name="connsiteX12" fmla="*/ 67628 w 390525"/>
              <a:gd name="connsiteY12" fmla="*/ 104775 h 1314450"/>
              <a:gd name="connsiteX13" fmla="*/ 66675 w 390525"/>
              <a:gd name="connsiteY13" fmla="*/ 120015 h 1314450"/>
              <a:gd name="connsiteX14" fmla="*/ 66675 w 390525"/>
              <a:gd name="connsiteY14" fmla="*/ 275273 h 1314450"/>
              <a:gd name="connsiteX15" fmla="*/ 45720 w 390525"/>
              <a:gd name="connsiteY15" fmla="*/ 296228 h 1314450"/>
              <a:gd name="connsiteX16" fmla="*/ 0 w 390525"/>
              <a:gd name="connsiteY16" fmla="*/ 296228 h 1314450"/>
              <a:gd name="connsiteX17" fmla="*/ 0 w 390525"/>
              <a:gd name="connsiteY17" fmla="*/ 1319213 h 1314450"/>
              <a:gd name="connsiteX18" fmla="*/ 398145 w 390525"/>
              <a:gd name="connsiteY18" fmla="*/ 1319213 h 1314450"/>
              <a:gd name="connsiteX19" fmla="*/ 294323 w 390525"/>
              <a:gd name="connsiteY19" fmla="*/ 1219200 h 1314450"/>
              <a:gd name="connsiteX20" fmla="*/ 273367 w 390525"/>
              <a:gd name="connsiteY20" fmla="*/ 1220152 h 1314450"/>
              <a:gd name="connsiteX21" fmla="*/ 253365 w 390525"/>
              <a:gd name="connsiteY21" fmla="*/ 1199198 h 1314450"/>
              <a:gd name="connsiteX22" fmla="*/ 253365 w 390525"/>
              <a:gd name="connsiteY22" fmla="*/ 1174433 h 1314450"/>
              <a:gd name="connsiteX23" fmla="*/ 294323 w 390525"/>
              <a:gd name="connsiteY23" fmla="*/ 1142048 h 1314450"/>
              <a:gd name="connsiteX24" fmla="*/ 294323 w 390525"/>
              <a:gd name="connsiteY24" fmla="*/ 1219200 h 1314450"/>
              <a:gd name="connsiteX25" fmla="*/ 253365 w 390525"/>
              <a:gd name="connsiteY25" fmla="*/ 1052513 h 1314450"/>
              <a:gd name="connsiteX26" fmla="*/ 253365 w 390525"/>
              <a:gd name="connsiteY26" fmla="*/ 1042988 h 1314450"/>
              <a:gd name="connsiteX27" fmla="*/ 294323 w 390525"/>
              <a:gd name="connsiteY27" fmla="*/ 1008698 h 1314450"/>
              <a:gd name="connsiteX28" fmla="*/ 294323 w 390525"/>
              <a:gd name="connsiteY28" fmla="*/ 1084898 h 1314450"/>
              <a:gd name="connsiteX29" fmla="*/ 253365 w 390525"/>
              <a:gd name="connsiteY29" fmla="*/ 1052513 h 1314450"/>
              <a:gd name="connsiteX30" fmla="*/ 296228 w 390525"/>
              <a:gd name="connsiteY30" fmla="*/ 914400 h 1314450"/>
              <a:gd name="connsiteX31" fmla="*/ 296228 w 390525"/>
              <a:gd name="connsiteY31" fmla="*/ 932498 h 1314450"/>
              <a:gd name="connsiteX32" fmla="*/ 275273 w 390525"/>
              <a:gd name="connsiteY32" fmla="*/ 955358 h 1314450"/>
              <a:gd name="connsiteX33" fmla="*/ 253365 w 390525"/>
              <a:gd name="connsiteY33" fmla="*/ 932498 h 1314450"/>
              <a:gd name="connsiteX34" fmla="*/ 253365 w 390525"/>
              <a:gd name="connsiteY34" fmla="*/ 894398 h 1314450"/>
              <a:gd name="connsiteX35" fmla="*/ 275273 w 390525"/>
              <a:gd name="connsiteY35" fmla="*/ 871538 h 1314450"/>
              <a:gd name="connsiteX36" fmla="*/ 296228 w 390525"/>
              <a:gd name="connsiteY36" fmla="*/ 894398 h 1314450"/>
              <a:gd name="connsiteX37" fmla="*/ 296228 w 390525"/>
              <a:gd name="connsiteY37" fmla="*/ 914400 h 1314450"/>
              <a:gd name="connsiteX38" fmla="*/ 253365 w 390525"/>
              <a:gd name="connsiteY38" fmla="*/ 374333 h 1314450"/>
              <a:gd name="connsiteX39" fmla="*/ 294323 w 390525"/>
              <a:gd name="connsiteY39" fmla="*/ 342900 h 1314450"/>
              <a:gd name="connsiteX40" fmla="*/ 294323 w 390525"/>
              <a:gd name="connsiteY40" fmla="*/ 419100 h 1314450"/>
              <a:gd name="connsiteX41" fmla="*/ 270510 w 390525"/>
              <a:gd name="connsiteY41" fmla="*/ 420053 h 1314450"/>
              <a:gd name="connsiteX42" fmla="*/ 253365 w 390525"/>
              <a:gd name="connsiteY42" fmla="*/ 402908 h 1314450"/>
              <a:gd name="connsiteX43" fmla="*/ 253365 w 390525"/>
              <a:gd name="connsiteY43" fmla="*/ 374333 h 1314450"/>
              <a:gd name="connsiteX44" fmla="*/ 294323 w 390525"/>
              <a:gd name="connsiteY44" fmla="*/ 475298 h 1314450"/>
              <a:gd name="connsiteX45" fmla="*/ 294323 w 390525"/>
              <a:gd name="connsiteY45" fmla="*/ 552450 h 1314450"/>
              <a:gd name="connsiteX46" fmla="*/ 256223 w 390525"/>
              <a:gd name="connsiteY46" fmla="*/ 552450 h 1314450"/>
              <a:gd name="connsiteX47" fmla="*/ 256223 w 390525"/>
              <a:gd name="connsiteY47" fmla="*/ 475298 h 1314450"/>
              <a:gd name="connsiteX48" fmla="*/ 294323 w 390525"/>
              <a:gd name="connsiteY48" fmla="*/ 475298 h 1314450"/>
              <a:gd name="connsiteX49" fmla="*/ 254317 w 390525"/>
              <a:gd name="connsiteY49" fmla="*/ 618173 h 1314450"/>
              <a:gd name="connsiteX50" fmla="*/ 266700 w 390525"/>
              <a:gd name="connsiteY50" fmla="*/ 606743 h 1314450"/>
              <a:gd name="connsiteX51" fmla="*/ 294323 w 390525"/>
              <a:gd name="connsiteY51" fmla="*/ 605790 h 1314450"/>
              <a:gd name="connsiteX52" fmla="*/ 294323 w 390525"/>
              <a:gd name="connsiteY52" fmla="*/ 683895 h 1314450"/>
              <a:gd name="connsiteX53" fmla="*/ 253365 w 390525"/>
              <a:gd name="connsiteY53" fmla="*/ 683895 h 1314450"/>
              <a:gd name="connsiteX54" fmla="*/ 254317 w 390525"/>
              <a:gd name="connsiteY54" fmla="*/ 618173 h 1314450"/>
              <a:gd name="connsiteX55" fmla="*/ 253365 w 390525"/>
              <a:gd name="connsiteY55" fmla="*/ 231458 h 1314450"/>
              <a:gd name="connsiteX56" fmla="*/ 253365 w 390525"/>
              <a:gd name="connsiteY56" fmla="*/ 203835 h 1314450"/>
              <a:gd name="connsiteX57" fmla="*/ 294323 w 390525"/>
              <a:gd name="connsiteY57" fmla="*/ 168592 h 1314450"/>
              <a:gd name="connsiteX58" fmla="*/ 294323 w 390525"/>
              <a:gd name="connsiteY58" fmla="*/ 246698 h 1314450"/>
              <a:gd name="connsiteX59" fmla="*/ 270510 w 390525"/>
              <a:gd name="connsiteY59" fmla="*/ 247650 h 1314450"/>
              <a:gd name="connsiteX60" fmla="*/ 253365 w 390525"/>
              <a:gd name="connsiteY60" fmla="*/ 231458 h 1314450"/>
              <a:gd name="connsiteX61" fmla="*/ 253365 w 390525"/>
              <a:gd name="connsiteY61" fmla="*/ 774383 h 1314450"/>
              <a:gd name="connsiteX62" fmla="*/ 294323 w 390525"/>
              <a:gd name="connsiteY62" fmla="*/ 741998 h 1314450"/>
              <a:gd name="connsiteX63" fmla="*/ 294323 w 390525"/>
              <a:gd name="connsiteY63" fmla="*/ 820102 h 1314450"/>
              <a:gd name="connsiteX64" fmla="*/ 266700 w 390525"/>
              <a:gd name="connsiteY64" fmla="*/ 819150 h 1314450"/>
              <a:gd name="connsiteX65" fmla="*/ 254317 w 390525"/>
              <a:gd name="connsiteY65" fmla="*/ 805815 h 1314450"/>
              <a:gd name="connsiteX66" fmla="*/ 253365 w 390525"/>
              <a:gd name="connsiteY66" fmla="*/ 774383 h 1314450"/>
              <a:gd name="connsiteX67" fmla="*/ 218123 w 390525"/>
              <a:gd name="connsiteY67" fmla="*/ 1220152 h 1314450"/>
              <a:gd name="connsiteX68" fmla="*/ 180975 w 390525"/>
              <a:gd name="connsiteY68" fmla="*/ 1220152 h 1314450"/>
              <a:gd name="connsiteX69" fmla="*/ 180975 w 390525"/>
              <a:gd name="connsiteY69" fmla="*/ 1142048 h 1314450"/>
              <a:gd name="connsiteX70" fmla="*/ 218123 w 390525"/>
              <a:gd name="connsiteY70" fmla="*/ 1142048 h 1314450"/>
              <a:gd name="connsiteX71" fmla="*/ 218123 w 390525"/>
              <a:gd name="connsiteY71" fmla="*/ 1220152 h 1314450"/>
              <a:gd name="connsiteX72" fmla="*/ 218123 w 390525"/>
              <a:gd name="connsiteY72" fmla="*/ 1075373 h 1314450"/>
              <a:gd name="connsiteX73" fmla="*/ 199073 w 390525"/>
              <a:gd name="connsiteY73" fmla="*/ 1085850 h 1314450"/>
              <a:gd name="connsiteX74" fmla="*/ 180023 w 390525"/>
              <a:gd name="connsiteY74" fmla="*/ 1075373 h 1314450"/>
              <a:gd name="connsiteX75" fmla="*/ 179070 w 390525"/>
              <a:gd name="connsiteY75" fmla="*/ 1008698 h 1314450"/>
              <a:gd name="connsiteX76" fmla="*/ 219075 w 390525"/>
              <a:gd name="connsiteY76" fmla="*/ 1008698 h 1314450"/>
              <a:gd name="connsiteX77" fmla="*/ 218123 w 390525"/>
              <a:gd name="connsiteY77" fmla="*/ 1075373 h 1314450"/>
              <a:gd name="connsiteX78" fmla="*/ 180023 w 390525"/>
              <a:gd name="connsiteY78" fmla="*/ 168592 h 1314450"/>
              <a:gd name="connsiteX79" fmla="*/ 217170 w 390525"/>
              <a:gd name="connsiteY79" fmla="*/ 168592 h 1314450"/>
              <a:gd name="connsiteX80" fmla="*/ 217170 w 390525"/>
              <a:gd name="connsiteY80" fmla="*/ 245745 h 1314450"/>
              <a:gd name="connsiteX81" fmla="*/ 180023 w 390525"/>
              <a:gd name="connsiteY81" fmla="*/ 245745 h 1314450"/>
              <a:gd name="connsiteX82" fmla="*/ 180023 w 390525"/>
              <a:gd name="connsiteY82" fmla="*/ 168592 h 1314450"/>
              <a:gd name="connsiteX83" fmla="*/ 218123 w 390525"/>
              <a:gd name="connsiteY83" fmla="*/ 741045 h 1314450"/>
              <a:gd name="connsiteX84" fmla="*/ 218123 w 390525"/>
              <a:gd name="connsiteY84" fmla="*/ 818198 h 1314450"/>
              <a:gd name="connsiteX85" fmla="*/ 180023 w 390525"/>
              <a:gd name="connsiteY85" fmla="*/ 818198 h 1314450"/>
              <a:gd name="connsiteX86" fmla="*/ 180023 w 390525"/>
              <a:gd name="connsiteY86" fmla="*/ 741045 h 1314450"/>
              <a:gd name="connsiteX87" fmla="*/ 218123 w 390525"/>
              <a:gd name="connsiteY87" fmla="*/ 741045 h 1314450"/>
              <a:gd name="connsiteX88" fmla="*/ 217170 w 390525"/>
              <a:gd name="connsiteY88" fmla="*/ 341948 h 1314450"/>
              <a:gd name="connsiteX89" fmla="*/ 217170 w 390525"/>
              <a:gd name="connsiteY89" fmla="*/ 419100 h 1314450"/>
              <a:gd name="connsiteX90" fmla="*/ 180023 w 390525"/>
              <a:gd name="connsiteY90" fmla="*/ 419100 h 1314450"/>
              <a:gd name="connsiteX91" fmla="*/ 180023 w 390525"/>
              <a:gd name="connsiteY91" fmla="*/ 341948 h 1314450"/>
              <a:gd name="connsiteX92" fmla="*/ 217170 w 390525"/>
              <a:gd name="connsiteY92" fmla="*/ 341948 h 1314450"/>
              <a:gd name="connsiteX93" fmla="*/ 180023 w 390525"/>
              <a:gd name="connsiteY93" fmla="*/ 475298 h 1314450"/>
              <a:gd name="connsiteX94" fmla="*/ 217170 w 390525"/>
              <a:gd name="connsiteY94" fmla="*/ 475298 h 1314450"/>
              <a:gd name="connsiteX95" fmla="*/ 217170 w 390525"/>
              <a:gd name="connsiteY95" fmla="*/ 552450 h 1314450"/>
              <a:gd name="connsiteX96" fmla="*/ 180023 w 390525"/>
              <a:gd name="connsiteY96" fmla="*/ 552450 h 1314450"/>
              <a:gd name="connsiteX97" fmla="*/ 180023 w 390525"/>
              <a:gd name="connsiteY97" fmla="*/ 475298 h 1314450"/>
              <a:gd name="connsiteX98" fmla="*/ 180023 w 390525"/>
              <a:gd name="connsiteY98" fmla="*/ 607695 h 1314450"/>
              <a:gd name="connsiteX99" fmla="*/ 217170 w 390525"/>
              <a:gd name="connsiteY99" fmla="*/ 607695 h 1314450"/>
              <a:gd name="connsiteX100" fmla="*/ 217170 w 390525"/>
              <a:gd name="connsiteY100" fmla="*/ 683895 h 1314450"/>
              <a:gd name="connsiteX101" fmla="*/ 180023 w 390525"/>
              <a:gd name="connsiteY101" fmla="*/ 683895 h 1314450"/>
              <a:gd name="connsiteX102" fmla="*/ 180023 w 390525"/>
              <a:gd name="connsiteY102" fmla="*/ 607695 h 1314450"/>
              <a:gd name="connsiteX103" fmla="*/ 178117 w 390525"/>
              <a:gd name="connsiteY103" fmla="*/ 897255 h 1314450"/>
              <a:gd name="connsiteX104" fmla="*/ 198120 w 390525"/>
              <a:gd name="connsiteY104" fmla="*/ 871538 h 1314450"/>
              <a:gd name="connsiteX105" fmla="*/ 218123 w 390525"/>
              <a:gd name="connsiteY105" fmla="*/ 897255 h 1314450"/>
              <a:gd name="connsiteX106" fmla="*/ 218123 w 390525"/>
              <a:gd name="connsiteY106" fmla="*/ 913448 h 1314450"/>
              <a:gd name="connsiteX107" fmla="*/ 218123 w 390525"/>
              <a:gd name="connsiteY107" fmla="*/ 931545 h 1314450"/>
              <a:gd name="connsiteX108" fmla="*/ 197167 w 390525"/>
              <a:gd name="connsiteY108" fmla="*/ 955358 h 1314450"/>
              <a:gd name="connsiteX109" fmla="*/ 177165 w 390525"/>
              <a:gd name="connsiteY109" fmla="*/ 931545 h 1314450"/>
              <a:gd name="connsiteX110" fmla="*/ 178117 w 390525"/>
              <a:gd name="connsiteY110" fmla="*/ 897255 h 1314450"/>
              <a:gd name="connsiteX111" fmla="*/ 142875 w 390525"/>
              <a:gd name="connsiteY111" fmla="*/ 1220152 h 1314450"/>
              <a:gd name="connsiteX112" fmla="*/ 102870 w 390525"/>
              <a:gd name="connsiteY112" fmla="*/ 1220152 h 1314450"/>
              <a:gd name="connsiteX113" fmla="*/ 102870 w 390525"/>
              <a:gd name="connsiteY113" fmla="*/ 1142048 h 1314450"/>
              <a:gd name="connsiteX114" fmla="*/ 142875 w 390525"/>
              <a:gd name="connsiteY114" fmla="*/ 1142048 h 1314450"/>
              <a:gd name="connsiteX115" fmla="*/ 142875 w 390525"/>
              <a:gd name="connsiteY115" fmla="*/ 1220152 h 1314450"/>
              <a:gd name="connsiteX116" fmla="*/ 102870 w 390525"/>
              <a:gd name="connsiteY116" fmla="*/ 818198 h 1314450"/>
              <a:gd name="connsiteX117" fmla="*/ 102870 w 390525"/>
              <a:gd name="connsiteY117" fmla="*/ 741045 h 1314450"/>
              <a:gd name="connsiteX118" fmla="*/ 142875 w 390525"/>
              <a:gd name="connsiteY118" fmla="*/ 741045 h 1314450"/>
              <a:gd name="connsiteX119" fmla="*/ 142875 w 390525"/>
              <a:gd name="connsiteY119" fmla="*/ 818198 h 1314450"/>
              <a:gd name="connsiteX120" fmla="*/ 102870 w 390525"/>
              <a:gd name="connsiteY120" fmla="*/ 818198 h 1314450"/>
              <a:gd name="connsiteX121" fmla="*/ 143828 w 390525"/>
              <a:gd name="connsiteY121" fmla="*/ 1075373 h 1314450"/>
              <a:gd name="connsiteX122" fmla="*/ 129540 w 390525"/>
              <a:gd name="connsiteY122" fmla="*/ 1086802 h 1314450"/>
              <a:gd name="connsiteX123" fmla="*/ 103823 w 390525"/>
              <a:gd name="connsiteY123" fmla="*/ 1087755 h 1314450"/>
              <a:gd name="connsiteX124" fmla="*/ 103823 w 390525"/>
              <a:gd name="connsiteY124" fmla="*/ 1009650 h 1314450"/>
              <a:gd name="connsiteX125" fmla="*/ 144780 w 390525"/>
              <a:gd name="connsiteY125" fmla="*/ 1009650 h 1314450"/>
              <a:gd name="connsiteX126" fmla="*/ 143828 w 390525"/>
              <a:gd name="connsiteY126" fmla="*/ 1075373 h 1314450"/>
              <a:gd name="connsiteX127" fmla="*/ 144780 w 390525"/>
              <a:gd name="connsiteY127" fmla="*/ 889635 h 1314450"/>
              <a:gd name="connsiteX128" fmla="*/ 144780 w 390525"/>
              <a:gd name="connsiteY128" fmla="*/ 922020 h 1314450"/>
              <a:gd name="connsiteX129" fmla="*/ 103823 w 390525"/>
              <a:gd name="connsiteY129" fmla="*/ 952500 h 1314450"/>
              <a:gd name="connsiteX130" fmla="*/ 103823 w 390525"/>
              <a:gd name="connsiteY130" fmla="*/ 872490 h 1314450"/>
              <a:gd name="connsiteX131" fmla="*/ 127635 w 390525"/>
              <a:gd name="connsiteY131" fmla="*/ 872490 h 1314450"/>
              <a:gd name="connsiteX132" fmla="*/ 144780 w 390525"/>
              <a:gd name="connsiteY132" fmla="*/ 889635 h 1314450"/>
              <a:gd name="connsiteX133" fmla="*/ 143828 w 390525"/>
              <a:gd name="connsiteY133" fmla="*/ 678180 h 1314450"/>
              <a:gd name="connsiteX134" fmla="*/ 141923 w 390525"/>
              <a:gd name="connsiteY134" fmla="*/ 683895 h 1314450"/>
              <a:gd name="connsiteX135" fmla="*/ 102870 w 390525"/>
              <a:gd name="connsiteY135" fmla="*/ 683895 h 1314450"/>
              <a:gd name="connsiteX136" fmla="*/ 102870 w 390525"/>
              <a:gd name="connsiteY136" fmla="*/ 607695 h 1314450"/>
              <a:gd name="connsiteX137" fmla="*/ 114300 w 390525"/>
              <a:gd name="connsiteY137" fmla="*/ 605790 h 1314450"/>
              <a:gd name="connsiteX138" fmla="*/ 144780 w 390525"/>
              <a:gd name="connsiteY138" fmla="*/ 634365 h 1314450"/>
              <a:gd name="connsiteX139" fmla="*/ 143828 w 390525"/>
              <a:gd name="connsiteY139" fmla="*/ 678180 h 1314450"/>
              <a:gd name="connsiteX140" fmla="*/ 142875 w 390525"/>
              <a:gd name="connsiteY140" fmla="*/ 419100 h 1314450"/>
              <a:gd name="connsiteX141" fmla="*/ 103823 w 390525"/>
              <a:gd name="connsiteY141" fmla="*/ 419100 h 1314450"/>
              <a:gd name="connsiteX142" fmla="*/ 103823 w 390525"/>
              <a:gd name="connsiteY142" fmla="*/ 341948 h 1314450"/>
              <a:gd name="connsiteX143" fmla="*/ 142875 w 390525"/>
              <a:gd name="connsiteY143" fmla="*/ 341948 h 1314450"/>
              <a:gd name="connsiteX144" fmla="*/ 142875 w 390525"/>
              <a:gd name="connsiteY144" fmla="*/ 419100 h 1314450"/>
              <a:gd name="connsiteX145" fmla="*/ 103823 w 390525"/>
              <a:gd name="connsiteY145" fmla="*/ 168592 h 1314450"/>
              <a:gd name="connsiteX146" fmla="*/ 142875 w 390525"/>
              <a:gd name="connsiteY146" fmla="*/ 168592 h 1314450"/>
              <a:gd name="connsiteX147" fmla="*/ 142875 w 390525"/>
              <a:gd name="connsiteY147" fmla="*/ 245745 h 1314450"/>
              <a:gd name="connsiteX148" fmla="*/ 103823 w 390525"/>
              <a:gd name="connsiteY148" fmla="*/ 245745 h 1314450"/>
              <a:gd name="connsiteX149" fmla="*/ 103823 w 390525"/>
              <a:gd name="connsiteY149" fmla="*/ 168592 h 1314450"/>
              <a:gd name="connsiteX150" fmla="*/ 102870 w 390525"/>
              <a:gd name="connsiteY150" fmla="*/ 475298 h 1314450"/>
              <a:gd name="connsiteX151" fmla="*/ 142875 w 390525"/>
              <a:gd name="connsiteY151" fmla="*/ 475298 h 1314450"/>
              <a:gd name="connsiteX152" fmla="*/ 142875 w 390525"/>
              <a:gd name="connsiteY152" fmla="*/ 551498 h 1314450"/>
              <a:gd name="connsiteX153" fmla="*/ 102870 w 390525"/>
              <a:gd name="connsiteY153" fmla="*/ 551498 h 1314450"/>
              <a:gd name="connsiteX154" fmla="*/ 102870 w 390525"/>
              <a:gd name="connsiteY154" fmla="*/ 475298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390525" h="1314450">
                <a:moveTo>
                  <a:pt x="398145" y="1319213"/>
                </a:moveTo>
                <a:cubicBezTo>
                  <a:pt x="398145" y="976313"/>
                  <a:pt x="398145" y="637223"/>
                  <a:pt x="398145" y="296228"/>
                </a:cubicBezTo>
                <a:cubicBezTo>
                  <a:pt x="384810" y="296228"/>
                  <a:pt x="374333" y="295275"/>
                  <a:pt x="363855" y="296228"/>
                </a:cubicBezTo>
                <a:cubicBezTo>
                  <a:pt x="344805" y="298133"/>
                  <a:pt x="340042" y="289560"/>
                  <a:pt x="340995" y="272415"/>
                </a:cubicBezTo>
                <a:cubicBezTo>
                  <a:pt x="341948" y="236220"/>
                  <a:pt x="340995" y="200978"/>
                  <a:pt x="340995" y="164783"/>
                </a:cubicBezTo>
                <a:cubicBezTo>
                  <a:pt x="340995" y="145733"/>
                  <a:pt x="340995" y="125730"/>
                  <a:pt x="340995" y="104775"/>
                </a:cubicBezTo>
                <a:cubicBezTo>
                  <a:pt x="304800" y="104775"/>
                  <a:pt x="271463" y="103823"/>
                  <a:pt x="239078" y="104775"/>
                </a:cubicBezTo>
                <a:cubicBezTo>
                  <a:pt x="220028" y="105728"/>
                  <a:pt x="215265" y="99060"/>
                  <a:pt x="216217" y="80963"/>
                </a:cubicBezTo>
                <a:cubicBezTo>
                  <a:pt x="217170" y="54292"/>
                  <a:pt x="216217" y="27623"/>
                  <a:pt x="216217" y="0"/>
                </a:cubicBezTo>
                <a:cubicBezTo>
                  <a:pt x="203835" y="0"/>
                  <a:pt x="193358" y="0"/>
                  <a:pt x="180975" y="0"/>
                </a:cubicBezTo>
                <a:cubicBezTo>
                  <a:pt x="180975" y="27623"/>
                  <a:pt x="180023" y="54292"/>
                  <a:pt x="180975" y="80963"/>
                </a:cubicBezTo>
                <a:cubicBezTo>
                  <a:pt x="181928" y="98108"/>
                  <a:pt x="177165" y="105728"/>
                  <a:pt x="158115" y="104775"/>
                </a:cubicBezTo>
                <a:cubicBezTo>
                  <a:pt x="127635" y="102870"/>
                  <a:pt x="98108" y="104775"/>
                  <a:pt x="67628" y="104775"/>
                </a:cubicBezTo>
                <a:cubicBezTo>
                  <a:pt x="66675" y="112395"/>
                  <a:pt x="66675" y="116205"/>
                  <a:pt x="66675" y="120015"/>
                </a:cubicBezTo>
                <a:cubicBezTo>
                  <a:pt x="66675" y="171450"/>
                  <a:pt x="65723" y="223838"/>
                  <a:pt x="66675" y="275273"/>
                </a:cubicBezTo>
                <a:cubicBezTo>
                  <a:pt x="66675" y="291465"/>
                  <a:pt x="61913" y="297180"/>
                  <a:pt x="45720" y="296228"/>
                </a:cubicBezTo>
                <a:cubicBezTo>
                  <a:pt x="31433" y="295275"/>
                  <a:pt x="17145" y="296228"/>
                  <a:pt x="0" y="296228"/>
                </a:cubicBezTo>
                <a:cubicBezTo>
                  <a:pt x="0" y="637223"/>
                  <a:pt x="0" y="976313"/>
                  <a:pt x="0" y="1319213"/>
                </a:cubicBezTo>
                <a:lnTo>
                  <a:pt x="398145" y="1319213"/>
                </a:lnTo>
                <a:close/>
                <a:moveTo>
                  <a:pt x="294323" y="1219200"/>
                </a:moveTo>
                <a:cubicBezTo>
                  <a:pt x="286703" y="1220152"/>
                  <a:pt x="280035" y="1220152"/>
                  <a:pt x="273367" y="1220152"/>
                </a:cubicBezTo>
                <a:cubicBezTo>
                  <a:pt x="257175" y="1222058"/>
                  <a:pt x="251460" y="1214438"/>
                  <a:pt x="253365" y="1199198"/>
                </a:cubicBezTo>
                <a:cubicBezTo>
                  <a:pt x="254317" y="1190625"/>
                  <a:pt x="253365" y="1183005"/>
                  <a:pt x="253365" y="1174433"/>
                </a:cubicBezTo>
                <a:cubicBezTo>
                  <a:pt x="253365" y="1135380"/>
                  <a:pt x="253365" y="1135380"/>
                  <a:pt x="294323" y="1142048"/>
                </a:cubicBezTo>
                <a:cubicBezTo>
                  <a:pt x="294323" y="1168718"/>
                  <a:pt x="294323" y="1193483"/>
                  <a:pt x="294323" y="1219200"/>
                </a:cubicBezTo>
                <a:close/>
                <a:moveTo>
                  <a:pt x="253365" y="1052513"/>
                </a:moveTo>
                <a:cubicBezTo>
                  <a:pt x="253365" y="1049655"/>
                  <a:pt x="253365" y="1046798"/>
                  <a:pt x="253365" y="1042988"/>
                </a:cubicBezTo>
                <a:cubicBezTo>
                  <a:pt x="253365" y="1004888"/>
                  <a:pt x="253365" y="1004888"/>
                  <a:pt x="294323" y="1008698"/>
                </a:cubicBezTo>
                <a:cubicBezTo>
                  <a:pt x="294323" y="1033463"/>
                  <a:pt x="294323" y="1059180"/>
                  <a:pt x="294323" y="1084898"/>
                </a:cubicBezTo>
                <a:cubicBezTo>
                  <a:pt x="253365" y="1090613"/>
                  <a:pt x="253365" y="1090613"/>
                  <a:pt x="253365" y="1052513"/>
                </a:cubicBezTo>
                <a:close/>
                <a:moveTo>
                  <a:pt x="296228" y="914400"/>
                </a:moveTo>
                <a:cubicBezTo>
                  <a:pt x="296228" y="920115"/>
                  <a:pt x="295275" y="926783"/>
                  <a:pt x="296228" y="932498"/>
                </a:cubicBezTo>
                <a:cubicBezTo>
                  <a:pt x="298133" y="948690"/>
                  <a:pt x="293370" y="955358"/>
                  <a:pt x="275273" y="955358"/>
                </a:cubicBezTo>
                <a:cubicBezTo>
                  <a:pt x="258128" y="955358"/>
                  <a:pt x="252413" y="948690"/>
                  <a:pt x="253365" y="932498"/>
                </a:cubicBezTo>
                <a:cubicBezTo>
                  <a:pt x="254317" y="920115"/>
                  <a:pt x="254317" y="906780"/>
                  <a:pt x="253365" y="894398"/>
                </a:cubicBezTo>
                <a:cubicBezTo>
                  <a:pt x="252413" y="878205"/>
                  <a:pt x="258128" y="872490"/>
                  <a:pt x="275273" y="871538"/>
                </a:cubicBezTo>
                <a:cubicBezTo>
                  <a:pt x="293370" y="871538"/>
                  <a:pt x="298133" y="878205"/>
                  <a:pt x="296228" y="894398"/>
                </a:cubicBezTo>
                <a:cubicBezTo>
                  <a:pt x="295275" y="901065"/>
                  <a:pt x="296228" y="907733"/>
                  <a:pt x="296228" y="914400"/>
                </a:cubicBezTo>
                <a:close/>
                <a:moveTo>
                  <a:pt x="253365" y="374333"/>
                </a:moveTo>
                <a:cubicBezTo>
                  <a:pt x="253365" y="336233"/>
                  <a:pt x="254317" y="335280"/>
                  <a:pt x="294323" y="342900"/>
                </a:cubicBezTo>
                <a:cubicBezTo>
                  <a:pt x="294323" y="367665"/>
                  <a:pt x="294323" y="393383"/>
                  <a:pt x="294323" y="419100"/>
                </a:cubicBezTo>
                <a:cubicBezTo>
                  <a:pt x="285750" y="419100"/>
                  <a:pt x="278130" y="419100"/>
                  <a:pt x="270510" y="420053"/>
                </a:cubicBezTo>
                <a:cubicBezTo>
                  <a:pt x="258128" y="421005"/>
                  <a:pt x="252413" y="416242"/>
                  <a:pt x="253365" y="402908"/>
                </a:cubicBezTo>
                <a:cubicBezTo>
                  <a:pt x="254317" y="394335"/>
                  <a:pt x="253365" y="383858"/>
                  <a:pt x="253365" y="374333"/>
                </a:cubicBezTo>
                <a:close/>
                <a:moveTo>
                  <a:pt x="294323" y="475298"/>
                </a:moveTo>
                <a:cubicBezTo>
                  <a:pt x="294323" y="501015"/>
                  <a:pt x="294323" y="525780"/>
                  <a:pt x="294323" y="552450"/>
                </a:cubicBezTo>
                <a:cubicBezTo>
                  <a:pt x="281940" y="552450"/>
                  <a:pt x="269558" y="552450"/>
                  <a:pt x="256223" y="552450"/>
                </a:cubicBezTo>
                <a:cubicBezTo>
                  <a:pt x="256223" y="526733"/>
                  <a:pt x="256223" y="501967"/>
                  <a:pt x="256223" y="475298"/>
                </a:cubicBezTo>
                <a:cubicBezTo>
                  <a:pt x="268605" y="475298"/>
                  <a:pt x="280035" y="475298"/>
                  <a:pt x="294323" y="475298"/>
                </a:cubicBezTo>
                <a:close/>
                <a:moveTo>
                  <a:pt x="254317" y="618173"/>
                </a:moveTo>
                <a:cubicBezTo>
                  <a:pt x="254317" y="614363"/>
                  <a:pt x="261938" y="607695"/>
                  <a:pt x="266700" y="606743"/>
                </a:cubicBezTo>
                <a:cubicBezTo>
                  <a:pt x="275273" y="604838"/>
                  <a:pt x="283845" y="605790"/>
                  <a:pt x="294323" y="605790"/>
                </a:cubicBezTo>
                <a:cubicBezTo>
                  <a:pt x="294323" y="633413"/>
                  <a:pt x="294323" y="657225"/>
                  <a:pt x="294323" y="683895"/>
                </a:cubicBezTo>
                <a:cubicBezTo>
                  <a:pt x="280988" y="683895"/>
                  <a:pt x="268605" y="683895"/>
                  <a:pt x="253365" y="683895"/>
                </a:cubicBezTo>
                <a:cubicBezTo>
                  <a:pt x="253365" y="661988"/>
                  <a:pt x="253365" y="640080"/>
                  <a:pt x="254317" y="618173"/>
                </a:cubicBezTo>
                <a:close/>
                <a:moveTo>
                  <a:pt x="253365" y="231458"/>
                </a:moveTo>
                <a:cubicBezTo>
                  <a:pt x="254317" y="222885"/>
                  <a:pt x="253365" y="213360"/>
                  <a:pt x="253365" y="203835"/>
                </a:cubicBezTo>
                <a:cubicBezTo>
                  <a:pt x="253365" y="165735"/>
                  <a:pt x="253365" y="165735"/>
                  <a:pt x="294323" y="168592"/>
                </a:cubicBezTo>
                <a:cubicBezTo>
                  <a:pt x="294323" y="194310"/>
                  <a:pt x="294323" y="219075"/>
                  <a:pt x="294323" y="246698"/>
                </a:cubicBezTo>
                <a:cubicBezTo>
                  <a:pt x="286703" y="246698"/>
                  <a:pt x="278130" y="247650"/>
                  <a:pt x="270510" y="247650"/>
                </a:cubicBezTo>
                <a:cubicBezTo>
                  <a:pt x="258128" y="249555"/>
                  <a:pt x="252413" y="243840"/>
                  <a:pt x="253365" y="231458"/>
                </a:cubicBezTo>
                <a:close/>
                <a:moveTo>
                  <a:pt x="253365" y="774383"/>
                </a:moveTo>
                <a:cubicBezTo>
                  <a:pt x="253365" y="735330"/>
                  <a:pt x="253365" y="735330"/>
                  <a:pt x="294323" y="741998"/>
                </a:cubicBezTo>
                <a:cubicBezTo>
                  <a:pt x="294323" y="766763"/>
                  <a:pt x="294323" y="792480"/>
                  <a:pt x="294323" y="820102"/>
                </a:cubicBezTo>
                <a:cubicBezTo>
                  <a:pt x="284798" y="820102"/>
                  <a:pt x="275273" y="822008"/>
                  <a:pt x="266700" y="819150"/>
                </a:cubicBezTo>
                <a:cubicBezTo>
                  <a:pt x="260985" y="817245"/>
                  <a:pt x="255270" y="811530"/>
                  <a:pt x="254317" y="805815"/>
                </a:cubicBezTo>
                <a:cubicBezTo>
                  <a:pt x="252413" y="795338"/>
                  <a:pt x="253365" y="784860"/>
                  <a:pt x="253365" y="774383"/>
                </a:cubicBezTo>
                <a:close/>
                <a:moveTo>
                  <a:pt x="218123" y="1220152"/>
                </a:moveTo>
                <a:cubicBezTo>
                  <a:pt x="204788" y="1220152"/>
                  <a:pt x="193358" y="1220152"/>
                  <a:pt x="180975" y="1220152"/>
                </a:cubicBezTo>
                <a:cubicBezTo>
                  <a:pt x="180975" y="1193483"/>
                  <a:pt x="180975" y="1168718"/>
                  <a:pt x="180975" y="1142048"/>
                </a:cubicBezTo>
                <a:cubicBezTo>
                  <a:pt x="193358" y="1142048"/>
                  <a:pt x="205740" y="1142048"/>
                  <a:pt x="218123" y="1142048"/>
                </a:cubicBezTo>
                <a:cubicBezTo>
                  <a:pt x="218123" y="1167765"/>
                  <a:pt x="218123" y="1192530"/>
                  <a:pt x="218123" y="1220152"/>
                </a:cubicBezTo>
                <a:close/>
                <a:moveTo>
                  <a:pt x="218123" y="1075373"/>
                </a:moveTo>
                <a:cubicBezTo>
                  <a:pt x="218123" y="1080135"/>
                  <a:pt x="205740" y="1085850"/>
                  <a:pt x="199073" y="1085850"/>
                </a:cubicBezTo>
                <a:cubicBezTo>
                  <a:pt x="192405" y="1085850"/>
                  <a:pt x="180023" y="1079183"/>
                  <a:pt x="180023" y="1075373"/>
                </a:cubicBezTo>
                <a:cubicBezTo>
                  <a:pt x="178117" y="1053465"/>
                  <a:pt x="179070" y="1031558"/>
                  <a:pt x="179070" y="1008698"/>
                </a:cubicBezTo>
                <a:cubicBezTo>
                  <a:pt x="193358" y="1008698"/>
                  <a:pt x="204788" y="1008698"/>
                  <a:pt x="219075" y="1008698"/>
                </a:cubicBezTo>
                <a:cubicBezTo>
                  <a:pt x="219075" y="1032510"/>
                  <a:pt x="220028" y="1054418"/>
                  <a:pt x="218123" y="1075373"/>
                </a:cubicBezTo>
                <a:close/>
                <a:moveTo>
                  <a:pt x="180023" y="168592"/>
                </a:moveTo>
                <a:cubicBezTo>
                  <a:pt x="192405" y="168592"/>
                  <a:pt x="202883" y="168592"/>
                  <a:pt x="217170" y="168592"/>
                </a:cubicBezTo>
                <a:cubicBezTo>
                  <a:pt x="217170" y="194310"/>
                  <a:pt x="217170" y="219075"/>
                  <a:pt x="217170" y="245745"/>
                </a:cubicBezTo>
                <a:cubicBezTo>
                  <a:pt x="204788" y="245745"/>
                  <a:pt x="193358" y="245745"/>
                  <a:pt x="180023" y="245745"/>
                </a:cubicBezTo>
                <a:cubicBezTo>
                  <a:pt x="180023" y="220980"/>
                  <a:pt x="180023" y="195263"/>
                  <a:pt x="180023" y="168592"/>
                </a:cubicBezTo>
                <a:close/>
                <a:moveTo>
                  <a:pt x="218123" y="741045"/>
                </a:moveTo>
                <a:cubicBezTo>
                  <a:pt x="218123" y="766763"/>
                  <a:pt x="218123" y="791527"/>
                  <a:pt x="218123" y="818198"/>
                </a:cubicBezTo>
                <a:cubicBezTo>
                  <a:pt x="205740" y="818198"/>
                  <a:pt x="193358" y="818198"/>
                  <a:pt x="180023" y="818198"/>
                </a:cubicBezTo>
                <a:cubicBezTo>
                  <a:pt x="180023" y="792480"/>
                  <a:pt x="180023" y="767715"/>
                  <a:pt x="180023" y="741045"/>
                </a:cubicBezTo>
                <a:cubicBezTo>
                  <a:pt x="191453" y="741045"/>
                  <a:pt x="202883" y="741045"/>
                  <a:pt x="218123" y="741045"/>
                </a:cubicBezTo>
                <a:close/>
                <a:moveTo>
                  <a:pt x="217170" y="341948"/>
                </a:moveTo>
                <a:cubicBezTo>
                  <a:pt x="217170" y="366713"/>
                  <a:pt x="217170" y="392430"/>
                  <a:pt x="217170" y="419100"/>
                </a:cubicBezTo>
                <a:cubicBezTo>
                  <a:pt x="205740" y="419100"/>
                  <a:pt x="194310" y="419100"/>
                  <a:pt x="180023" y="419100"/>
                </a:cubicBezTo>
                <a:cubicBezTo>
                  <a:pt x="180023" y="394335"/>
                  <a:pt x="180023" y="369570"/>
                  <a:pt x="180023" y="341948"/>
                </a:cubicBezTo>
                <a:cubicBezTo>
                  <a:pt x="192405" y="341948"/>
                  <a:pt x="203835" y="341948"/>
                  <a:pt x="217170" y="341948"/>
                </a:cubicBezTo>
                <a:close/>
                <a:moveTo>
                  <a:pt x="180023" y="475298"/>
                </a:moveTo>
                <a:cubicBezTo>
                  <a:pt x="192405" y="475298"/>
                  <a:pt x="203835" y="475298"/>
                  <a:pt x="217170" y="475298"/>
                </a:cubicBezTo>
                <a:cubicBezTo>
                  <a:pt x="217170" y="501015"/>
                  <a:pt x="217170" y="525780"/>
                  <a:pt x="217170" y="552450"/>
                </a:cubicBezTo>
                <a:cubicBezTo>
                  <a:pt x="205740" y="552450"/>
                  <a:pt x="193358" y="552450"/>
                  <a:pt x="180023" y="552450"/>
                </a:cubicBezTo>
                <a:cubicBezTo>
                  <a:pt x="180023" y="526733"/>
                  <a:pt x="180023" y="501967"/>
                  <a:pt x="180023" y="475298"/>
                </a:cubicBezTo>
                <a:close/>
                <a:moveTo>
                  <a:pt x="180023" y="607695"/>
                </a:moveTo>
                <a:cubicBezTo>
                  <a:pt x="192405" y="607695"/>
                  <a:pt x="203835" y="607695"/>
                  <a:pt x="217170" y="607695"/>
                </a:cubicBezTo>
                <a:cubicBezTo>
                  <a:pt x="217170" y="632460"/>
                  <a:pt x="217170" y="657225"/>
                  <a:pt x="217170" y="683895"/>
                </a:cubicBezTo>
                <a:cubicBezTo>
                  <a:pt x="203835" y="683895"/>
                  <a:pt x="192405" y="683895"/>
                  <a:pt x="180023" y="683895"/>
                </a:cubicBezTo>
                <a:cubicBezTo>
                  <a:pt x="180023" y="659130"/>
                  <a:pt x="180023" y="634365"/>
                  <a:pt x="180023" y="607695"/>
                </a:cubicBezTo>
                <a:close/>
                <a:moveTo>
                  <a:pt x="178117" y="897255"/>
                </a:moveTo>
                <a:cubicBezTo>
                  <a:pt x="178117" y="882968"/>
                  <a:pt x="177165" y="871538"/>
                  <a:pt x="198120" y="871538"/>
                </a:cubicBezTo>
                <a:cubicBezTo>
                  <a:pt x="220028" y="871538"/>
                  <a:pt x="219075" y="882968"/>
                  <a:pt x="218123" y="897255"/>
                </a:cubicBezTo>
                <a:cubicBezTo>
                  <a:pt x="218123" y="902970"/>
                  <a:pt x="218123" y="907733"/>
                  <a:pt x="218123" y="913448"/>
                </a:cubicBezTo>
                <a:cubicBezTo>
                  <a:pt x="218123" y="919163"/>
                  <a:pt x="217170" y="925830"/>
                  <a:pt x="218123" y="931545"/>
                </a:cubicBezTo>
                <a:cubicBezTo>
                  <a:pt x="220028" y="946785"/>
                  <a:pt x="216217" y="955358"/>
                  <a:pt x="197167" y="955358"/>
                </a:cubicBezTo>
                <a:cubicBezTo>
                  <a:pt x="178117" y="955358"/>
                  <a:pt x="175260" y="946785"/>
                  <a:pt x="177165" y="931545"/>
                </a:cubicBezTo>
                <a:cubicBezTo>
                  <a:pt x="179070" y="920115"/>
                  <a:pt x="179070" y="908685"/>
                  <a:pt x="178117" y="897255"/>
                </a:cubicBezTo>
                <a:close/>
                <a:moveTo>
                  <a:pt x="142875" y="1220152"/>
                </a:moveTo>
                <a:cubicBezTo>
                  <a:pt x="128588" y="1220152"/>
                  <a:pt x="117158" y="1220152"/>
                  <a:pt x="102870" y="1220152"/>
                </a:cubicBezTo>
                <a:cubicBezTo>
                  <a:pt x="102870" y="1194435"/>
                  <a:pt x="102870" y="1168718"/>
                  <a:pt x="102870" y="1142048"/>
                </a:cubicBezTo>
                <a:cubicBezTo>
                  <a:pt x="116205" y="1142048"/>
                  <a:pt x="128588" y="1142048"/>
                  <a:pt x="142875" y="1142048"/>
                </a:cubicBezTo>
                <a:cubicBezTo>
                  <a:pt x="142875" y="1167765"/>
                  <a:pt x="142875" y="1192530"/>
                  <a:pt x="142875" y="1220152"/>
                </a:cubicBezTo>
                <a:close/>
                <a:moveTo>
                  <a:pt x="102870" y="818198"/>
                </a:moveTo>
                <a:cubicBezTo>
                  <a:pt x="102870" y="792480"/>
                  <a:pt x="102870" y="767715"/>
                  <a:pt x="102870" y="741045"/>
                </a:cubicBezTo>
                <a:cubicBezTo>
                  <a:pt x="115253" y="741045"/>
                  <a:pt x="128588" y="741045"/>
                  <a:pt x="142875" y="741045"/>
                </a:cubicBezTo>
                <a:cubicBezTo>
                  <a:pt x="142875" y="767715"/>
                  <a:pt x="142875" y="792480"/>
                  <a:pt x="142875" y="818198"/>
                </a:cubicBezTo>
                <a:cubicBezTo>
                  <a:pt x="129540" y="818198"/>
                  <a:pt x="117158" y="818198"/>
                  <a:pt x="102870" y="818198"/>
                </a:cubicBezTo>
                <a:close/>
                <a:moveTo>
                  <a:pt x="143828" y="1075373"/>
                </a:moveTo>
                <a:cubicBezTo>
                  <a:pt x="143828" y="1080135"/>
                  <a:pt x="135255" y="1085850"/>
                  <a:pt x="129540" y="1086802"/>
                </a:cubicBezTo>
                <a:cubicBezTo>
                  <a:pt x="121920" y="1088708"/>
                  <a:pt x="113348" y="1087755"/>
                  <a:pt x="103823" y="1087755"/>
                </a:cubicBezTo>
                <a:cubicBezTo>
                  <a:pt x="103823" y="1060133"/>
                  <a:pt x="103823" y="1035368"/>
                  <a:pt x="103823" y="1009650"/>
                </a:cubicBezTo>
                <a:cubicBezTo>
                  <a:pt x="117158" y="1009650"/>
                  <a:pt x="129540" y="1009650"/>
                  <a:pt x="144780" y="1009650"/>
                </a:cubicBezTo>
                <a:cubicBezTo>
                  <a:pt x="144780" y="1031558"/>
                  <a:pt x="145733" y="1053465"/>
                  <a:pt x="143828" y="1075373"/>
                </a:cubicBezTo>
                <a:close/>
                <a:moveTo>
                  <a:pt x="144780" y="889635"/>
                </a:moveTo>
                <a:cubicBezTo>
                  <a:pt x="143828" y="900113"/>
                  <a:pt x="144780" y="910590"/>
                  <a:pt x="144780" y="922020"/>
                </a:cubicBezTo>
                <a:cubicBezTo>
                  <a:pt x="144780" y="959168"/>
                  <a:pt x="144780" y="959168"/>
                  <a:pt x="103823" y="952500"/>
                </a:cubicBezTo>
                <a:cubicBezTo>
                  <a:pt x="103823" y="927735"/>
                  <a:pt x="103823" y="902018"/>
                  <a:pt x="103823" y="872490"/>
                </a:cubicBezTo>
                <a:cubicBezTo>
                  <a:pt x="113348" y="872490"/>
                  <a:pt x="120967" y="872490"/>
                  <a:pt x="127635" y="872490"/>
                </a:cubicBezTo>
                <a:cubicBezTo>
                  <a:pt x="140970" y="871538"/>
                  <a:pt x="145733" y="877252"/>
                  <a:pt x="144780" y="889635"/>
                </a:cubicBezTo>
                <a:close/>
                <a:moveTo>
                  <a:pt x="143828" y="678180"/>
                </a:moveTo>
                <a:cubicBezTo>
                  <a:pt x="143828" y="679133"/>
                  <a:pt x="142875" y="681038"/>
                  <a:pt x="141923" y="683895"/>
                </a:cubicBezTo>
                <a:cubicBezTo>
                  <a:pt x="130492" y="683895"/>
                  <a:pt x="118110" y="683895"/>
                  <a:pt x="102870" y="683895"/>
                </a:cubicBezTo>
                <a:cubicBezTo>
                  <a:pt x="102870" y="658178"/>
                  <a:pt x="102870" y="633413"/>
                  <a:pt x="102870" y="607695"/>
                </a:cubicBezTo>
                <a:cubicBezTo>
                  <a:pt x="107633" y="606743"/>
                  <a:pt x="110490" y="605790"/>
                  <a:pt x="114300" y="605790"/>
                </a:cubicBezTo>
                <a:cubicBezTo>
                  <a:pt x="144780" y="604838"/>
                  <a:pt x="144780" y="604838"/>
                  <a:pt x="144780" y="634365"/>
                </a:cubicBezTo>
                <a:cubicBezTo>
                  <a:pt x="144780" y="649605"/>
                  <a:pt x="144780" y="663893"/>
                  <a:pt x="143828" y="678180"/>
                </a:cubicBezTo>
                <a:close/>
                <a:moveTo>
                  <a:pt x="142875" y="419100"/>
                </a:moveTo>
                <a:cubicBezTo>
                  <a:pt x="130492" y="419100"/>
                  <a:pt x="118110" y="419100"/>
                  <a:pt x="103823" y="419100"/>
                </a:cubicBezTo>
                <a:cubicBezTo>
                  <a:pt x="103823" y="394335"/>
                  <a:pt x="103823" y="368617"/>
                  <a:pt x="103823" y="341948"/>
                </a:cubicBezTo>
                <a:cubicBezTo>
                  <a:pt x="118110" y="341948"/>
                  <a:pt x="129540" y="341948"/>
                  <a:pt x="142875" y="341948"/>
                </a:cubicBezTo>
                <a:cubicBezTo>
                  <a:pt x="142875" y="366713"/>
                  <a:pt x="142875" y="391478"/>
                  <a:pt x="142875" y="419100"/>
                </a:cubicBezTo>
                <a:close/>
                <a:moveTo>
                  <a:pt x="103823" y="168592"/>
                </a:moveTo>
                <a:cubicBezTo>
                  <a:pt x="118110" y="168592"/>
                  <a:pt x="129540" y="168592"/>
                  <a:pt x="142875" y="168592"/>
                </a:cubicBezTo>
                <a:cubicBezTo>
                  <a:pt x="142875" y="194310"/>
                  <a:pt x="142875" y="219075"/>
                  <a:pt x="142875" y="245745"/>
                </a:cubicBezTo>
                <a:cubicBezTo>
                  <a:pt x="130492" y="245745"/>
                  <a:pt x="118110" y="245745"/>
                  <a:pt x="103823" y="245745"/>
                </a:cubicBezTo>
                <a:cubicBezTo>
                  <a:pt x="103823" y="221933"/>
                  <a:pt x="103823" y="196215"/>
                  <a:pt x="103823" y="168592"/>
                </a:cubicBezTo>
                <a:close/>
                <a:moveTo>
                  <a:pt x="102870" y="475298"/>
                </a:moveTo>
                <a:cubicBezTo>
                  <a:pt x="116205" y="475298"/>
                  <a:pt x="128588" y="475298"/>
                  <a:pt x="142875" y="475298"/>
                </a:cubicBezTo>
                <a:cubicBezTo>
                  <a:pt x="142875" y="500063"/>
                  <a:pt x="142875" y="524828"/>
                  <a:pt x="142875" y="551498"/>
                </a:cubicBezTo>
                <a:cubicBezTo>
                  <a:pt x="130492" y="551498"/>
                  <a:pt x="118110" y="551498"/>
                  <a:pt x="102870" y="551498"/>
                </a:cubicBezTo>
                <a:cubicBezTo>
                  <a:pt x="102870" y="525780"/>
                  <a:pt x="102870" y="501015"/>
                  <a:pt x="102870" y="475298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8" name="Freeform: Shape 1147">
            <a:extLst>
              <a:ext uri="{FF2B5EF4-FFF2-40B4-BE49-F238E27FC236}">
                <a16:creationId xmlns:a16="http://schemas.microsoft.com/office/drawing/2014/main" id="{856FB7BA-FECC-458D-9ECC-229C341E739A}"/>
              </a:ext>
            </a:extLst>
          </p:cNvPr>
          <p:cNvSpPr/>
          <p:nvPr/>
        </p:nvSpPr>
        <p:spPr>
          <a:xfrm>
            <a:off x="6616231" y="5621099"/>
            <a:ext cx="228440" cy="480511"/>
          </a:xfrm>
          <a:custGeom>
            <a:avLst/>
            <a:gdLst>
              <a:gd name="connsiteX0" fmla="*/ 238 w 276225"/>
              <a:gd name="connsiteY0" fmla="*/ 583883 h 581025"/>
              <a:gd name="connsiteX1" fmla="*/ 284083 w 276225"/>
              <a:gd name="connsiteY1" fmla="*/ 583883 h 581025"/>
              <a:gd name="connsiteX2" fmla="*/ 283131 w 276225"/>
              <a:gd name="connsiteY2" fmla="*/ 571500 h 581025"/>
              <a:gd name="connsiteX3" fmla="*/ 283131 w 276225"/>
              <a:gd name="connsiteY3" fmla="*/ 27622 h 581025"/>
              <a:gd name="connsiteX4" fmla="*/ 283131 w 276225"/>
              <a:gd name="connsiteY4" fmla="*/ 0 h 581025"/>
              <a:gd name="connsiteX5" fmla="*/ 238 w 276225"/>
              <a:gd name="connsiteY5" fmla="*/ 0 h 581025"/>
              <a:gd name="connsiteX6" fmla="*/ 238 w 276225"/>
              <a:gd name="connsiteY6" fmla="*/ 30480 h 581025"/>
              <a:gd name="connsiteX7" fmla="*/ 1191 w 276225"/>
              <a:gd name="connsiteY7" fmla="*/ 572453 h 581025"/>
              <a:gd name="connsiteX8" fmla="*/ 238 w 276225"/>
              <a:gd name="connsiteY8" fmla="*/ 583883 h 581025"/>
              <a:gd name="connsiteX9" fmla="*/ 190738 w 276225"/>
              <a:gd name="connsiteY9" fmla="*/ 435293 h 581025"/>
              <a:gd name="connsiteX10" fmla="*/ 150733 w 276225"/>
              <a:gd name="connsiteY10" fmla="*/ 435293 h 581025"/>
              <a:gd name="connsiteX11" fmla="*/ 151685 w 276225"/>
              <a:gd name="connsiteY11" fmla="*/ 375285 h 581025"/>
              <a:gd name="connsiteX12" fmla="*/ 175498 w 276225"/>
              <a:gd name="connsiteY12" fmla="*/ 366713 h 581025"/>
              <a:gd name="connsiteX13" fmla="*/ 190738 w 276225"/>
              <a:gd name="connsiteY13" fmla="*/ 380047 h 581025"/>
              <a:gd name="connsiteX14" fmla="*/ 190738 w 276225"/>
              <a:gd name="connsiteY14" fmla="*/ 435293 h 581025"/>
              <a:gd name="connsiteX15" fmla="*/ 257413 w 276225"/>
              <a:gd name="connsiteY15" fmla="*/ 437197 h 581025"/>
              <a:gd name="connsiteX16" fmla="*/ 220266 w 276225"/>
              <a:gd name="connsiteY16" fmla="*/ 433388 h 581025"/>
              <a:gd name="connsiteX17" fmla="*/ 218360 w 276225"/>
              <a:gd name="connsiteY17" fmla="*/ 373380 h 581025"/>
              <a:gd name="connsiteX18" fmla="*/ 257413 w 276225"/>
              <a:gd name="connsiteY18" fmla="*/ 363855 h 581025"/>
              <a:gd name="connsiteX19" fmla="*/ 257413 w 276225"/>
              <a:gd name="connsiteY19" fmla="*/ 437197 h 581025"/>
              <a:gd name="connsiteX20" fmla="*/ 215503 w 276225"/>
              <a:gd name="connsiteY20" fmla="*/ 73343 h 581025"/>
              <a:gd name="connsiteX21" fmla="*/ 256460 w 276225"/>
              <a:gd name="connsiteY21" fmla="*/ 73343 h 581025"/>
              <a:gd name="connsiteX22" fmla="*/ 256460 w 276225"/>
              <a:gd name="connsiteY22" fmla="*/ 140970 h 581025"/>
              <a:gd name="connsiteX23" fmla="*/ 232648 w 276225"/>
              <a:gd name="connsiteY23" fmla="*/ 141922 h 581025"/>
              <a:gd name="connsiteX24" fmla="*/ 215503 w 276225"/>
              <a:gd name="connsiteY24" fmla="*/ 124778 h 581025"/>
              <a:gd name="connsiteX25" fmla="*/ 215503 w 276225"/>
              <a:gd name="connsiteY25" fmla="*/ 73343 h 581025"/>
              <a:gd name="connsiteX26" fmla="*/ 215503 w 276225"/>
              <a:gd name="connsiteY26" fmla="*/ 211455 h 581025"/>
              <a:gd name="connsiteX27" fmla="*/ 215503 w 276225"/>
              <a:gd name="connsiteY27" fmla="*/ 168593 h 581025"/>
              <a:gd name="connsiteX28" fmla="*/ 258366 w 276225"/>
              <a:gd name="connsiteY28" fmla="*/ 168593 h 581025"/>
              <a:gd name="connsiteX29" fmla="*/ 258366 w 276225"/>
              <a:gd name="connsiteY29" fmla="*/ 212408 h 581025"/>
              <a:gd name="connsiteX30" fmla="*/ 237410 w 276225"/>
              <a:gd name="connsiteY30" fmla="*/ 238125 h 581025"/>
              <a:gd name="connsiteX31" fmla="*/ 215503 w 276225"/>
              <a:gd name="connsiteY31" fmla="*/ 211455 h 581025"/>
              <a:gd name="connsiteX32" fmla="*/ 215503 w 276225"/>
              <a:gd name="connsiteY32" fmla="*/ 293370 h 581025"/>
              <a:gd name="connsiteX33" fmla="*/ 256460 w 276225"/>
              <a:gd name="connsiteY33" fmla="*/ 264795 h 581025"/>
              <a:gd name="connsiteX34" fmla="*/ 256460 w 276225"/>
              <a:gd name="connsiteY34" fmla="*/ 342900 h 581025"/>
              <a:gd name="connsiteX35" fmla="*/ 229791 w 276225"/>
              <a:gd name="connsiteY35" fmla="*/ 341947 h 581025"/>
              <a:gd name="connsiteX36" fmla="*/ 215503 w 276225"/>
              <a:gd name="connsiteY36" fmla="*/ 327660 h 581025"/>
              <a:gd name="connsiteX37" fmla="*/ 215503 w 276225"/>
              <a:gd name="connsiteY37" fmla="*/ 293370 h 581025"/>
              <a:gd name="connsiteX38" fmla="*/ 149781 w 276225"/>
              <a:gd name="connsiteY38" fmla="*/ 214313 h 581025"/>
              <a:gd name="connsiteX39" fmla="*/ 149781 w 276225"/>
              <a:gd name="connsiteY39" fmla="*/ 168593 h 581025"/>
              <a:gd name="connsiteX40" fmla="*/ 190738 w 276225"/>
              <a:gd name="connsiteY40" fmla="*/ 168593 h 581025"/>
              <a:gd name="connsiteX41" fmla="*/ 190738 w 276225"/>
              <a:gd name="connsiteY41" fmla="*/ 214313 h 581025"/>
              <a:gd name="connsiteX42" fmla="*/ 170735 w 276225"/>
              <a:gd name="connsiteY42" fmla="*/ 238125 h 581025"/>
              <a:gd name="connsiteX43" fmla="*/ 149781 w 276225"/>
              <a:gd name="connsiteY43" fmla="*/ 214313 h 581025"/>
              <a:gd name="connsiteX44" fmla="*/ 92631 w 276225"/>
              <a:gd name="connsiteY44" fmla="*/ 73343 h 581025"/>
              <a:gd name="connsiteX45" fmla="*/ 134541 w 276225"/>
              <a:gd name="connsiteY45" fmla="*/ 73343 h 581025"/>
              <a:gd name="connsiteX46" fmla="*/ 134541 w 276225"/>
              <a:gd name="connsiteY46" fmla="*/ 128588 h 581025"/>
              <a:gd name="connsiteX47" fmla="*/ 113585 w 276225"/>
              <a:gd name="connsiteY47" fmla="*/ 141922 h 581025"/>
              <a:gd name="connsiteX48" fmla="*/ 92631 w 276225"/>
              <a:gd name="connsiteY48" fmla="*/ 129540 h 581025"/>
              <a:gd name="connsiteX49" fmla="*/ 92631 w 276225"/>
              <a:gd name="connsiteY49" fmla="*/ 73343 h 581025"/>
              <a:gd name="connsiteX50" fmla="*/ 134541 w 276225"/>
              <a:gd name="connsiteY50" fmla="*/ 170497 h 581025"/>
              <a:gd name="connsiteX51" fmla="*/ 134541 w 276225"/>
              <a:gd name="connsiteY51" fmla="*/ 223838 h 581025"/>
              <a:gd name="connsiteX52" fmla="*/ 113585 w 276225"/>
              <a:gd name="connsiteY52" fmla="*/ 237172 h 581025"/>
              <a:gd name="connsiteX53" fmla="*/ 92631 w 276225"/>
              <a:gd name="connsiteY53" fmla="*/ 223838 h 581025"/>
              <a:gd name="connsiteX54" fmla="*/ 92631 w 276225"/>
              <a:gd name="connsiteY54" fmla="*/ 199072 h 581025"/>
              <a:gd name="connsiteX55" fmla="*/ 134541 w 276225"/>
              <a:gd name="connsiteY55" fmla="*/ 170497 h 581025"/>
              <a:gd name="connsiteX56" fmla="*/ 91678 w 276225"/>
              <a:gd name="connsiteY56" fmla="*/ 281940 h 581025"/>
              <a:gd name="connsiteX57" fmla="*/ 112633 w 276225"/>
              <a:gd name="connsiteY57" fmla="*/ 260033 h 581025"/>
              <a:gd name="connsiteX58" fmla="*/ 134541 w 276225"/>
              <a:gd name="connsiteY58" fmla="*/ 281940 h 581025"/>
              <a:gd name="connsiteX59" fmla="*/ 134541 w 276225"/>
              <a:gd name="connsiteY59" fmla="*/ 302895 h 581025"/>
              <a:gd name="connsiteX60" fmla="*/ 134541 w 276225"/>
              <a:gd name="connsiteY60" fmla="*/ 319088 h 581025"/>
              <a:gd name="connsiteX61" fmla="*/ 114538 w 276225"/>
              <a:gd name="connsiteY61" fmla="*/ 342900 h 581025"/>
              <a:gd name="connsiteX62" fmla="*/ 92631 w 276225"/>
              <a:gd name="connsiteY62" fmla="*/ 318135 h 581025"/>
              <a:gd name="connsiteX63" fmla="*/ 91678 w 276225"/>
              <a:gd name="connsiteY63" fmla="*/ 281940 h 581025"/>
              <a:gd name="connsiteX64" fmla="*/ 38338 w 276225"/>
              <a:gd name="connsiteY64" fmla="*/ 73343 h 581025"/>
              <a:gd name="connsiteX65" fmla="*/ 65960 w 276225"/>
              <a:gd name="connsiteY65" fmla="*/ 73343 h 581025"/>
              <a:gd name="connsiteX66" fmla="*/ 65960 w 276225"/>
              <a:gd name="connsiteY66" fmla="*/ 140970 h 581025"/>
              <a:gd name="connsiteX67" fmla="*/ 38338 w 276225"/>
              <a:gd name="connsiteY67" fmla="*/ 140970 h 581025"/>
              <a:gd name="connsiteX68" fmla="*/ 38338 w 276225"/>
              <a:gd name="connsiteY68" fmla="*/ 73343 h 581025"/>
              <a:gd name="connsiteX69" fmla="*/ 35481 w 276225"/>
              <a:gd name="connsiteY69" fmla="*/ 277178 h 581025"/>
              <a:gd name="connsiteX70" fmla="*/ 51673 w 276225"/>
              <a:gd name="connsiteY70" fmla="*/ 260985 h 581025"/>
              <a:gd name="connsiteX71" fmla="*/ 67866 w 276225"/>
              <a:gd name="connsiteY71" fmla="*/ 277178 h 581025"/>
              <a:gd name="connsiteX72" fmla="*/ 67866 w 276225"/>
              <a:gd name="connsiteY72" fmla="*/ 301943 h 581025"/>
              <a:gd name="connsiteX73" fmla="*/ 67866 w 276225"/>
              <a:gd name="connsiteY73" fmla="*/ 326708 h 581025"/>
              <a:gd name="connsiteX74" fmla="*/ 50721 w 276225"/>
              <a:gd name="connsiteY74" fmla="*/ 340995 h 581025"/>
              <a:gd name="connsiteX75" fmla="*/ 36433 w 276225"/>
              <a:gd name="connsiteY75" fmla="*/ 326708 h 581025"/>
              <a:gd name="connsiteX76" fmla="*/ 35481 w 276225"/>
              <a:gd name="connsiteY76" fmla="*/ 277178 h 581025"/>
              <a:gd name="connsiteX77" fmla="*/ 36433 w 276225"/>
              <a:gd name="connsiteY77" fmla="*/ 379095 h 581025"/>
              <a:gd name="connsiteX78" fmla="*/ 52626 w 276225"/>
              <a:gd name="connsiteY78" fmla="*/ 367665 h 581025"/>
              <a:gd name="connsiteX79" fmla="*/ 65960 w 276225"/>
              <a:gd name="connsiteY79" fmla="*/ 379095 h 581025"/>
              <a:gd name="connsiteX80" fmla="*/ 66913 w 276225"/>
              <a:gd name="connsiteY80" fmla="*/ 435293 h 581025"/>
              <a:gd name="connsiteX81" fmla="*/ 35481 w 276225"/>
              <a:gd name="connsiteY81" fmla="*/ 435293 h 581025"/>
              <a:gd name="connsiteX82" fmla="*/ 36433 w 276225"/>
              <a:gd name="connsiteY82" fmla="*/ 37909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76225" h="581025">
                <a:moveTo>
                  <a:pt x="238" y="583883"/>
                </a:moveTo>
                <a:lnTo>
                  <a:pt x="284083" y="583883"/>
                </a:lnTo>
                <a:cubicBezTo>
                  <a:pt x="283131" y="580072"/>
                  <a:pt x="283131" y="576263"/>
                  <a:pt x="283131" y="571500"/>
                </a:cubicBezTo>
                <a:cubicBezTo>
                  <a:pt x="284083" y="390525"/>
                  <a:pt x="284083" y="208597"/>
                  <a:pt x="283131" y="27622"/>
                </a:cubicBezTo>
                <a:cubicBezTo>
                  <a:pt x="283131" y="19050"/>
                  <a:pt x="283131" y="9525"/>
                  <a:pt x="283131" y="0"/>
                </a:cubicBezTo>
                <a:cubicBezTo>
                  <a:pt x="187881" y="0"/>
                  <a:pt x="95488" y="0"/>
                  <a:pt x="238" y="0"/>
                </a:cubicBezTo>
                <a:cubicBezTo>
                  <a:pt x="238" y="11430"/>
                  <a:pt x="238" y="20955"/>
                  <a:pt x="238" y="30480"/>
                </a:cubicBezTo>
                <a:cubicBezTo>
                  <a:pt x="238" y="211455"/>
                  <a:pt x="-715" y="391478"/>
                  <a:pt x="1191" y="572453"/>
                </a:cubicBezTo>
                <a:cubicBezTo>
                  <a:pt x="2143" y="576263"/>
                  <a:pt x="1191" y="580072"/>
                  <a:pt x="238" y="583883"/>
                </a:cubicBezTo>
                <a:close/>
                <a:moveTo>
                  <a:pt x="190738" y="435293"/>
                </a:moveTo>
                <a:cubicBezTo>
                  <a:pt x="176451" y="435293"/>
                  <a:pt x="165973" y="435293"/>
                  <a:pt x="150733" y="435293"/>
                </a:cubicBezTo>
                <a:cubicBezTo>
                  <a:pt x="150733" y="415290"/>
                  <a:pt x="149781" y="395288"/>
                  <a:pt x="151685" y="375285"/>
                </a:cubicBezTo>
                <a:cubicBezTo>
                  <a:pt x="152638" y="371475"/>
                  <a:pt x="166926" y="366713"/>
                  <a:pt x="175498" y="366713"/>
                </a:cubicBezTo>
                <a:cubicBezTo>
                  <a:pt x="181213" y="366713"/>
                  <a:pt x="189785" y="374333"/>
                  <a:pt x="190738" y="380047"/>
                </a:cubicBezTo>
                <a:cubicBezTo>
                  <a:pt x="191691" y="397193"/>
                  <a:pt x="190738" y="415290"/>
                  <a:pt x="190738" y="435293"/>
                </a:cubicBezTo>
                <a:close/>
                <a:moveTo>
                  <a:pt x="257413" y="437197"/>
                </a:moveTo>
                <a:cubicBezTo>
                  <a:pt x="244078" y="436245"/>
                  <a:pt x="221218" y="437197"/>
                  <a:pt x="220266" y="433388"/>
                </a:cubicBezTo>
                <a:cubicBezTo>
                  <a:pt x="216456" y="414338"/>
                  <a:pt x="215503" y="393383"/>
                  <a:pt x="218360" y="373380"/>
                </a:cubicBezTo>
                <a:cubicBezTo>
                  <a:pt x="219313" y="368618"/>
                  <a:pt x="241221" y="367665"/>
                  <a:pt x="257413" y="363855"/>
                </a:cubicBezTo>
                <a:cubicBezTo>
                  <a:pt x="257413" y="390525"/>
                  <a:pt x="257413" y="411480"/>
                  <a:pt x="257413" y="437197"/>
                </a:cubicBezTo>
                <a:close/>
                <a:moveTo>
                  <a:pt x="215503" y="73343"/>
                </a:moveTo>
                <a:cubicBezTo>
                  <a:pt x="230743" y="73343"/>
                  <a:pt x="243126" y="73343"/>
                  <a:pt x="256460" y="73343"/>
                </a:cubicBezTo>
                <a:cubicBezTo>
                  <a:pt x="256460" y="95250"/>
                  <a:pt x="256460" y="117158"/>
                  <a:pt x="256460" y="140970"/>
                </a:cubicBezTo>
                <a:cubicBezTo>
                  <a:pt x="248841" y="140970"/>
                  <a:pt x="240268" y="141922"/>
                  <a:pt x="232648" y="141922"/>
                </a:cubicBezTo>
                <a:cubicBezTo>
                  <a:pt x="220266" y="142875"/>
                  <a:pt x="214551" y="138113"/>
                  <a:pt x="215503" y="124778"/>
                </a:cubicBezTo>
                <a:cubicBezTo>
                  <a:pt x="216456" y="108585"/>
                  <a:pt x="215503" y="92393"/>
                  <a:pt x="215503" y="73343"/>
                </a:cubicBezTo>
                <a:close/>
                <a:moveTo>
                  <a:pt x="215503" y="211455"/>
                </a:moveTo>
                <a:cubicBezTo>
                  <a:pt x="216456" y="198120"/>
                  <a:pt x="215503" y="184785"/>
                  <a:pt x="215503" y="168593"/>
                </a:cubicBezTo>
                <a:cubicBezTo>
                  <a:pt x="229791" y="168593"/>
                  <a:pt x="242173" y="168593"/>
                  <a:pt x="258366" y="168593"/>
                </a:cubicBezTo>
                <a:cubicBezTo>
                  <a:pt x="258366" y="183833"/>
                  <a:pt x="257413" y="198120"/>
                  <a:pt x="258366" y="212408"/>
                </a:cubicBezTo>
                <a:cubicBezTo>
                  <a:pt x="259318" y="227647"/>
                  <a:pt x="258366" y="238125"/>
                  <a:pt x="237410" y="238125"/>
                </a:cubicBezTo>
                <a:cubicBezTo>
                  <a:pt x="216456" y="238125"/>
                  <a:pt x="214551" y="228600"/>
                  <a:pt x="215503" y="211455"/>
                </a:cubicBezTo>
                <a:close/>
                <a:moveTo>
                  <a:pt x="215503" y="293370"/>
                </a:moveTo>
                <a:cubicBezTo>
                  <a:pt x="215503" y="258128"/>
                  <a:pt x="218360" y="256222"/>
                  <a:pt x="256460" y="264795"/>
                </a:cubicBezTo>
                <a:cubicBezTo>
                  <a:pt x="256460" y="289560"/>
                  <a:pt x="256460" y="314325"/>
                  <a:pt x="256460" y="342900"/>
                </a:cubicBezTo>
                <a:cubicBezTo>
                  <a:pt x="245983" y="342900"/>
                  <a:pt x="237410" y="344805"/>
                  <a:pt x="229791" y="341947"/>
                </a:cubicBezTo>
                <a:cubicBezTo>
                  <a:pt x="224076" y="340043"/>
                  <a:pt x="216456" y="333375"/>
                  <a:pt x="215503" y="327660"/>
                </a:cubicBezTo>
                <a:cubicBezTo>
                  <a:pt x="214551" y="316230"/>
                  <a:pt x="215503" y="304800"/>
                  <a:pt x="215503" y="293370"/>
                </a:cubicBezTo>
                <a:close/>
                <a:moveTo>
                  <a:pt x="149781" y="214313"/>
                </a:moveTo>
                <a:cubicBezTo>
                  <a:pt x="150733" y="199072"/>
                  <a:pt x="149781" y="184785"/>
                  <a:pt x="149781" y="168593"/>
                </a:cubicBezTo>
                <a:cubicBezTo>
                  <a:pt x="164068" y="168593"/>
                  <a:pt x="175498" y="168593"/>
                  <a:pt x="190738" y="168593"/>
                </a:cubicBezTo>
                <a:cubicBezTo>
                  <a:pt x="190738" y="184785"/>
                  <a:pt x="189785" y="199072"/>
                  <a:pt x="190738" y="214313"/>
                </a:cubicBezTo>
                <a:cubicBezTo>
                  <a:pt x="191691" y="229553"/>
                  <a:pt x="188833" y="238125"/>
                  <a:pt x="170735" y="238125"/>
                </a:cubicBezTo>
                <a:cubicBezTo>
                  <a:pt x="152638" y="238125"/>
                  <a:pt x="148828" y="230505"/>
                  <a:pt x="149781" y="214313"/>
                </a:cubicBezTo>
                <a:close/>
                <a:moveTo>
                  <a:pt x="92631" y="73343"/>
                </a:moveTo>
                <a:cubicBezTo>
                  <a:pt x="108823" y="73343"/>
                  <a:pt x="120253" y="73343"/>
                  <a:pt x="134541" y="73343"/>
                </a:cubicBezTo>
                <a:cubicBezTo>
                  <a:pt x="134541" y="92393"/>
                  <a:pt x="134541" y="110490"/>
                  <a:pt x="134541" y="128588"/>
                </a:cubicBezTo>
                <a:cubicBezTo>
                  <a:pt x="134541" y="144780"/>
                  <a:pt x="123110" y="141922"/>
                  <a:pt x="113585" y="141922"/>
                </a:cubicBezTo>
                <a:cubicBezTo>
                  <a:pt x="104060" y="141922"/>
                  <a:pt x="92631" y="145733"/>
                  <a:pt x="92631" y="129540"/>
                </a:cubicBezTo>
                <a:cubicBezTo>
                  <a:pt x="92631" y="111443"/>
                  <a:pt x="92631" y="93345"/>
                  <a:pt x="92631" y="73343"/>
                </a:cubicBezTo>
                <a:close/>
                <a:moveTo>
                  <a:pt x="134541" y="170497"/>
                </a:moveTo>
                <a:cubicBezTo>
                  <a:pt x="134541" y="187643"/>
                  <a:pt x="134541" y="205740"/>
                  <a:pt x="134541" y="223838"/>
                </a:cubicBezTo>
                <a:cubicBezTo>
                  <a:pt x="134541" y="240030"/>
                  <a:pt x="123110" y="237172"/>
                  <a:pt x="113585" y="237172"/>
                </a:cubicBezTo>
                <a:cubicBezTo>
                  <a:pt x="104060" y="237172"/>
                  <a:pt x="92631" y="240030"/>
                  <a:pt x="92631" y="223838"/>
                </a:cubicBezTo>
                <a:cubicBezTo>
                  <a:pt x="92631" y="215265"/>
                  <a:pt x="92631" y="207645"/>
                  <a:pt x="92631" y="199072"/>
                </a:cubicBezTo>
                <a:cubicBezTo>
                  <a:pt x="92631" y="162878"/>
                  <a:pt x="93583" y="161925"/>
                  <a:pt x="134541" y="170497"/>
                </a:cubicBezTo>
                <a:close/>
                <a:moveTo>
                  <a:pt x="91678" y="281940"/>
                </a:moveTo>
                <a:cubicBezTo>
                  <a:pt x="90726" y="265747"/>
                  <a:pt x="96441" y="260985"/>
                  <a:pt x="112633" y="260033"/>
                </a:cubicBezTo>
                <a:cubicBezTo>
                  <a:pt x="129778" y="260033"/>
                  <a:pt x="136446" y="264795"/>
                  <a:pt x="134541" y="281940"/>
                </a:cubicBezTo>
                <a:cubicBezTo>
                  <a:pt x="133588" y="288608"/>
                  <a:pt x="134541" y="295275"/>
                  <a:pt x="134541" y="302895"/>
                </a:cubicBezTo>
                <a:cubicBezTo>
                  <a:pt x="134541" y="308610"/>
                  <a:pt x="134541" y="313372"/>
                  <a:pt x="134541" y="319088"/>
                </a:cubicBezTo>
                <a:cubicBezTo>
                  <a:pt x="136446" y="334328"/>
                  <a:pt x="132635" y="342900"/>
                  <a:pt x="114538" y="342900"/>
                </a:cubicBezTo>
                <a:cubicBezTo>
                  <a:pt x="95488" y="342900"/>
                  <a:pt x="90726" y="335280"/>
                  <a:pt x="92631" y="318135"/>
                </a:cubicBezTo>
                <a:cubicBezTo>
                  <a:pt x="92631" y="306705"/>
                  <a:pt x="92631" y="294322"/>
                  <a:pt x="91678" y="281940"/>
                </a:cubicBezTo>
                <a:close/>
                <a:moveTo>
                  <a:pt x="38338" y="73343"/>
                </a:moveTo>
                <a:cubicBezTo>
                  <a:pt x="47863" y="73343"/>
                  <a:pt x="55483" y="73343"/>
                  <a:pt x="65960" y="73343"/>
                </a:cubicBezTo>
                <a:cubicBezTo>
                  <a:pt x="65960" y="95250"/>
                  <a:pt x="65960" y="117158"/>
                  <a:pt x="65960" y="140970"/>
                </a:cubicBezTo>
                <a:cubicBezTo>
                  <a:pt x="56435" y="140970"/>
                  <a:pt x="48816" y="140970"/>
                  <a:pt x="38338" y="140970"/>
                </a:cubicBezTo>
                <a:cubicBezTo>
                  <a:pt x="38338" y="119063"/>
                  <a:pt x="38338" y="97155"/>
                  <a:pt x="38338" y="73343"/>
                </a:cubicBezTo>
                <a:close/>
                <a:moveTo>
                  <a:pt x="35481" y="277178"/>
                </a:moveTo>
                <a:cubicBezTo>
                  <a:pt x="35481" y="265747"/>
                  <a:pt x="39291" y="260985"/>
                  <a:pt x="51673" y="260985"/>
                </a:cubicBezTo>
                <a:cubicBezTo>
                  <a:pt x="64056" y="260985"/>
                  <a:pt x="67866" y="265747"/>
                  <a:pt x="67866" y="277178"/>
                </a:cubicBezTo>
                <a:cubicBezTo>
                  <a:pt x="67866" y="285750"/>
                  <a:pt x="67866" y="294322"/>
                  <a:pt x="67866" y="301943"/>
                </a:cubicBezTo>
                <a:cubicBezTo>
                  <a:pt x="67866" y="310515"/>
                  <a:pt x="67866" y="319088"/>
                  <a:pt x="67866" y="326708"/>
                </a:cubicBezTo>
                <a:cubicBezTo>
                  <a:pt x="68818" y="339090"/>
                  <a:pt x="61198" y="343853"/>
                  <a:pt x="50721" y="340995"/>
                </a:cubicBezTo>
                <a:cubicBezTo>
                  <a:pt x="45006" y="339090"/>
                  <a:pt x="37385" y="332422"/>
                  <a:pt x="36433" y="326708"/>
                </a:cubicBezTo>
                <a:cubicBezTo>
                  <a:pt x="34528" y="310515"/>
                  <a:pt x="36433" y="294322"/>
                  <a:pt x="35481" y="277178"/>
                </a:cubicBezTo>
                <a:close/>
                <a:moveTo>
                  <a:pt x="36433" y="379095"/>
                </a:moveTo>
                <a:cubicBezTo>
                  <a:pt x="37385" y="374333"/>
                  <a:pt x="46910" y="367665"/>
                  <a:pt x="52626" y="367665"/>
                </a:cubicBezTo>
                <a:cubicBezTo>
                  <a:pt x="57388" y="367665"/>
                  <a:pt x="65960" y="375285"/>
                  <a:pt x="65960" y="379095"/>
                </a:cubicBezTo>
                <a:cubicBezTo>
                  <a:pt x="67866" y="397193"/>
                  <a:pt x="66913" y="415290"/>
                  <a:pt x="66913" y="435293"/>
                </a:cubicBezTo>
                <a:cubicBezTo>
                  <a:pt x="55483" y="435293"/>
                  <a:pt x="46910" y="435293"/>
                  <a:pt x="35481" y="435293"/>
                </a:cubicBezTo>
                <a:cubicBezTo>
                  <a:pt x="36433" y="416243"/>
                  <a:pt x="34528" y="397193"/>
                  <a:pt x="36433" y="37909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9" name="Freeform: Shape 1148">
            <a:extLst>
              <a:ext uri="{FF2B5EF4-FFF2-40B4-BE49-F238E27FC236}">
                <a16:creationId xmlns:a16="http://schemas.microsoft.com/office/drawing/2014/main" id="{07D21BC6-9EF5-40B7-BF4A-7D9A5130976F}"/>
              </a:ext>
            </a:extLst>
          </p:cNvPr>
          <p:cNvSpPr/>
          <p:nvPr/>
        </p:nvSpPr>
        <p:spPr>
          <a:xfrm>
            <a:off x="8715737" y="5384782"/>
            <a:ext cx="275703" cy="716828"/>
          </a:xfrm>
          <a:custGeom>
            <a:avLst/>
            <a:gdLst>
              <a:gd name="connsiteX0" fmla="*/ 341947 w 333375"/>
              <a:gd name="connsiteY0" fmla="*/ 873443 h 866775"/>
              <a:gd name="connsiteX1" fmla="*/ 341947 w 333375"/>
              <a:gd name="connsiteY1" fmla="*/ 143828 h 866775"/>
              <a:gd name="connsiteX2" fmla="*/ 332422 w 333375"/>
              <a:gd name="connsiteY2" fmla="*/ 141922 h 866775"/>
              <a:gd name="connsiteX3" fmla="*/ 242888 w 333375"/>
              <a:gd name="connsiteY3" fmla="*/ 141922 h 866775"/>
              <a:gd name="connsiteX4" fmla="*/ 189548 w 333375"/>
              <a:gd name="connsiteY4" fmla="*/ 89535 h 866775"/>
              <a:gd name="connsiteX5" fmla="*/ 189548 w 333375"/>
              <a:gd name="connsiteY5" fmla="*/ 0 h 866775"/>
              <a:gd name="connsiteX6" fmla="*/ 152400 w 333375"/>
              <a:gd name="connsiteY6" fmla="*/ 0 h 866775"/>
              <a:gd name="connsiteX7" fmla="*/ 152400 w 333375"/>
              <a:gd name="connsiteY7" fmla="*/ 141922 h 866775"/>
              <a:gd name="connsiteX8" fmla="*/ 0 w 333375"/>
              <a:gd name="connsiteY8" fmla="*/ 141922 h 866775"/>
              <a:gd name="connsiteX9" fmla="*/ 0 w 333375"/>
              <a:gd name="connsiteY9" fmla="*/ 874395 h 866775"/>
              <a:gd name="connsiteX10" fmla="*/ 341947 w 333375"/>
              <a:gd name="connsiteY10" fmla="*/ 874395 h 866775"/>
              <a:gd name="connsiteX11" fmla="*/ 286703 w 333375"/>
              <a:gd name="connsiteY11" fmla="*/ 693420 h 866775"/>
              <a:gd name="connsiteX12" fmla="*/ 246698 w 333375"/>
              <a:gd name="connsiteY12" fmla="*/ 693420 h 866775"/>
              <a:gd name="connsiteX13" fmla="*/ 247650 w 333375"/>
              <a:gd name="connsiteY13" fmla="*/ 584835 h 866775"/>
              <a:gd name="connsiteX14" fmla="*/ 270510 w 333375"/>
              <a:gd name="connsiteY14" fmla="*/ 576263 h 866775"/>
              <a:gd name="connsiteX15" fmla="*/ 285750 w 333375"/>
              <a:gd name="connsiteY15" fmla="*/ 588645 h 866775"/>
              <a:gd name="connsiteX16" fmla="*/ 286703 w 333375"/>
              <a:gd name="connsiteY16" fmla="*/ 693420 h 866775"/>
              <a:gd name="connsiteX17" fmla="*/ 247650 w 333375"/>
              <a:gd name="connsiteY17" fmla="*/ 529590 h 866775"/>
              <a:gd name="connsiteX18" fmla="*/ 247650 w 333375"/>
              <a:gd name="connsiteY18" fmla="*/ 415290 h 866775"/>
              <a:gd name="connsiteX19" fmla="*/ 285750 w 333375"/>
              <a:gd name="connsiteY19" fmla="*/ 415290 h 866775"/>
              <a:gd name="connsiteX20" fmla="*/ 285750 w 333375"/>
              <a:gd name="connsiteY20" fmla="*/ 529590 h 866775"/>
              <a:gd name="connsiteX21" fmla="*/ 247650 w 333375"/>
              <a:gd name="connsiteY21" fmla="*/ 529590 h 866775"/>
              <a:gd name="connsiteX22" fmla="*/ 247650 w 333375"/>
              <a:gd name="connsiteY22" fmla="*/ 261938 h 866775"/>
              <a:gd name="connsiteX23" fmla="*/ 269558 w 333375"/>
              <a:gd name="connsiteY23" fmla="*/ 251460 h 866775"/>
              <a:gd name="connsiteX24" fmla="*/ 286703 w 333375"/>
              <a:gd name="connsiteY24" fmla="*/ 264795 h 866775"/>
              <a:gd name="connsiteX25" fmla="*/ 287655 w 333375"/>
              <a:gd name="connsiteY25" fmla="*/ 369570 h 866775"/>
              <a:gd name="connsiteX26" fmla="*/ 247650 w 333375"/>
              <a:gd name="connsiteY26" fmla="*/ 369570 h 866775"/>
              <a:gd name="connsiteX27" fmla="*/ 247650 w 333375"/>
              <a:gd name="connsiteY27" fmla="*/ 261938 h 866775"/>
              <a:gd name="connsiteX28" fmla="*/ 221933 w 333375"/>
              <a:gd name="connsiteY28" fmla="*/ 693420 h 866775"/>
              <a:gd name="connsiteX29" fmla="*/ 180023 w 333375"/>
              <a:gd name="connsiteY29" fmla="*/ 693420 h 866775"/>
              <a:gd name="connsiteX30" fmla="*/ 180975 w 333375"/>
              <a:gd name="connsiteY30" fmla="*/ 584835 h 866775"/>
              <a:gd name="connsiteX31" fmla="*/ 206692 w 333375"/>
              <a:gd name="connsiteY31" fmla="*/ 576263 h 866775"/>
              <a:gd name="connsiteX32" fmla="*/ 221933 w 333375"/>
              <a:gd name="connsiteY32" fmla="*/ 589597 h 866775"/>
              <a:gd name="connsiteX33" fmla="*/ 221933 w 333375"/>
              <a:gd name="connsiteY33" fmla="*/ 693420 h 866775"/>
              <a:gd name="connsiteX34" fmla="*/ 180023 w 333375"/>
              <a:gd name="connsiteY34" fmla="*/ 260032 h 866775"/>
              <a:gd name="connsiteX35" fmla="*/ 204788 w 333375"/>
              <a:gd name="connsiteY35" fmla="*/ 250507 h 866775"/>
              <a:gd name="connsiteX36" fmla="*/ 220027 w 333375"/>
              <a:gd name="connsiteY36" fmla="*/ 262890 h 866775"/>
              <a:gd name="connsiteX37" fmla="*/ 220980 w 333375"/>
              <a:gd name="connsiteY37" fmla="*/ 367665 h 866775"/>
              <a:gd name="connsiteX38" fmla="*/ 179070 w 333375"/>
              <a:gd name="connsiteY38" fmla="*/ 367665 h 866775"/>
              <a:gd name="connsiteX39" fmla="*/ 180023 w 333375"/>
              <a:gd name="connsiteY39" fmla="*/ 260032 h 866775"/>
              <a:gd name="connsiteX40" fmla="*/ 111442 w 333375"/>
              <a:gd name="connsiteY40" fmla="*/ 416243 h 866775"/>
              <a:gd name="connsiteX41" fmla="*/ 153352 w 333375"/>
              <a:gd name="connsiteY41" fmla="*/ 416243 h 866775"/>
              <a:gd name="connsiteX42" fmla="*/ 153352 w 333375"/>
              <a:gd name="connsiteY42" fmla="*/ 529590 h 866775"/>
              <a:gd name="connsiteX43" fmla="*/ 133350 w 333375"/>
              <a:gd name="connsiteY43" fmla="*/ 531495 h 866775"/>
              <a:gd name="connsiteX44" fmla="*/ 110490 w 333375"/>
              <a:gd name="connsiteY44" fmla="*/ 510540 h 866775"/>
              <a:gd name="connsiteX45" fmla="*/ 111442 w 333375"/>
              <a:gd name="connsiteY45" fmla="*/ 416243 h 866775"/>
              <a:gd name="connsiteX46" fmla="*/ 47625 w 333375"/>
              <a:gd name="connsiteY46" fmla="*/ 252413 h 866775"/>
              <a:gd name="connsiteX47" fmla="*/ 88583 w 333375"/>
              <a:gd name="connsiteY47" fmla="*/ 284797 h 866775"/>
              <a:gd name="connsiteX48" fmla="*/ 88583 w 333375"/>
              <a:gd name="connsiteY48" fmla="*/ 334328 h 866775"/>
              <a:gd name="connsiteX49" fmla="*/ 47625 w 333375"/>
              <a:gd name="connsiteY49" fmla="*/ 367665 h 866775"/>
              <a:gd name="connsiteX50" fmla="*/ 47625 w 333375"/>
              <a:gd name="connsiteY50" fmla="*/ 252413 h 866775"/>
              <a:gd name="connsiteX51" fmla="*/ 47625 w 333375"/>
              <a:gd name="connsiteY51" fmla="*/ 415290 h 866775"/>
              <a:gd name="connsiteX52" fmla="*/ 88583 w 333375"/>
              <a:gd name="connsiteY52" fmla="*/ 415290 h 866775"/>
              <a:gd name="connsiteX53" fmla="*/ 87630 w 333375"/>
              <a:gd name="connsiteY53" fmla="*/ 519113 h 866775"/>
              <a:gd name="connsiteX54" fmla="*/ 74295 w 333375"/>
              <a:gd name="connsiteY54" fmla="*/ 529590 h 866775"/>
              <a:gd name="connsiteX55" fmla="*/ 46673 w 333375"/>
              <a:gd name="connsiteY55" fmla="*/ 530543 h 866775"/>
              <a:gd name="connsiteX56" fmla="*/ 47625 w 333375"/>
              <a:gd name="connsiteY56" fmla="*/ 415290 h 866775"/>
              <a:gd name="connsiteX57" fmla="*/ 46673 w 333375"/>
              <a:gd name="connsiteY57" fmla="*/ 579120 h 866775"/>
              <a:gd name="connsiteX58" fmla="*/ 88583 w 333375"/>
              <a:gd name="connsiteY58" fmla="*/ 606743 h 866775"/>
              <a:gd name="connsiteX59" fmla="*/ 88583 w 333375"/>
              <a:gd name="connsiteY59" fmla="*/ 661988 h 866775"/>
              <a:gd name="connsiteX60" fmla="*/ 46673 w 333375"/>
              <a:gd name="connsiteY60" fmla="*/ 692468 h 866775"/>
              <a:gd name="connsiteX61" fmla="*/ 46673 w 333375"/>
              <a:gd name="connsiteY61" fmla="*/ 579120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33375" h="866775">
                <a:moveTo>
                  <a:pt x="341947" y="873443"/>
                </a:moveTo>
                <a:cubicBezTo>
                  <a:pt x="341947" y="628650"/>
                  <a:pt x="341947" y="385763"/>
                  <a:pt x="341947" y="143828"/>
                </a:cubicBezTo>
                <a:cubicBezTo>
                  <a:pt x="337185" y="142875"/>
                  <a:pt x="334328" y="141922"/>
                  <a:pt x="332422" y="141922"/>
                </a:cubicBezTo>
                <a:cubicBezTo>
                  <a:pt x="302895" y="141922"/>
                  <a:pt x="273367" y="141922"/>
                  <a:pt x="242888" y="141922"/>
                </a:cubicBezTo>
                <a:cubicBezTo>
                  <a:pt x="189548" y="141922"/>
                  <a:pt x="189548" y="141922"/>
                  <a:pt x="189548" y="89535"/>
                </a:cubicBezTo>
                <a:cubicBezTo>
                  <a:pt x="189548" y="60007"/>
                  <a:pt x="189548" y="30480"/>
                  <a:pt x="189548" y="0"/>
                </a:cubicBezTo>
                <a:cubicBezTo>
                  <a:pt x="176213" y="0"/>
                  <a:pt x="165735" y="0"/>
                  <a:pt x="152400" y="0"/>
                </a:cubicBezTo>
                <a:cubicBezTo>
                  <a:pt x="152400" y="47625"/>
                  <a:pt x="152400" y="93345"/>
                  <a:pt x="152400" y="141922"/>
                </a:cubicBezTo>
                <a:cubicBezTo>
                  <a:pt x="101917" y="141922"/>
                  <a:pt x="52388" y="141922"/>
                  <a:pt x="0" y="141922"/>
                </a:cubicBezTo>
                <a:cubicBezTo>
                  <a:pt x="0" y="387668"/>
                  <a:pt x="0" y="630555"/>
                  <a:pt x="0" y="874395"/>
                </a:cubicBezTo>
                <a:lnTo>
                  <a:pt x="341947" y="874395"/>
                </a:lnTo>
                <a:close/>
                <a:moveTo>
                  <a:pt x="286703" y="693420"/>
                </a:moveTo>
                <a:cubicBezTo>
                  <a:pt x="272415" y="693420"/>
                  <a:pt x="260985" y="693420"/>
                  <a:pt x="246698" y="693420"/>
                </a:cubicBezTo>
                <a:cubicBezTo>
                  <a:pt x="246698" y="656272"/>
                  <a:pt x="245745" y="620078"/>
                  <a:pt x="247650" y="584835"/>
                </a:cubicBezTo>
                <a:cubicBezTo>
                  <a:pt x="247650" y="581025"/>
                  <a:pt x="262890" y="576263"/>
                  <a:pt x="270510" y="576263"/>
                </a:cubicBezTo>
                <a:cubicBezTo>
                  <a:pt x="276225" y="576263"/>
                  <a:pt x="285750" y="583882"/>
                  <a:pt x="285750" y="588645"/>
                </a:cubicBezTo>
                <a:cubicBezTo>
                  <a:pt x="287655" y="622935"/>
                  <a:pt x="286703" y="657225"/>
                  <a:pt x="286703" y="693420"/>
                </a:cubicBezTo>
                <a:close/>
                <a:moveTo>
                  <a:pt x="247650" y="529590"/>
                </a:moveTo>
                <a:cubicBezTo>
                  <a:pt x="247650" y="490538"/>
                  <a:pt x="247650" y="453390"/>
                  <a:pt x="247650" y="415290"/>
                </a:cubicBezTo>
                <a:cubicBezTo>
                  <a:pt x="260985" y="415290"/>
                  <a:pt x="272415" y="415290"/>
                  <a:pt x="285750" y="415290"/>
                </a:cubicBezTo>
                <a:cubicBezTo>
                  <a:pt x="285750" y="453390"/>
                  <a:pt x="285750" y="491490"/>
                  <a:pt x="285750" y="529590"/>
                </a:cubicBezTo>
                <a:cubicBezTo>
                  <a:pt x="272415" y="529590"/>
                  <a:pt x="260985" y="529590"/>
                  <a:pt x="247650" y="529590"/>
                </a:cubicBezTo>
                <a:close/>
                <a:moveTo>
                  <a:pt x="247650" y="261938"/>
                </a:moveTo>
                <a:cubicBezTo>
                  <a:pt x="247650" y="258128"/>
                  <a:pt x="261938" y="251460"/>
                  <a:pt x="269558" y="251460"/>
                </a:cubicBezTo>
                <a:cubicBezTo>
                  <a:pt x="275273" y="251460"/>
                  <a:pt x="286703" y="260032"/>
                  <a:pt x="286703" y="264795"/>
                </a:cubicBezTo>
                <a:cubicBezTo>
                  <a:pt x="288608" y="299085"/>
                  <a:pt x="287655" y="333375"/>
                  <a:pt x="287655" y="369570"/>
                </a:cubicBezTo>
                <a:cubicBezTo>
                  <a:pt x="273367" y="369570"/>
                  <a:pt x="261938" y="369570"/>
                  <a:pt x="247650" y="369570"/>
                </a:cubicBezTo>
                <a:cubicBezTo>
                  <a:pt x="246698" y="332422"/>
                  <a:pt x="245745" y="297180"/>
                  <a:pt x="247650" y="261938"/>
                </a:cubicBezTo>
                <a:close/>
                <a:moveTo>
                  <a:pt x="221933" y="693420"/>
                </a:moveTo>
                <a:cubicBezTo>
                  <a:pt x="206692" y="693420"/>
                  <a:pt x="195263" y="693420"/>
                  <a:pt x="180023" y="693420"/>
                </a:cubicBezTo>
                <a:cubicBezTo>
                  <a:pt x="180023" y="656272"/>
                  <a:pt x="179070" y="620078"/>
                  <a:pt x="180975" y="584835"/>
                </a:cubicBezTo>
                <a:cubicBezTo>
                  <a:pt x="180975" y="581025"/>
                  <a:pt x="197167" y="576263"/>
                  <a:pt x="206692" y="576263"/>
                </a:cubicBezTo>
                <a:cubicBezTo>
                  <a:pt x="211455" y="576263"/>
                  <a:pt x="221933" y="584835"/>
                  <a:pt x="221933" y="589597"/>
                </a:cubicBezTo>
                <a:cubicBezTo>
                  <a:pt x="221933" y="622935"/>
                  <a:pt x="221933" y="657225"/>
                  <a:pt x="221933" y="693420"/>
                </a:cubicBezTo>
                <a:close/>
                <a:moveTo>
                  <a:pt x="180023" y="260032"/>
                </a:moveTo>
                <a:cubicBezTo>
                  <a:pt x="180023" y="256222"/>
                  <a:pt x="196215" y="251460"/>
                  <a:pt x="204788" y="250507"/>
                </a:cubicBezTo>
                <a:cubicBezTo>
                  <a:pt x="210502" y="250507"/>
                  <a:pt x="220027" y="258128"/>
                  <a:pt x="220027" y="262890"/>
                </a:cubicBezTo>
                <a:cubicBezTo>
                  <a:pt x="220980" y="297180"/>
                  <a:pt x="220980" y="330518"/>
                  <a:pt x="220980" y="367665"/>
                </a:cubicBezTo>
                <a:cubicBezTo>
                  <a:pt x="205740" y="367665"/>
                  <a:pt x="194310" y="367665"/>
                  <a:pt x="179070" y="367665"/>
                </a:cubicBezTo>
                <a:cubicBezTo>
                  <a:pt x="179070" y="332422"/>
                  <a:pt x="178117" y="296228"/>
                  <a:pt x="180023" y="260032"/>
                </a:cubicBezTo>
                <a:close/>
                <a:moveTo>
                  <a:pt x="111442" y="416243"/>
                </a:moveTo>
                <a:cubicBezTo>
                  <a:pt x="125730" y="416243"/>
                  <a:pt x="138113" y="416243"/>
                  <a:pt x="153352" y="416243"/>
                </a:cubicBezTo>
                <a:cubicBezTo>
                  <a:pt x="153352" y="454343"/>
                  <a:pt x="153352" y="491490"/>
                  <a:pt x="153352" y="529590"/>
                </a:cubicBezTo>
                <a:cubicBezTo>
                  <a:pt x="146685" y="530543"/>
                  <a:pt x="140017" y="530543"/>
                  <a:pt x="133350" y="531495"/>
                </a:cubicBezTo>
                <a:cubicBezTo>
                  <a:pt x="117158" y="533400"/>
                  <a:pt x="109538" y="528638"/>
                  <a:pt x="110490" y="510540"/>
                </a:cubicBezTo>
                <a:cubicBezTo>
                  <a:pt x="111442" y="479107"/>
                  <a:pt x="111442" y="448628"/>
                  <a:pt x="111442" y="416243"/>
                </a:cubicBezTo>
                <a:close/>
                <a:moveTo>
                  <a:pt x="47625" y="252413"/>
                </a:moveTo>
                <a:cubicBezTo>
                  <a:pt x="88583" y="246697"/>
                  <a:pt x="88583" y="246697"/>
                  <a:pt x="88583" y="284797"/>
                </a:cubicBezTo>
                <a:cubicBezTo>
                  <a:pt x="88583" y="300990"/>
                  <a:pt x="88583" y="318135"/>
                  <a:pt x="88583" y="334328"/>
                </a:cubicBezTo>
                <a:cubicBezTo>
                  <a:pt x="88583" y="373380"/>
                  <a:pt x="88583" y="373380"/>
                  <a:pt x="47625" y="367665"/>
                </a:cubicBezTo>
                <a:cubicBezTo>
                  <a:pt x="47625" y="329565"/>
                  <a:pt x="47625" y="291465"/>
                  <a:pt x="47625" y="252413"/>
                </a:cubicBezTo>
                <a:close/>
                <a:moveTo>
                  <a:pt x="47625" y="415290"/>
                </a:moveTo>
                <a:cubicBezTo>
                  <a:pt x="60960" y="415290"/>
                  <a:pt x="73342" y="415290"/>
                  <a:pt x="88583" y="415290"/>
                </a:cubicBezTo>
                <a:cubicBezTo>
                  <a:pt x="88583" y="450532"/>
                  <a:pt x="88583" y="484822"/>
                  <a:pt x="87630" y="519113"/>
                </a:cubicBezTo>
                <a:cubicBezTo>
                  <a:pt x="87630" y="522922"/>
                  <a:pt x="80010" y="528638"/>
                  <a:pt x="74295" y="529590"/>
                </a:cubicBezTo>
                <a:cubicBezTo>
                  <a:pt x="66675" y="531495"/>
                  <a:pt x="58102" y="530543"/>
                  <a:pt x="46673" y="530543"/>
                </a:cubicBezTo>
                <a:cubicBezTo>
                  <a:pt x="47625" y="491490"/>
                  <a:pt x="47625" y="454343"/>
                  <a:pt x="47625" y="415290"/>
                </a:cubicBezTo>
                <a:close/>
                <a:moveTo>
                  <a:pt x="46673" y="579120"/>
                </a:moveTo>
                <a:cubicBezTo>
                  <a:pt x="82867" y="567690"/>
                  <a:pt x="88583" y="571500"/>
                  <a:pt x="88583" y="606743"/>
                </a:cubicBezTo>
                <a:cubicBezTo>
                  <a:pt x="88583" y="624840"/>
                  <a:pt x="88583" y="642938"/>
                  <a:pt x="88583" y="661988"/>
                </a:cubicBezTo>
                <a:cubicBezTo>
                  <a:pt x="88583" y="699135"/>
                  <a:pt x="88583" y="699135"/>
                  <a:pt x="46673" y="692468"/>
                </a:cubicBezTo>
                <a:cubicBezTo>
                  <a:pt x="46673" y="653415"/>
                  <a:pt x="46673" y="616268"/>
                  <a:pt x="46673" y="57912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0" name="Freeform: Shape 1149">
            <a:extLst>
              <a:ext uri="{FF2B5EF4-FFF2-40B4-BE49-F238E27FC236}">
                <a16:creationId xmlns:a16="http://schemas.microsoft.com/office/drawing/2014/main" id="{AA08C426-DB74-45B4-B737-28A8F8271175}"/>
              </a:ext>
            </a:extLst>
          </p:cNvPr>
          <p:cNvSpPr/>
          <p:nvPr/>
        </p:nvSpPr>
        <p:spPr>
          <a:xfrm>
            <a:off x="5469043" y="4935129"/>
            <a:ext cx="1121561" cy="1166481"/>
          </a:xfrm>
          <a:custGeom>
            <a:avLst/>
            <a:gdLst>
              <a:gd name="connsiteX0" fmla="*/ 91855 w 1303698"/>
              <a:gd name="connsiteY0" fmla="*/ 1312553 h 1355913"/>
              <a:gd name="connsiteX1" fmla="*/ 91855 w 1303698"/>
              <a:gd name="connsiteY1" fmla="*/ 1330841 h 1355913"/>
              <a:gd name="connsiteX2" fmla="*/ 274735 w 1303698"/>
              <a:gd name="connsiteY2" fmla="*/ 1330841 h 1355913"/>
              <a:gd name="connsiteX3" fmla="*/ 274735 w 1303698"/>
              <a:gd name="connsiteY3" fmla="*/ 1312553 h 1355913"/>
              <a:gd name="connsiteX4" fmla="*/ 928130 w 1303698"/>
              <a:gd name="connsiteY4" fmla="*/ 1308135 h 1355913"/>
              <a:gd name="connsiteX5" fmla="*/ 928130 w 1303698"/>
              <a:gd name="connsiteY5" fmla="*/ 1326423 h 1355913"/>
              <a:gd name="connsiteX6" fmla="*/ 1111010 w 1303698"/>
              <a:gd name="connsiteY6" fmla="*/ 1326423 h 1355913"/>
              <a:gd name="connsiteX7" fmla="*/ 1111010 w 1303698"/>
              <a:gd name="connsiteY7" fmla="*/ 1308135 h 1355913"/>
              <a:gd name="connsiteX8" fmla="*/ 713802 w 1303698"/>
              <a:gd name="connsiteY8" fmla="*/ 1307881 h 1355913"/>
              <a:gd name="connsiteX9" fmla="*/ 713802 w 1303698"/>
              <a:gd name="connsiteY9" fmla="*/ 1326169 h 1355913"/>
              <a:gd name="connsiteX10" fmla="*/ 896682 w 1303698"/>
              <a:gd name="connsiteY10" fmla="*/ 1326169 h 1355913"/>
              <a:gd name="connsiteX11" fmla="*/ 896682 w 1303698"/>
              <a:gd name="connsiteY11" fmla="*/ 1307881 h 1355913"/>
              <a:gd name="connsiteX12" fmla="*/ 91855 w 1303698"/>
              <a:gd name="connsiteY12" fmla="*/ 1284733 h 1355913"/>
              <a:gd name="connsiteX13" fmla="*/ 91855 w 1303698"/>
              <a:gd name="connsiteY13" fmla="*/ 1303021 h 1355913"/>
              <a:gd name="connsiteX14" fmla="*/ 274735 w 1303698"/>
              <a:gd name="connsiteY14" fmla="*/ 1303021 h 1355913"/>
              <a:gd name="connsiteX15" fmla="*/ 274735 w 1303698"/>
              <a:gd name="connsiteY15" fmla="*/ 1284733 h 1355913"/>
              <a:gd name="connsiteX16" fmla="*/ 928130 w 1303698"/>
              <a:gd name="connsiteY16" fmla="*/ 1280315 h 1355913"/>
              <a:gd name="connsiteX17" fmla="*/ 928130 w 1303698"/>
              <a:gd name="connsiteY17" fmla="*/ 1298603 h 1355913"/>
              <a:gd name="connsiteX18" fmla="*/ 1111010 w 1303698"/>
              <a:gd name="connsiteY18" fmla="*/ 1298603 h 1355913"/>
              <a:gd name="connsiteX19" fmla="*/ 1111010 w 1303698"/>
              <a:gd name="connsiteY19" fmla="*/ 1280315 h 1355913"/>
              <a:gd name="connsiteX20" fmla="*/ 713802 w 1303698"/>
              <a:gd name="connsiteY20" fmla="*/ 1280061 h 1355913"/>
              <a:gd name="connsiteX21" fmla="*/ 713802 w 1303698"/>
              <a:gd name="connsiteY21" fmla="*/ 1298349 h 1355913"/>
              <a:gd name="connsiteX22" fmla="*/ 896682 w 1303698"/>
              <a:gd name="connsiteY22" fmla="*/ 1298349 h 1355913"/>
              <a:gd name="connsiteX23" fmla="*/ 896682 w 1303698"/>
              <a:gd name="connsiteY23" fmla="*/ 1280061 h 1355913"/>
              <a:gd name="connsiteX24" fmla="*/ 91855 w 1303698"/>
              <a:gd name="connsiteY24" fmla="*/ 1256914 h 1355913"/>
              <a:gd name="connsiteX25" fmla="*/ 91855 w 1303698"/>
              <a:gd name="connsiteY25" fmla="*/ 1275202 h 1355913"/>
              <a:gd name="connsiteX26" fmla="*/ 274735 w 1303698"/>
              <a:gd name="connsiteY26" fmla="*/ 1275202 h 1355913"/>
              <a:gd name="connsiteX27" fmla="*/ 274735 w 1303698"/>
              <a:gd name="connsiteY27" fmla="*/ 1256914 h 1355913"/>
              <a:gd name="connsiteX28" fmla="*/ 928130 w 1303698"/>
              <a:gd name="connsiteY28" fmla="*/ 1252496 h 1355913"/>
              <a:gd name="connsiteX29" fmla="*/ 928130 w 1303698"/>
              <a:gd name="connsiteY29" fmla="*/ 1270784 h 1355913"/>
              <a:gd name="connsiteX30" fmla="*/ 1111010 w 1303698"/>
              <a:gd name="connsiteY30" fmla="*/ 1270784 h 1355913"/>
              <a:gd name="connsiteX31" fmla="*/ 1111010 w 1303698"/>
              <a:gd name="connsiteY31" fmla="*/ 1252496 h 1355913"/>
              <a:gd name="connsiteX32" fmla="*/ 713802 w 1303698"/>
              <a:gd name="connsiteY32" fmla="*/ 1252242 h 1355913"/>
              <a:gd name="connsiteX33" fmla="*/ 713802 w 1303698"/>
              <a:gd name="connsiteY33" fmla="*/ 1270530 h 1355913"/>
              <a:gd name="connsiteX34" fmla="*/ 896682 w 1303698"/>
              <a:gd name="connsiteY34" fmla="*/ 1270530 h 1355913"/>
              <a:gd name="connsiteX35" fmla="*/ 896682 w 1303698"/>
              <a:gd name="connsiteY35" fmla="*/ 1252242 h 1355913"/>
              <a:gd name="connsiteX36" fmla="*/ 91855 w 1303698"/>
              <a:gd name="connsiteY36" fmla="*/ 1229095 h 1355913"/>
              <a:gd name="connsiteX37" fmla="*/ 91855 w 1303698"/>
              <a:gd name="connsiteY37" fmla="*/ 1247383 h 1355913"/>
              <a:gd name="connsiteX38" fmla="*/ 274735 w 1303698"/>
              <a:gd name="connsiteY38" fmla="*/ 1247383 h 1355913"/>
              <a:gd name="connsiteX39" fmla="*/ 274735 w 1303698"/>
              <a:gd name="connsiteY39" fmla="*/ 1229095 h 1355913"/>
              <a:gd name="connsiteX40" fmla="*/ 928130 w 1303698"/>
              <a:gd name="connsiteY40" fmla="*/ 1224677 h 1355913"/>
              <a:gd name="connsiteX41" fmla="*/ 928130 w 1303698"/>
              <a:gd name="connsiteY41" fmla="*/ 1242965 h 1355913"/>
              <a:gd name="connsiteX42" fmla="*/ 1111010 w 1303698"/>
              <a:gd name="connsiteY42" fmla="*/ 1242965 h 1355913"/>
              <a:gd name="connsiteX43" fmla="*/ 1111010 w 1303698"/>
              <a:gd name="connsiteY43" fmla="*/ 1224677 h 1355913"/>
              <a:gd name="connsiteX44" fmla="*/ 713802 w 1303698"/>
              <a:gd name="connsiteY44" fmla="*/ 1224423 h 1355913"/>
              <a:gd name="connsiteX45" fmla="*/ 713802 w 1303698"/>
              <a:gd name="connsiteY45" fmla="*/ 1242711 h 1355913"/>
              <a:gd name="connsiteX46" fmla="*/ 896682 w 1303698"/>
              <a:gd name="connsiteY46" fmla="*/ 1242711 h 1355913"/>
              <a:gd name="connsiteX47" fmla="*/ 896682 w 1303698"/>
              <a:gd name="connsiteY47" fmla="*/ 1224423 h 1355913"/>
              <a:gd name="connsiteX48" fmla="*/ 1172454 w 1303698"/>
              <a:gd name="connsiteY48" fmla="*/ 1139433 h 1355913"/>
              <a:gd name="connsiteX49" fmla="*/ 1172454 w 1303698"/>
              <a:gd name="connsiteY49" fmla="*/ 1176009 h 1355913"/>
              <a:gd name="connsiteX50" fmla="*/ 1218416 w 1303698"/>
              <a:gd name="connsiteY50" fmla="*/ 1176009 h 1355913"/>
              <a:gd name="connsiteX51" fmla="*/ 1218416 w 1303698"/>
              <a:gd name="connsiteY51" fmla="*/ 1139433 h 1355913"/>
              <a:gd name="connsiteX52" fmla="*/ 1096012 w 1303698"/>
              <a:gd name="connsiteY52" fmla="*/ 1139433 h 1355913"/>
              <a:gd name="connsiteX53" fmla="*/ 1096012 w 1303698"/>
              <a:gd name="connsiteY53" fmla="*/ 1176009 h 1355913"/>
              <a:gd name="connsiteX54" fmla="*/ 1141974 w 1303698"/>
              <a:gd name="connsiteY54" fmla="*/ 1176009 h 1355913"/>
              <a:gd name="connsiteX55" fmla="*/ 1141974 w 1303698"/>
              <a:gd name="connsiteY55" fmla="*/ 1139433 h 1355913"/>
              <a:gd name="connsiteX56" fmla="*/ 1019570 w 1303698"/>
              <a:gd name="connsiteY56" fmla="*/ 1139433 h 1355913"/>
              <a:gd name="connsiteX57" fmla="*/ 1019570 w 1303698"/>
              <a:gd name="connsiteY57" fmla="*/ 1176009 h 1355913"/>
              <a:gd name="connsiteX58" fmla="*/ 1065532 w 1303698"/>
              <a:gd name="connsiteY58" fmla="*/ 1176009 h 1355913"/>
              <a:gd name="connsiteX59" fmla="*/ 1065532 w 1303698"/>
              <a:gd name="connsiteY59" fmla="*/ 1139433 h 1355913"/>
              <a:gd name="connsiteX60" fmla="*/ 943128 w 1303698"/>
              <a:gd name="connsiteY60" fmla="*/ 1139433 h 1355913"/>
              <a:gd name="connsiteX61" fmla="*/ 943128 w 1303698"/>
              <a:gd name="connsiteY61" fmla="*/ 1176009 h 1355913"/>
              <a:gd name="connsiteX62" fmla="*/ 989090 w 1303698"/>
              <a:gd name="connsiteY62" fmla="*/ 1176009 h 1355913"/>
              <a:gd name="connsiteX63" fmla="*/ 989090 w 1303698"/>
              <a:gd name="connsiteY63" fmla="*/ 1139433 h 1355913"/>
              <a:gd name="connsiteX64" fmla="*/ 866686 w 1303698"/>
              <a:gd name="connsiteY64" fmla="*/ 1139433 h 1355913"/>
              <a:gd name="connsiteX65" fmla="*/ 866686 w 1303698"/>
              <a:gd name="connsiteY65" fmla="*/ 1176009 h 1355913"/>
              <a:gd name="connsiteX66" fmla="*/ 912648 w 1303698"/>
              <a:gd name="connsiteY66" fmla="*/ 1176009 h 1355913"/>
              <a:gd name="connsiteX67" fmla="*/ 912648 w 1303698"/>
              <a:gd name="connsiteY67" fmla="*/ 1139433 h 1355913"/>
              <a:gd name="connsiteX68" fmla="*/ 790244 w 1303698"/>
              <a:gd name="connsiteY68" fmla="*/ 1139433 h 1355913"/>
              <a:gd name="connsiteX69" fmla="*/ 790244 w 1303698"/>
              <a:gd name="connsiteY69" fmla="*/ 1176009 h 1355913"/>
              <a:gd name="connsiteX70" fmla="*/ 836206 w 1303698"/>
              <a:gd name="connsiteY70" fmla="*/ 1176009 h 1355913"/>
              <a:gd name="connsiteX71" fmla="*/ 836206 w 1303698"/>
              <a:gd name="connsiteY71" fmla="*/ 1139433 h 1355913"/>
              <a:gd name="connsiteX72" fmla="*/ 713802 w 1303698"/>
              <a:gd name="connsiteY72" fmla="*/ 1139433 h 1355913"/>
              <a:gd name="connsiteX73" fmla="*/ 713802 w 1303698"/>
              <a:gd name="connsiteY73" fmla="*/ 1176009 h 1355913"/>
              <a:gd name="connsiteX74" fmla="*/ 759764 w 1303698"/>
              <a:gd name="connsiteY74" fmla="*/ 1176009 h 1355913"/>
              <a:gd name="connsiteX75" fmla="*/ 759764 w 1303698"/>
              <a:gd name="connsiteY75" fmla="*/ 1139433 h 1355913"/>
              <a:gd name="connsiteX76" fmla="*/ 550507 w 1303698"/>
              <a:gd name="connsiteY76" fmla="*/ 1139433 h 1355913"/>
              <a:gd name="connsiteX77" fmla="*/ 550507 w 1303698"/>
              <a:gd name="connsiteY77" fmla="*/ 1176009 h 1355913"/>
              <a:gd name="connsiteX78" fmla="*/ 596469 w 1303698"/>
              <a:gd name="connsiteY78" fmla="*/ 1176009 h 1355913"/>
              <a:gd name="connsiteX79" fmla="*/ 596469 w 1303698"/>
              <a:gd name="connsiteY79" fmla="*/ 1139433 h 1355913"/>
              <a:gd name="connsiteX80" fmla="*/ 474065 w 1303698"/>
              <a:gd name="connsiteY80" fmla="*/ 1139433 h 1355913"/>
              <a:gd name="connsiteX81" fmla="*/ 474065 w 1303698"/>
              <a:gd name="connsiteY81" fmla="*/ 1176009 h 1355913"/>
              <a:gd name="connsiteX82" fmla="*/ 520027 w 1303698"/>
              <a:gd name="connsiteY82" fmla="*/ 1176009 h 1355913"/>
              <a:gd name="connsiteX83" fmla="*/ 520027 w 1303698"/>
              <a:gd name="connsiteY83" fmla="*/ 1139433 h 1355913"/>
              <a:gd name="connsiteX84" fmla="*/ 397623 w 1303698"/>
              <a:gd name="connsiteY84" fmla="*/ 1139433 h 1355913"/>
              <a:gd name="connsiteX85" fmla="*/ 397623 w 1303698"/>
              <a:gd name="connsiteY85" fmla="*/ 1176009 h 1355913"/>
              <a:gd name="connsiteX86" fmla="*/ 443585 w 1303698"/>
              <a:gd name="connsiteY86" fmla="*/ 1176009 h 1355913"/>
              <a:gd name="connsiteX87" fmla="*/ 443585 w 1303698"/>
              <a:gd name="connsiteY87" fmla="*/ 1139433 h 1355913"/>
              <a:gd name="connsiteX88" fmla="*/ 321181 w 1303698"/>
              <a:gd name="connsiteY88" fmla="*/ 1139433 h 1355913"/>
              <a:gd name="connsiteX89" fmla="*/ 321181 w 1303698"/>
              <a:gd name="connsiteY89" fmla="*/ 1176009 h 1355913"/>
              <a:gd name="connsiteX90" fmla="*/ 367143 w 1303698"/>
              <a:gd name="connsiteY90" fmla="*/ 1176009 h 1355913"/>
              <a:gd name="connsiteX91" fmla="*/ 367143 w 1303698"/>
              <a:gd name="connsiteY91" fmla="*/ 1139433 h 1355913"/>
              <a:gd name="connsiteX92" fmla="*/ 244739 w 1303698"/>
              <a:gd name="connsiteY92" fmla="*/ 1139433 h 1355913"/>
              <a:gd name="connsiteX93" fmla="*/ 244739 w 1303698"/>
              <a:gd name="connsiteY93" fmla="*/ 1176009 h 1355913"/>
              <a:gd name="connsiteX94" fmla="*/ 290701 w 1303698"/>
              <a:gd name="connsiteY94" fmla="*/ 1176009 h 1355913"/>
              <a:gd name="connsiteX95" fmla="*/ 290701 w 1303698"/>
              <a:gd name="connsiteY95" fmla="*/ 1139433 h 1355913"/>
              <a:gd name="connsiteX96" fmla="*/ 168297 w 1303698"/>
              <a:gd name="connsiteY96" fmla="*/ 1139433 h 1355913"/>
              <a:gd name="connsiteX97" fmla="*/ 168297 w 1303698"/>
              <a:gd name="connsiteY97" fmla="*/ 1176009 h 1355913"/>
              <a:gd name="connsiteX98" fmla="*/ 214259 w 1303698"/>
              <a:gd name="connsiteY98" fmla="*/ 1176009 h 1355913"/>
              <a:gd name="connsiteX99" fmla="*/ 214259 w 1303698"/>
              <a:gd name="connsiteY99" fmla="*/ 1139433 h 1355913"/>
              <a:gd name="connsiteX100" fmla="*/ 91855 w 1303698"/>
              <a:gd name="connsiteY100" fmla="*/ 1139433 h 1355913"/>
              <a:gd name="connsiteX101" fmla="*/ 91855 w 1303698"/>
              <a:gd name="connsiteY101" fmla="*/ 1176009 h 1355913"/>
              <a:gd name="connsiteX102" fmla="*/ 137817 w 1303698"/>
              <a:gd name="connsiteY102" fmla="*/ 1176009 h 1355913"/>
              <a:gd name="connsiteX103" fmla="*/ 137817 w 1303698"/>
              <a:gd name="connsiteY103" fmla="*/ 1139433 h 1355913"/>
              <a:gd name="connsiteX104" fmla="*/ 1172454 w 1303698"/>
              <a:gd name="connsiteY104" fmla="*/ 1066462 h 1355913"/>
              <a:gd name="connsiteX105" fmla="*/ 1172454 w 1303698"/>
              <a:gd name="connsiteY105" fmla="*/ 1103038 h 1355913"/>
              <a:gd name="connsiteX106" fmla="*/ 1218416 w 1303698"/>
              <a:gd name="connsiteY106" fmla="*/ 1103038 h 1355913"/>
              <a:gd name="connsiteX107" fmla="*/ 1218416 w 1303698"/>
              <a:gd name="connsiteY107" fmla="*/ 1066462 h 1355913"/>
              <a:gd name="connsiteX108" fmla="*/ 1096012 w 1303698"/>
              <a:gd name="connsiteY108" fmla="*/ 1066462 h 1355913"/>
              <a:gd name="connsiteX109" fmla="*/ 1096012 w 1303698"/>
              <a:gd name="connsiteY109" fmla="*/ 1103038 h 1355913"/>
              <a:gd name="connsiteX110" fmla="*/ 1141974 w 1303698"/>
              <a:gd name="connsiteY110" fmla="*/ 1103038 h 1355913"/>
              <a:gd name="connsiteX111" fmla="*/ 1141974 w 1303698"/>
              <a:gd name="connsiteY111" fmla="*/ 1066462 h 1355913"/>
              <a:gd name="connsiteX112" fmla="*/ 1019570 w 1303698"/>
              <a:gd name="connsiteY112" fmla="*/ 1066462 h 1355913"/>
              <a:gd name="connsiteX113" fmla="*/ 1019570 w 1303698"/>
              <a:gd name="connsiteY113" fmla="*/ 1103038 h 1355913"/>
              <a:gd name="connsiteX114" fmla="*/ 1065532 w 1303698"/>
              <a:gd name="connsiteY114" fmla="*/ 1103038 h 1355913"/>
              <a:gd name="connsiteX115" fmla="*/ 1065532 w 1303698"/>
              <a:gd name="connsiteY115" fmla="*/ 1066462 h 1355913"/>
              <a:gd name="connsiteX116" fmla="*/ 943128 w 1303698"/>
              <a:gd name="connsiteY116" fmla="*/ 1066462 h 1355913"/>
              <a:gd name="connsiteX117" fmla="*/ 943128 w 1303698"/>
              <a:gd name="connsiteY117" fmla="*/ 1103038 h 1355913"/>
              <a:gd name="connsiteX118" fmla="*/ 989090 w 1303698"/>
              <a:gd name="connsiteY118" fmla="*/ 1103038 h 1355913"/>
              <a:gd name="connsiteX119" fmla="*/ 989090 w 1303698"/>
              <a:gd name="connsiteY119" fmla="*/ 1066462 h 1355913"/>
              <a:gd name="connsiteX120" fmla="*/ 866686 w 1303698"/>
              <a:gd name="connsiteY120" fmla="*/ 1066462 h 1355913"/>
              <a:gd name="connsiteX121" fmla="*/ 866686 w 1303698"/>
              <a:gd name="connsiteY121" fmla="*/ 1103038 h 1355913"/>
              <a:gd name="connsiteX122" fmla="*/ 912648 w 1303698"/>
              <a:gd name="connsiteY122" fmla="*/ 1103038 h 1355913"/>
              <a:gd name="connsiteX123" fmla="*/ 912648 w 1303698"/>
              <a:gd name="connsiteY123" fmla="*/ 1066462 h 1355913"/>
              <a:gd name="connsiteX124" fmla="*/ 790244 w 1303698"/>
              <a:gd name="connsiteY124" fmla="*/ 1066462 h 1355913"/>
              <a:gd name="connsiteX125" fmla="*/ 790244 w 1303698"/>
              <a:gd name="connsiteY125" fmla="*/ 1103038 h 1355913"/>
              <a:gd name="connsiteX126" fmla="*/ 836206 w 1303698"/>
              <a:gd name="connsiteY126" fmla="*/ 1103038 h 1355913"/>
              <a:gd name="connsiteX127" fmla="*/ 836206 w 1303698"/>
              <a:gd name="connsiteY127" fmla="*/ 1066462 h 1355913"/>
              <a:gd name="connsiteX128" fmla="*/ 713802 w 1303698"/>
              <a:gd name="connsiteY128" fmla="*/ 1066462 h 1355913"/>
              <a:gd name="connsiteX129" fmla="*/ 713802 w 1303698"/>
              <a:gd name="connsiteY129" fmla="*/ 1103038 h 1355913"/>
              <a:gd name="connsiteX130" fmla="*/ 759764 w 1303698"/>
              <a:gd name="connsiteY130" fmla="*/ 1103038 h 1355913"/>
              <a:gd name="connsiteX131" fmla="*/ 759764 w 1303698"/>
              <a:gd name="connsiteY131" fmla="*/ 1066462 h 1355913"/>
              <a:gd name="connsiteX132" fmla="*/ 550507 w 1303698"/>
              <a:gd name="connsiteY132" fmla="*/ 1066462 h 1355913"/>
              <a:gd name="connsiteX133" fmla="*/ 550507 w 1303698"/>
              <a:gd name="connsiteY133" fmla="*/ 1103038 h 1355913"/>
              <a:gd name="connsiteX134" fmla="*/ 596469 w 1303698"/>
              <a:gd name="connsiteY134" fmla="*/ 1103038 h 1355913"/>
              <a:gd name="connsiteX135" fmla="*/ 596469 w 1303698"/>
              <a:gd name="connsiteY135" fmla="*/ 1066462 h 1355913"/>
              <a:gd name="connsiteX136" fmla="*/ 474065 w 1303698"/>
              <a:gd name="connsiteY136" fmla="*/ 1066462 h 1355913"/>
              <a:gd name="connsiteX137" fmla="*/ 474065 w 1303698"/>
              <a:gd name="connsiteY137" fmla="*/ 1103038 h 1355913"/>
              <a:gd name="connsiteX138" fmla="*/ 520027 w 1303698"/>
              <a:gd name="connsiteY138" fmla="*/ 1103038 h 1355913"/>
              <a:gd name="connsiteX139" fmla="*/ 520027 w 1303698"/>
              <a:gd name="connsiteY139" fmla="*/ 1066462 h 1355913"/>
              <a:gd name="connsiteX140" fmla="*/ 397623 w 1303698"/>
              <a:gd name="connsiteY140" fmla="*/ 1066462 h 1355913"/>
              <a:gd name="connsiteX141" fmla="*/ 397623 w 1303698"/>
              <a:gd name="connsiteY141" fmla="*/ 1103038 h 1355913"/>
              <a:gd name="connsiteX142" fmla="*/ 443585 w 1303698"/>
              <a:gd name="connsiteY142" fmla="*/ 1103038 h 1355913"/>
              <a:gd name="connsiteX143" fmla="*/ 443585 w 1303698"/>
              <a:gd name="connsiteY143" fmla="*/ 1066462 h 1355913"/>
              <a:gd name="connsiteX144" fmla="*/ 321181 w 1303698"/>
              <a:gd name="connsiteY144" fmla="*/ 1066462 h 1355913"/>
              <a:gd name="connsiteX145" fmla="*/ 321181 w 1303698"/>
              <a:gd name="connsiteY145" fmla="*/ 1103038 h 1355913"/>
              <a:gd name="connsiteX146" fmla="*/ 367143 w 1303698"/>
              <a:gd name="connsiteY146" fmla="*/ 1103038 h 1355913"/>
              <a:gd name="connsiteX147" fmla="*/ 367143 w 1303698"/>
              <a:gd name="connsiteY147" fmla="*/ 1066462 h 1355913"/>
              <a:gd name="connsiteX148" fmla="*/ 244739 w 1303698"/>
              <a:gd name="connsiteY148" fmla="*/ 1066462 h 1355913"/>
              <a:gd name="connsiteX149" fmla="*/ 244739 w 1303698"/>
              <a:gd name="connsiteY149" fmla="*/ 1103038 h 1355913"/>
              <a:gd name="connsiteX150" fmla="*/ 290701 w 1303698"/>
              <a:gd name="connsiteY150" fmla="*/ 1103038 h 1355913"/>
              <a:gd name="connsiteX151" fmla="*/ 290701 w 1303698"/>
              <a:gd name="connsiteY151" fmla="*/ 1066462 h 1355913"/>
              <a:gd name="connsiteX152" fmla="*/ 168297 w 1303698"/>
              <a:gd name="connsiteY152" fmla="*/ 1066462 h 1355913"/>
              <a:gd name="connsiteX153" fmla="*/ 168297 w 1303698"/>
              <a:gd name="connsiteY153" fmla="*/ 1103038 h 1355913"/>
              <a:gd name="connsiteX154" fmla="*/ 214259 w 1303698"/>
              <a:gd name="connsiteY154" fmla="*/ 1103038 h 1355913"/>
              <a:gd name="connsiteX155" fmla="*/ 214259 w 1303698"/>
              <a:gd name="connsiteY155" fmla="*/ 1066462 h 1355913"/>
              <a:gd name="connsiteX156" fmla="*/ 91855 w 1303698"/>
              <a:gd name="connsiteY156" fmla="*/ 1066462 h 1355913"/>
              <a:gd name="connsiteX157" fmla="*/ 91855 w 1303698"/>
              <a:gd name="connsiteY157" fmla="*/ 1103038 h 1355913"/>
              <a:gd name="connsiteX158" fmla="*/ 137817 w 1303698"/>
              <a:gd name="connsiteY158" fmla="*/ 1103038 h 1355913"/>
              <a:gd name="connsiteX159" fmla="*/ 137817 w 1303698"/>
              <a:gd name="connsiteY159" fmla="*/ 1066462 h 1355913"/>
              <a:gd name="connsiteX160" fmla="*/ 1172454 w 1303698"/>
              <a:gd name="connsiteY160" fmla="*/ 987699 h 1355913"/>
              <a:gd name="connsiteX161" fmla="*/ 1172454 w 1303698"/>
              <a:gd name="connsiteY161" fmla="*/ 1024275 h 1355913"/>
              <a:gd name="connsiteX162" fmla="*/ 1218416 w 1303698"/>
              <a:gd name="connsiteY162" fmla="*/ 1024275 h 1355913"/>
              <a:gd name="connsiteX163" fmla="*/ 1218416 w 1303698"/>
              <a:gd name="connsiteY163" fmla="*/ 987699 h 1355913"/>
              <a:gd name="connsiteX164" fmla="*/ 1096012 w 1303698"/>
              <a:gd name="connsiteY164" fmla="*/ 987699 h 1355913"/>
              <a:gd name="connsiteX165" fmla="*/ 1096012 w 1303698"/>
              <a:gd name="connsiteY165" fmla="*/ 1024275 h 1355913"/>
              <a:gd name="connsiteX166" fmla="*/ 1141974 w 1303698"/>
              <a:gd name="connsiteY166" fmla="*/ 1024275 h 1355913"/>
              <a:gd name="connsiteX167" fmla="*/ 1141974 w 1303698"/>
              <a:gd name="connsiteY167" fmla="*/ 987699 h 1355913"/>
              <a:gd name="connsiteX168" fmla="*/ 1019570 w 1303698"/>
              <a:gd name="connsiteY168" fmla="*/ 987699 h 1355913"/>
              <a:gd name="connsiteX169" fmla="*/ 1019570 w 1303698"/>
              <a:gd name="connsiteY169" fmla="*/ 1024275 h 1355913"/>
              <a:gd name="connsiteX170" fmla="*/ 1065532 w 1303698"/>
              <a:gd name="connsiteY170" fmla="*/ 1024275 h 1355913"/>
              <a:gd name="connsiteX171" fmla="*/ 1065532 w 1303698"/>
              <a:gd name="connsiteY171" fmla="*/ 987699 h 1355913"/>
              <a:gd name="connsiteX172" fmla="*/ 943128 w 1303698"/>
              <a:gd name="connsiteY172" fmla="*/ 987699 h 1355913"/>
              <a:gd name="connsiteX173" fmla="*/ 943128 w 1303698"/>
              <a:gd name="connsiteY173" fmla="*/ 1024275 h 1355913"/>
              <a:gd name="connsiteX174" fmla="*/ 989090 w 1303698"/>
              <a:gd name="connsiteY174" fmla="*/ 1024275 h 1355913"/>
              <a:gd name="connsiteX175" fmla="*/ 989090 w 1303698"/>
              <a:gd name="connsiteY175" fmla="*/ 987699 h 1355913"/>
              <a:gd name="connsiteX176" fmla="*/ 866686 w 1303698"/>
              <a:gd name="connsiteY176" fmla="*/ 987699 h 1355913"/>
              <a:gd name="connsiteX177" fmla="*/ 866686 w 1303698"/>
              <a:gd name="connsiteY177" fmla="*/ 1024275 h 1355913"/>
              <a:gd name="connsiteX178" fmla="*/ 912648 w 1303698"/>
              <a:gd name="connsiteY178" fmla="*/ 1024275 h 1355913"/>
              <a:gd name="connsiteX179" fmla="*/ 912648 w 1303698"/>
              <a:gd name="connsiteY179" fmla="*/ 987699 h 1355913"/>
              <a:gd name="connsiteX180" fmla="*/ 790244 w 1303698"/>
              <a:gd name="connsiteY180" fmla="*/ 987699 h 1355913"/>
              <a:gd name="connsiteX181" fmla="*/ 790244 w 1303698"/>
              <a:gd name="connsiteY181" fmla="*/ 1024275 h 1355913"/>
              <a:gd name="connsiteX182" fmla="*/ 836206 w 1303698"/>
              <a:gd name="connsiteY182" fmla="*/ 1024275 h 1355913"/>
              <a:gd name="connsiteX183" fmla="*/ 836206 w 1303698"/>
              <a:gd name="connsiteY183" fmla="*/ 987699 h 1355913"/>
              <a:gd name="connsiteX184" fmla="*/ 713802 w 1303698"/>
              <a:gd name="connsiteY184" fmla="*/ 987699 h 1355913"/>
              <a:gd name="connsiteX185" fmla="*/ 713802 w 1303698"/>
              <a:gd name="connsiteY185" fmla="*/ 1024275 h 1355913"/>
              <a:gd name="connsiteX186" fmla="*/ 759764 w 1303698"/>
              <a:gd name="connsiteY186" fmla="*/ 1024275 h 1355913"/>
              <a:gd name="connsiteX187" fmla="*/ 759764 w 1303698"/>
              <a:gd name="connsiteY187" fmla="*/ 987699 h 1355913"/>
              <a:gd name="connsiteX188" fmla="*/ 1172454 w 1303698"/>
              <a:gd name="connsiteY188" fmla="*/ 914728 h 1355913"/>
              <a:gd name="connsiteX189" fmla="*/ 1172454 w 1303698"/>
              <a:gd name="connsiteY189" fmla="*/ 951304 h 1355913"/>
              <a:gd name="connsiteX190" fmla="*/ 1218416 w 1303698"/>
              <a:gd name="connsiteY190" fmla="*/ 951304 h 1355913"/>
              <a:gd name="connsiteX191" fmla="*/ 1218416 w 1303698"/>
              <a:gd name="connsiteY191" fmla="*/ 914728 h 1355913"/>
              <a:gd name="connsiteX192" fmla="*/ 1096012 w 1303698"/>
              <a:gd name="connsiteY192" fmla="*/ 914728 h 1355913"/>
              <a:gd name="connsiteX193" fmla="*/ 1096012 w 1303698"/>
              <a:gd name="connsiteY193" fmla="*/ 951304 h 1355913"/>
              <a:gd name="connsiteX194" fmla="*/ 1141974 w 1303698"/>
              <a:gd name="connsiteY194" fmla="*/ 951304 h 1355913"/>
              <a:gd name="connsiteX195" fmla="*/ 1141974 w 1303698"/>
              <a:gd name="connsiteY195" fmla="*/ 914728 h 1355913"/>
              <a:gd name="connsiteX196" fmla="*/ 1019570 w 1303698"/>
              <a:gd name="connsiteY196" fmla="*/ 914728 h 1355913"/>
              <a:gd name="connsiteX197" fmla="*/ 1019570 w 1303698"/>
              <a:gd name="connsiteY197" fmla="*/ 951304 h 1355913"/>
              <a:gd name="connsiteX198" fmla="*/ 1065532 w 1303698"/>
              <a:gd name="connsiteY198" fmla="*/ 951304 h 1355913"/>
              <a:gd name="connsiteX199" fmla="*/ 1065532 w 1303698"/>
              <a:gd name="connsiteY199" fmla="*/ 914728 h 1355913"/>
              <a:gd name="connsiteX200" fmla="*/ 943128 w 1303698"/>
              <a:gd name="connsiteY200" fmla="*/ 914728 h 1355913"/>
              <a:gd name="connsiteX201" fmla="*/ 943128 w 1303698"/>
              <a:gd name="connsiteY201" fmla="*/ 951304 h 1355913"/>
              <a:gd name="connsiteX202" fmla="*/ 989090 w 1303698"/>
              <a:gd name="connsiteY202" fmla="*/ 951304 h 1355913"/>
              <a:gd name="connsiteX203" fmla="*/ 989090 w 1303698"/>
              <a:gd name="connsiteY203" fmla="*/ 914728 h 1355913"/>
              <a:gd name="connsiteX204" fmla="*/ 866686 w 1303698"/>
              <a:gd name="connsiteY204" fmla="*/ 914728 h 1355913"/>
              <a:gd name="connsiteX205" fmla="*/ 866686 w 1303698"/>
              <a:gd name="connsiteY205" fmla="*/ 951304 h 1355913"/>
              <a:gd name="connsiteX206" fmla="*/ 912648 w 1303698"/>
              <a:gd name="connsiteY206" fmla="*/ 951304 h 1355913"/>
              <a:gd name="connsiteX207" fmla="*/ 912648 w 1303698"/>
              <a:gd name="connsiteY207" fmla="*/ 914728 h 1355913"/>
              <a:gd name="connsiteX208" fmla="*/ 790244 w 1303698"/>
              <a:gd name="connsiteY208" fmla="*/ 914728 h 1355913"/>
              <a:gd name="connsiteX209" fmla="*/ 790244 w 1303698"/>
              <a:gd name="connsiteY209" fmla="*/ 951304 h 1355913"/>
              <a:gd name="connsiteX210" fmla="*/ 836206 w 1303698"/>
              <a:gd name="connsiteY210" fmla="*/ 951304 h 1355913"/>
              <a:gd name="connsiteX211" fmla="*/ 836206 w 1303698"/>
              <a:gd name="connsiteY211" fmla="*/ 914728 h 1355913"/>
              <a:gd name="connsiteX212" fmla="*/ 713802 w 1303698"/>
              <a:gd name="connsiteY212" fmla="*/ 914728 h 1355913"/>
              <a:gd name="connsiteX213" fmla="*/ 713802 w 1303698"/>
              <a:gd name="connsiteY213" fmla="*/ 951304 h 1355913"/>
              <a:gd name="connsiteX214" fmla="*/ 759764 w 1303698"/>
              <a:gd name="connsiteY214" fmla="*/ 951304 h 1355913"/>
              <a:gd name="connsiteX215" fmla="*/ 759764 w 1303698"/>
              <a:gd name="connsiteY215" fmla="*/ 914728 h 1355913"/>
              <a:gd name="connsiteX216" fmla="*/ 406719 w 1303698"/>
              <a:gd name="connsiteY216" fmla="*/ 768369 h 1355913"/>
              <a:gd name="connsiteX217" fmla="*/ 392429 w 1303698"/>
              <a:gd name="connsiteY217" fmla="*/ 781560 h 1355913"/>
              <a:gd name="connsiteX218" fmla="*/ 391879 w 1303698"/>
              <a:gd name="connsiteY218" fmla="*/ 942049 h 1355913"/>
              <a:gd name="connsiteX219" fmla="*/ 405620 w 1303698"/>
              <a:gd name="connsiteY219" fmla="*/ 956339 h 1355913"/>
              <a:gd name="connsiteX220" fmla="*/ 419360 w 1303698"/>
              <a:gd name="connsiteY220" fmla="*/ 942049 h 1355913"/>
              <a:gd name="connsiteX221" fmla="*/ 419360 w 1303698"/>
              <a:gd name="connsiteY221" fmla="*/ 863453 h 1355913"/>
              <a:gd name="connsiteX222" fmla="*/ 419360 w 1303698"/>
              <a:gd name="connsiteY222" fmla="*/ 782110 h 1355913"/>
              <a:gd name="connsiteX223" fmla="*/ 406719 w 1303698"/>
              <a:gd name="connsiteY223" fmla="*/ 768369 h 1355913"/>
              <a:gd name="connsiteX224" fmla="*/ 555116 w 1303698"/>
              <a:gd name="connsiteY224" fmla="*/ 723300 h 1355913"/>
              <a:gd name="connsiteX225" fmla="*/ 544674 w 1303698"/>
              <a:gd name="connsiteY225" fmla="*/ 734842 h 1355913"/>
              <a:gd name="connsiteX226" fmla="*/ 545223 w 1303698"/>
              <a:gd name="connsiteY226" fmla="*/ 944797 h 1355913"/>
              <a:gd name="connsiteX227" fmla="*/ 556765 w 1303698"/>
              <a:gd name="connsiteY227" fmla="*/ 956339 h 1355913"/>
              <a:gd name="connsiteX228" fmla="*/ 600185 w 1303698"/>
              <a:gd name="connsiteY228" fmla="*/ 956339 h 1355913"/>
              <a:gd name="connsiteX229" fmla="*/ 615025 w 1303698"/>
              <a:gd name="connsiteY229" fmla="*/ 941499 h 1355913"/>
              <a:gd name="connsiteX230" fmla="*/ 615025 w 1303698"/>
              <a:gd name="connsiteY230" fmla="*/ 866751 h 1355913"/>
              <a:gd name="connsiteX231" fmla="*/ 621071 w 1303698"/>
              <a:gd name="connsiteY231" fmla="*/ 853010 h 1355913"/>
              <a:gd name="connsiteX232" fmla="*/ 637559 w 1303698"/>
              <a:gd name="connsiteY232" fmla="*/ 827728 h 1355913"/>
              <a:gd name="connsiteX233" fmla="*/ 625468 w 1303698"/>
              <a:gd name="connsiteY233" fmla="*/ 816735 h 1355913"/>
              <a:gd name="connsiteX234" fmla="*/ 585895 w 1303698"/>
              <a:gd name="connsiteY234" fmla="*/ 816735 h 1355913"/>
              <a:gd name="connsiteX235" fmla="*/ 567208 w 1303698"/>
              <a:gd name="connsiteY235" fmla="*/ 798598 h 1355913"/>
              <a:gd name="connsiteX236" fmla="*/ 567208 w 1303698"/>
              <a:gd name="connsiteY236" fmla="*/ 767819 h 1355913"/>
              <a:gd name="connsiteX237" fmla="*/ 566659 w 1303698"/>
              <a:gd name="connsiteY237" fmla="*/ 767819 h 1355913"/>
              <a:gd name="connsiteX238" fmla="*/ 566659 w 1303698"/>
              <a:gd name="connsiteY238" fmla="*/ 735392 h 1355913"/>
              <a:gd name="connsiteX239" fmla="*/ 555116 w 1303698"/>
              <a:gd name="connsiteY239" fmla="*/ 723300 h 1355913"/>
              <a:gd name="connsiteX240" fmla="*/ 509498 w 1303698"/>
              <a:gd name="connsiteY240" fmla="*/ 565559 h 1355913"/>
              <a:gd name="connsiteX241" fmla="*/ 495208 w 1303698"/>
              <a:gd name="connsiteY241" fmla="*/ 572704 h 1355913"/>
              <a:gd name="connsiteX242" fmla="*/ 502353 w 1303698"/>
              <a:gd name="connsiteY242" fmla="*/ 601284 h 1355913"/>
              <a:gd name="connsiteX243" fmla="*/ 545223 w 1303698"/>
              <a:gd name="connsiteY243" fmla="*/ 674384 h 1355913"/>
              <a:gd name="connsiteX244" fmla="*/ 571605 w 1303698"/>
              <a:gd name="connsiteY244" fmla="*/ 702964 h 1355913"/>
              <a:gd name="connsiteX245" fmla="*/ 578750 w 1303698"/>
              <a:gd name="connsiteY245" fmla="*/ 703514 h 1355913"/>
              <a:gd name="connsiteX246" fmla="*/ 588643 w 1303698"/>
              <a:gd name="connsiteY246" fmla="*/ 715056 h 1355913"/>
              <a:gd name="connsiteX247" fmla="*/ 588093 w 1303698"/>
              <a:gd name="connsiteY247" fmla="*/ 767270 h 1355913"/>
              <a:gd name="connsiteX248" fmla="*/ 613376 w 1303698"/>
              <a:gd name="connsiteY248" fmla="*/ 794751 h 1355913"/>
              <a:gd name="connsiteX249" fmla="*/ 617773 w 1303698"/>
              <a:gd name="connsiteY249" fmla="*/ 795300 h 1355913"/>
              <a:gd name="connsiteX250" fmla="*/ 637559 w 1303698"/>
              <a:gd name="connsiteY250" fmla="*/ 783758 h 1355913"/>
              <a:gd name="connsiteX251" fmla="*/ 620521 w 1303698"/>
              <a:gd name="connsiteY251" fmla="*/ 754629 h 1355913"/>
              <a:gd name="connsiteX252" fmla="*/ 597987 w 1303698"/>
              <a:gd name="connsiteY252" fmla="*/ 731545 h 1355913"/>
              <a:gd name="connsiteX253" fmla="*/ 597987 w 1303698"/>
              <a:gd name="connsiteY253" fmla="*/ 656796 h 1355913"/>
              <a:gd name="connsiteX254" fmla="*/ 597437 w 1303698"/>
              <a:gd name="connsiteY254" fmla="*/ 656796 h 1355913"/>
              <a:gd name="connsiteX255" fmla="*/ 597437 w 1303698"/>
              <a:gd name="connsiteY255" fmla="*/ 580949 h 1355913"/>
              <a:gd name="connsiteX256" fmla="*/ 582597 w 1303698"/>
              <a:gd name="connsiteY256" fmla="*/ 565559 h 1355913"/>
              <a:gd name="connsiteX257" fmla="*/ 509498 w 1303698"/>
              <a:gd name="connsiteY257" fmla="*/ 565559 h 1355913"/>
              <a:gd name="connsiteX258" fmla="*/ 1099240 w 1303698"/>
              <a:gd name="connsiteY258" fmla="*/ 0 h 1355913"/>
              <a:gd name="connsiteX259" fmla="*/ 1179484 w 1303698"/>
              <a:gd name="connsiteY259" fmla="*/ 0 h 1355913"/>
              <a:gd name="connsiteX260" fmla="*/ 1216309 w 1303698"/>
              <a:gd name="connsiteY260" fmla="*/ 756827 h 1355913"/>
              <a:gd name="connsiteX261" fmla="*/ 1303698 w 1303698"/>
              <a:gd name="connsiteY261" fmla="*/ 758476 h 1355913"/>
              <a:gd name="connsiteX262" fmla="*/ 1301500 w 1303698"/>
              <a:gd name="connsiteY262" fmla="*/ 1355913 h 1355913"/>
              <a:gd name="connsiteX263" fmla="*/ 0 w 1303698"/>
              <a:gd name="connsiteY263" fmla="*/ 1355913 h 1355913"/>
              <a:gd name="connsiteX264" fmla="*/ 2199 w 1303698"/>
              <a:gd name="connsiteY264" fmla="*/ 951942 h 1355913"/>
              <a:gd name="connsiteX265" fmla="*/ 149497 w 1303698"/>
              <a:gd name="connsiteY265" fmla="*/ 867850 h 1355913"/>
              <a:gd name="connsiteX266" fmla="*/ 190719 w 1303698"/>
              <a:gd name="connsiteY266" fmla="*/ 943698 h 1355913"/>
              <a:gd name="connsiteX267" fmla="*/ 325925 w 1303698"/>
              <a:gd name="connsiteY267" fmla="*/ 867300 h 1355913"/>
              <a:gd name="connsiteX268" fmla="*/ 364398 w 1303698"/>
              <a:gd name="connsiteY268" fmla="*/ 938751 h 1355913"/>
              <a:gd name="connsiteX269" fmla="*/ 366047 w 1303698"/>
              <a:gd name="connsiteY269" fmla="*/ 767270 h 1355913"/>
              <a:gd name="connsiteX270" fmla="*/ 391879 w 1303698"/>
              <a:gd name="connsiteY270" fmla="*/ 741987 h 1355913"/>
              <a:gd name="connsiteX271" fmla="*/ 419910 w 1303698"/>
              <a:gd name="connsiteY271" fmla="*/ 714506 h 1355913"/>
              <a:gd name="connsiteX272" fmla="*/ 419910 w 1303698"/>
              <a:gd name="connsiteY272" fmla="*/ 661193 h 1355913"/>
              <a:gd name="connsiteX273" fmla="*/ 454536 w 1303698"/>
              <a:gd name="connsiteY273" fmla="*/ 606231 h 1355913"/>
              <a:gd name="connsiteX274" fmla="*/ 467727 w 1303698"/>
              <a:gd name="connsiteY274" fmla="*/ 584796 h 1355913"/>
              <a:gd name="connsiteX275" fmla="*/ 467177 w 1303698"/>
              <a:gd name="connsiteY275" fmla="*/ 555116 h 1355913"/>
              <a:gd name="connsiteX276" fmla="*/ 482017 w 1303698"/>
              <a:gd name="connsiteY276" fmla="*/ 539178 h 1355913"/>
              <a:gd name="connsiteX277" fmla="*/ 607330 w 1303698"/>
              <a:gd name="connsiteY277" fmla="*/ 539178 h 1355913"/>
              <a:gd name="connsiteX278" fmla="*/ 624368 w 1303698"/>
              <a:gd name="connsiteY278" fmla="*/ 558414 h 1355913"/>
              <a:gd name="connsiteX279" fmla="*/ 624368 w 1303698"/>
              <a:gd name="connsiteY279" fmla="*/ 673834 h 1355913"/>
              <a:gd name="connsiteX280" fmla="*/ 626017 w 1303698"/>
              <a:gd name="connsiteY280" fmla="*/ 717254 h 1355913"/>
              <a:gd name="connsiteX281" fmla="*/ 632063 w 1303698"/>
              <a:gd name="connsiteY281" fmla="*/ 726598 h 1355913"/>
              <a:gd name="connsiteX282" fmla="*/ 637010 w 1303698"/>
              <a:gd name="connsiteY282" fmla="*/ 717804 h 1355913"/>
              <a:gd name="connsiteX283" fmla="*/ 637010 w 1303698"/>
              <a:gd name="connsiteY283" fmla="*/ 690873 h 1355913"/>
              <a:gd name="connsiteX284" fmla="*/ 653498 w 1303698"/>
              <a:gd name="connsiteY284" fmla="*/ 674384 h 1355913"/>
              <a:gd name="connsiteX285" fmla="*/ 671086 w 1303698"/>
              <a:gd name="connsiteY285" fmla="*/ 658445 h 1355913"/>
              <a:gd name="connsiteX286" fmla="*/ 695819 w 1303698"/>
              <a:gd name="connsiteY286" fmla="*/ 611727 h 1355913"/>
              <a:gd name="connsiteX287" fmla="*/ 715056 w 1303698"/>
              <a:gd name="connsiteY287" fmla="*/ 594140 h 1355913"/>
              <a:gd name="connsiteX288" fmla="*/ 753529 w 1303698"/>
              <a:gd name="connsiteY288" fmla="*/ 597987 h 1355913"/>
              <a:gd name="connsiteX289" fmla="*/ 762323 w 1303698"/>
              <a:gd name="connsiteY289" fmla="*/ 606231 h 1355913"/>
              <a:gd name="connsiteX290" fmla="*/ 795850 w 1303698"/>
              <a:gd name="connsiteY290" fmla="*/ 665590 h 1355913"/>
              <a:gd name="connsiteX291" fmla="*/ 795850 w 1303698"/>
              <a:gd name="connsiteY291" fmla="*/ 765071 h 1355913"/>
              <a:gd name="connsiteX292" fmla="*/ 862903 w 1303698"/>
              <a:gd name="connsiteY292" fmla="*/ 761773 h 1355913"/>
              <a:gd name="connsiteX293" fmla="*/ 898079 w 1303698"/>
              <a:gd name="connsiteY293" fmla="*/ 155543 h 1355913"/>
              <a:gd name="connsiteX294" fmla="*/ 979973 w 1303698"/>
              <a:gd name="connsiteY294" fmla="*/ 155543 h 1355913"/>
              <a:gd name="connsiteX295" fmla="*/ 1016797 w 1303698"/>
              <a:gd name="connsiteY295" fmla="*/ 759026 h 1355913"/>
              <a:gd name="connsiteX296" fmla="*/ 1063515 w 1303698"/>
              <a:gd name="connsiteY296" fmla="*/ 757376 h 13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</a:cxnLst>
            <a:rect l="l" t="t" r="r" b="b"/>
            <a:pathLst>
              <a:path w="1303698" h="1355913">
                <a:moveTo>
                  <a:pt x="91855" y="1312553"/>
                </a:moveTo>
                <a:lnTo>
                  <a:pt x="91855" y="1330841"/>
                </a:lnTo>
                <a:lnTo>
                  <a:pt x="274735" y="1330841"/>
                </a:lnTo>
                <a:lnTo>
                  <a:pt x="274735" y="1312553"/>
                </a:lnTo>
                <a:close/>
                <a:moveTo>
                  <a:pt x="928130" y="1308135"/>
                </a:moveTo>
                <a:lnTo>
                  <a:pt x="928130" y="1326423"/>
                </a:lnTo>
                <a:lnTo>
                  <a:pt x="1111010" y="1326423"/>
                </a:lnTo>
                <a:lnTo>
                  <a:pt x="1111010" y="1308135"/>
                </a:lnTo>
                <a:close/>
                <a:moveTo>
                  <a:pt x="713802" y="1307881"/>
                </a:moveTo>
                <a:lnTo>
                  <a:pt x="713802" y="1326169"/>
                </a:lnTo>
                <a:lnTo>
                  <a:pt x="896682" y="1326169"/>
                </a:lnTo>
                <a:lnTo>
                  <a:pt x="896682" y="1307881"/>
                </a:lnTo>
                <a:close/>
                <a:moveTo>
                  <a:pt x="91855" y="1284733"/>
                </a:moveTo>
                <a:lnTo>
                  <a:pt x="91855" y="1303021"/>
                </a:lnTo>
                <a:lnTo>
                  <a:pt x="274735" y="1303021"/>
                </a:lnTo>
                <a:lnTo>
                  <a:pt x="274735" y="1284733"/>
                </a:lnTo>
                <a:close/>
                <a:moveTo>
                  <a:pt x="928130" y="1280315"/>
                </a:moveTo>
                <a:lnTo>
                  <a:pt x="928130" y="1298603"/>
                </a:lnTo>
                <a:lnTo>
                  <a:pt x="1111010" y="1298603"/>
                </a:lnTo>
                <a:lnTo>
                  <a:pt x="1111010" y="1280315"/>
                </a:lnTo>
                <a:close/>
                <a:moveTo>
                  <a:pt x="713802" y="1280061"/>
                </a:moveTo>
                <a:lnTo>
                  <a:pt x="713802" y="1298349"/>
                </a:lnTo>
                <a:lnTo>
                  <a:pt x="896682" y="1298349"/>
                </a:lnTo>
                <a:lnTo>
                  <a:pt x="896682" y="1280061"/>
                </a:lnTo>
                <a:close/>
                <a:moveTo>
                  <a:pt x="91855" y="1256914"/>
                </a:moveTo>
                <a:lnTo>
                  <a:pt x="91855" y="1275202"/>
                </a:lnTo>
                <a:lnTo>
                  <a:pt x="274735" y="1275202"/>
                </a:lnTo>
                <a:lnTo>
                  <a:pt x="274735" y="1256914"/>
                </a:lnTo>
                <a:close/>
                <a:moveTo>
                  <a:pt x="928130" y="1252496"/>
                </a:moveTo>
                <a:lnTo>
                  <a:pt x="928130" y="1270784"/>
                </a:lnTo>
                <a:lnTo>
                  <a:pt x="1111010" y="1270784"/>
                </a:lnTo>
                <a:lnTo>
                  <a:pt x="1111010" y="1252496"/>
                </a:lnTo>
                <a:close/>
                <a:moveTo>
                  <a:pt x="713802" y="1252242"/>
                </a:moveTo>
                <a:lnTo>
                  <a:pt x="713802" y="1270530"/>
                </a:lnTo>
                <a:lnTo>
                  <a:pt x="896682" y="1270530"/>
                </a:lnTo>
                <a:lnTo>
                  <a:pt x="896682" y="1252242"/>
                </a:lnTo>
                <a:close/>
                <a:moveTo>
                  <a:pt x="91855" y="1229095"/>
                </a:moveTo>
                <a:lnTo>
                  <a:pt x="91855" y="1247383"/>
                </a:lnTo>
                <a:lnTo>
                  <a:pt x="274735" y="1247383"/>
                </a:lnTo>
                <a:lnTo>
                  <a:pt x="274735" y="1229095"/>
                </a:lnTo>
                <a:close/>
                <a:moveTo>
                  <a:pt x="928130" y="1224677"/>
                </a:moveTo>
                <a:lnTo>
                  <a:pt x="928130" y="1242965"/>
                </a:lnTo>
                <a:lnTo>
                  <a:pt x="1111010" y="1242965"/>
                </a:lnTo>
                <a:lnTo>
                  <a:pt x="1111010" y="1224677"/>
                </a:lnTo>
                <a:close/>
                <a:moveTo>
                  <a:pt x="713802" y="1224423"/>
                </a:moveTo>
                <a:lnTo>
                  <a:pt x="713802" y="1242711"/>
                </a:lnTo>
                <a:lnTo>
                  <a:pt x="896682" y="1242711"/>
                </a:lnTo>
                <a:lnTo>
                  <a:pt x="896682" y="1224423"/>
                </a:lnTo>
                <a:close/>
                <a:moveTo>
                  <a:pt x="1172454" y="1139433"/>
                </a:moveTo>
                <a:lnTo>
                  <a:pt x="1172454" y="1176009"/>
                </a:lnTo>
                <a:lnTo>
                  <a:pt x="1218416" y="1176009"/>
                </a:lnTo>
                <a:lnTo>
                  <a:pt x="1218416" y="1139433"/>
                </a:lnTo>
                <a:close/>
                <a:moveTo>
                  <a:pt x="1096012" y="1139433"/>
                </a:moveTo>
                <a:lnTo>
                  <a:pt x="1096012" y="1176009"/>
                </a:lnTo>
                <a:lnTo>
                  <a:pt x="1141974" y="1176009"/>
                </a:lnTo>
                <a:lnTo>
                  <a:pt x="1141974" y="1139433"/>
                </a:lnTo>
                <a:close/>
                <a:moveTo>
                  <a:pt x="1019570" y="1139433"/>
                </a:moveTo>
                <a:lnTo>
                  <a:pt x="1019570" y="1176009"/>
                </a:lnTo>
                <a:lnTo>
                  <a:pt x="1065532" y="1176009"/>
                </a:lnTo>
                <a:lnTo>
                  <a:pt x="1065532" y="1139433"/>
                </a:lnTo>
                <a:close/>
                <a:moveTo>
                  <a:pt x="943128" y="1139433"/>
                </a:moveTo>
                <a:lnTo>
                  <a:pt x="943128" y="1176009"/>
                </a:lnTo>
                <a:lnTo>
                  <a:pt x="989090" y="1176009"/>
                </a:lnTo>
                <a:lnTo>
                  <a:pt x="989090" y="1139433"/>
                </a:lnTo>
                <a:close/>
                <a:moveTo>
                  <a:pt x="866686" y="1139433"/>
                </a:moveTo>
                <a:lnTo>
                  <a:pt x="866686" y="1176009"/>
                </a:lnTo>
                <a:lnTo>
                  <a:pt x="912648" y="1176009"/>
                </a:lnTo>
                <a:lnTo>
                  <a:pt x="912648" y="1139433"/>
                </a:lnTo>
                <a:close/>
                <a:moveTo>
                  <a:pt x="790244" y="1139433"/>
                </a:moveTo>
                <a:lnTo>
                  <a:pt x="790244" y="1176009"/>
                </a:lnTo>
                <a:lnTo>
                  <a:pt x="836206" y="1176009"/>
                </a:lnTo>
                <a:lnTo>
                  <a:pt x="836206" y="1139433"/>
                </a:lnTo>
                <a:close/>
                <a:moveTo>
                  <a:pt x="713802" y="1139433"/>
                </a:moveTo>
                <a:lnTo>
                  <a:pt x="713802" y="1176009"/>
                </a:lnTo>
                <a:lnTo>
                  <a:pt x="759764" y="1176009"/>
                </a:lnTo>
                <a:lnTo>
                  <a:pt x="759764" y="1139433"/>
                </a:lnTo>
                <a:close/>
                <a:moveTo>
                  <a:pt x="550507" y="1139433"/>
                </a:moveTo>
                <a:lnTo>
                  <a:pt x="550507" y="1176009"/>
                </a:lnTo>
                <a:lnTo>
                  <a:pt x="596469" y="1176009"/>
                </a:lnTo>
                <a:lnTo>
                  <a:pt x="596469" y="1139433"/>
                </a:lnTo>
                <a:close/>
                <a:moveTo>
                  <a:pt x="474065" y="1139433"/>
                </a:moveTo>
                <a:lnTo>
                  <a:pt x="474065" y="1176009"/>
                </a:lnTo>
                <a:lnTo>
                  <a:pt x="520027" y="1176009"/>
                </a:lnTo>
                <a:lnTo>
                  <a:pt x="520027" y="1139433"/>
                </a:lnTo>
                <a:close/>
                <a:moveTo>
                  <a:pt x="397623" y="1139433"/>
                </a:moveTo>
                <a:lnTo>
                  <a:pt x="397623" y="1176009"/>
                </a:lnTo>
                <a:lnTo>
                  <a:pt x="443585" y="1176009"/>
                </a:lnTo>
                <a:lnTo>
                  <a:pt x="443585" y="1139433"/>
                </a:lnTo>
                <a:close/>
                <a:moveTo>
                  <a:pt x="321181" y="1139433"/>
                </a:moveTo>
                <a:lnTo>
                  <a:pt x="321181" y="1176009"/>
                </a:lnTo>
                <a:lnTo>
                  <a:pt x="367143" y="1176009"/>
                </a:lnTo>
                <a:lnTo>
                  <a:pt x="367143" y="1139433"/>
                </a:lnTo>
                <a:close/>
                <a:moveTo>
                  <a:pt x="244739" y="1139433"/>
                </a:moveTo>
                <a:lnTo>
                  <a:pt x="244739" y="1176009"/>
                </a:lnTo>
                <a:lnTo>
                  <a:pt x="290701" y="1176009"/>
                </a:lnTo>
                <a:lnTo>
                  <a:pt x="290701" y="1139433"/>
                </a:lnTo>
                <a:close/>
                <a:moveTo>
                  <a:pt x="168297" y="1139433"/>
                </a:moveTo>
                <a:lnTo>
                  <a:pt x="168297" y="1176009"/>
                </a:lnTo>
                <a:lnTo>
                  <a:pt x="214259" y="1176009"/>
                </a:lnTo>
                <a:lnTo>
                  <a:pt x="214259" y="1139433"/>
                </a:lnTo>
                <a:close/>
                <a:moveTo>
                  <a:pt x="91855" y="1139433"/>
                </a:moveTo>
                <a:lnTo>
                  <a:pt x="91855" y="1176009"/>
                </a:lnTo>
                <a:lnTo>
                  <a:pt x="137817" y="1176009"/>
                </a:lnTo>
                <a:lnTo>
                  <a:pt x="137817" y="1139433"/>
                </a:lnTo>
                <a:close/>
                <a:moveTo>
                  <a:pt x="1172454" y="1066462"/>
                </a:moveTo>
                <a:lnTo>
                  <a:pt x="1172454" y="1103038"/>
                </a:lnTo>
                <a:lnTo>
                  <a:pt x="1218416" y="1103038"/>
                </a:lnTo>
                <a:lnTo>
                  <a:pt x="1218416" y="1066462"/>
                </a:lnTo>
                <a:close/>
                <a:moveTo>
                  <a:pt x="1096012" y="1066462"/>
                </a:moveTo>
                <a:lnTo>
                  <a:pt x="1096012" y="1103038"/>
                </a:lnTo>
                <a:lnTo>
                  <a:pt x="1141974" y="1103038"/>
                </a:lnTo>
                <a:lnTo>
                  <a:pt x="1141974" y="1066462"/>
                </a:lnTo>
                <a:close/>
                <a:moveTo>
                  <a:pt x="1019570" y="1066462"/>
                </a:moveTo>
                <a:lnTo>
                  <a:pt x="1019570" y="1103038"/>
                </a:lnTo>
                <a:lnTo>
                  <a:pt x="1065532" y="1103038"/>
                </a:lnTo>
                <a:lnTo>
                  <a:pt x="1065532" y="1066462"/>
                </a:lnTo>
                <a:close/>
                <a:moveTo>
                  <a:pt x="943128" y="1066462"/>
                </a:moveTo>
                <a:lnTo>
                  <a:pt x="943128" y="1103038"/>
                </a:lnTo>
                <a:lnTo>
                  <a:pt x="989090" y="1103038"/>
                </a:lnTo>
                <a:lnTo>
                  <a:pt x="989090" y="1066462"/>
                </a:lnTo>
                <a:close/>
                <a:moveTo>
                  <a:pt x="866686" y="1066462"/>
                </a:moveTo>
                <a:lnTo>
                  <a:pt x="866686" y="1103038"/>
                </a:lnTo>
                <a:lnTo>
                  <a:pt x="912648" y="1103038"/>
                </a:lnTo>
                <a:lnTo>
                  <a:pt x="912648" y="1066462"/>
                </a:lnTo>
                <a:close/>
                <a:moveTo>
                  <a:pt x="790244" y="1066462"/>
                </a:moveTo>
                <a:lnTo>
                  <a:pt x="790244" y="1103038"/>
                </a:lnTo>
                <a:lnTo>
                  <a:pt x="836206" y="1103038"/>
                </a:lnTo>
                <a:lnTo>
                  <a:pt x="836206" y="1066462"/>
                </a:lnTo>
                <a:close/>
                <a:moveTo>
                  <a:pt x="713802" y="1066462"/>
                </a:moveTo>
                <a:lnTo>
                  <a:pt x="713802" y="1103038"/>
                </a:lnTo>
                <a:lnTo>
                  <a:pt x="759764" y="1103038"/>
                </a:lnTo>
                <a:lnTo>
                  <a:pt x="759764" y="1066462"/>
                </a:lnTo>
                <a:close/>
                <a:moveTo>
                  <a:pt x="550507" y="1066462"/>
                </a:moveTo>
                <a:lnTo>
                  <a:pt x="550507" y="1103038"/>
                </a:lnTo>
                <a:lnTo>
                  <a:pt x="596469" y="1103038"/>
                </a:lnTo>
                <a:lnTo>
                  <a:pt x="596469" y="1066462"/>
                </a:lnTo>
                <a:close/>
                <a:moveTo>
                  <a:pt x="474065" y="1066462"/>
                </a:moveTo>
                <a:lnTo>
                  <a:pt x="474065" y="1103038"/>
                </a:lnTo>
                <a:lnTo>
                  <a:pt x="520027" y="1103038"/>
                </a:lnTo>
                <a:lnTo>
                  <a:pt x="520027" y="1066462"/>
                </a:lnTo>
                <a:close/>
                <a:moveTo>
                  <a:pt x="397623" y="1066462"/>
                </a:moveTo>
                <a:lnTo>
                  <a:pt x="397623" y="1103038"/>
                </a:lnTo>
                <a:lnTo>
                  <a:pt x="443585" y="1103038"/>
                </a:lnTo>
                <a:lnTo>
                  <a:pt x="443585" y="1066462"/>
                </a:lnTo>
                <a:close/>
                <a:moveTo>
                  <a:pt x="321181" y="1066462"/>
                </a:moveTo>
                <a:lnTo>
                  <a:pt x="321181" y="1103038"/>
                </a:lnTo>
                <a:lnTo>
                  <a:pt x="367143" y="1103038"/>
                </a:lnTo>
                <a:lnTo>
                  <a:pt x="367143" y="1066462"/>
                </a:lnTo>
                <a:close/>
                <a:moveTo>
                  <a:pt x="244739" y="1066462"/>
                </a:moveTo>
                <a:lnTo>
                  <a:pt x="244739" y="1103038"/>
                </a:lnTo>
                <a:lnTo>
                  <a:pt x="290701" y="1103038"/>
                </a:lnTo>
                <a:lnTo>
                  <a:pt x="290701" y="1066462"/>
                </a:lnTo>
                <a:close/>
                <a:moveTo>
                  <a:pt x="168297" y="1066462"/>
                </a:moveTo>
                <a:lnTo>
                  <a:pt x="168297" y="1103038"/>
                </a:lnTo>
                <a:lnTo>
                  <a:pt x="214259" y="1103038"/>
                </a:lnTo>
                <a:lnTo>
                  <a:pt x="214259" y="1066462"/>
                </a:lnTo>
                <a:close/>
                <a:moveTo>
                  <a:pt x="91855" y="1066462"/>
                </a:moveTo>
                <a:lnTo>
                  <a:pt x="91855" y="1103038"/>
                </a:lnTo>
                <a:lnTo>
                  <a:pt x="137817" y="1103038"/>
                </a:lnTo>
                <a:lnTo>
                  <a:pt x="137817" y="1066462"/>
                </a:lnTo>
                <a:close/>
                <a:moveTo>
                  <a:pt x="1172454" y="987699"/>
                </a:moveTo>
                <a:lnTo>
                  <a:pt x="1172454" y="1024275"/>
                </a:lnTo>
                <a:lnTo>
                  <a:pt x="1218416" y="1024275"/>
                </a:lnTo>
                <a:lnTo>
                  <a:pt x="1218416" y="987699"/>
                </a:lnTo>
                <a:close/>
                <a:moveTo>
                  <a:pt x="1096012" y="987699"/>
                </a:moveTo>
                <a:lnTo>
                  <a:pt x="1096012" y="1024275"/>
                </a:lnTo>
                <a:lnTo>
                  <a:pt x="1141974" y="1024275"/>
                </a:lnTo>
                <a:lnTo>
                  <a:pt x="1141974" y="987699"/>
                </a:lnTo>
                <a:close/>
                <a:moveTo>
                  <a:pt x="1019570" y="987699"/>
                </a:moveTo>
                <a:lnTo>
                  <a:pt x="1019570" y="1024275"/>
                </a:lnTo>
                <a:lnTo>
                  <a:pt x="1065532" y="1024275"/>
                </a:lnTo>
                <a:lnTo>
                  <a:pt x="1065532" y="987699"/>
                </a:lnTo>
                <a:close/>
                <a:moveTo>
                  <a:pt x="943128" y="987699"/>
                </a:moveTo>
                <a:lnTo>
                  <a:pt x="943128" y="1024275"/>
                </a:lnTo>
                <a:lnTo>
                  <a:pt x="989090" y="1024275"/>
                </a:lnTo>
                <a:lnTo>
                  <a:pt x="989090" y="987699"/>
                </a:lnTo>
                <a:close/>
                <a:moveTo>
                  <a:pt x="866686" y="987699"/>
                </a:moveTo>
                <a:lnTo>
                  <a:pt x="866686" y="1024275"/>
                </a:lnTo>
                <a:lnTo>
                  <a:pt x="912648" y="1024275"/>
                </a:lnTo>
                <a:lnTo>
                  <a:pt x="912648" y="987699"/>
                </a:lnTo>
                <a:close/>
                <a:moveTo>
                  <a:pt x="790244" y="987699"/>
                </a:moveTo>
                <a:lnTo>
                  <a:pt x="790244" y="1024275"/>
                </a:lnTo>
                <a:lnTo>
                  <a:pt x="836206" y="1024275"/>
                </a:lnTo>
                <a:lnTo>
                  <a:pt x="836206" y="987699"/>
                </a:lnTo>
                <a:close/>
                <a:moveTo>
                  <a:pt x="713802" y="987699"/>
                </a:moveTo>
                <a:lnTo>
                  <a:pt x="713802" y="1024275"/>
                </a:lnTo>
                <a:lnTo>
                  <a:pt x="759764" y="1024275"/>
                </a:lnTo>
                <a:lnTo>
                  <a:pt x="759764" y="987699"/>
                </a:lnTo>
                <a:close/>
                <a:moveTo>
                  <a:pt x="1172454" y="914728"/>
                </a:moveTo>
                <a:lnTo>
                  <a:pt x="1172454" y="951304"/>
                </a:lnTo>
                <a:lnTo>
                  <a:pt x="1218416" y="951304"/>
                </a:lnTo>
                <a:lnTo>
                  <a:pt x="1218416" y="914728"/>
                </a:lnTo>
                <a:close/>
                <a:moveTo>
                  <a:pt x="1096012" y="914728"/>
                </a:moveTo>
                <a:lnTo>
                  <a:pt x="1096012" y="951304"/>
                </a:lnTo>
                <a:lnTo>
                  <a:pt x="1141974" y="951304"/>
                </a:lnTo>
                <a:lnTo>
                  <a:pt x="1141974" y="914728"/>
                </a:lnTo>
                <a:close/>
                <a:moveTo>
                  <a:pt x="1019570" y="914728"/>
                </a:moveTo>
                <a:lnTo>
                  <a:pt x="1019570" y="951304"/>
                </a:lnTo>
                <a:lnTo>
                  <a:pt x="1065532" y="951304"/>
                </a:lnTo>
                <a:lnTo>
                  <a:pt x="1065532" y="914728"/>
                </a:lnTo>
                <a:close/>
                <a:moveTo>
                  <a:pt x="943128" y="914728"/>
                </a:moveTo>
                <a:lnTo>
                  <a:pt x="943128" y="951304"/>
                </a:lnTo>
                <a:lnTo>
                  <a:pt x="989090" y="951304"/>
                </a:lnTo>
                <a:lnTo>
                  <a:pt x="989090" y="914728"/>
                </a:lnTo>
                <a:close/>
                <a:moveTo>
                  <a:pt x="866686" y="914728"/>
                </a:moveTo>
                <a:lnTo>
                  <a:pt x="866686" y="951304"/>
                </a:lnTo>
                <a:lnTo>
                  <a:pt x="912648" y="951304"/>
                </a:lnTo>
                <a:lnTo>
                  <a:pt x="912648" y="914728"/>
                </a:lnTo>
                <a:close/>
                <a:moveTo>
                  <a:pt x="790244" y="914728"/>
                </a:moveTo>
                <a:lnTo>
                  <a:pt x="790244" y="951304"/>
                </a:lnTo>
                <a:lnTo>
                  <a:pt x="836206" y="951304"/>
                </a:lnTo>
                <a:lnTo>
                  <a:pt x="836206" y="914728"/>
                </a:lnTo>
                <a:close/>
                <a:moveTo>
                  <a:pt x="713802" y="914728"/>
                </a:moveTo>
                <a:lnTo>
                  <a:pt x="713802" y="951304"/>
                </a:lnTo>
                <a:lnTo>
                  <a:pt x="759764" y="951304"/>
                </a:lnTo>
                <a:lnTo>
                  <a:pt x="759764" y="914728"/>
                </a:lnTo>
                <a:close/>
                <a:moveTo>
                  <a:pt x="406719" y="768369"/>
                </a:moveTo>
                <a:cubicBezTo>
                  <a:pt x="397376" y="768369"/>
                  <a:pt x="392429" y="770567"/>
                  <a:pt x="392429" y="781560"/>
                </a:cubicBezTo>
                <a:cubicBezTo>
                  <a:pt x="392979" y="834873"/>
                  <a:pt x="392979" y="888736"/>
                  <a:pt x="391879" y="942049"/>
                </a:cubicBezTo>
                <a:cubicBezTo>
                  <a:pt x="391879" y="951942"/>
                  <a:pt x="395177" y="956339"/>
                  <a:pt x="405620" y="956339"/>
                </a:cubicBezTo>
                <a:cubicBezTo>
                  <a:pt x="416063" y="956339"/>
                  <a:pt x="419360" y="952492"/>
                  <a:pt x="419360" y="942049"/>
                </a:cubicBezTo>
                <a:cubicBezTo>
                  <a:pt x="418811" y="915667"/>
                  <a:pt x="419360" y="889835"/>
                  <a:pt x="419360" y="863453"/>
                </a:cubicBezTo>
                <a:cubicBezTo>
                  <a:pt x="419360" y="836522"/>
                  <a:pt x="418811" y="809041"/>
                  <a:pt x="419360" y="782110"/>
                </a:cubicBezTo>
                <a:cubicBezTo>
                  <a:pt x="419360" y="772766"/>
                  <a:pt x="417162" y="768369"/>
                  <a:pt x="406719" y="768369"/>
                </a:cubicBezTo>
                <a:close/>
                <a:moveTo>
                  <a:pt x="555116" y="723300"/>
                </a:moveTo>
                <a:cubicBezTo>
                  <a:pt x="546872" y="723300"/>
                  <a:pt x="544674" y="727697"/>
                  <a:pt x="544674" y="734842"/>
                </a:cubicBezTo>
                <a:cubicBezTo>
                  <a:pt x="544674" y="804644"/>
                  <a:pt x="544674" y="874446"/>
                  <a:pt x="545223" y="944797"/>
                </a:cubicBezTo>
                <a:cubicBezTo>
                  <a:pt x="544674" y="953041"/>
                  <a:pt x="548521" y="956339"/>
                  <a:pt x="556765" y="956339"/>
                </a:cubicBezTo>
                <a:cubicBezTo>
                  <a:pt x="571056" y="955789"/>
                  <a:pt x="585895" y="955789"/>
                  <a:pt x="600185" y="956339"/>
                </a:cubicBezTo>
                <a:cubicBezTo>
                  <a:pt x="611177" y="956889"/>
                  <a:pt x="615025" y="952492"/>
                  <a:pt x="615025" y="941499"/>
                </a:cubicBezTo>
                <a:cubicBezTo>
                  <a:pt x="614475" y="916217"/>
                  <a:pt x="615025" y="891484"/>
                  <a:pt x="615025" y="866751"/>
                </a:cubicBezTo>
                <a:cubicBezTo>
                  <a:pt x="615025" y="861255"/>
                  <a:pt x="613926" y="853010"/>
                  <a:pt x="621071" y="853010"/>
                </a:cubicBezTo>
                <a:cubicBezTo>
                  <a:pt x="640857" y="853010"/>
                  <a:pt x="637010" y="839270"/>
                  <a:pt x="637559" y="827728"/>
                </a:cubicBezTo>
                <a:cubicBezTo>
                  <a:pt x="637559" y="818934"/>
                  <a:pt x="633712" y="816735"/>
                  <a:pt x="625468" y="816735"/>
                </a:cubicBezTo>
                <a:cubicBezTo>
                  <a:pt x="612277" y="816735"/>
                  <a:pt x="599086" y="816186"/>
                  <a:pt x="585895" y="816735"/>
                </a:cubicBezTo>
                <a:cubicBezTo>
                  <a:pt x="572704" y="817285"/>
                  <a:pt x="567208" y="811239"/>
                  <a:pt x="567208" y="798598"/>
                </a:cubicBezTo>
                <a:cubicBezTo>
                  <a:pt x="567208" y="788705"/>
                  <a:pt x="567208" y="778262"/>
                  <a:pt x="567208" y="767819"/>
                </a:cubicBezTo>
                <a:cubicBezTo>
                  <a:pt x="566659" y="767819"/>
                  <a:pt x="566659" y="767819"/>
                  <a:pt x="566659" y="767819"/>
                </a:cubicBezTo>
                <a:cubicBezTo>
                  <a:pt x="566659" y="756827"/>
                  <a:pt x="566659" y="746384"/>
                  <a:pt x="566659" y="735392"/>
                </a:cubicBezTo>
                <a:cubicBezTo>
                  <a:pt x="566659" y="727148"/>
                  <a:pt x="563910" y="723300"/>
                  <a:pt x="555116" y="723300"/>
                </a:cubicBezTo>
                <a:close/>
                <a:moveTo>
                  <a:pt x="509498" y="565559"/>
                </a:moveTo>
                <a:cubicBezTo>
                  <a:pt x="503452" y="565559"/>
                  <a:pt x="495208" y="563910"/>
                  <a:pt x="495208" y="572704"/>
                </a:cubicBezTo>
                <a:cubicBezTo>
                  <a:pt x="495208" y="582597"/>
                  <a:pt x="488063" y="595239"/>
                  <a:pt x="502353" y="601284"/>
                </a:cubicBezTo>
                <a:cubicBezTo>
                  <a:pt x="534781" y="615025"/>
                  <a:pt x="546322" y="640857"/>
                  <a:pt x="545223" y="674384"/>
                </a:cubicBezTo>
                <a:cubicBezTo>
                  <a:pt x="544674" y="705712"/>
                  <a:pt x="543025" y="702964"/>
                  <a:pt x="571605" y="702964"/>
                </a:cubicBezTo>
                <a:cubicBezTo>
                  <a:pt x="574353" y="702964"/>
                  <a:pt x="576552" y="702964"/>
                  <a:pt x="578750" y="703514"/>
                </a:cubicBezTo>
                <a:cubicBezTo>
                  <a:pt x="584796" y="704613"/>
                  <a:pt x="589193" y="706262"/>
                  <a:pt x="588643" y="715056"/>
                </a:cubicBezTo>
                <a:cubicBezTo>
                  <a:pt x="586994" y="732644"/>
                  <a:pt x="588093" y="749682"/>
                  <a:pt x="588093" y="767270"/>
                </a:cubicBezTo>
                <a:cubicBezTo>
                  <a:pt x="588093" y="793651"/>
                  <a:pt x="588093" y="793651"/>
                  <a:pt x="613376" y="794751"/>
                </a:cubicBezTo>
                <a:cubicBezTo>
                  <a:pt x="615025" y="794751"/>
                  <a:pt x="616124" y="795300"/>
                  <a:pt x="617773" y="795300"/>
                </a:cubicBezTo>
                <a:cubicBezTo>
                  <a:pt x="627117" y="795850"/>
                  <a:pt x="637010" y="799148"/>
                  <a:pt x="637559" y="783758"/>
                </a:cubicBezTo>
                <a:cubicBezTo>
                  <a:pt x="638658" y="756827"/>
                  <a:pt x="638658" y="755178"/>
                  <a:pt x="620521" y="754629"/>
                </a:cubicBezTo>
                <a:cubicBezTo>
                  <a:pt x="602384" y="753529"/>
                  <a:pt x="597987" y="749682"/>
                  <a:pt x="597987" y="731545"/>
                </a:cubicBezTo>
                <a:cubicBezTo>
                  <a:pt x="597987" y="706262"/>
                  <a:pt x="597987" y="681529"/>
                  <a:pt x="597987" y="656796"/>
                </a:cubicBezTo>
                <a:cubicBezTo>
                  <a:pt x="597437" y="656796"/>
                  <a:pt x="597437" y="656796"/>
                  <a:pt x="597437" y="656796"/>
                </a:cubicBezTo>
                <a:cubicBezTo>
                  <a:pt x="597437" y="631514"/>
                  <a:pt x="596887" y="606231"/>
                  <a:pt x="597437" y="580949"/>
                </a:cubicBezTo>
                <a:cubicBezTo>
                  <a:pt x="597987" y="569956"/>
                  <a:pt x="594689" y="565009"/>
                  <a:pt x="582597" y="565559"/>
                </a:cubicBezTo>
                <a:cubicBezTo>
                  <a:pt x="558414" y="566109"/>
                  <a:pt x="533681" y="565559"/>
                  <a:pt x="509498" y="565559"/>
                </a:cubicBezTo>
                <a:close/>
                <a:moveTo>
                  <a:pt x="1099240" y="0"/>
                </a:moveTo>
                <a:lnTo>
                  <a:pt x="1179484" y="0"/>
                </a:lnTo>
                <a:lnTo>
                  <a:pt x="1216309" y="756827"/>
                </a:lnTo>
                <a:lnTo>
                  <a:pt x="1303698" y="758476"/>
                </a:lnTo>
                <a:lnTo>
                  <a:pt x="1301500" y="1355913"/>
                </a:lnTo>
                <a:lnTo>
                  <a:pt x="0" y="1355913"/>
                </a:lnTo>
                <a:lnTo>
                  <a:pt x="2199" y="951942"/>
                </a:lnTo>
                <a:lnTo>
                  <a:pt x="149497" y="867850"/>
                </a:lnTo>
                <a:lnTo>
                  <a:pt x="190719" y="943698"/>
                </a:lnTo>
                <a:lnTo>
                  <a:pt x="325925" y="867300"/>
                </a:lnTo>
                <a:lnTo>
                  <a:pt x="364398" y="938751"/>
                </a:lnTo>
                <a:cubicBezTo>
                  <a:pt x="364398" y="881591"/>
                  <a:pt x="365498" y="824430"/>
                  <a:pt x="366047" y="767270"/>
                </a:cubicBezTo>
                <a:cubicBezTo>
                  <a:pt x="366047" y="743636"/>
                  <a:pt x="367696" y="741987"/>
                  <a:pt x="391879" y="741987"/>
                </a:cubicBezTo>
                <a:cubicBezTo>
                  <a:pt x="423208" y="741987"/>
                  <a:pt x="419910" y="745835"/>
                  <a:pt x="419910" y="714506"/>
                </a:cubicBezTo>
                <a:cubicBezTo>
                  <a:pt x="419910" y="696918"/>
                  <a:pt x="419910" y="678781"/>
                  <a:pt x="419910" y="661193"/>
                </a:cubicBezTo>
                <a:cubicBezTo>
                  <a:pt x="420460" y="635911"/>
                  <a:pt x="431452" y="616674"/>
                  <a:pt x="454536" y="606231"/>
                </a:cubicBezTo>
                <a:cubicBezTo>
                  <a:pt x="464979" y="601834"/>
                  <a:pt x="468826" y="595788"/>
                  <a:pt x="467727" y="584796"/>
                </a:cubicBezTo>
                <a:cubicBezTo>
                  <a:pt x="466628" y="574903"/>
                  <a:pt x="467177" y="565009"/>
                  <a:pt x="467177" y="555116"/>
                </a:cubicBezTo>
                <a:cubicBezTo>
                  <a:pt x="466628" y="544674"/>
                  <a:pt x="471574" y="539178"/>
                  <a:pt x="482017" y="539178"/>
                </a:cubicBezTo>
                <a:cubicBezTo>
                  <a:pt x="523788" y="539178"/>
                  <a:pt x="565559" y="539178"/>
                  <a:pt x="607330" y="539178"/>
                </a:cubicBezTo>
                <a:cubicBezTo>
                  <a:pt x="620521" y="539178"/>
                  <a:pt x="624368" y="546872"/>
                  <a:pt x="624368" y="558414"/>
                </a:cubicBezTo>
                <a:cubicBezTo>
                  <a:pt x="623819" y="596887"/>
                  <a:pt x="623819" y="635361"/>
                  <a:pt x="624368" y="673834"/>
                </a:cubicBezTo>
                <a:cubicBezTo>
                  <a:pt x="624368" y="688124"/>
                  <a:pt x="625468" y="702964"/>
                  <a:pt x="626017" y="717254"/>
                </a:cubicBezTo>
                <a:cubicBezTo>
                  <a:pt x="626017" y="721651"/>
                  <a:pt x="626017" y="727148"/>
                  <a:pt x="632063" y="726598"/>
                </a:cubicBezTo>
                <a:cubicBezTo>
                  <a:pt x="637559" y="726048"/>
                  <a:pt x="637010" y="721651"/>
                  <a:pt x="637010" y="717804"/>
                </a:cubicBezTo>
                <a:cubicBezTo>
                  <a:pt x="637010" y="708461"/>
                  <a:pt x="637559" y="699667"/>
                  <a:pt x="637010" y="690873"/>
                </a:cubicBezTo>
                <a:cubicBezTo>
                  <a:pt x="636460" y="679330"/>
                  <a:pt x="641407" y="672735"/>
                  <a:pt x="653498" y="674384"/>
                </a:cubicBezTo>
                <a:cubicBezTo>
                  <a:pt x="665590" y="676033"/>
                  <a:pt x="671086" y="672186"/>
                  <a:pt x="671086" y="658445"/>
                </a:cubicBezTo>
                <a:cubicBezTo>
                  <a:pt x="671086" y="639208"/>
                  <a:pt x="680430" y="623819"/>
                  <a:pt x="695819" y="611727"/>
                </a:cubicBezTo>
                <a:cubicBezTo>
                  <a:pt x="702414" y="606231"/>
                  <a:pt x="710109" y="602933"/>
                  <a:pt x="715056" y="594140"/>
                </a:cubicBezTo>
                <a:cubicBezTo>
                  <a:pt x="720002" y="585346"/>
                  <a:pt x="748582" y="588643"/>
                  <a:pt x="753529" y="597987"/>
                </a:cubicBezTo>
                <a:cubicBezTo>
                  <a:pt x="755728" y="601834"/>
                  <a:pt x="758476" y="604033"/>
                  <a:pt x="762323" y="606231"/>
                </a:cubicBezTo>
                <a:cubicBezTo>
                  <a:pt x="785407" y="619422"/>
                  <a:pt x="795850" y="639758"/>
                  <a:pt x="795850" y="665590"/>
                </a:cubicBezTo>
                <a:cubicBezTo>
                  <a:pt x="795850" y="698567"/>
                  <a:pt x="795850" y="732094"/>
                  <a:pt x="795850" y="765071"/>
                </a:cubicBezTo>
                <a:lnTo>
                  <a:pt x="862903" y="761773"/>
                </a:lnTo>
                <a:lnTo>
                  <a:pt x="898079" y="155543"/>
                </a:lnTo>
                <a:lnTo>
                  <a:pt x="979973" y="155543"/>
                </a:lnTo>
                <a:lnTo>
                  <a:pt x="1016797" y="759026"/>
                </a:lnTo>
                <a:lnTo>
                  <a:pt x="1063515" y="757376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51" name="Freeform: Shape 1150">
            <a:extLst>
              <a:ext uri="{FF2B5EF4-FFF2-40B4-BE49-F238E27FC236}">
                <a16:creationId xmlns:a16="http://schemas.microsoft.com/office/drawing/2014/main" id="{95620F13-E88A-4991-81D6-7AB4BAB970AA}"/>
              </a:ext>
            </a:extLst>
          </p:cNvPr>
          <p:cNvSpPr/>
          <p:nvPr/>
        </p:nvSpPr>
        <p:spPr>
          <a:xfrm rot="16200000">
            <a:off x="975167" y="5805191"/>
            <a:ext cx="565444" cy="676134"/>
          </a:xfrm>
          <a:custGeom>
            <a:avLst/>
            <a:gdLst>
              <a:gd name="connsiteX0" fmla="*/ 182559 w 565444"/>
              <a:gd name="connsiteY0" fmla="*/ 37056 h 676134"/>
              <a:gd name="connsiteX1" fmla="*/ 182559 w 565444"/>
              <a:gd name="connsiteY1" fmla="*/ 175472 h 676134"/>
              <a:gd name="connsiteX2" fmla="*/ 108447 w 565444"/>
              <a:gd name="connsiteY2" fmla="*/ 175472 h 676134"/>
              <a:gd name="connsiteX3" fmla="*/ 108447 w 565444"/>
              <a:gd name="connsiteY3" fmla="*/ 37056 h 676134"/>
              <a:gd name="connsiteX4" fmla="*/ 145503 w 565444"/>
              <a:gd name="connsiteY4" fmla="*/ 0 h 676134"/>
              <a:gd name="connsiteX5" fmla="*/ 182559 w 565444"/>
              <a:gd name="connsiteY5" fmla="*/ 37056 h 676134"/>
              <a:gd name="connsiteX6" fmla="*/ 456997 w 565444"/>
              <a:gd name="connsiteY6" fmla="*/ 37056 h 676134"/>
              <a:gd name="connsiteX7" fmla="*/ 456997 w 565444"/>
              <a:gd name="connsiteY7" fmla="*/ 175472 h 676134"/>
              <a:gd name="connsiteX8" fmla="*/ 382885 w 565444"/>
              <a:gd name="connsiteY8" fmla="*/ 175472 h 676134"/>
              <a:gd name="connsiteX9" fmla="*/ 382885 w 565444"/>
              <a:gd name="connsiteY9" fmla="*/ 37056 h 676134"/>
              <a:gd name="connsiteX10" fmla="*/ 419941 w 565444"/>
              <a:gd name="connsiteY10" fmla="*/ 0 h 676134"/>
              <a:gd name="connsiteX11" fmla="*/ 456997 w 565444"/>
              <a:gd name="connsiteY11" fmla="*/ 37056 h 676134"/>
              <a:gd name="connsiteX12" fmla="*/ 486828 w 565444"/>
              <a:gd name="connsiteY12" fmla="*/ 382985 h 676134"/>
              <a:gd name="connsiteX13" fmla="*/ 486828 w 565444"/>
              <a:gd name="connsiteY13" fmla="*/ 382986 h 676134"/>
              <a:gd name="connsiteX14" fmla="*/ 483130 w 565444"/>
              <a:gd name="connsiteY14" fmla="*/ 374057 h 676134"/>
              <a:gd name="connsiteX15" fmla="*/ 474201 w 565444"/>
              <a:gd name="connsiteY15" fmla="*/ 370359 h 676134"/>
              <a:gd name="connsiteX16" fmla="*/ 91242 w 565444"/>
              <a:gd name="connsiteY16" fmla="*/ 370358 h 676134"/>
              <a:gd name="connsiteX17" fmla="*/ 78615 w 565444"/>
              <a:gd name="connsiteY17" fmla="*/ 382985 h 676134"/>
              <a:gd name="connsiteX18" fmla="*/ 78614 w 565444"/>
              <a:gd name="connsiteY18" fmla="*/ 382985 h 676134"/>
              <a:gd name="connsiteX19" fmla="*/ 91241 w 565444"/>
              <a:gd name="connsiteY19" fmla="*/ 395612 h 676134"/>
              <a:gd name="connsiteX20" fmla="*/ 474201 w 565444"/>
              <a:gd name="connsiteY20" fmla="*/ 395612 h 676134"/>
              <a:gd name="connsiteX21" fmla="*/ 483130 w 565444"/>
              <a:gd name="connsiteY21" fmla="*/ 391914 h 676134"/>
              <a:gd name="connsiteX22" fmla="*/ 486828 w 565444"/>
              <a:gd name="connsiteY22" fmla="*/ 382986 h 676134"/>
              <a:gd name="connsiteX23" fmla="*/ 486828 w 565444"/>
              <a:gd name="connsiteY23" fmla="*/ 382986 h 676134"/>
              <a:gd name="connsiteX24" fmla="*/ 486828 w 565444"/>
              <a:gd name="connsiteY24" fmla="*/ 329551 h 676134"/>
              <a:gd name="connsiteX25" fmla="*/ 483130 w 565444"/>
              <a:gd name="connsiteY25" fmla="*/ 320622 h 676134"/>
              <a:gd name="connsiteX26" fmla="*/ 474201 w 565444"/>
              <a:gd name="connsiteY26" fmla="*/ 316924 h 676134"/>
              <a:gd name="connsiteX27" fmla="*/ 91242 w 565444"/>
              <a:gd name="connsiteY27" fmla="*/ 316923 h 676134"/>
              <a:gd name="connsiteX28" fmla="*/ 78615 w 565444"/>
              <a:gd name="connsiteY28" fmla="*/ 329550 h 676134"/>
              <a:gd name="connsiteX29" fmla="*/ 78614 w 565444"/>
              <a:gd name="connsiteY29" fmla="*/ 329550 h 676134"/>
              <a:gd name="connsiteX30" fmla="*/ 91241 w 565444"/>
              <a:gd name="connsiteY30" fmla="*/ 342177 h 676134"/>
              <a:gd name="connsiteX31" fmla="*/ 474201 w 565444"/>
              <a:gd name="connsiteY31" fmla="*/ 342177 h 676134"/>
              <a:gd name="connsiteX32" fmla="*/ 483130 w 565444"/>
              <a:gd name="connsiteY32" fmla="*/ 338479 h 676134"/>
              <a:gd name="connsiteX33" fmla="*/ 486828 w 565444"/>
              <a:gd name="connsiteY33" fmla="*/ 276116 h 676134"/>
              <a:gd name="connsiteX34" fmla="*/ 483130 w 565444"/>
              <a:gd name="connsiteY34" fmla="*/ 267187 h 676134"/>
              <a:gd name="connsiteX35" fmla="*/ 474201 w 565444"/>
              <a:gd name="connsiteY35" fmla="*/ 263489 h 676134"/>
              <a:gd name="connsiteX36" fmla="*/ 91242 w 565444"/>
              <a:gd name="connsiteY36" fmla="*/ 263488 h 676134"/>
              <a:gd name="connsiteX37" fmla="*/ 78615 w 565444"/>
              <a:gd name="connsiteY37" fmla="*/ 276115 h 676134"/>
              <a:gd name="connsiteX38" fmla="*/ 78614 w 565444"/>
              <a:gd name="connsiteY38" fmla="*/ 276115 h 676134"/>
              <a:gd name="connsiteX39" fmla="*/ 91241 w 565444"/>
              <a:gd name="connsiteY39" fmla="*/ 288742 h 676134"/>
              <a:gd name="connsiteX40" fmla="*/ 474201 w 565444"/>
              <a:gd name="connsiteY40" fmla="*/ 288742 h 676134"/>
              <a:gd name="connsiteX41" fmla="*/ 483130 w 565444"/>
              <a:gd name="connsiteY41" fmla="*/ 285044 h 676134"/>
              <a:gd name="connsiteX42" fmla="*/ 565444 w 565444"/>
              <a:gd name="connsiteY42" fmla="*/ 194687 h 676134"/>
              <a:gd name="connsiteX43" fmla="*/ 546230 w 565444"/>
              <a:gd name="connsiteY43" fmla="*/ 213901 h 676134"/>
              <a:gd name="connsiteX44" fmla="*/ 525276 w 565444"/>
              <a:gd name="connsiteY44" fmla="*/ 213901 h 676134"/>
              <a:gd name="connsiteX45" fmla="*/ 508899 w 565444"/>
              <a:gd name="connsiteY45" fmla="*/ 524387 h 676134"/>
              <a:gd name="connsiteX46" fmla="*/ 378243 w 565444"/>
              <a:gd name="connsiteY46" fmla="*/ 676134 h 676134"/>
              <a:gd name="connsiteX47" fmla="*/ 184455 w 565444"/>
              <a:gd name="connsiteY47" fmla="*/ 676134 h 676134"/>
              <a:gd name="connsiteX48" fmla="*/ 53798 w 565444"/>
              <a:gd name="connsiteY48" fmla="*/ 524387 h 676134"/>
              <a:gd name="connsiteX49" fmla="*/ 37421 w 565444"/>
              <a:gd name="connsiteY49" fmla="*/ 213901 h 676134"/>
              <a:gd name="connsiteX50" fmla="*/ 19214 w 565444"/>
              <a:gd name="connsiteY50" fmla="*/ 213901 h 676134"/>
              <a:gd name="connsiteX51" fmla="*/ 0 w 565444"/>
              <a:gd name="connsiteY51" fmla="*/ 194687 h 676134"/>
              <a:gd name="connsiteX52" fmla="*/ 19214 w 565444"/>
              <a:gd name="connsiteY52" fmla="*/ 175473 h 676134"/>
              <a:gd name="connsiteX53" fmla="*/ 546230 w 565444"/>
              <a:gd name="connsiteY53" fmla="*/ 175473 h 676134"/>
              <a:gd name="connsiteX54" fmla="*/ 565444 w 565444"/>
              <a:gd name="connsiteY54" fmla="*/ 194687 h 67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65444" h="676134">
                <a:moveTo>
                  <a:pt x="182559" y="37056"/>
                </a:moveTo>
                <a:lnTo>
                  <a:pt x="182559" y="175472"/>
                </a:lnTo>
                <a:lnTo>
                  <a:pt x="108447" y="175472"/>
                </a:lnTo>
                <a:lnTo>
                  <a:pt x="108447" y="37056"/>
                </a:lnTo>
                <a:cubicBezTo>
                  <a:pt x="108447" y="16591"/>
                  <a:pt x="125038" y="0"/>
                  <a:pt x="145503" y="0"/>
                </a:cubicBezTo>
                <a:cubicBezTo>
                  <a:pt x="165968" y="0"/>
                  <a:pt x="182559" y="16591"/>
                  <a:pt x="182559" y="37056"/>
                </a:cubicBezTo>
                <a:close/>
                <a:moveTo>
                  <a:pt x="456997" y="37056"/>
                </a:moveTo>
                <a:lnTo>
                  <a:pt x="456997" y="175472"/>
                </a:lnTo>
                <a:lnTo>
                  <a:pt x="382885" y="175472"/>
                </a:lnTo>
                <a:lnTo>
                  <a:pt x="382885" y="37056"/>
                </a:lnTo>
                <a:cubicBezTo>
                  <a:pt x="382885" y="16591"/>
                  <a:pt x="399476" y="0"/>
                  <a:pt x="419941" y="0"/>
                </a:cubicBezTo>
                <a:cubicBezTo>
                  <a:pt x="440406" y="0"/>
                  <a:pt x="456997" y="16591"/>
                  <a:pt x="456997" y="37056"/>
                </a:cubicBezTo>
                <a:close/>
                <a:moveTo>
                  <a:pt x="486828" y="382985"/>
                </a:moveTo>
                <a:lnTo>
                  <a:pt x="486828" y="382986"/>
                </a:lnTo>
                <a:lnTo>
                  <a:pt x="483130" y="374057"/>
                </a:lnTo>
                <a:cubicBezTo>
                  <a:pt x="480845" y="371772"/>
                  <a:pt x="477688" y="370359"/>
                  <a:pt x="474201" y="370359"/>
                </a:cubicBezTo>
                <a:lnTo>
                  <a:pt x="91242" y="370358"/>
                </a:lnTo>
                <a:cubicBezTo>
                  <a:pt x="84268" y="370358"/>
                  <a:pt x="78615" y="376011"/>
                  <a:pt x="78615" y="382985"/>
                </a:cubicBezTo>
                <a:lnTo>
                  <a:pt x="78614" y="382985"/>
                </a:lnTo>
                <a:cubicBezTo>
                  <a:pt x="78614" y="389959"/>
                  <a:pt x="84267" y="395612"/>
                  <a:pt x="91241" y="395612"/>
                </a:cubicBezTo>
                <a:lnTo>
                  <a:pt x="474201" y="395612"/>
                </a:lnTo>
                <a:cubicBezTo>
                  <a:pt x="477688" y="395612"/>
                  <a:pt x="480845" y="394199"/>
                  <a:pt x="483130" y="391914"/>
                </a:cubicBezTo>
                <a:lnTo>
                  <a:pt x="486828" y="382986"/>
                </a:lnTo>
                <a:lnTo>
                  <a:pt x="486828" y="382986"/>
                </a:lnTo>
                <a:close/>
                <a:moveTo>
                  <a:pt x="486828" y="329551"/>
                </a:moveTo>
                <a:lnTo>
                  <a:pt x="483130" y="320622"/>
                </a:lnTo>
                <a:cubicBezTo>
                  <a:pt x="480845" y="318337"/>
                  <a:pt x="477688" y="316924"/>
                  <a:pt x="474201" y="316924"/>
                </a:cubicBezTo>
                <a:lnTo>
                  <a:pt x="91242" y="316923"/>
                </a:lnTo>
                <a:cubicBezTo>
                  <a:pt x="84268" y="316923"/>
                  <a:pt x="78615" y="322576"/>
                  <a:pt x="78615" y="329550"/>
                </a:cubicBezTo>
                <a:lnTo>
                  <a:pt x="78614" y="329550"/>
                </a:lnTo>
                <a:cubicBezTo>
                  <a:pt x="78614" y="336524"/>
                  <a:pt x="84267" y="342177"/>
                  <a:pt x="91241" y="342177"/>
                </a:cubicBezTo>
                <a:lnTo>
                  <a:pt x="474201" y="342177"/>
                </a:lnTo>
                <a:cubicBezTo>
                  <a:pt x="477688" y="342177"/>
                  <a:pt x="480845" y="340764"/>
                  <a:pt x="483130" y="338479"/>
                </a:cubicBezTo>
                <a:close/>
                <a:moveTo>
                  <a:pt x="486828" y="276116"/>
                </a:moveTo>
                <a:lnTo>
                  <a:pt x="483130" y="267187"/>
                </a:lnTo>
                <a:cubicBezTo>
                  <a:pt x="480845" y="264902"/>
                  <a:pt x="477688" y="263489"/>
                  <a:pt x="474201" y="263489"/>
                </a:cubicBezTo>
                <a:lnTo>
                  <a:pt x="91242" y="263488"/>
                </a:lnTo>
                <a:cubicBezTo>
                  <a:pt x="84268" y="263488"/>
                  <a:pt x="78615" y="269141"/>
                  <a:pt x="78615" y="276115"/>
                </a:cubicBezTo>
                <a:lnTo>
                  <a:pt x="78614" y="276115"/>
                </a:lnTo>
                <a:cubicBezTo>
                  <a:pt x="78614" y="283089"/>
                  <a:pt x="84267" y="288742"/>
                  <a:pt x="91241" y="288742"/>
                </a:cubicBezTo>
                <a:lnTo>
                  <a:pt x="474201" y="288742"/>
                </a:lnTo>
                <a:cubicBezTo>
                  <a:pt x="477688" y="288742"/>
                  <a:pt x="480845" y="287329"/>
                  <a:pt x="483130" y="285044"/>
                </a:cubicBezTo>
                <a:close/>
                <a:moveTo>
                  <a:pt x="565444" y="194687"/>
                </a:moveTo>
                <a:cubicBezTo>
                  <a:pt x="565444" y="205299"/>
                  <a:pt x="556842" y="213901"/>
                  <a:pt x="546230" y="213901"/>
                </a:cubicBezTo>
                <a:lnTo>
                  <a:pt x="525276" y="213901"/>
                </a:lnTo>
                <a:lnTo>
                  <a:pt x="508899" y="524387"/>
                </a:lnTo>
                <a:cubicBezTo>
                  <a:pt x="504507" y="609787"/>
                  <a:pt x="447139" y="676134"/>
                  <a:pt x="378243" y="676134"/>
                </a:cubicBezTo>
                <a:lnTo>
                  <a:pt x="184455" y="676134"/>
                </a:lnTo>
                <a:cubicBezTo>
                  <a:pt x="115558" y="676134"/>
                  <a:pt x="58190" y="609787"/>
                  <a:pt x="53798" y="524387"/>
                </a:cubicBezTo>
                <a:lnTo>
                  <a:pt x="37421" y="213901"/>
                </a:lnTo>
                <a:lnTo>
                  <a:pt x="19214" y="213901"/>
                </a:lnTo>
                <a:cubicBezTo>
                  <a:pt x="8602" y="213901"/>
                  <a:pt x="0" y="205299"/>
                  <a:pt x="0" y="194687"/>
                </a:cubicBezTo>
                <a:cubicBezTo>
                  <a:pt x="0" y="184075"/>
                  <a:pt x="8602" y="175473"/>
                  <a:pt x="19214" y="175473"/>
                </a:cubicBezTo>
                <a:lnTo>
                  <a:pt x="546230" y="175473"/>
                </a:lnTo>
                <a:cubicBezTo>
                  <a:pt x="556842" y="175473"/>
                  <a:pt x="565444" y="184075"/>
                  <a:pt x="565444" y="1946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2" name="Arrow: Bent 1151">
            <a:extLst>
              <a:ext uri="{FF2B5EF4-FFF2-40B4-BE49-F238E27FC236}">
                <a16:creationId xmlns:a16="http://schemas.microsoft.com/office/drawing/2014/main" id="{EF18A02B-C8C2-42C1-B857-96360CE6A126}"/>
              </a:ext>
            </a:extLst>
          </p:cNvPr>
          <p:cNvSpPr/>
          <p:nvPr/>
        </p:nvSpPr>
        <p:spPr>
          <a:xfrm flipH="1" flipV="1">
            <a:off x="1504235" y="5623091"/>
            <a:ext cx="8974693" cy="582611"/>
          </a:xfrm>
          <a:prstGeom prst="bentArrow">
            <a:avLst>
              <a:gd name="adj1" fmla="val 14113"/>
              <a:gd name="adj2" fmla="val 12152"/>
              <a:gd name="adj3" fmla="val 0"/>
              <a:gd name="adj4" fmla="val 5453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53" name="Group 1152">
            <a:extLst>
              <a:ext uri="{FF2B5EF4-FFF2-40B4-BE49-F238E27FC236}">
                <a16:creationId xmlns:a16="http://schemas.microsoft.com/office/drawing/2014/main" id="{601A4286-DE38-4346-A32E-9CCC75037EBB}"/>
              </a:ext>
            </a:extLst>
          </p:cNvPr>
          <p:cNvGrpSpPr/>
          <p:nvPr/>
        </p:nvGrpSpPr>
        <p:grpSpPr>
          <a:xfrm>
            <a:off x="3912092" y="5616841"/>
            <a:ext cx="1511367" cy="490966"/>
            <a:chOff x="2751274" y="4321303"/>
            <a:chExt cx="1511367" cy="490966"/>
          </a:xfrm>
        </p:grpSpPr>
        <p:sp>
          <p:nvSpPr>
            <p:cNvPr id="1154" name="Freeform: Shape 1153">
              <a:extLst>
                <a:ext uri="{FF2B5EF4-FFF2-40B4-BE49-F238E27FC236}">
                  <a16:creationId xmlns:a16="http://schemas.microsoft.com/office/drawing/2014/main" id="{B98BD901-93BD-4F01-A02F-8FBC6E34FA00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Freeform: Shape 1154">
              <a:extLst>
                <a:ext uri="{FF2B5EF4-FFF2-40B4-BE49-F238E27FC236}">
                  <a16:creationId xmlns:a16="http://schemas.microsoft.com/office/drawing/2014/main" id="{2E75391D-3EA3-417C-8607-01E86E975B94}"/>
                </a:ext>
              </a:extLst>
            </p:cNvPr>
            <p:cNvSpPr/>
            <p:nvPr/>
          </p:nvSpPr>
          <p:spPr>
            <a:xfrm>
              <a:off x="3027027" y="4321303"/>
              <a:ext cx="592071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6" name="Freeform: Shape 1155">
              <a:extLst>
                <a:ext uri="{FF2B5EF4-FFF2-40B4-BE49-F238E27FC236}">
                  <a16:creationId xmlns:a16="http://schemas.microsoft.com/office/drawing/2014/main" id="{4472FAB9-D556-43B4-BAA9-45E4564E26E2}"/>
                </a:ext>
              </a:extLst>
            </p:cNvPr>
            <p:cNvSpPr/>
            <p:nvPr/>
          </p:nvSpPr>
          <p:spPr>
            <a:xfrm>
              <a:off x="3610202" y="4506062"/>
              <a:ext cx="369265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1156">
              <a:extLst>
                <a:ext uri="{FF2B5EF4-FFF2-40B4-BE49-F238E27FC236}">
                  <a16:creationId xmlns:a16="http://schemas.microsoft.com/office/drawing/2014/main" id="{6126F9E8-6DFE-4108-AA5F-F5F1179A171A}"/>
                </a:ext>
              </a:extLst>
            </p:cNvPr>
            <p:cNvSpPr/>
            <p:nvPr/>
          </p:nvSpPr>
          <p:spPr>
            <a:xfrm>
              <a:off x="3967237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4F4B7661-E6C3-4587-9B0D-C5B956AB4C4D}"/>
              </a:ext>
            </a:extLst>
          </p:cNvPr>
          <p:cNvGrpSpPr/>
          <p:nvPr/>
        </p:nvGrpSpPr>
        <p:grpSpPr>
          <a:xfrm>
            <a:off x="9410500" y="2710940"/>
            <a:ext cx="2036454" cy="2914798"/>
            <a:chOff x="9392570" y="2693010"/>
            <a:chExt cx="2036454" cy="2914798"/>
          </a:xfrm>
          <a:solidFill>
            <a:schemeClr val="accent1"/>
          </a:solidFill>
        </p:grpSpPr>
        <p:sp>
          <p:nvSpPr>
            <p:cNvPr id="1159" name="Oval 1">
              <a:extLst>
                <a:ext uri="{FF2B5EF4-FFF2-40B4-BE49-F238E27FC236}">
                  <a16:creationId xmlns:a16="http://schemas.microsoft.com/office/drawing/2014/main" id="{71A131F9-E2E9-413D-B45C-C7B79134A5E5}"/>
                </a:ext>
              </a:extLst>
            </p:cNvPr>
            <p:cNvSpPr/>
            <p:nvPr/>
          </p:nvSpPr>
          <p:spPr>
            <a:xfrm flipH="1">
              <a:off x="10130361" y="5170309"/>
              <a:ext cx="560872" cy="10016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60" name="Oval 1">
              <a:extLst>
                <a:ext uri="{FF2B5EF4-FFF2-40B4-BE49-F238E27FC236}">
                  <a16:creationId xmlns:a16="http://schemas.microsoft.com/office/drawing/2014/main" id="{853F3F29-6282-406D-899F-7B42AE0E788D}"/>
                </a:ext>
              </a:extLst>
            </p:cNvPr>
            <p:cNvSpPr/>
            <p:nvPr/>
          </p:nvSpPr>
          <p:spPr>
            <a:xfrm flipH="1">
              <a:off x="10190455" y="5447560"/>
              <a:ext cx="440684" cy="16024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161" name="Oval 1">
              <a:extLst>
                <a:ext uri="{FF2B5EF4-FFF2-40B4-BE49-F238E27FC236}">
                  <a16:creationId xmlns:a16="http://schemas.microsoft.com/office/drawing/2014/main" id="{C1C0C912-9DF4-4663-BCD3-A0A8D6F5579F}"/>
                </a:ext>
              </a:extLst>
            </p:cNvPr>
            <p:cNvSpPr/>
            <p:nvPr/>
          </p:nvSpPr>
          <p:spPr>
            <a:xfrm flipH="1">
              <a:off x="10150393" y="5308935"/>
              <a:ext cx="520809" cy="100168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62" name="Oval 1">
              <a:extLst>
                <a:ext uri="{FF2B5EF4-FFF2-40B4-BE49-F238E27FC236}">
                  <a16:creationId xmlns:a16="http://schemas.microsoft.com/office/drawing/2014/main" id="{1185311E-9770-42CF-AABE-1D65637D2A64}"/>
                </a:ext>
              </a:extLst>
            </p:cNvPr>
            <p:cNvSpPr/>
            <p:nvPr/>
          </p:nvSpPr>
          <p:spPr>
            <a:xfrm flipH="1">
              <a:off x="10110330" y="5031684"/>
              <a:ext cx="600935" cy="10016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63" name="Freeform: Shape 1162">
              <a:extLst>
                <a:ext uri="{FF2B5EF4-FFF2-40B4-BE49-F238E27FC236}">
                  <a16:creationId xmlns:a16="http://schemas.microsoft.com/office/drawing/2014/main" id="{70981879-FA9A-4B52-B24D-389530CB74F9}"/>
                </a:ext>
              </a:extLst>
            </p:cNvPr>
            <p:cNvSpPr/>
            <p:nvPr/>
          </p:nvSpPr>
          <p:spPr>
            <a:xfrm flipH="1">
              <a:off x="9392570" y="2693010"/>
              <a:ext cx="2036454" cy="2246601"/>
            </a:xfrm>
            <a:custGeom>
              <a:avLst/>
              <a:gdLst>
                <a:gd name="connsiteX0" fmla="*/ 696638 w 2036454"/>
                <a:gd name="connsiteY0" fmla="*/ 2081097 h 2246601"/>
                <a:gd name="connsiteX1" fmla="*/ 717664 w 2036454"/>
                <a:gd name="connsiteY1" fmla="*/ 2094765 h 2246601"/>
                <a:gd name="connsiteX2" fmla="*/ 709915 w 2036454"/>
                <a:gd name="connsiteY2" fmla="*/ 2093208 h 2246601"/>
                <a:gd name="connsiteX3" fmla="*/ 1016176 w 2036454"/>
                <a:gd name="connsiteY3" fmla="*/ 69112 h 2246601"/>
                <a:gd name="connsiteX4" fmla="*/ 1972239 w 2036454"/>
                <a:gd name="connsiteY4" fmla="*/ 1025175 h 2246601"/>
                <a:gd name="connsiteX5" fmla="*/ 1016176 w 2036454"/>
                <a:gd name="connsiteY5" fmla="*/ 1981238 h 2246601"/>
                <a:gd name="connsiteX6" fmla="*/ 60113 w 2036454"/>
                <a:gd name="connsiteY6" fmla="*/ 1025175 h 2246601"/>
                <a:gd name="connsiteX7" fmla="*/ 1016176 w 2036454"/>
                <a:gd name="connsiteY7" fmla="*/ 69112 h 2246601"/>
                <a:gd name="connsiteX8" fmla="*/ 1020136 w 2036454"/>
                <a:gd name="connsiteY8" fmla="*/ 0 h 2246601"/>
                <a:gd name="connsiteX9" fmla="*/ 1018229 w 2036454"/>
                <a:gd name="connsiteY9" fmla="*/ 147 h 2246601"/>
                <a:gd name="connsiteX10" fmla="*/ 1016319 w 2036454"/>
                <a:gd name="connsiteY10" fmla="*/ 0 h 2246601"/>
                <a:gd name="connsiteX11" fmla="*/ 0 w 2036454"/>
                <a:gd name="connsiteY11" fmla="*/ 1016319 h 2246601"/>
                <a:gd name="connsiteX12" fmla="*/ 484581 w 2036454"/>
                <a:gd name="connsiteY12" fmla="*/ 1942131 h 2246601"/>
                <a:gd name="connsiteX13" fmla="*/ 533756 w 2036454"/>
                <a:gd name="connsiteY13" fmla="*/ 2149329 h 2246601"/>
                <a:gd name="connsiteX14" fmla="*/ 663812 w 2036454"/>
                <a:gd name="connsiteY14" fmla="*/ 2246601 h 2246601"/>
                <a:gd name="connsiteX15" fmla="*/ 1018229 w 2036454"/>
                <a:gd name="connsiteY15" fmla="*/ 2245332 h 2246601"/>
                <a:gd name="connsiteX16" fmla="*/ 1372641 w 2036454"/>
                <a:gd name="connsiteY16" fmla="*/ 2246601 h 2246601"/>
                <a:gd name="connsiteX17" fmla="*/ 1502697 w 2036454"/>
                <a:gd name="connsiteY17" fmla="*/ 2149329 h 2246601"/>
                <a:gd name="connsiteX18" fmla="*/ 1551873 w 2036454"/>
                <a:gd name="connsiteY18" fmla="*/ 1942131 h 2246601"/>
                <a:gd name="connsiteX19" fmla="*/ 2036454 w 2036454"/>
                <a:gd name="connsiteY19" fmla="*/ 1016319 h 2246601"/>
                <a:gd name="connsiteX20" fmla="*/ 1020136 w 2036454"/>
                <a:gd name="connsiteY20" fmla="*/ 0 h 2246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36454" h="2246601">
                  <a:moveTo>
                    <a:pt x="696638" y="2081097"/>
                  </a:moveTo>
                  <a:lnTo>
                    <a:pt x="717664" y="2094765"/>
                  </a:lnTo>
                  <a:lnTo>
                    <a:pt x="709915" y="2093208"/>
                  </a:lnTo>
                  <a:close/>
                  <a:moveTo>
                    <a:pt x="1016176" y="69112"/>
                  </a:moveTo>
                  <a:cubicBezTo>
                    <a:pt x="1544195" y="69112"/>
                    <a:pt x="1972239" y="497156"/>
                    <a:pt x="1972239" y="1025175"/>
                  </a:cubicBezTo>
                  <a:cubicBezTo>
                    <a:pt x="1972239" y="1553194"/>
                    <a:pt x="1544195" y="1981238"/>
                    <a:pt x="1016176" y="1981238"/>
                  </a:cubicBezTo>
                  <a:cubicBezTo>
                    <a:pt x="488157" y="1981238"/>
                    <a:pt x="60113" y="1553194"/>
                    <a:pt x="60113" y="1025175"/>
                  </a:cubicBezTo>
                  <a:cubicBezTo>
                    <a:pt x="60113" y="497156"/>
                    <a:pt x="488157" y="69112"/>
                    <a:pt x="1016176" y="69112"/>
                  </a:cubicBezTo>
                  <a:close/>
                  <a:moveTo>
                    <a:pt x="1020136" y="0"/>
                  </a:moveTo>
                  <a:lnTo>
                    <a:pt x="1018229" y="147"/>
                  </a:lnTo>
                  <a:lnTo>
                    <a:pt x="1016319" y="0"/>
                  </a:lnTo>
                  <a:cubicBezTo>
                    <a:pt x="455022" y="0"/>
                    <a:pt x="0" y="455021"/>
                    <a:pt x="0" y="1016319"/>
                  </a:cubicBezTo>
                  <a:cubicBezTo>
                    <a:pt x="0" y="1396151"/>
                    <a:pt x="271200" y="1771022"/>
                    <a:pt x="484581" y="1942131"/>
                  </a:cubicBezTo>
                  <a:cubicBezTo>
                    <a:pt x="548151" y="2015370"/>
                    <a:pt x="520096" y="2053853"/>
                    <a:pt x="533756" y="2149329"/>
                  </a:cubicBezTo>
                  <a:cubicBezTo>
                    <a:pt x="569271" y="2223033"/>
                    <a:pt x="601038" y="2246601"/>
                    <a:pt x="663812" y="2246601"/>
                  </a:cubicBezTo>
                  <a:lnTo>
                    <a:pt x="1018229" y="2245332"/>
                  </a:lnTo>
                  <a:lnTo>
                    <a:pt x="1372641" y="2246601"/>
                  </a:lnTo>
                  <a:cubicBezTo>
                    <a:pt x="1435417" y="2246601"/>
                    <a:pt x="1467183" y="2223033"/>
                    <a:pt x="1502697" y="2149329"/>
                  </a:cubicBezTo>
                  <a:cubicBezTo>
                    <a:pt x="1516357" y="2053853"/>
                    <a:pt x="1488303" y="2015370"/>
                    <a:pt x="1551873" y="1942131"/>
                  </a:cubicBezTo>
                  <a:cubicBezTo>
                    <a:pt x="1765253" y="1771022"/>
                    <a:pt x="2036454" y="1396151"/>
                    <a:pt x="2036454" y="1016319"/>
                  </a:cubicBezTo>
                  <a:cubicBezTo>
                    <a:pt x="2036454" y="455021"/>
                    <a:pt x="1581432" y="0"/>
                    <a:pt x="102013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164" name="Freeform: Shape 1163">
            <a:extLst>
              <a:ext uri="{FF2B5EF4-FFF2-40B4-BE49-F238E27FC236}">
                <a16:creationId xmlns:a16="http://schemas.microsoft.com/office/drawing/2014/main" id="{89F983B2-1A78-4AB1-AEF6-A6FE85529A4C}"/>
              </a:ext>
            </a:extLst>
          </p:cNvPr>
          <p:cNvSpPr/>
          <p:nvPr/>
        </p:nvSpPr>
        <p:spPr>
          <a:xfrm flipH="1">
            <a:off x="9516898" y="2907256"/>
            <a:ext cx="1787797" cy="1972285"/>
          </a:xfrm>
          <a:custGeom>
            <a:avLst/>
            <a:gdLst>
              <a:gd name="connsiteX0" fmla="*/ 696638 w 2036454"/>
              <a:gd name="connsiteY0" fmla="*/ 2081097 h 2246601"/>
              <a:gd name="connsiteX1" fmla="*/ 717664 w 2036454"/>
              <a:gd name="connsiteY1" fmla="*/ 2094765 h 2246601"/>
              <a:gd name="connsiteX2" fmla="*/ 709915 w 2036454"/>
              <a:gd name="connsiteY2" fmla="*/ 2093208 h 2246601"/>
              <a:gd name="connsiteX3" fmla="*/ 1020136 w 2036454"/>
              <a:gd name="connsiteY3" fmla="*/ 0 h 2246601"/>
              <a:gd name="connsiteX4" fmla="*/ 1018229 w 2036454"/>
              <a:gd name="connsiteY4" fmla="*/ 147 h 2246601"/>
              <a:gd name="connsiteX5" fmla="*/ 1016319 w 2036454"/>
              <a:gd name="connsiteY5" fmla="*/ 0 h 2246601"/>
              <a:gd name="connsiteX6" fmla="*/ 0 w 2036454"/>
              <a:gd name="connsiteY6" fmla="*/ 1016319 h 2246601"/>
              <a:gd name="connsiteX7" fmla="*/ 484581 w 2036454"/>
              <a:gd name="connsiteY7" fmla="*/ 1942131 h 2246601"/>
              <a:gd name="connsiteX8" fmla="*/ 533756 w 2036454"/>
              <a:gd name="connsiteY8" fmla="*/ 2149329 h 2246601"/>
              <a:gd name="connsiteX9" fmla="*/ 663812 w 2036454"/>
              <a:gd name="connsiteY9" fmla="*/ 2246601 h 2246601"/>
              <a:gd name="connsiteX10" fmla="*/ 1018229 w 2036454"/>
              <a:gd name="connsiteY10" fmla="*/ 2245332 h 2246601"/>
              <a:gd name="connsiteX11" fmla="*/ 1372641 w 2036454"/>
              <a:gd name="connsiteY11" fmla="*/ 2246601 h 2246601"/>
              <a:gd name="connsiteX12" fmla="*/ 1502697 w 2036454"/>
              <a:gd name="connsiteY12" fmla="*/ 2149329 h 2246601"/>
              <a:gd name="connsiteX13" fmla="*/ 1551873 w 2036454"/>
              <a:gd name="connsiteY13" fmla="*/ 1942131 h 2246601"/>
              <a:gd name="connsiteX14" fmla="*/ 2036454 w 2036454"/>
              <a:gd name="connsiteY14" fmla="*/ 1016319 h 2246601"/>
              <a:gd name="connsiteX15" fmla="*/ 1020136 w 2036454"/>
              <a:gd name="connsiteY15" fmla="*/ 0 h 224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54" h="2246601">
                <a:moveTo>
                  <a:pt x="696638" y="2081097"/>
                </a:moveTo>
                <a:lnTo>
                  <a:pt x="717664" y="2094765"/>
                </a:lnTo>
                <a:lnTo>
                  <a:pt x="709915" y="2093208"/>
                </a:lnTo>
                <a:close/>
                <a:moveTo>
                  <a:pt x="1020136" y="0"/>
                </a:moveTo>
                <a:lnTo>
                  <a:pt x="1018229" y="147"/>
                </a:lnTo>
                <a:lnTo>
                  <a:pt x="1016319" y="0"/>
                </a:lnTo>
                <a:cubicBezTo>
                  <a:pt x="455022" y="0"/>
                  <a:pt x="0" y="455021"/>
                  <a:pt x="0" y="1016319"/>
                </a:cubicBezTo>
                <a:cubicBezTo>
                  <a:pt x="0" y="1396151"/>
                  <a:pt x="271200" y="1771022"/>
                  <a:pt x="484581" y="1942131"/>
                </a:cubicBezTo>
                <a:cubicBezTo>
                  <a:pt x="548151" y="2015370"/>
                  <a:pt x="520096" y="2053853"/>
                  <a:pt x="533756" y="2149329"/>
                </a:cubicBezTo>
                <a:cubicBezTo>
                  <a:pt x="569271" y="2223033"/>
                  <a:pt x="601038" y="2246601"/>
                  <a:pt x="663812" y="2246601"/>
                </a:cubicBezTo>
                <a:lnTo>
                  <a:pt x="1018229" y="2245332"/>
                </a:lnTo>
                <a:lnTo>
                  <a:pt x="1372641" y="2246601"/>
                </a:lnTo>
                <a:cubicBezTo>
                  <a:pt x="1435417" y="2246601"/>
                  <a:pt x="1467183" y="2223033"/>
                  <a:pt x="1502697" y="2149329"/>
                </a:cubicBezTo>
                <a:cubicBezTo>
                  <a:pt x="1516357" y="2053853"/>
                  <a:pt x="1488303" y="2015370"/>
                  <a:pt x="1551873" y="1942131"/>
                </a:cubicBezTo>
                <a:cubicBezTo>
                  <a:pt x="1765253" y="1771022"/>
                  <a:pt x="2036454" y="1396151"/>
                  <a:pt x="2036454" y="1016319"/>
                </a:cubicBezTo>
                <a:cubicBezTo>
                  <a:pt x="2036454" y="455021"/>
                  <a:pt x="1581432" y="0"/>
                  <a:pt x="10201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2F434118-7288-4F46-9C8C-C11CAFCEF4E5}"/>
              </a:ext>
            </a:extLst>
          </p:cNvPr>
          <p:cNvGrpSpPr/>
          <p:nvPr/>
        </p:nvGrpSpPr>
        <p:grpSpPr>
          <a:xfrm>
            <a:off x="9516898" y="2814396"/>
            <a:ext cx="1832724" cy="1832724"/>
            <a:chOff x="4547049" y="1897856"/>
            <a:chExt cx="3071634" cy="3071634"/>
          </a:xfrm>
          <a:effectLst/>
        </p:grpSpPr>
        <p:sp>
          <p:nvSpPr>
            <p:cNvPr id="1166" name="Freeform: Shape 1165">
              <a:extLst>
                <a:ext uri="{FF2B5EF4-FFF2-40B4-BE49-F238E27FC236}">
                  <a16:creationId xmlns:a16="http://schemas.microsoft.com/office/drawing/2014/main" id="{B63DE466-3427-43C2-918C-5CF2DEC353D1}"/>
                </a:ext>
              </a:extLst>
            </p:cNvPr>
            <p:cNvSpPr/>
            <p:nvPr/>
          </p:nvSpPr>
          <p:spPr>
            <a:xfrm>
              <a:off x="4547049" y="1897856"/>
              <a:ext cx="3071634" cy="307163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7" name="Freeform: Shape 1166">
              <a:extLst>
                <a:ext uri="{FF2B5EF4-FFF2-40B4-BE49-F238E27FC236}">
                  <a16:creationId xmlns:a16="http://schemas.microsoft.com/office/drawing/2014/main" id="{68C61FCD-F687-4F4C-A5B2-30E4677920E2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68" name="Group 1167">
            <a:extLst>
              <a:ext uri="{FF2B5EF4-FFF2-40B4-BE49-F238E27FC236}">
                <a16:creationId xmlns:a16="http://schemas.microsoft.com/office/drawing/2014/main" id="{8C0BE573-77CF-467A-A5BD-C99E4E1F6091}"/>
              </a:ext>
            </a:extLst>
          </p:cNvPr>
          <p:cNvGrpSpPr/>
          <p:nvPr/>
        </p:nvGrpSpPr>
        <p:grpSpPr>
          <a:xfrm>
            <a:off x="1622668" y="4943210"/>
            <a:ext cx="2295222" cy="1166481"/>
            <a:chOff x="1786971" y="4942919"/>
            <a:chExt cx="2041538" cy="1037553"/>
          </a:xfrm>
        </p:grpSpPr>
        <p:sp>
          <p:nvSpPr>
            <p:cNvPr id="1169" name="Rectangle: Rounded Corners 1168">
              <a:extLst>
                <a:ext uri="{FF2B5EF4-FFF2-40B4-BE49-F238E27FC236}">
                  <a16:creationId xmlns:a16="http://schemas.microsoft.com/office/drawing/2014/main" id="{F2CD0D2D-E535-4221-B9C0-64C4A9E47B25}"/>
                </a:ext>
              </a:extLst>
            </p:cNvPr>
            <p:cNvSpPr/>
            <p:nvPr/>
          </p:nvSpPr>
          <p:spPr>
            <a:xfrm>
              <a:off x="1886713" y="4942919"/>
              <a:ext cx="1842053" cy="6216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Trapezoid 1169">
              <a:extLst>
                <a:ext uri="{FF2B5EF4-FFF2-40B4-BE49-F238E27FC236}">
                  <a16:creationId xmlns:a16="http://schemas.microsoft.com/office/drawing/2014/main" id="{660F0CC1-6B15-4DD7-B0B9-6F2268963C46}"/>
                </a:ext>
              </a:extLst>
            </p:cNvPr>
            <p:cNvSpPr/>
            <p:nvPr/>
          </p:nvSpPr>
          <p:spPr>
            <a:xfrm>
              <a:off x="1786971" y="5005087"/>
              <a:ext cx="2041538" cy="972483"/>
            </a:xfrm>
            <a:prstGeom prst="trapezoid">
              <a:avLst>
                <a:gd name="adj" fmla="val 1541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Trapezoid 1170">
              <a:extLst>
                <a:ext uri="{FF2B5EF4-FFF2-40B4-BE49-F238E27FC236}">
                  <a16:creationId xmlns:a16="http://schemas.microsoft.com/office/drawing/2014/main" id="{263CF14E-2871-487C-9381-615921289706}"/>
                </a:ext>
              </a:extLst>
            </p:cNvPr>
            <p:cNvSpPr/>
            <p:nvPr/>
          </p:nvSpPr>
          <p:spPr>
            <a:xfrm>
              <a:off x="1950379" y="5043805"/>
              <a:ext cx="1714722" cy="18775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2" name="Group 1171">
              <a:extLst>
                <a:ext uri="{FF2B5EF4-FFF2-40B4-BE49-F238E27FC236}">
                  <a16:creationId xmlns:a16="http://schemas.microsoft.com/office/drawing/2014/main" id="{0F9FF47E-3CA5-4D84-8EAE-3611778B2AB3}"/>
                </a:ext>
              </a:extLst>
            </p:cNvPr>
            <p:cNvGrpSpPr/>
            <p:nvPr/>
          </p:nvGrpSpPr>
          <p:grpSpPr>
            <a:xfrm>
              <a:off x="2260924" y="5043805"/>
              <a:ext cx="1107473" cy="187751"/>
              <a:chOff x="7962899" y="2433000"/>
              <a:chExt cx="2294160" cy="371747"/>
            </a:xfrm>
          </p:grpSpPr>
          <p:grpSp>
            <p:nvGrpSpPr>
              <p:cNvPr id="1226" name="Group 1225">
                <a:extLst>
                  <a:ext uri="{FF2B5EF4-FFF2-40B4-BE49-F238E27FC236}">
                    <a16:creationId xmlns:a16="http://schemas.microsoft.com/office/drawing/2014/main" id="{0355584C-4F63-4199-91E3-37D2E4DAC828}"/>
                  </a:ext>
                </a:extLst>
              </p:cNvPr>
              <p:cNvGrpSpPr/>
              <p:nvPr/>
            </p:nvGrpSpPr>
            <p:grpSpPr>
              <a:xfrm>
                <a:off x="7962899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1235" name="Rectangle 1234">
                  <a:extLst>
                    <a:ext uri="{FF2B5EF4-FFF2-40B4-BE49-F238E27FC236}">
                      <a16:creationId xmlns:a16="http://schemas.microsoft.com/office/drawing/2014/main" id="{078A70E0-95D7-4CA8-AF8C-EA5B23F13F16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6" name="Rectangle 1235">
                  <a:extLst>
                    <a:ext uri="{FF2B5EF4-FFF2-40B4-BE49-F238E27FC236}">
                      <a16:creationId xmlns:a16="http://schemas.microsoft.com/office/drawing/2014/main" id="{1A5D9829-BBC9-4F30-B452-C32505173EB4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7" name="Trapezoid 1236">
                  <a:extLst>
                    <a:ext uri="{FF2B5EF4-FFF2-40B4-BE49-F238E27FC236}">
                      <a16:creationId xmlns:a16="http://schemas.microsoft.com/office/drawing/2014/main" id="{C3A8B187-334A-4255-A592-B3976768F7D5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468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7" name="Group 1226">
                <a:extLst>
                  <a:ext uri="{FF2B5EF4-FFF2-40B4-BE49-F238E27FC236}">
                    <a16:creationId xmlns:a16="http://schemas.microsoft.com/office/drawing/2014/main" id="{8BBA1417-22FB-4AD9-9A87-2C1ACF8EA550}"/>
                  </a:ext>
                </a:extLst>
              </p:cNvPr>
              <p:cNvGrpSpPr/>
              <p:nvPr/>
            </p:nvGrpSpPr>
            <p:grpSpPr>
              <a:xfrm>
                <a:off x="8933083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1232" name="Rectangle 1231">
                  <a:extLst>
                    <a:ext uri="{FF2B5EF4-FFF2-40B4-BE49-F238E27FC236}">
                      <a16:creationId xmlns:a16="http://schemas.microsoft.com/office/drawing/2014/main" id="{71B771E9-156A-49D1-83F7-E4DC8E6B8279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3" name="Rectangle 1232">
                  <a:extLst>
                    <a:ext uri="{FF2B5EF4-FFF2-40B4-BE49-F238E27FC236}">
                      <a16:creationId xmlns:a16="http://schemas.microsoft.com/office/drawing/2014/main" id="{3689D19D-8FED-4775-B3AB-F47D5077F463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4" name="Trapezoid 1233">
                  <a:extLst>
                    <a:ext uri="{FF2B5EF4-FFF2-40B4-BE49-F238E27FC236}">
                      <a16:creationId xmlns:a16="http://schemas.microsoft.com/office/drawing/2014/main" id="{9FA4CD03-F75A-4C9D-8483-E67E9F790BBA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6772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8" name="Group 1227">
                <a:extLst>
                  <a:ext uri="{FF2B5EF4-FFF2-40B4-BE49-F238E27FC236}">
                    <a16:creationId xmlns:a16="http://schemas.microsoft.com/office/drawing/2014/main" id="{E29E277A-D2BD-4B99-8F66-ADF507D7FF03}"/>
                  </a:ext>
                </a:extLst>
              </p:cNvPr>
              <p:cNvGrpSpPr/>
              <p:nvPr/>
            </p:nvGrpSpPr>
            <p:grpSpPr>
              <a:xfrm>
                <a:off x="9912792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1229" name="Rectangle 1228">
                  <a:extLst>
                    <a:ext uri="{FF2B5EF4-FFF2-40B4-BE49-F238E27FC236}">
                      <a16:creationId xmlns:a16="http://schemas.microsoft.com/office/drawing/2014/main" id="{45B29FF8-6873-4C16-98EB-657A3CDF3B07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0" name="Rectangle 1229">
                  <a:extLst>
                    <a:ext uri="{FF2B5EF4-FFF2-40B4-BE49-F238E27FC236}">
                      <a16:creationId xmlns:a16="http://schemas.microsoft.com/office/drawing/2014/main" id="{76768663-4691-405F-A539-09CC285AF534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1" name="Trapezoid 1230">
                  <a:extLst>
                    <a:ext uri="{FF2B5EF4-FFF2-40B4-BE49-F238E27FC236}">
                      <a16:creationId xmlns:a16="http://schemas.microsoft.com/office/drawing/2014/main" id="{8E74F437-B3CE-4073-8E97-191D9832E59B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1204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3" name="Trapezoid 1172">
              <a:extLst>
                <a:ext uri="{FF2B5EF4-FFF2-40B4-BE49-F238E27FC236}">
                  <a16:creationId xmlns:a16="http://schemas.microsoft.com/office/drawing/2014/main" id="{587EB8D9-5C0E-448C-A8AE-A4308E4E6540}"/>
                </a:ext>
              </a:extLst>
            </p:cNvPr>
            <p:cNvSpPr/>
            <p:nvPr/>
          </p:nvSpPr>
          <p:spPr>
            <a:xfrm>
              <a:off x="1842501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4" name="Trapezoid 1173">
              <a:extLst>
                <a:ext uri="{FF2B5EF4-FFF2-40B4-BE49-F238E27FC236}">
                  <a16:creationId xmlns:a16="http://schemas.microsoft.com/office/drawing/2014/main" id="{3715CC2C-63E3-47BB-A5AC-3CCDF49EBC37}"/>
                </a:ext>
              </a:extLst>
            </p:cNvPr>
            <p:cNvSpPr/>
            <p:nvPr/>
          </p:nvSpPr>
          <p:spPr>
            <a:xfrm>
              <a:off x="2313764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5" name="Trapezoid 1174">
              <a:extLst>
                <a:ext uri="{FF2B5EF4-FFF2-40B4-BE49-F238E27FC236}">
                  <a16:creationId xmlns:a16="http://schemas.microsoft.com/office/drawing/2014/main" id="{F6D73AEF-4D76-4FC1-8E71-771B27A350BB}"/>
                </a:ext>
              </a:extLst>
            </p:cNvPr>
            <p:cNvSpPr/>
            <p:nvPr/>
          </p:nvSpPr>
          <p:spPr>
            <a:xfrm>
              <a:off x="2785027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6" name="Trapezoid 1175">
              <a:extLst>
                <a:ext uri="{FF2B5EF4-FFF2-40B4-BE49-F238E27FC236}">
                  <a16:creationId xmlns:a16="http://schemas.microsoft.com/office/drawing/2014/main" id="{2169765B-3680-408B-81CC-810B23225341}"/>
                </a:ext>
              </a:extLst>
            </p:cNvPr>
            <p:cNvSpPr/>
            <p:nvPr/>
          </p:nvSpPr>
          <p:spPr>
            <a:xfrm>
              <a:off x="3256290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77" name="Group 1176">
              <a:extLst>
                <a:ext uri="{FF2B5EF4-FFF2-40B4-BE49-F238E27FC236}">
                  <a16:creationId xmlns:a16="http://schemas.microsoft.com/office/drawing/2014/main" id="{9D1818C7-0035-4727-ACE4-22389DDA117D}"/>
                </a:ext>
              </a:extLst>
            </p:cNvPr>
            <p:cNvGrpSpPr/>
            <p:nvPr/>
          </p:nvGrpSpPr>
          <p:grpSpPr>
            <a:xfrm>
              <a:off x="1962670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215" name="Rectangle: Rounded Corners 1214">
                <a:extLst>
                  <a:ext uri="{FF2B5EF4-FFF2-40B4-BE49-F238E27FC236}">
                    <a16:creationId xmlns:a16="http://schemas.microsoft.com/office/drawing/2014/main" id="{31398D1B-D09F-430F-B183-486B83C980AF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6" name="Rectangle: Rounded Corners 1215">
                <a:extLst>
                  <a:ext uri="{FF2B5EF4-FFF2-40B4-BE49-F238E27FC236}">
                    <a16:creationId xmlns:a16="http://schemas.microsoft.com/office/drawing/2014/main" id="{0621EB74-F16B-4674-BF65-FDA5CC05F5EB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Rectangle: Rounded Corners 1216">
                <a:extLst>
                  <a:ext uri="{FF2B5EF4-FFF2-40B4-BE49-F238E27FC236}">
                    <a16:creationId xmlns:a16="http://schemas.microsoft.com/office/drawing/2014/main" id="{AEFEB36F-DF1C-48DB-B3BE-1F6C38E65D2C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8" name="Rectangle: Rounded Corners 1217">
                <a:extLst>
                  <a:ext uri="{FF2B5EF4-FFF2-40B4-BE49-F238E27FC236}">
                    <a16:creationId xmlns:a16="http://schemas.microsoft.com/office/drawing/2014/main" id="{4E4AD95F-6ADD-4EAE-914D-7280B005101E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Rectangle: Rounded Corners 1218">
                <a:extLst>
                  <a:ext uri="{FF2B5EF4-FFF2-40B4-BE49-F238E27FC236}">
                    <a16:creationId xmlns:a16="http://schemas.microsoft.com/office/drawing/2014/main" id="{3DE63968-1302-4EA0-81CF-988E57E4979D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0" name="Rectangle: Rounded Corners 1219">
                <a:extLst>
                  <a:ext uri="{FF2B5EF4-FFF2-40B4-BE49-F238E27FC236}">
                    <a16:creationId xmlns:a16="http://schemas.microsoft.com/office/drawing/2014/main" id="{C40CC057-A762-4413-99F9-B80A95A23AA4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Rectangle: Rounded Corners 1220">
                <a:extLst>
                  <a:ext uri="{FF2B5EF4-FFF2-40B4-BE49-F238E27FC236}">
                    <a16:creationId xmlns:a16="http://schemas.microsoft.com/office/drawing/2014/main" id="{DC7FE396-F8C7-4EF0-B1A4-37714DA7A1AD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2" name="Rectangle: Rounded Corners 1221">
                <a:extLst>
                  <a:ext uri="{FF2B5EF4-FFF2-40B4-BE49-F238E27FC236}">
                    <a16:creationId xmlns:a16="http://schemas.microsoft.com/office/drawing/2014/main" id="{2A7A35B8-D2C0-4911-86ED-0821E8F8E9DA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Rectangle: Rounded Corners 1222">
                <a:extLst>
                  <a:ext uri="{FF2B5EF4-FFF2-40B4-BE49-F238E27FC236}">
                    <a16:creationId xmlns:a16="http://schemas.microsoft.com/office/drawing/2014/main" id="{2569FA9A-617B-4454-90DA-340E8E6B9C61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Rectangle: Rounded Corners 1223">
                <a:extLst>
                  <a:ext uri="{FF2B5EF4-FFF2-40B4-BE49-F238E27FC236}">
                    <a16:creationId xmlns:a16="http://schemas.microsoft.com/office/drawing/2014/main" id="{19658C24-14E4-4E3B-9ABE-1B1D5F4D1EF1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Rectangle: Rounded Corners 1224">
                <a:extLst>
                  <a:ext uri="{FF2B5EF4-FFF2-40B4-BE49-F238E27FC236}">
                    <a16:creationId xmlns:a16="http://schemas.microsoft.com/office/drawing/2014/main" id="{ED49EE01-146E-4399-ACA4-3F528D821BC8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8" name="Group 1177">
              <a:extLst>
                <a:ext uri="{FF2B5EF4-FFF2-40B4-BE49-F238E27FC236}">
                  <a16:creationId xmlns:a16="http://schemas.microsoft.com/office/drawing/2014/main" id="{0D4967A6-394A-4198-8FD2-444F32C9E35C}"/>
                </a:ext>
              </a:extLst>
            </p:cNvPr>
            <p:cNvGrpSpPr/>
            <p:nvPr/>
          </p:nvGrpSpPr>
          <p:grpSpPr>
            <a:xfrm>
              <a:off x="2430707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204" name="Rectangle: Rounded Corners 1203">
                <a:extLst>
                  <a:ext uri="{FF2B5EF4-FFF2-40B4-BE49-F238E27FC236}">
                    <a16:creationId xmlns:a16="http://schemas.microsoft.com/office/drawing/2014/main" id="{16AF968D-1D63-411C-A7F8-BA11BBF14873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5" name="Rectangle: Rounded Corners 1204">
                <a:extLst>
                  <a:ext uri="{FF2B5EF4-FFF2-40B4-BE49-F238E27FC236}">
                    <a16:creationId xmlns:a16="http://schemas.microsoft.com/office/drawing/2014/main" id="{A4E50EB2-472B-47F6-BE19-9FADD3977232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6" name="Rectangle: Rounded Corners 1205">
                <a:extLst>
                  <a:ext uri="{FF2B5EF4-FFF2-40B4-BE49-F238E27FC236}">
                    <a16:creationId xmlns:a16="http://schemas.microsoft.com/office/drawing/2014/main" id="{28FB8D52-2D60-4B61-81F5-841470E3DA84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7" name="Rectangle: Rounded Corners 1206">
                <a:extLst>
                  <a:ext uri="{FF2B5EF4-FFF2-40B4-BE49-F238E27FC236}">
                    <a16:creationId xmlns:a16="http://schemas.microsoft.com/office/drawing/2014/main" id="{31586759-E65D-4E58-823B-904C0A841CB8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8" name="Rectangle: Rounded Corners 1207">
                <a:extLst>
                  <a:ext uri="{FF2B5EF4-FFF2-40B4-BE49-F238E27FC236}">
                    <a16:creationId xmlns:a16="http://schemas.microsoft.com/office/drawing/2014/main" id="{1F3DF002-963C-46F5-A645-3BB685423267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9" name="Rectangle: Rounded Corners 1208">
                <a:extLst>
                  <a:ext uri="{FF2B5EF4-FFF2-40B4-BE49-F238E27FC236}">
                    <a16:creationId xmlns:a16="http://schemas.microsoft.com/office/drawing/2014/main" id="{700DEEB2-EF59-45A1-97B7-C22F452F12A7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0" name="Rectangle: Rounded Corners 1209">
                <a:extLst>
                  <a:ext uri="{FF2B5EF4-FFF2-40B4-BE49-F238E27FC236}">
                    <a16:creationId xmlns:a16="http://schemas.microsoft.com/office/drawing/2014/main" id="{2C2D3090-9C8C-427D-B45A-F0CAD0042D31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1" name="Rectangle: Rounded Corners 1210">
                <a:extLst>
                  <a:ext uri="{FF2B5EF4-FFF2-40B4-BE49-F238E27FC236}">
                    <a16:creationId xmlns:a16="http://schemas.microsoft.com/office/drawing/2014/main" id="{940F4097-8612-4428-9EBE-0147BDB9669E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2" name="Rectangle: Rounded Corners 1211">
                <a:extLst>
                  <a:ext uri="{FF2B5EF4-FFF2-40B4-BE49-F238E27FC236}">
                    <a16:creationId xmlns:a16="http://schemas.microsoft.com/office/drawing/2014/main" id="{77E6D04B-15AE-412F-B241-099200F53387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3" name="Rectangle: Rounded Corners 1212">
                <a:extLst>
                  <a:ext uri="{FF2B5EF4-FFF2-40B4-BE49-F238E27FC236}">
                    <a16:creationId xmlns:a16="http://schemas.microsoft.com/office/drawing/2014/main" id="{07ACD31C-461C-44E6-A76E-C52039832979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4" name="Rectangle: Rounded Corners 1213">
                <a:extLst>
                  <a:ext uri="{FF2B5EF4-FFF2-40B4-BE49-F238E27FC236}">
                    <a16:creationId xmlns:a16="http://schemas.microsoft.com/office/drawing/2014/main" id="{BF8F23F5-B84C-400D-B9CB-D7FA070F7421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9" name="Group 1178">
              <a:extLst>
                <a:ext uri="{FF2B5EF4-FFF2-40B4-BE49-F238E27FC236}">
                  <a16:creationId xmlns:a16="http://schemas.microsoft.com/office/drawing/2014/main" id="{79BBF3E3-DBE8-4D60-A5F0-F1C5E5C40431}"/>
                </a:ext>
              </a:extLst>
            </p:cNvPr>
            <p:cNvGrpSpPr/>
            <p:nvPr/>
          </p:nvGrpSpPr>
          <p:grpSpPr>
            <a:xfrm>
              <a:off x="2898745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193" name="Rectangle: Rounded Corners 1192">
                <a:extLst>
                  <a:ext uri="{FF2B5EF4-FFF2-40B4-BE49-F238E27FC236}">
                    <a16:creationId xmlns:a16="http://schemas.microsoft.com/office/drawing/2014/main" id="{79FD5C76-F2D2-4AFA-9E58-B1A3C1218B14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4" name="Rectangle: Rounded Corners 1193">
                <a:extLst>
                  <a:ext uri="{FF2B5EF4-FFF2-40B4-BE49-F238E27FC236}">
                    <a16:creationId xmlns:a16="http://schemas.microsoft.com/office/drawing/2014/main" id="{7384894B-E0F1-46A9-A020-EB18124B6C30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5" name="Rectangle: Rounded Corners 1194">
                <a:extLst>
                  <a:ext uri="{FF2B5EF4-FFF2-40B4-BE49-F238E27FC236}">
                    <a16:creationId xmlns:a16="http://schemas.microsoft.com/office/drawing/2014/main" id="{8992A9CB-4B48-444C-BACF-52103A1AE929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6" name="Rectangle: Rounded Corners 1195">
                <a:extLst>
                  <a:ext uri="{FF2B5EF4-FFF2-40B4-BE49-F238E27FC236}">
                    <a16:creationId xmlns:a16="http://schemas.microsoft.com/office/drawing/2014/main" id="{FD1A30BD-63B4-480F-9363-660561F08AB3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7" name="Rectangle: Rounded Corners 1196">
                <a:extLst>
                  <a:ext uri="{FF2B5EF4-FFF2-40B4-BE49-F238E27FC236}">
                    <a16:creationId xmlns:a16="http://schemas.microsoft.com/office/drawing/2014/main" id="{BCFEF408-E199-461B-8C53-0346091D64A4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8" name="Rectangle: Rounded Corners 1197">
                <a:extLst>
                  <a:ext uri="{FF2B5EF4-FFF2-40B4-BE49-F238E27FC236}">
                    <a16:creationId xmlns:a16="http://schemas.microsoft.com/office/drawing/2014/main" id="{BEC59EE9-4285-44D2-BDAD-2FB4967EB662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9" name="Rectangle: Rounded Corners 1198">
                <a:extLst>
                  <a:ext uri="{FF2B5EF4-FFF2-40B4-BE49-F238E27FC236}">
                    <a16:creationId xmlns:a16="http://schemas.microsoft.com/office/drawing/2014/main" id="{EE74ADD1-910E-4FEE-8299-89363669DF3F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0" name="Rectangle: Rounded Corners 1199">
                <a:extLst>
                  <a:ext uri="{FF2B5EF4-FFF2-40B4-BE49-F238E27FC236}">
                    <a16:creationId xmlns:a16="http://schemas.microsoft.com/office/drawing/2014/main" id="{4156214C-711A-41DB-8E90-777760EDB91D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1" name="Rectangle: Rounded Corners 1200">
                <a:extLst>
                  <a:ext uri="{FF2B5EF4-FFF2-40B4-BE49-F238E27FC236}">
                    <a16:creationId xmlns:a16="http://schemas.microsoft.com/office/drawing/2014/main" id="{973A6B09-EC0F-4159-AB14-3CAA4A6858C1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2" name="Rectangle: Rounded Corners 1201">
                <a:extLst>
                  <a:ext uri="{FF2B5EF4-FFF2-40B4-BE49-F238E27FC236}">
                    <a16:creationId xmlns:a16="http://schemas.microsoft.com/office/drawing/2014/main" id="{B3ED8156-6782-4714-AB1B-4E5DF43D8CD3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3" name="Rectangle: Rounded Corners 1202">
                <a:extLst>
                  <a:ext uri="{FF2B5EF4-FFF2-40B4-BE49-F238E27FC236}">
                    <a16:creationId xmlns:a16="http://schemas.microsoft.com/office/drawing/2014/main" id="{EE4356A6-A5E5-43F7-8D39-10ABE96A5C4C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0" name="Group 1179">
              <a:extLst>
                <a:ext uri="{FF2B5EF4-FFF2-40B4-BE49-F238E27FC236}">
                  <a16:creationId xmlns:a16="http://schemas.microsoft.com/office/drawing/2014/main" id="{9960B8FE-02B3-4444-B178-C6FDEE2EA344}"/>
                </a:ext>
              </a:extLst>
            </p:cNvPr>
            <p:cNvGrpSpPr/>
            <p:nvPr/>
          </p:nvGrpSpPr>
          <p:grpSpPr>
            <a:xfrm>
              <a:off x="3366783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182" name="Rectangle: Rounded Corners 1181">
                <a:extLst>
                  <a:ext uri="{FF2B5EF4-FFF2-40B4-BE49-F238E27FC236}">
                    <a16:creationId xmlns:a16="http://schemas.microsoft.com/office/drawing/2014/main" id="{2052BC3E-26F1-4EB3-AC9C-E29CD36E4832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3" name="Rectangle: Rounded Corners 1182">
                <a:extLst>
                  <a:ext uri="{FF2B5EF4-FFF2-40B4-BE49-F238E27FC236}">
                    <a16:creationId xmlns:a16="http://schemas.microsoft.com/office/drawing/2014/main" id="{02303BF8-6273-4272-A3E2-D7A168B07445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4" name="Rectangle: Rounded Corners 1183">
                <a:extLst>
                  <a:ext uri="{FF2B5EF4-FFF2-40B4-BE49-F238E27FC236}">
                    <a16:creationId xmlns:a16="http://schemas.microsoft.com/office/drawing/2014/main" id="{B3C98F91-614F-4643-A0F3-EB0529452CAE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5" name="Rectangle: Rounded Corners 1184">
                <a:extLst>
                  <a:ext uri="{FF2B5EF4-FFF2-40B4-BE49-F238E27FC236}">
                    <a16:creationId xmlns:a16="http://schemas.microsoft.com/office/drawing/2014/main" id="{C8DDC396-62B5-4ECF-BEE1-BCDB2E985B6B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6" name="Rectangle: Rounded Corners 1185">
                <a:extLst>
                  <a:ext uri="{FF2B5EF4-FFF2-40B4-BE49-F238E27FC236}">
                    <a16:creationId xmlns:a16="http://schemas.microsoft.com/office/drawing/2014/main" id="{FE97D12C-26DC-45CD-9E8E-7F4523CE259D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7" name="Rectangle: Rounded Corners 1186">
                <a:extLst>
                  <a:ext uri="{FF2B5EF4-FFF2-40B4-BE49-F238E27FC236}">
                    <a16:creationId xmlns:a16="http://schemas.microsoft.com/office/drawing/2014/main" id="{82955273-9B75-42D9-A1D4-E4EED5504734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8" name="Rectangle: Rounded Corners 1187">
                <a:extLst>
                  <a:ext uri="{FF2B5EF4-FFF2-40B4-BE49-F238E27FC236}">
                    <a16:creationId xmlns:a16="http://schemas.microsoft.com/office/drawing/2014/main" id="{321A75AC-8667-407A-AEE2-9BB5164165D8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9" name="Rectangle: Rounded Corners 1188">
                <a:extLst>
                  <a:ext uri="{FF2B5EF4-FFF2-40B4-BE49-F238E27FC236}">
                    <a16:creationId xmlns:a16="http://schemas.microsoft.com/office/drawing/2014/main" id="{6B7FB942-099A-4653-A740-43D09F74B12F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0" name="Rectangle: Rounded Corners 1189">
                <a:extLst>
                  <a:ext uri="{FF2B5EF4-FFF2-40B4-BE49-F238E27FC236}">
                    <a16:creationId xmlns:a16="http://schemas.microsoft.com/office/drawing/2014/main" id="{52E79850-1C56-4661-B4C6-F5F4B109A813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1" name="Rectangle: Rounded Corners 1190">
                <a:extLst>
                  <a:ext uri="{FF2B5EF4-FFF2-40B4-BE49-F238E27FC236}">
                    <a16:creationId xmlns:a16="http://schemas.microsoft.com/office/drawing/2014/main" id="{F043DEE4-A4B1-4705-8F12-F10E7F05F790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2" name="Rectangle: Rounded Corners 1191">
                <a:extLst>
                  <a:ext uri="{FF2B5EF4-FFF2-40B4-BE49-F238E27FC236}">
                    <a16:creationId xmlns:a16="http://schemas.microsoft.com/office/drawing/2014/main" id="{C41AA75A-C0F3-425F-A963-E42E33DC0767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81" name="Graphic 1180">
              <a:extLst>
                <a:ext uri="{FF2B5EF4-FFF2-40B4-BE49-F238E27FC236}">
                  <a16:creationId xmlns:a16="http://schemas.microsoft.com/office/drawing/2014/main" id="{255B3031-FCEC-4BCE-98BF-70FD0A29D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43781" y="5671824"/>
              <a:ext cx="1940381" cy="308648"/>
            </a:xfrm>
            <a:prstGeom prst="rect">
              <a:avLst/>
            </a:prstGeom>
          </p:spPr>
        </p:pic>
      </p:grpSp>
      <p:sp>
        <p:nvSpPr>
          <p:cNvPr id="1238" name="Freeform: Shape 1237">
            <a:extLst>
              <a:ext uri="{FF2B5EF4-FFF2-40B4-BE49-F238E27FC236}">
                <a16:creationId xmlns:a16="http://schemas.microsoft.com/office/drawing/2014/main" id="{1B9C17B5-1227-44D9-BA4D-31A650B2849D}"/>
              </a:ext>
            </a:extLst>
          </p:cNvPr>
          <p:cNvSpPr/>
          <p:nvPr/>
        </p:nvSpPr>
        <p:spPr>
          <a:xfrm flipH="1">
            <a:off x="9955729" y="1432002"/>
            <a:ext cx="892078" cy="1332338"/>
          </a:xfrm>
          <a:custGeom>
            <a:avLst/>
            <a:gdLst>
              <a:gd name="connsiteX0" fmla="*/ 501893 w 892078"/>
              <a:gd name="connsiteY0" fmla="*/ 0 h 1332338"/>
              <a:gd name="connsiteX1" fmla="*/ 498205 w 892078"/>
              <a:gd name="connsiteY1" fmla="*/ 53000 h 1332338"/>
              <a:gd name="connsiteX2" fmla="*/ 456830 w 892078"/>
              <a:gd name="connsiteY2" fmla="*/ 120945 h 1332338"/>
              <a:gd name="connsiteX3" fmla="*/ 387912 w 892078"/>
              <a:gd name="connsiteY3" fmla="*/ 218109 h 1332338"/>
              <a:gd name="connsiteX4" fmla="*/ 391667 w 892078"/>
              <a:gd name="connsiteY4" fmla="*/ 334412 h 1332338"/>
              <a:gd name="connsiteX5" fmla="*/ 407219 w 892078"/>
              <a:gd name="connsiteY5" fmla="*/ 351214 h 1332338"/>
              <a:gd name="connsiteX6" fmla="*/ 413637 w 892078"/>
              <a:gd name="connsiteY6" fmla="*/ 474030 h 1332338"/>
              <a:gd name="connsiteX7" fmla="*/ 416812 w 892078"/>
              <a:gd name="connsiteY7" fmla="*/ 504492 h 1332338"/>
              <a:gd name="connsiteX8" fmla="*/ 402754 w 892078"/>
              <a:gd name="connsiteY8" fmla="*/ 505610 h 1332338"/>
              <a:gd name="connsiteX9" fmla="*/ 369924 w 892078"/>
              <a:gd name="connsiteY9" fmla="*/ 475906 h 1332338"/>
              <a:gd name="connsiteX10" fmla="*/ 126043 w 892078"/>
              <a:gd name="connsiteY10" fmla="*/ 282053 h 1332338"/>
              <a:gd name="connsiteX11" fmla="*/ 204209 w 892078"/>
              <a:gd name="connsiteY11" fmla="*/ 408681 h 1332338"/>
              <a:gd name="connsiteX12" fmla="*/ 344910 w 892078"/>
              <a:gd name="connsiteY12" fmla="*/ 500918 h 1332338"/>
              <a:gd name="connsiteX13" fmla="*/ 418387 w 892078"/>
              <a:gd name="connsiteY13" fmla="*/ 565015 h 1332338"/>
              <a:gd name="connsiteX14" fmla="*/ 404318 w 892078"/>
              <a:gd name="connsiteY14" fmla="*/ 841726 h 1332338"/>
              <a:gd name="connsiteX15" fmla="*/ 354290 w 892078"/>
              <a:gd name="connsiteY15" fmla="*/ 830783 h 1332338"/>
              <a:gd name="connsiteX16" fmla="*/ 353526 w 892078"/>
              <a:gd name="connsiteY16" fmla="*/ 831058 h 1332338"/>
              <a:gd name="connsiteX17" fmla="*/ 350580 w 892078"/>
              <a:gd name="connsiteY17" fmla="*/ 827584 h 1332338"/>
              <a:gd name="connsiteX18" fmla="*/ 347061 w 892078"/>
              <a:gd name="connsiteY18" fmla="*/ 800105 h 1332338"/>
              <a:gd name="connsiteX19" fmla="*/ 281402 w 892078"/>
              <a:gd name="connsiteY19" fmla="*/ 603126 h 1332338"/>
              <a:gd name="connsiteX20" fmla="*/ 0 w 892078"/>
              <a:gd name="connsiteY20" fmla="*/ 531211 h 1332338"/>
              <a:gd name="connsiteX21" fmla="*/ 87546 w 892078"/>
              <a:gd name="connsiteY21" fmla="*/ 639081 h 1332338"/>
              <a:gd name="connsiteX22" fmla="*/ 156335 w 892078"/>
              <a:gd name="connsiteY22" fmla="*/ 770401 h 1332338"/>
              <a:gd name="connsiteX23" fmla="*/ 309542 w 892078"/>
              <a:gd name="connsiteY23" fmla="*/ 829808 h 1332338"/>
              <a:gd name="connsiteX24" fmla="*/ 340979 w 892078"/>
              <a:gd name="connsiteY24" fmla="*/ 837942 h 1332338"/>
              <a:gd name="connsiteX25" fmla="*/ 348283 w 892078"/>
              <a:gd name="connsiteY25" fmla="*/ 838787 h 1332338"/>
              <a:gd name="connsiteX26" fmla="*/ 348036 w 892078"/>
              <a:gd name="connsiteY26" fmla="*/ 840162 h 1332338"/>
              <a:gd name="connsiteX27" fmla="*/ 405880 w 892078"/>
              <a:gd name="connsiteY27" fmla="*/ 949596 h 1332338"/>
              <a:gd name="connsiteX28" fmla="*/ 392717 w 892078"/>
              <a:gd name="connsiteY28" fmla="*/ 1332338 h 1332338"/>
              <a:gd name="connsiteX29" fmla="*/ 473368 w 892078"/>
              <a:gd name="connsiteY29" fmla="*/ 1332338 h 1332338"/>
              <a:gd name="connsiteX30" fmla="*/ 463724 w 892078"/>
              <a:gd name="connsiteY30" fmla="*/ 999622 h 1332338"/>
              <a:gd name="connsiteX31" fmla="*/ 476231 w 892078"/>
              <a:gd name="connsiteY31" fmla="*/ 908949 h 1332338"/>
              <a:gd name="connsiteX32" fmla="*/ 523131 w 892078"/>
              <a:gd name="connsiteY32" fmla="*/ 880809 h 1332338"/>
              <a:gd name="connsiteX33" fmla="*/ 827981 w 892078"/>
              <a:gd name="connsiteY33" fmla="*/ 722913 h 1332338"/>
              <a:gd name="connsiteX34" fmla="*/ 892078 w 892078"/>
              <a:gd name="connsiteY34" fmla="*/ 391486 h 1332338"/>
              <a:gd name="connsiteX35" fmla="*/ 671648 w 892078"/>
              <a:gd name="connsiteY35" fmla="*/ 560326 h 1332338"/>
              <a:gd name="connsiteX36" fmla="*/ 535636 w 892078"/>
              <a:gd name="connsiteY36" fmla="*/ 646309 h 1332338"/>
              <a:gd name="connsiteX37" fmla="*/ 480920 w 892078"/>
              <a:gd name="connsiteY37" fmla="*/ 830783 h 1332338"/>
              <a:gd name="connsiteX38" fmla="*/ 448091 w 892078"/>
              <a:gd name="connsiteY38" fmla="*/ 882373 h 1332338"/>
              <a:gd name="connsiteX39" fmla="*/ 448091 w 892078"/>
              <a:gd name="connsiteY39" fmla="*/ 608790 h 1332338"/>
              <a:gd name="connsiteX40" fmla="*/ 513752 w 892078"/>
              <a:gd name="connsiteY40" fmla="*/ 546257 h 1332338"/>
              <a:gd name="connsiteX41" fmla="*/ 582537 w 892078"/>
              <a:gd name="connsiteY41" fmla="*/ 540003 h 1332338"/>
              <a:gd name="connsiteX42" fmla="*/ 748253 w 892078"/>
              <a:gd name="connsiteY42" fmla="*/ 207012 h 1332338"/>
              <a:gd name="connsiteX43" fmla="*/ 596608 w 892078"/>
              <a:gd name="connsiteY43" fmla="*/ 313318 h 1332338"/>
              <a:gd name="connsiteX44" fmla="*/ 451217 w 892078"/>
              <a:gd name="connsiteY44" fmla="*/ 482159 h 1332338"/>
              <a:gd name="connsiteX45" fmla="*/ 445183 w 892078"/>
              <a:gd name="connsiteY45" fmla="*/ 497255 h 1332338"/>
              <a:gd name="connsiteX46" fmla="*/ 439086 w 892078"/>
              <a:gd name="connsiteY46" fmla="*/ 500090 h 1332338"/>
              <a:gd name="connsiteX47" fmla="*/ 435706 w 892078"/>
              <a:gd name="connsiteY47" fmla="*/ 482384 h 1332338"/>
              <a:gd name="connsiteX48" fmla="*/ 420305 w 892078"/>
              <a:gd name="connsiteY48" fmla="*/ 370688 h 1332338"/>
              <a:gd name="connsiteX49" fmla="*/ 426244 w 892078"/>
              <a:gd name="connsiteY49" fmla="*/ 360755 h 1332338"/>
              <a:gd name="connsiteX50" fmla="*/ 485748 w 892078"/>
              <a:gd name="connsiteY50" fmla="*/ 335852 h 1332338"/>
              <a:gd name="connsiteX51" fmla="*/ 556629 w 892078"/>
              <a:gd name="connsiteY51" fmla="*/ 224791 h 1332338"/>
              <a:gd name="connsiteX52" fmla="*/ 533558 w 892078"/>
              <a:gd name="connsiteY52" fmla="*/ 68029 h 1332338"/>
              <a:gd name="connsiteX53" fmla="*/ 501893 w 892078"/>
              <a:gd name="connsiteY53" fmla="*/ 0 h 133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92078" h="1332338">
                <a:moveTo>
                  <a:pt x="501893" y="0"/>
                </a:moveTo>
                <a:cubicBezTo>
                  <a:pt x="505496" y="20041"/>
                  <a:pt x="503339" y="36518"/>
                  <a:pt x="498205" y="53000"/>
                </a:cubicBezTo>
                <a:cubicBezTo>
                  <a:pt x="489909" y="79014"/>
                  <a:pt x="474662" y="101069"/>
                  <a:pt x="456830" y="120945"/>
                </a:cubicBezTo>
                <a:cubicBezTo>
                  <a:pt x="430082" y="150759"/>
                  <a:pt x="404129" y="181166"/>
                  <a:pt x="387912" y="218109"/>
                </a:cubicBezTo>
                <a:cubicBezTo>
                  <a:pt x="370904" y="257435"/>
                  <a:pt x="367592" y="296342"/>
                  <a:pt x="391667" y="334412"/>
                </a:cubicBezTo>
                <a:cubicBezTo>
                  <a:pt x="396044" y="341153"/>
                  <a:pt x="402085" y="346893"/>
                  <a:pt x="407219" y="351214"/>
                </a:cubicBezTo>
                <a:cubicBezTo>
                  <a:pt x="406074" y="380095"/>
                  <a:pt x="409823" y="433373"/>
                  <a:pt x="413637" y="474030"/>
                </a:cubicBezTo>
                <a:lnTo>
                  <a:pt x="416812" y="504492"/>
                </a:lnTo>
                <a:lnTo>
                  <a:pt x="402754" y="505610"/>
                </a:lnTo>
                <a:cubicBezTo>
                  <a:pt x="393375" y="507174"/>
                  <a:pt x="371487" y="502482"/>
                  <a:pt x="369924" y="475906"/>
                </a:cubicBezTo>
                <a:cubicBezTo>
                  <a:pt x="358979" y="328953"/>
                  <a:pt x="269870" y="258602"/>
                  <a:pt x="126043" y="282053"/>
                </a:cubicBezTo>
                <a:cubicBezTo>
                  <a:pt x="168253" y="316446"/>
                  <a:pt x="180759" y="364908"/>
                  <a:pt x="204209" y="408681"/>
                </a:cubicBezTo>
                <a:cubicBezTo>
                  <a:pt x="232351" y="463399"/>
                  <a:pt x="265180" y="511863"/>
                  <a:pt x="344910" y="500918"/>
                </a:cubicBezTo>
                <a:cubicBezTo>
                  <a:pt x="371487" y="496228"/>
                  <a:pt x="423077" y="507174"/>
                  <a:pt x="418387" y="565015"/>
                </a:cubicBezTo>
                <a:cubicBezTo>
                  <a:pt x="412133" y="655690"/>
                  <a:pt x="409008" y="747925"/>
                  <a:pt x="404318" y="841726"/>
                </a:cubicBezTo>
                <a:cubicBezTo>
                  <a:pt x="387119" y="838598"/>
                  <a:pt x="371487" y="833909"/>
                  <a:pt x="354290" y="830783"/>
                </a:cubicBezTo>
                <a:lnTo>
                  <a:pt x="353526" y="831058"/>
                </a:lnTo>
                <a:lnTo>
                  <a:pt x="350580" y="827584"/>
                </a:lnTo>
                <a:cubicBezTo>
                  <a:pt x="345889" y="820623"/>
                  <a:pt x="344717" y="813002"/>
                  <a:pt x="347061" y="800105"/>
                </a:cubicBezTo>
                <a:cubicBezTo>
                  <a:pt x="362694" y="723500"/>
                  <a:pt x="339244" y="656278"/>
                  <a:pt x="281402" y="603126"/>
                </a:cubicBezTo>
                <a:cubicBezTo>
                  <a:pt x="218869" y="545282"/>
                  <a:pt x="87546" y="512451"/>
                  <a:pt x="0" y="531211"/>
                </a:cubicBezTo>
                <a:cubicBezTo>
                  <a:pt x="43773" y="554661"/>
                  <a:pt x="68787" y="595308"/>
                  <a:pt x="87546" y="639081"/>
                </a:cubicBezTo>
                <a:cubicBezTo>
                  <a:pt x="106307" y="684418"/>
                  <a:pt x="123503" y="731318"/>
                  <a:pt x="156335" y="770401"/>
                </a:cubicBezTo>
                <a:cubicBezTo>
                  <a:pt x="196980" y="818865"/>
                  <a:pt x="240755" y="856384"/>
                  <a:pt x="309542" y="829808"/>
                </a:cubicBezTo>
                <a:cubicBezTo>
                  <a:pt x="322440" y="823945"/>
                  <a:pt x="330940" y="833912"/>
                  <a:pt x="340979" y="837942"/>
                </a:cubicBezTo>
                <a:lnTo>
                  <a:pt x="348283" y="838787"/>
                </a:lnTo>
                <a:lnTo>
                  <a:pt x="348036" y="840162"/>
                </a:lnTo>
                <a:cubicBezTo>
                  <a:pt x="404318" y="857359"/>
                  <a:pt x="409008" y="898006"/>
                  <a:pt x="405880" y="949596"/>
                </a:cubicBezTo>
                <a:lnTo>
                  <a:pt x="392717" y="1332338"/>
                </a:lnTo>
                <a:lnTo>
                  <a:pt x="473368" y="1332338"/>
                </a:lnTo>
                <a:lnTo>
                  <a:pt x="463724" y="999622"/>
                </a:lnTo>
                <a:cubicBezTo>
                  <a:pt x="463724" y="968357"/>
                  <a:pt x="463724" y="938653"/>
                  <a:pt x="476231" y="908949"/>
                </a:cubicBezTo>
                <a:cubicBezTo>
                  <a:pt x="485610" y="887063"/>
                  <a:pt x="490302" y="874556"/>
                  <a:pt x="523131" y="880809"/>
                </a:cubicBezTo>
                <a:cubicBezTo>
                  <a:pt x="652888" y="904260"/>
                  <a:pt x="767011" y="840162"/>
                  <a:pt x="827981" y="722913"/>
                </a:cubicBezTo>
                <a:cubicBezTo>
                  <a:pt x="878009" y="624423"/>
                  <a:pt x="884261" y="516553"/>
                  <a:pt x="892078" y="391486"/>
                </a:cubicBezTo>
                <a:cubicBezTo>
                  <a:pt x="840488" y="494664"/>
                  <a:pt x="756068" y="525932"/>
                  <a:pt x="671648" y="560326"/>
                </a:cubicBezTo>
                <a:cubicBezTo>
                  <a:pt x="621620" y="580648"/>
                  <a:pt x="573158" y="607226"/>
                  <a:pt x="535636" y="646309"/>
                </a:cubicBezTo>
                <a:cubicBezTo>
                  <a:pt x="485610" y="697899"/>
                  <a:pt x="448091" y="754179"/>
                  <a:pt x="480920" y="830783"/>
                </a:cubicBezTo>
                <a:cubicBezTo>
                  <a:pt x="488738" y="849542"/>
                  <a:pt x="477793" y="868302"/>
                  <a:pt x="448091" y="882373"/>
                </a:cubicBezTo>
                <a:cubicBezTo>
                  <a:pt x="448091" y="787008"/>
                  <a:pt x="448091" y="697899"/>
                  <a:pt x="448091" y="608790"/>
                </a:cubicBezTo>
                <a:cubicBezTo>
                  <a:pt x="448091" y="565015"/>
                  <a:pt x="455908" y="533749"/>
                  <a:pt x="513752" y="546257"/>
                </a:cubicBezTo>
                <a:cubicBezTo>
                  <a:pt x="535636" y="550946"/>
                  <a:pt x="559087" y="546257"/>
                  <a:pt x="582537" y="540003"/>
                </a:cubicBezTo>
                <a:cubicBezTo>
                  <a:pt x="701352" y="504046"/>
                  <a:pt x="779518" y="347712"/>
                  <a:pt x="748253" y="207012"/>
                </a:cubicBezTo>
                <a:cubicBezTo>
                  <a:pt x="716985" y="269546"/>
                  <a:pt x="652888" y="285178"/>
                  <a:pt x="596608" y="313318"/>
                </a:cubicBezTo>
                <a:cubicBezTo>
                  <a:pt x="524693" y="349275"/>
                  <a:pt x="454344" y="386797"/>
                  <a:pt x="451217" y="482159"/>
                </a:cubicBezTo>
                <a:cubicBezTo>
                  <a:pt x="450826" y="489194"/>
                  <a:pt x="448579" y="493982"/>
                  <a:pt x="445183" y="497255"/>
                </a:cubicBezTo>
                <a:lnTo>
                  <a:pt x="439086" y="500090"/>
                </a:lnTo>
                <a:lnTo>
                  <a:pt x="435706" y="482384"/>
                </a:lnTo>
                <a:cubicBezTo>
                  <a:pt x="429401" y="445321"/>
                  <a:pt x="420625" y="384681"/>
                  <a:pt x="420305" y="370688"/>
                </a:cubicBezTo>
                <a:cubicBezTo>
                  <a:pt x="420100" y="366322"/>
                  <a:pt x="417511" y="361166"/>
                  <a:pt x="426244" y="360755"/>
                </a:cubicBezTo>
                <a:cubicBezTo>
                  <a:pt x="449067" y="359727"/>
                  <a:pt x="467310" y="348584"/>
                  <a:pt x="485748" y="335852"/>
                </a:cubicBezTo>
                <a:cubicBezTo>
                  <a:pt x="524607" y="308401"/>
                  <a:pt x="549757" y="272437"/>
                  <a:pt x="556629" y="224791"/>
                </a:cubicBezTo>
                <a:cubicBezTo>
                  <a:pt x="564085" y="170396"/>
                  <a:pt x="553286" y="118213"/>
                  <a:pt x="533558" y="68029"/>
                </a:cubicBezTo>
                <a:cubicBezTo>
                  <a:pt x="524789" y="45615"/>
                  <a:pt x="518004" y="22205"/>
                  <a:pt x="501893" y="0"/>
                </a:cubicBezTo>
                <a:close/>
              </a:path>
            </a:pathLst>
          </a:custGeom>
          <a:solidFill>
            <a:schemeClr val="accent1"/>
          </a:solidFill>
          <a:ln w="8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39" name="TextBox 1238">
            <a:extLst>
              <a:ext uri="{FF2B5EF4-FFF2-40B4-BE49-F238E27FC236}">
                <a16:creationId xmlns:a16="http://schemas.microsoft.com/office/drawing/2014/main" id="{A27E2BF1-0ED7-4307-A264-6DB71FC3FDAA}"/>
              </a:ext>
            </a:extLst>
          </p:cNvPr>
          <p:cNvSpPr txBox="1"/>
          <p:nvPr/>
        </p:nvSpPr>
        <p:spPr>
          <a:xfrm>
            <a:off x="3656037" y="4024772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PowerPoint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40" name="TextBox 1239">
            <a:extLst>
              <a:ext uri="{FF2B5EF4-FFF2-40B4-BE49-F238E27FC236}">
                <a16:creationId xmlns:a16="http://schemas.microsoft.com/office/drawing/2014/main" id="{D8710948-72F3-456C-B583-2502B52922DC}"/>
              </a:ext>
            </a:extLst>
          </p:cNvPr>
          <p:cNvSpPr txBox="1"/>
          <p:nvPr/>
        </p:nvSpPr>
        <p:spPr>
          <a:xfrm>
            <a:off x="1223471" y="4024772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Infographic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41" name="TextBox 1240">
            <a:extLst>
              <a:ext uri="{FF2B5EF4-FFF2-40B4-BE49-F238E27FC236}">
                <a16:creationId xmlns:a16="http://schemas.microsoft.com/office/drawing/2014/main" id="{8646B847-3C2B-4991-AF9C-2B25AD941A82}"/>
              </a:ext>
            </a:extLst>
          </p:cNvPr>
          <p:cNvSpPr txBox="1"/>
          <p:nvPr/>
        </p:nvSpPr>
        <p:spPr>
          <a:xfrm>
            <a:off x="6088602" y="4024772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42" name="Rectangle 1241">
            <a:extLst>
              <a:ext uri="{FF2B5EF4-FFF2-40B4-BE49-F238E27FC236}">
                <a16:creationId xmlns:a16="http://schemas.microsoft.com/office/drawing/2014/main" id="{78621F83-8B61-47DE-9AFC-3F98705AB41C}"/>
              </a:ext>
            </a:extLst>
          </p:cNvPr>
          <p:cNvSpPr/>
          <p:nvPr/>
        </p:nvSpPr>
        <p:spPr>
          <a:xfrm>
            <a:off x="1441137" y="3469380"/>
            <a:ext cx="12105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$130</a:t>
            </a:r>
          </a:p>
        </p:txBody>
      </p:sp>
      <p:sp>
        <p:nvSpPr>
          <p:cNvPr id="1243" name="Rectangle 1242">
            <a:extLst>
              <a:ext uri="{FF2B5EF4-FFF2-40B4-BE49-F238E27FC236}">
                <a16:creationId xmlns:a16="http://schemas.microsoft.com/office/drawing/2014/main" id="{B59158C4-6E49-45CE-81FF-41A5D04BB417}"/>
              </a:ext>
            </a:extLst>
          </p:cNvPr>
          <p:cNvSpPr/>
          <p:nvPr/>
        </p:nvSpPr>
        <p:spPr>
          <a:xfrm>
            <a:off x="3873703" y="3469380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$200</a:t>
            </a:r>
          </a:p>
        </p:txBody>
      </p:sp>
      <p:sp>
        <p:nvSpPr>
          <p:cNvPr id="1244" name="Rectangle 1243">
            <a:extLst>
              <a:ext uri="{FF2B5EF4-FFF2-40B4-BE49-F238E27FC236}">
                <a16:creationId xmlns:a16="http://schemas.microsoft.com/office/drawing/2014/main" id="{5E68C5AE-AB27-42B6-9F34-85B56D21384B}"/>
              </a:ext>
            </a:extLst>
          </p:cNvPr>
          <p:cNvSpPr/>
          <p:nvPr/>
        </p:nvSpPr>
        <p:spPr>
          <a:xfrm>
            <a:off x="6434509" y="3469380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$80</a:t>
            </a:r>
          </a:p>
        </p:txBody>
      </p:sp>
      <p:sp>
        <p:nvSpPr>
          <p:cNvPr id="1245" name="TextBox 1244">
            <a:extLst>
              <a:ext uri="{FF2B5EF4-FFF2-40B4-BE49-F238E27FC236}">
                <a16:creationId xmlns:a16="http://schemas.microsoft.com/office/drawing/2014/main" id="{0B0B8D8E-D74A-4610-8F19-FA5356A92C44}"/>
              </a:ext>
            </a:extLst>
          </p:cNvPr>
          <p:cNvSpPr txBox="1"/>
          <p:nvPr/>
        </p:nvSpPr>
        <p:spPr>
          <a:xfrm>
            <a:off x="1064758" y="2085105"/>
            <a:ext cx="705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075163F9-C71D-44BD-BCB6-781E9934E192}"/>
              </a:ext>
            </a:extLst>
          </p:cNvPr>
          <p:cNvSpPr txBox="1"/>
          <p:nvPr/>
        </p:nvSpPr>
        <p:spPr>
          <a:xfrm>
            <a:off x="1064758" y="2734164"/>
            <a:ext cx="705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 1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C650"/>
      </a:accent1>
      <a:accent2>
        <a:srgbClr val="5CBE7A"/>
      </a:accent2>
      <a:accent3>
        <a:srgbClr val="2CB8AE"/>
      </a:accent3>
      <a:accent4>
        <a:srgbClr val="24A8C2"/>
      </a:accent4>
      <a:accent5>
        <a:srgbClr val="249ED2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89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2019-04-24T06:43:55Z</dcterms:modified>
</cp:coreProperties>
</file>