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자유형: 도형 49">
            <a:extLst>
              <a:ext uri="{FF2B5EF4-FFF2-40B4-BE49-F238E27FC236}">
                <a16:creationId xmlns:a16="http://schemas.microsoft.com/office/drawing/2014/main" id="{28FEFF9A-B420-4AB5-8CBD-5A0D946FE409}"/>
              </a:ext>
            </a:extLst>
          </p:cNvPr>
          <p:cNvSpPr/>
          <p:nvPr/>
        </p:nvSpPr>
        <p:spPr>
          <a:xfrm>
            <a:off x="3" y="-26997"/>
            <a:ext cx="6242344" cy="6884997"/>
          </a:xfrm>
          <a:custGeom>
            <a:avLst/>
            <a:gdLst>
              <a:gd name="connsiteX0" fmla="*/ 2559354 w 5989681"/>
              <a:gd name="connsiteY0" fmla="*/ 1 h 6884997"/>
              <a:gd name="connsiteX1" fmla="*/ 5989681 w 5989681"/>
              <a:gd name="connsiteY1" fmla="*/ 3430328 h 6884997"/>
              <a:gd name="connsiteX2" fmla="*/ 2559354 w 5989681"/>
              <a:gd name="connsiteY2" fmla="*/ 6860655 h 6884997"/>
              <a:gd name="connsiteX3" fmla="*/ 0 w 5989681"/>
              <a:gd name="connsiteY3" fmla="*/ 0 h 6884997"/>
              <a:gd name="connsiteX4" fmla="*/ 2559353 w 5989681"/>
              <a:gd name="connsiteY4" fmla="*/ 0 h 6884997"/>
              <a:gd name="connsiteX5" fmla="*/ 2559353 w 5989681"/>
              <a:gd name="connsiteY5" fmla="*/ 6884997 h 6884997"/>
              <a:gd name="connsiteX6" fmla="*/ 0 w 5989681"/>
              <a:gd name="connsiteY6" fmla="*/ 6884997 h 6884997"/>
              <a:gd name="connsiteX0" fmla="*/ 2812017 w 6242344"/>
              <a:gd name="connsiteY0" fmla="*/ 1 h 6884997"/>
              <a:gd name="connsiteX1" fmla="*/ 6242344 w 6242344"/>
              <a:gd name="connsiteY1" fmla="*/ 3430328 h 6884997"/>
              <a:gd name="connsiteX2" fmla="*/ 2812017 w 6242344"/>
              <a:gd name="connsiteY2" fmla="*/ 6860655 h 6884997"/>
              <a:gd name="connsiteX3" fmla="*/ 2812017 w 6242344"/>
              <a:gd name="connsiteY3" fmla="*/ 1 h 6884997"/>
              <a:gd name="connsiteX4" fmla="*/ 0 w 6242344"/>
              <a:gd name="connsiteY4" fmla="*/ 24063 h 6884997"/>
              <a:gd name="connsiteX5" fmla="*/ 2812016 w 6242344"/>
              <a:gd name="connsiteY5" fmla="*/ 0 h 6884997"/>
              <a:gd name="connsiteX6" fmla="*/ 2812016 w 6242344"/>
              <a:gd name="connsiteY6" fmla="*/ 6884997 h 6884997"/>
              <a:gd name="connsiteX7" fmla="*/ 252663 w 6242344"/>
              <a:gd name="connsiteY7" fmla="*/ 6884997 h 6884997"/>
              <a:gd name="connsiteX8" fmla="*/ 0 w 6242344"/>
              <a:gd name="connsiteY8" fmla="*/ 24063 h 6884997"/>
              <a:gd name="connsiteX0" fmla="*/ 2812017 w 6242344"/>
              <a:gd name="connsiteY0" fmla="*/ 1 h 6884997"/>
              <a:gd name="connsiteX1" fmla="*/ 6242344 w 6242344"/>
              <a:gd name="connsiteY1" fmla="*/ 3430328 h 6884997"/>
              <a:gd name="connsiteX2" fmla="*/ 2812017 w 6242344"/>
              <a:gd name="connsiteY2" fmla="*/ 6860655 h 6884997"/>
              <a:gd name="connsiteX3" fmla="*/ 2812017 w 6242344"/>
              <a:gd name="connsiteY3" fmla="*/ 1 h 6884997"/>
              <a:gd name="connsiteX4" fmla="*/ 0 w 6242344"/>
              <a:gd name="connsiteY4" fmla="*/ 24063 h 6884997"/>
              <a:gd name="connsiteX5" fmla="*/ 2812016 w 6242344"/>
              <a:gd name="connsiteY5" fmla="*/ 0 h 6884997"/>
              <a:gd name="connsiteX6" fmla="*/ 2812016 w 6242344"/>
              <a:gd name="connsiteY6" fmla="*/ 6884997 h 6884997"/>
              <a:gd name="connsiteX7" fmla="*/ 12032 w 6242344"/>
              <a:gd name="connsiteY7" fmla="*/ 6860934 h 6884997"/>
              <a:gd name="connsiteX8" fmla="*/ 0 w 6242344"/>
              <a:gd name="connsiteY8" fmla="*/ 24063 h 6884997"/>
              <a:gd name="connsiteX0" fmla="*/ 2812017 w 6242344"/>
              <a:gd name="connsiteY0" fmla="*/ 1 h 6884997"/>
              <a:gd name="connsiteX1" fmla="*/ 6242344 w 6242344"/>
              <a:gd name="connsiteY1" fmla="*/ 3430328 h 6884997"/>
              <a:gd name="connsiteX2" fmla="*/ 2812017 w 6242344"/>
              <a:gd name="connsiteY2" fmla="*/ 6860655 h 6884997"/>
              <a:gd name="connsiteX3" fmla="*/ 2812017 w 6242344"/>
              <a:gd name="connsiteY3" fmla="*/ 1 h 6884997"/>
              <a:gd name="connsiteX4" fmla="*/ 0 w 6242344"/>
              <a:gd name="connsiteY4" fmla="*/ 24063 h 6884997"/>
              <a:gd name="connsiteX5" fmla="*/ 2812016 w 6242344"/>
              <a:gd name="connsiteY5" fmla="*/ 0 h 6884997"/>
              <a:gd name="connsiteX6" fmla="*/ 2812016 w 6242344"/>
              <a:gd name="connsiteY6" fmla="*/ 6884997 h 6884997"/>
              <a:gd name="connsiteX7" fmla="*/ 12032 w 6242344"/>
              <a:gd name="connsiteY7" fmla="*/ 6860934 h 6884997"/>
              <a:gd name="connsiteX8" fmla="*/ 0 w 6242344"/>
              <a:gd name="connsiteY8" fmla="*/ 24063 h 6884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2344" h="6884997">
                <a:moveTo>
                  <a:pt x="2812017" y="1"/>
                </a:moveTo>
                <a:lnTo>
                  <a:pt x="6242344" y="3430328"/>
                </a:lnTo>
                <a:lnTo>
                  <a:pt x="2812017" y="6860655"/>
                </a:lnTo>
                <a:lnTo>
                  <a:pt x="2812017" y="1"/>
                </a:lnTo>
                <a:close/>
                <a:moveTo>
                  <a:pt x="0" y="24063"/>
                </a:moveTo>
                <a:lnTo>
                  <a:pt x="2812016" y="0"/>
                </a:lnTo>
                <a:lnTo>
                  <a:pt x="2812016" y="6884997"/>
                </a:lnTo>
                <a:lnTo>
                  <a:pt x="12032" y="6860934"/>
                </a:lnTo>
                <a:cubicBezTo>
                  <a:pt x="12032" y="4565935"/>
                  <a:pt x="0" y="2319062"/>
                  <a:pt x="0" y="2406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6" name="자유형: 도형 47">
            <a:extLst>
              <a:ext uri="{FF2B5EF4-FFF2-40B4-BE49-F238E27FC236}">
                <a16:creationId xmlns:a16="http://schemas.microsoft.com/office/drawing/2014/main" id="{C214A8DA-F2A9-4A0B-8FA0-6AACF21AEB58}"/>
              </a:ext>
            </a:extLst>
          </p:cNvPr>
          <p:cNvSpPr/>
          <p:nvPr/>
        </p:nvSpPr>
        <p:spPr>
          <a:xfrm rot="13500000">
            <a:off x="-2228558" y="486194"/>
            <a:ext cx="5882683" cy="5882683"/>
          </a:xfrm>
          <a:custGeom>
            <a:avLst/>
            <a:gdLst>
              <a:gd name="connsiteX0" fmla="*/ 4856856 w 5882683"/>
              <a:gd name="connsiteY0" fmla="*/ 5882683 h 5882683"/>
              <a:gd name="connsiteX1" fmla="*/ 5641 w 5882683"/>
              <a:gd name="connsiteY1" fmla="*/ 5882683 h 5882683"/>
              <a:gd name="connsiteX2" fmla="*/ 5641 w 5882683"/>
              <a:gd name="connsiteY2" fmla="*/ 1031468 h 5882683"/>
              <a:gd name="connsiteX3" fmla="*/ 5882683 w 5882683"/>
              <a:gd name="connsiteY3" fmla="*/ 4856856 h 5882683"/>
              <a:gd name="connsiteX4" fmla="*/ 4856857 w 5882683"/>
              <a:gd name="connsiteY4" fmla="*/ 5882683 h 5882683"/>
              <a:gd name="connsiteX5" fmla="*/ 0 w 5882683"/>
              <a:gd name="connsiteY5" fmla="*/ 1025827 h 5882683"/>
              <a:gd name="connsiteX6" fmla="*/ 1025827 w 5882683"/>
              <a:gd name="connsiteY6" fmla="*/ 0 h 5882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2683" h="5882683">
                <a:moveTo>
                  <a:pt x="4856856" y="5882683"/>
                </a:moveTo>
                <a:lnTo>
                  <a:pt x="5641" y="5882683"/>
                </a:lnTo>
                <a:lnTo>
                  <a:pt x="5641" y="1031468"/>
                </a:lnTo>
                <a:close/>
                <a:moveTo>
                  <a:pt x="5882683" y="4856856"/>
                </a:moveTo>
                <a:lnTo>
                  <a:pt x="4856857" y="5882683"/>
                </a:lnTo>
                <a:lnTo>
                  <a:pt x="0" y="1025827"/>
                </a:lnTo>
                <a:lnTo>
                  <a:pt x="102582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7" name="직각 삼각형 3">
            <a:extLst>
              <a:ext uri="{FF2B5EF4-FFF2-40B4-BE49-F238E27FC236}">
                <a16:creationId xmlns:a16="http://schemas.microsoft.com/office/drawing/2014/main" id="{3E2943E8-F2B2-461C-9AA0-5441608E37BD}"/>
              </a:ext>
            </a:extLst>
          </p:cNvPr>
          <p:cNvSpPr/>
          <p:nvPr/>
        </p:nvSpPr>
        <p:spPr>
          <a:xfrm rot="13500000">
            <a:off x="-2425608" y="989895"/>
            <a:ext cx="4851215" cy="48512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9" name="Rectangle 6">
            <a:extLst>
              <a:ext uri="{FF2B5EF4-FFF2-40B4-BE49-F238E27FC236}">
                <a16:creationId xmlns:a16="http://schemas.microsoft.com/office/drawing/2014/main" id="{D53D1525-29C2-40F1-A47E-E125724C60F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8" name="직각 삼각형 45">
            <a:extLst>
              <a:ext uri="{FF2B5EF4-FFF2-40B4-BE49-F238E27FC236}">
                <a16:creationId xmlns:a16="http://schemas.microsoft.com/office/drawing/2014/main" id="{CF8644F7-8C7B-4862-9DDF-A99233F20D27}"/>
              </a:ext>
            </a:extLst>
          </p:cNvPr>
          <p:cNvSpPr/>
          <p:nvPr/>
        </p:nvSpPr>
        <p:spPr>
          <a:xfrm rot="13500000">
            <a:off x="-1497592" y="1931273"/>
            <a:ext cx="2968459" cy="2968459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55176" y="200177"/>
            <a:ext cx="10336823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1855176" y="1005381"/>
            <a:ext cx="10336823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-2680" y="6599760"/>
            <a:ext cx="12194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578CC4C-C89F-41DA-AEF4-D180C836026D}"/>
              </a:ext>
            </a:extLst>
          </p:cNvPr>
          <p:cNvSpPr txBox="1"/>
          <p:nvPr/>
        </p:nvSpPr>
        <p:spPr>
          <a:xfrm rot="18900000">
            <a:off x="5139884" y="3127120"/>
            <a:ext cx="9603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4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5C6BDD7-DEB7-40C5-8937-A86EB212490D}"/>
              </a:ext>
            </a:extLst>
          </p:cNvPr>
          <p:cNvSpPr txBox="1"/>
          <p:nvPr/>
        </p:nvSpPr>
        <p:spPr>
          <a:xfrm rot="18900000">
            <a:off x="3763994" y="3127120"/>
            <a:ext cx="9603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4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0" name="그룹 6">
            <a:extLst>
              <a:ext uri="{FF2B5EF4-FFF2-40B4-BE49-F238E27FC236}">
                <a16:creationId xmlns:a16="http://schemas.microsoft.com/office/drawing/2014/main" id="{F9A2DE1A-502F-46E0-9BAB-5B6AD4F8FA07}"/>
              </a:ext>
            </a:extLst>
          </p:cNvPr>
          <p:cNvGrpSpPr/>
          <p:nvPr/>
        </p:nvGrpSpPr>
        <p:grpSpPr>
          <a:xfrm rot="18900000">
            <a:off x="2639008" y="4404401"/>
            <a:ext cx="2922430" cy="868932"/>
            <a:chOff x="2658056" y="4528224"/>
            <a:chExt cx="2922430" cy="868932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4B12C04-99CC-4746-A16C-8269CFACD89C}"/>
                </a:ext>
              </a:extLst>
            </p:cNvPr>
            <p:cNvSpPr txBox="1"/>
            <p:nvPr/>
          </p:nvSpPr>
          <p:spPr>
            <a:xfrm>
              <a:off x="2658057" y="4528224"/>
              <a:ext cx="292242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E721B1C-BC6F-4200-8881-6CF7ECCE1AAD}"/>
                </a:ext>
              </a:extLst>
            </p:cNvPr>
            <p:cNvSpPr txBox="1"/>
            <p:nvPr/>
          </p:nvSpPr>
          <p:spPr>
            <a:xfrm>
              <a:off x="2658056" y="4750825"/>
              <a:ext cx="291180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3" name="그룹 8">
            <a:extLst>
              <a:ext uri="{FF2B5EF4-FFF2-40B4-BE49-F238E27FC236}">
                <a16:creationId xmlns:a16="http://schemas.microsoft.com/office/drawing/2014/main" id="{D65D645D-C2BA-4B7A-B7A9-5C25B9F81F32}"/>
              </a:ext>
            </a:extLst>
          </p:cNvPr>
          <p:cNvGrpSpPr/>
          <p:nvPr/>
        </p:nvGrpSpPr>
        <p:grpSpPr>
          <a:xfrm rot="18900000">
            <a:off x="1257780" y="4404401"/>
            <a:ext cx="2922429" cy="868934"/>
            <a:chOff x="1403331" y="4528222"/>
            <a:chExt cx="2922429" cy="868934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9E64980-9671-4F5A-92DE-E8D837A82B92}"/>
                </a:ext>
              </a:extLst>
            </p:cNvPr>
            <p:cNvSpPr txBox="1"/>
            <p:nvPr/>
          </p:nvSpPr>
          <p:spPr>
            <a:xfrm>
              <a:off x="1403331" y="4528222"/>
              <a:ext cx="292242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E40D42D-F98F-4609-97DD-EE85D3E59678}"/>
                </a:ext>
              </a:extLst>
            </p:cNvPr>
            <p:cNvSpPr txBox="1"/>
            <p:nvPr/>
          </p:nvSpPr>
          <p:spPr>
            <a:xfrm>
              <a:off x="1403333" y="4750825"/>
              <a:ext cx="291180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1CFA489-791A-48B0-8792-6DFCB2094B31}"/>
              </a:ext>
            </a:extLst>
          </p:cNvPr>
          <p:cNvGrpSpPr/>
          <p:nvPr/>
        </p:nvGrpSpPr>
        <p:grpSpPr>
          <a:xfrm>
            <a:off x="7771843" y="3092876"/>
            <a:ext cx="2882659" cy="920864"/>
            <a:chOff x="803640" y="3362835"/>
            <a:chExt cx="2059657" cy="92086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CE9D5C60-4494-44B4-BB9F-400F7976EE14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6D27B3B-5AC7-4476-9208-4F1046A95FAB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EEC28BE-42E8-492C-B572-374B5E378FDE}"/>
              </a:ext>
            </a:extLst>
          </p:cNvPr>
          <p:cNvGrpSpPr/>
          <p:nvPr/>
        </p:nvGrpSpPr>
        <p:grpSpPr>
          <a:xfrm>
            <a:off x="7292562" y="4195782"/>
            <a:ext cx="3361942" cy="920864"/>
            <a:chOff x="803640" y="3362835"/>
            <a:chExt cx="2059657" cy="920864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C156DF1-D8F8-48E1-AD1C-B8E682605E4C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5F76ADC-09BF-4E77-887E-584399AEDDD7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BC28064-BC3C-405A-9949-646EDE60B070}"/>
              </a:ext>
            </a:extLst>
          </p:cNvPr>
          <p:cNvGrpSpPr/>
          <p:nvPr/>
        </p:nvGrpSpPr>
        <p:grpSpPr>
          <a:xfrm>
            <a:off x="6190416" y="5298688"/>
            <a:ext cx="4464086" cy="920864"/>
            <a:chOff x="803640" y="3362835"/>
            <a:chExt cx="2059657" cy="920864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2C9D0E0-634A-4A6B-B634-520B21FF3B69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AF9A294-E201-46D1-BC5A-C3CBCB49F67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38B0AD85-543F-425F-8D34-2A1AFE3E6EF6}"/>
              </a:ext>
            </a:extLst>
          </p:cNvPr>
          <p:cNvSpPr txBox="1"/>
          <p:nvPr/>
        </p:nvSpPr>
        <p:spPr>
          <a:xfrm>
            <a:off x="7353575" y="1888658"/>
            <a:ext cx="3941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9F605E5-81DE-4CB0-B98D-A41F6140D948}"/>
              </a:ext>
            </a:extLst>
          </p:cNvPr>
          <p:cNvSpPr txBox="1"/>
          <p:nvPr/>
        </p:nvSpPr>
        <p:spPr>
          <a:xfrm rot="18900000">
            <a:off x="2341727" y="3127120"/>
            <a:ext cx="9603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4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7" name="그룹 7">
            <a:extLst>
              <a:ext uri="{FF2B5EF4-FFF2-40B4-BE49-F238E27FC236}">
                <a16:creationId xmlns:a16="http://schemas.microsoft.com/office/drawing/2014/main" id="{E599FF28-E394-4FAC-BB93-1A184444D808}"/>
              </a:ext>
            </a:extLst>
          </p:cNvPr>
          <p:cNvGrpSpPr/>
          <p:nvPr/>
        </p:nvGrpSpPr>
        <p:grpSpPr>
          <a:xfrm rot="18900000">
            <a:off x="-123445" y="4404401"/>
            <a:ext cx="2922431" cy="868932"/>
            <a:chOff x="-104396" y="4528224"/>
            <a:chExt cx="2922431" cy="868932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E199E21-3263-4174-B910-553575788157}"/>
                </a:ext>
              </a:extLst>
            </p:cNvPr>
            <p:cNvSpPr txBox="1"/>
            <p:nvPr/>
          </p:nvSpPr>
          <p:spPr>
            <a:xfrm>
              <a:off x="-104396" y="4528224"/>
              <a:ext cx="292242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58AA300-0B90-4429-A4B6-B719679F440B}"/>
                </a:ext>
              </a:extLst>
            </p:cNvPr>
            <p:cNvSpPr txBox="1"/>
            <p:nvPr/>
          </p:nvSpPr>
          <p:spPr>
            <a:xfrm>
              <a:off x="-93768" y="4750825"/>
              <a:ext cx="291180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sp>
        <p:nvSpPr>
          <p:cNvPr id="50" name="Block Arc 14">
            <a:extLst>
              <a:ext uri="{FF2B5EF4-FFF2-40B4-BE49-F238E27FC236}">
                <a16:creationId xmlns:a16="http://schemas.microsoft.com/office/drawing/2014/main" id="{FC5935BB-0F27-4C94-AA4A-EFAD93D0E6A1}"/>
              </a:ext>
            </a:extLst>
          </p:cNvPr>
          <p:cNvSpPr/>
          <p:nvPr/>
        </p:nvSpPr>
        <p:spPr>
          <a:xfrm rot="16200000">
            <a:off x="713013" y="3063588"/>
            <a:ext cx="703364" cy="703827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1" name="Parallelogram 15">
            <a:extLst>
              <a:ext uri="{FF2B5EF4-FFF2-40B4-BE49-F238E27FC236}">
                <a16:creationId xmlns:a16="http://schemas.microsoft.com/office/drawing/2014/main" id="{077D2AB3-0902-44EA-A582-481135D47B62}"/>
              </a:ext>
            </a:extLst>
          </p:cNvPr>
          <p:cNvSpPr/>
          <p:nvPr/>
        </p:nvSpPr>
        <p:spPr>
          <a:xfrm flipH="1">
            <a:off x="10942116" y="3455372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2" name="Chord 15">
            <a:extLst>
              <a:ext uri="{FF2B5EF4-FFF2-40B4-BE49-F238E27FC236}">
                <a16:creationId xmlns:a16="http://schemas.microsoft.com/office/drawing/2014/main" id="{DA73BF08-7DAD-4647-BACB-C390A795A319}"/>
              </a:ext>
            </a:extLst>
          </p:cNvPr>
          <p:cNvSpPr/>
          <p:nvPr/>
        </p:nvSpPr>
        <p:spPr>
          <a:xfrm>
            <a:off x="11043000" y="4412510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5" name="Rectangle 16">
            <a:extLst>
              <a:ext uri="{FF2B5EF4-FFF2-40B4-BE49-F238E27FC236}">
                <a16:creationId xmlns:a16="http://schemas.microsoft.com/office/drawing/2014/main" id="{26F4E6D0-E7E3-495D-86EC-106468CA8D63}"/>
              </a:ext>
            </a:extLst>
          </p:cNvPr>
          <p:cNvSpPr/>
          <p:nvPr/>
        </p:nvSpPr>
        <p:spPr>
          <a:xfrm>
            <a:off x="10948892" y="5637366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185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2019-04-25T06:16:01Z</dcterms:modified>
</cp:coreProperties>
</file>