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7" name="Freeform 4">
            <a:extLst>
              <a:ext uri="{FF2B5EF4-FFF2-40B4-BE49-F238E27FC236}">
                <a16:creationId xmlns:a16="http://schemas.microsoft.com/office/drawing/2014/main" id="{D13F1B9E-7CBC-4A54-8863-AFD7AC520852}"/>
              </a:ext>
            </a:extLst>
          </p:cNvPr>
          <p:cNvSpPr/>
          <p:nvPr/>
        </p:nvSpPr>
        <p:spPr>
          <a:xfrm>
            <a:off x="6923338" y="3541331"/>
            <a:ext cx="3985962" cy="2898743"/>
          </a:xfrm>
          <a:custGeom>
            <a:avLst/>
            <a:gdLst>
              <a:gd name="connsiteX0" fmla="*/ 2186646 w 4678328"/>
              <a:gd name="connsiteY0" fmla="*/ 1274686 h 3401291"/>
              <a:gd name="connsiteX1" fmla="*/ 2336664 w 4678328"/>
              <a:gd name="connsiteY1" fmla="*/ 2146224 h 3401291"/>
              <a:gd name="connsiteX2" fmla="*/ 2393814 w 4678328"/>
              <a:gd name="connsiteY2" fmla="*/ 1929530 h 3401291"/>
              <a:gd name="connsiteX3" fmla="*/ 2474777 w 4678328"/>
              <a:gd name="connsiteY3" fmla="*/ 1710455 h 3401291"/>
              <a:gd name="connsiteX4" fmla="*/ 2346189 w 4678328"/>
              <a:gd name="connsiteY4" fmla="*/ 1579486 h 3401291"/>
              <a:gd name="connsiteX5" fmla="*/ 2396196 w 4678328"/>
              <a:gd name="connsiteY5" fmla="*/ 1527099 h 3401291"/>
              <a:gd name="connsiteX6" fmla="*/ 2186646 w 4678328"/>
              <a:gd name="connsiteY6" fmla="*/ 1274686 h 3401291"/>
              <a:gd name="connsiteX7" fmla="*/ 2784341 w 4678328"/>
              <a:gd name="connsiteY7" fmla="*/ 1174674 h 3401291"/>
              <a:gd name="connsiteX8" fmla="*/ 2570029 w 4678328"/>
              <a:gd name="connsiteY8" fmla="*/ 1512811 h 3401291"/>
              <a:gd name="connsiteX9" fmla="*/ 2627179 w 4678328"/>
              <a:gd name="connsiteY9" fmla="*/ 1555674 h 3401291"/>
              <a:gd name="connsiteX10" fmla="*/ 2581935 w 4678328"/>
              <a:gd name="connsiteY10" fmla="*/ 1698549 h 3401291"/>
              <a:gd name="connsiteX11" fmla="*/ 2655754 w 4678328"/>
              <a:gd name="connsiteY11" fmla="*/ 1881905 h 3401291"/>
              <a:gd name="connsiteX12" fmla="*/ 2667660 w 4678328"/>
              <a:gd name="connsiteY12" fmla="*/ 2248617 h 3401291"/>
              <a:gd name="connsiteX13" fmla="*/ 2784341 w 4678328"/>
              <a:gd name="connsiteY13" fmla="*/ 1174674 h 3401291"/>
              <a:gd name="connsiteX14" fmla="*/ 2443355 w 4678328"/>
              <a:gd name="connsiteY14" fmla="*/ 0 h 3401291"/>
              <a:gd name="connsiteX15" fmla="*/ 2829442 w 4678328"/>
              <a:gd name="connsiteY15" fmla="*/ 262774 h 3401291"/>
              <a:gd name="connsiteX16" fmla="*/ 2878765 w 4678328"/>
              <a:gd name="connsiteY16" fmla="*/ 644457 h 3401291"/>
              <a:gd name="connsiteX17" fmla="*/ 2830455 w 4678328"/>
              <a:gd name="connsiteY17" fmla="*/ 854031 h 3401291"/>
              <a:gd name="connsiteX18" fmla="*/ 2788464 w 4678328"/>
              <a:gd name="connsiteY18" fmla="*/ 922945 h 3401291"/>
              <a:gd name="connsiteX19" fmla="*/ 2757485 w 4678328"/>
              <a:gd name="connsiteY19" fmla="*/ 1098074 h 3401291"/>
              <a:gd name="connsiteX20" fmla="*/ 2960953 w 4678328"/>
              <a:gd name="connsiteY20" fmla="*/ 1273909 h 3401291"/>
              <a:gd name="connsiteX21" fmla="*/ 3155602 w 4678328"/>
              <a:gd name="connsiteY21" fmla="*/ 1337283 h 3401291"/>
              <a:gd name="connsiteX22" fmla="*/ 3504160 w 4678328"/>
              <a:gd name="connsiteY22" fmla="*/ 1436872 h 3401291"/>
              <a:gd name="connsiteX23" fmla="*/ 3703337 w 4678328"/>
              <a:gd name="connsiteY23" fmla="*/ 1658681 h 3401291"/>
              <a:gd name="connsiteX24" fmla="*/ 3755300 w 4678328"/>
              <a:gd name="connsiteY24" fmla="*/ 1870260 h 3401291"/>
              <a:gd name="connsiteX25" fmla="*/ 3857246 w 4678328"/>
              <a:gd name="connsiteY25" fmla="*/ 2197363 h 3401291"/>
              <a:gd name="connsiteX26" fmla="*/ 3912509 w 4678328"/>
              <a:gd name="connsiteY26" fmla="*/ 2546393 h 3401291"/>
              <a:gd name="connsiteX27" fmla="*/ 4032115 w 4678328"/>
              <a:gd name="connsiteY27" fmla="*/ 2715791 h 3401291"/>
              <a:gd name="connsiteX28" fmla="*/ 4293462 w 4678328"/>
              <a:gd name="connsiteY28" fmla="*/ 2597154 h 3401291"/>
              <a:gd name="connsiteX29" fmla="*/ 4378999 w 4678328"/>
              <a:gd name="connsiteY29" fmla="*/ 2353417 h 3401291"/>
              <a:gd name="connsiteX30" fmla="*/ 4540311 w 4678328"/>
              <a:gd name="connsiteY30" fmla="*/ 2071557 h 3401291"/>
              <a:gd name="connsiteX31" fmla="*/ 4554362 w 4678328"/>
              <a:gd name="connsiteY31" fmla="*/ 2270262 h 3401291"/>
              <a:gd name="connsiteX32" fmla="*/ 4659208 w 4678328"/>
              <a:gd name="connsiteY32" fmla="*/ 2297894 h 3401291"/>
              <a:gd name="connsiteX33" fmla="*/ 4640370 w 4678328"/>
              <a:gd name="connsiteY33" fmla="*/ 2455386 h 3401291"/>
              <a:gd name="connsiteX34" fmla="*/ 4634901 w 4678328"/>
              <a:gd name="connsiteY34" fmla="*/ 2541630 h 3401291"/>
              <a:gd name="connsiteX35" fmla="*/ 4535549 w 4678328"/>
              <a:gd name="connsiteY35" fmla="*/ 2780368 h 3401291"/>
              <a:gd name="connsiteX36" fmla="*/ 4489809 w 4678328"/>
              <a:gd name="connsiteY36" fmla="*/ 3177283 h 3401291"/>
              <a:gd name="connsiteX37" fmla="*/ 4232964 w 4678328"/>
              <a:gd name="connsiteY37" fmla="*/ 3315466 h 3401291"/>
              <a:gd name="connsiteX38" fmla="*/ 3818438 w 4678328"/>
              <a:gd name="connsiteY38" fmla="*/ 3394071 h 3401291"/>
              <a:gd name="connsiteX39" fmla="*/ 3605871 w 4678328"/>
              <a:gd name="connsiteY39" fmla="*/ 3291606 h 3401291"/>
              <a:gd name="connsiteX40" fmla="*/ 3481527 w 4678328"/>
              <a:gd name="connsiteY40" fmla="*/ 3188717 h 3401291"/>
              <a:gd name="connsiteX41" fmla="*/ 3464858 w 4678328"/>
              <a:gd name="connsiteY41" fmla="*/ 3381692 h 3401291"/>
              <a:gd name="connsiteX42" fmla="*/ 1512398 w 4678328"/>
              <a:gd name="connsiteY42" fmla="*/ 3377166 h 3401291"/>
              <a:gd name="connsiteX43" fmla="*/ 1503345 w 4678328"/>
              <a:gd name="connsiteY43" fmla="*/ 3169902 h 3401291"/>
              <a:gd name="connsiteX44" fmla="*/ 1179353 w 4678328"/>
              <a:gd name="connsiteY44" fmla="*/ 3278781 h 3401291"/>
              <a:gd name="connsiteX45" fmla="*/ 734673 w 4678328"/>
              <a:gd name="connsiteY45" fmla="*/ 3204182 h 3401291"/>
              <a:gd name="connsiteX46" fmla="*/ 586446 w 4678328"/>
              <a:gd name="connsiteY46" fmla="*/ 3134443 h 3401291"/>
              <a:gd name="connsiteX47" fmla="*/ 443618 w 4678328"/>
              <a:gd name="connsiteY47" fmla="*/ 3073168 h 3401291"/>
              <a:gd name="connsiteX48" fmla="*/ 432655 w 4678328"/>
              <a:gd name="connsiteY48" fmla="*/ 2752500 h 3401291"/>
              <a:gd name="connsiteX49" fmla="*/ 208699 w 4678328"/>
              <a:gd name="connsiteY49" fmla="*/ 2577608 h 3401291"/>
              <a:gd name="connsiteX50" fmla="*/ 116962 w 4678328"/>
              <a:gd name="connsiteY50" fmla="*/ 2489196 h 3401291"/>
              <a:gd name="connsiteX51" fmla="*/ 64952 w 4678328"/>
              <a:gd name="connsiteY51" fmla="*/ 2374824 h 3401291"/>
              <a:gd name="connsiteX52" fmla="*/ 27630 w 4678328"/>
              <a:gd name="connsiteY52" fmla="*/ 2221670 h 3401291"/>
              <a:gd name="connsiteX53" fmla="*/ 11669 w 4678328"/>
              <a:gd name="connsiteY53" fmla="*/ 2114915 h 3401291"/>
              <a:gd name="connsiteX54" fmla="*/ 303054 w 4678328"/>
              <a:gd name="connsiteY54" fmla="*/ 2227376 h 3401291"/>
              <a:gd name="connsiteX55" fmla="*/ 323070 w 4678328"/>
              <a:gd name="connsiteY55" fmla="*/ 1924085 h 3401291"/>
              <a:gd name="connsiteX56" fmla="*/ 503904 w 4678328"/>
              <a:gd name="connsiteY56" fmla="*/ 2297187 h 3401291"/>
              <a:gd name="connsiteX57" fmla="*/ 578690 w 4678328"/>
              <a:gd name="connsiteY57" fmla="*/ 2494689 h 3401291"/>
              <a:gd name="connsiteX58" fmla="*/ 891247 w 4678328"/>
              <a:gd name="connsiteY58" fmla="*/ 2641524 h 3401291"/>
              <a:gd name="connsiteX59" fmla="*/ 1102163 w 4678328"/>
              <a:gd name="connsiteY59" fmla="*/ 2655034 h 3401291"/>
              <a:gd name="connsiteX60" fmla="*/ 1171927 w 4678328"/>
              <a:gd name="connsiteY60" fmla="*/ 2481604 h 3401291"/>
              <a:gd name="connsiteX61" fmla="*/ 1344201 w 4678328"/>
              <a:gd name="connsiteY61" fmla="*/ 2194982 h 3401291"/>
              <a:gd name="connsiteX62" fmla="*/ 1326072 w 4678328"/>
              <a:gd name="connsiteY62" fmla="*/ 2079691 h 3401291"/>
              <a:gd name="connsiteX63" fmla="*/ 1516430 w 4678328"/>
              <a:gd name="connsiteY63" fmla="*/ 1580549 h 3401291"/>
              <a:gd name="connsiteX64" fmla="*/ 2014889 w 4678328"/>
              <a:gd name="connsiteY64" fmla="*/ 1373497 h 3401291"/>
              <a:gd name="connsiteX65" fmla="*/ 2161396 w 4678328"/>
              <a:gd name="connsiteY65" fmla="*/ 1188397 h 3401291"/>
              <a:gd name="connsiteX66" fmla="*/ 2128270 w 4678328"/>
              <a:gd name="connsiteY66" fmla="*/ 939638 h 3401291"/>
              <a:gd name="connsiteX67" fmla="*/ 2050844 w 4678328"/>
              <a:gd name="connsiteY67" fmla="*/ 872939 h 3401291"/>
              <a:gd name="connsiteX68" fmla="*/ 2014865 w 4678328"/>
              <a:gd name="connsiteY68" fmla="*/ 599426 h 3401291"/>
              <a:gd name="connsiteX69" fmla="*/ 2443355 w 4678328"/>
              <a:gd name="connsiteY69" fmla="*/ 0 h 3401291"/>
              <a:gd name="connsiteX0" fmla="*/ 2186646 w 4678328"/>
              <a:gd name="connsiteY0" fmla="*/ 1275654 h 3402259"/>
              <a:gd name="connsiteX1" fmla="*/ 2336664 w 4678328"/>
              <a:gd name="connsiteY1" fmla="*/ 2147192 h 3402259"/>
              <a:gd name="connsiteX2" fmla="*/ 2393814 w 4678328"/>
              <a:gd name="connsiteY2" fmla="*/ 1930498 h 3402259"/>
              <a:gd name="connsiteX3" fmla="*/ 2474777 w 4678328"/>
              <a:gd name="connsiteY3" fmla="*/ 1711423 h 3402259"/>
              <a:gd name="connsiteX4" fmla="*/ 2346189 w 4678328"/>
              <a:gd name="connsiteY4" fmla="*/ 1580454 h 3402259"/>
              <a:gd name="connsiteX5" fmla="*/ 2396196 w 4678328"/>
              <a:gd name="connsiteY5" fmla="*/ 1528067 h 3402259"/>
              <a:gd name="connsiteX6" fmla="*/ 2186646 w 4678328"/>
              <a:gd name="connsiteY6" fmla="*/ 1275654 h 3402259"/>
              <a:gd name="connsiteX7" fmla="*/ 2784341 w 4678328"/>
              <a:gd name="connsiteY7" fmla="*/ 1175642 h 3402259"/>
              <a:gd name="connsiteX8" fmla="*/ 2570029 w 4678328"/>
              <a:gd name="connsiteY8" fmla="*/ 1513779 h 3402259"/>
              <a:gd name="connsiteX9" fmla="*/ 2627179 w 4678328"/>
              <a:gd name="connsiteY9" fmla="*/ 1556642 h 3402259"/>
              <a:gd name="connsiteX10" fmla="*/ 2581935 w 4678328"/>
              <a:gd name="connsiteY10" fmla="*/ 1699517 h 3402259"/>
              <a:gd name="connsiteX11" fmla="*/ 2655754 w 4678328"/>
              <a:gd name="connsiteY11" fmla="*/ 1882873 h 3402259"/>
              <a:gd name="connsiteX12" fmla="*/ 2667660 w 4678328"/>
              <a:gd name="connsiteY12" fmla="*/ 2249585 h 3402259"/>
              <a:gd name="connsiteX13" fmla="*/ 2784341 w 4678328"/>
              <a:gd name="connsiteY13" fmla="*/ 1175642 h 3402259"/>
              <a:gd name="connsiteX14" fmla="*/ 2443355 w 4678328"/>
              <a:gd name="connsiteY14" fmla="*/ 968 h 3402259"/>
              <a:gd name="connsiteX15" fmla="*/ 2829442 w 4678328"/>
              <a:gd name="connsiteY15" fmla="*/ 263742 h 3402259"/>
              <a:gd name="connsiteX16" fmla="*/ 2878765 w 4678328"/>
              <a:gd name="connsiteY16" fmla="*/ 645425 h 3402259"/>
              <a:gd name="connsiteX17" fmla="*/ 2830455 w 4678328"/>
              <a:gd name="connsiteY17" fmla="*/ 854999 h 3402259"/>
              <a:gd name="connsiteX18" fmla="*/ 2788464 w 4678328"/>
              <a:gd name="connsiteY18" fmla="*/ 923913 h 3402259"/>
              <a:gd name="connsiteX19" fmla="*/ 2757485 w 4678328"/>
              <a:gd name="connsiteY19" fmla="*/ 1099042 h 3402259"/>
              <a:gd name="connsiteX20" fmla="*/ 2960953 w 4678328"/>
              <a:gd name="connsiteY20" fmla="*/ 1274877 h 3402259"/>
              <a:gd name="connsiteX21" fmla="*/ 3155602 w 4678328"/>
              <a:gd name="connsiteY21" fmla="*/ 1338251 h 3402259"/>
              <a:gd name="connsiteX22" fmla="*/ 3504160 w 4678328"/>
              <a:gd name="connsiteY22" fmla="*/ 1437840 h 3402259"/>
              <a:gd name="connsiteX23" fmla="*/ 3703337 w 4678328"/>
              <a:gd name="connsiteY23" fmla="*/ 1659649 h 3402259"/>
              <a:gd name="connsiteX24" fmla="*/ 3755300 w 4678328"/>
              <a:gd name="connsiteY24" fmla="*/ 1871228 h 3402259"/>
              <a:gd name="connsiteX25" fmla="*/ 3857246 w 4678328"/>
              <a:gd name="connsiteY25" fmla="*/ 2198331 h 3402259"/>
              <a:gd name="connsiteX26" fmla="*/ 3912509 w 4678328"/>
              <a:gd name="connsiteY26" fmla="*/ 2547361 h 3402259"/>
              <a:gd name="connsiteX27" fmla="*/ 4032115 w 4678328"/>
              <a:gd name="connsiteY27" fmla="*/ 2716759 h 3402259"/>
              <a:gd name="connsiteX28" fmla="*/ 4293462 w 4678328"/>
              <a:gd name="connsiteY28" fmla="*/ 2598122 h 3402259"/>
              <a:gd name="connsiteX29" fmla="*/ 4378999 w 4678328"/>
              <a:gd name="connsiteY29" fmla="*/ 2354385 h 3402259"/>
              <a:gd name="connsiteX30" fmla="*/ 4540311 w 4678328"/>
              <a:gd name="connsiteY30" fmla="*/ 2072525 h 3402259"/>
              <a:gd name="connsiteX31" fmla="*/ 4554362 w 4678328"/>
              <a:gd name="connsiteY31" fmla="*/ 2271230 h 3402259"/>
              <a:gd name="connsiteX32" fmla="*/ 4659208 w 4678328"/>
              <a:gd name="connsiteY32" fmla="*/ 2298862 h 3402259"/>
              <a:gd name="connsiteX33" fmla="*/ 4640370 w 4678328"/>
              <a:gd name="connsiteY33" fmla="*/ 2456354 h 3402259"/>
              <a:gd name="connsiteX34" fmla="*/ 4634901 w 4678328"/>
              <a:gd name="connsiteY34" fmla="*/ 2542598 h 3402259"/>
              <a:gd name="connsiteX35" fmla="*/ 4535549 w 4678328"/>
              <a:gd name="connsiteY35" fmla="*/ 2781336 h 3402259"/>
              <a:gd name="connsiteX36" fmla="*/ 4489809 w 4678328"/>
              <a:gd name="connsiteY36" fmla="*/ 3178251 h 3402259"/>
              <a:gd name="connsiteX37" fmla="*/ 4232964 w 4678328"/>
              <a:gd name="connsiteY37" fmla="*/ 3316434 h 3402259"/>
              <a:gd name="connsiteX38" fmla="*/ 3818438 w 4678328"/>
              <a:gd name="connsiteY38" fmla="*/ 3395039 h 3402259"/>
              <a:gd name="connsiteX39" fmla="*/ 3605871 w 4678328"/>
              <a:gd name="connsiteY39" fmla="*/ 3292574 h 3402259"/>
              <a:gd name="connsiteX40" fmla="*/ 3481527 w 4678328"/>
              <a:gd name="connsiteY40" fmla="*/ 3189685 h 3402259"/>
              <a:gd name="connsiteX41" fmla="*/ 3464858 w 4678328"/>
              <a:gd name="connsiteY41" fmla="*/ 3382660 h 3402259"/>
              <a:gd name="connsiteX42" fmla="*/ 1512398 w 4678328"/>
              <a:gd name="connsiteY42" fmla="*/ 3378134 h 3402259"/>
              <a:gd name="connsiteX43" fmla="*/ 1503345 w 4678328"/>
              <a:gd name="connsiteY43" fmla="*/ 3170870 h 3402259"/>
              <a:gd name="connsiteX44" fmla="*/ 1179353 w 4678328"/>
              <a:gd name="connsiteY44" fmla="*/ 3279749 h 3402259"/>
              <a:gd name="connsiteX45" fmla="*/ 734673 w 4678328"/>
              <a:gd name="connsiteY45" fmla="*/ 3205150 h 3402259"/>
              <a:gd name="connsiteX46" fmla="*/ 586446 w 4678328"/>
              <a:gd name="connsiteY46" fmla="*/ 3135411 h 3402259"/>
              <a:gd name="connsiteX47" fmla="*/ 443618 w 4678328"/>
              <a:gd name="connsiteY47" fmla="*/ 3074136 h 3402259"/>
              <a:gd name="connsiteX48" fmla="*/ 432655 w 4678328"/>
              <a:gd name="connsiteY48" fmla="*/ 2753468 h 3402259"/>
              <a:gd name="connsiteX49" fmla="*/ 208699 w 4678328"/>
              <a:gd name="connsiteY49" fmla="*/ 2578576 h 3402259"/>
              <a:gd name="connsiteX50" fmla="*/ 116962 w 4678328"/>
              <a:gd name="connsiteY50" fmla="*/ 2490164 h 3402259"/>
              <a:gd name="connsiteX51" fmla="*/ 64952 w 4678328"/>
              <a:gd name="connsiteY51" fmla="*/ 2375792 h 3402259"/>
              <a:gd name="connsiteX52" fmla="*/ 27630 w 4678328"/>
              <a:gd name="connsiteY52" fmla="*/ 2222638 h 3402259"/>
              <a:gd name="connsiteX53" fmla="*/ 11669 w 4678328"/>
              <a:gd name="connsiteY53" fmla="*/ 2115883 h 3402259"/>
              <a:gd name="connsiteX54" fmla="*/ 303054 w 4678328"/>
              <a:gd name="connsiteY54" fmla="*/ 2228344 h 3402259"/>
              <a:gd name="connsiteX55" fmla="*/ 323070 w 4678328"/>
              <a:gd name="connsiteY55" fmla="*/ 1925053 h 3402259"/>
              <a:gd name="connsiteX56" fmla="*/ 503904 w 4678328"/>
              <a:gd name="connsiteY56" fmla="*/ 2298155 h 3402259"/>
              <a:gd name="connsiteX57" fmla="*/ 578690 w 4678328"/>
              <a:gd name="connsiteY57" fmla="*/ 2495657 h 3402259"/>
              <a:gd name="connsiteX58" fmla="*/ 891247 w 4678328"/>
              <a:gd name="connsiteY58" fmla="*/ 2642492 h 3402259"/>
              <a:gd name="connsiteX59" fmla="*/ 1102163 w 4678328"/>
              <a:gd name="connsiteY59" fmla="*/ 2656002 h 3402259"/>
              <a:gd name="connsiteX60" fmla="*/ 1171927 w 4678328"/>
              <a:gd name="connsiteY60" fmla="*/ 2482572 h 3402259"/>
              <a:gd name="connsiteX61" fmla="*/ 1344201 w 4678328"/>
              <a:gd name="connsiteY61" fmla="*/ 2195950 h 3402259"/>
              <a:gd name="connsiteX62" fmla="*/ 1326072 w 4678328"/>
              <a:gd name="connsiteY62" fmla="*/ 2080659 h 3402259"/>
              <a:gd name="connsiteX63" fmla="*/ 1516430 w 4678328"/>
              <a:gd name="connsiteY63" fmla="*/ 1581517 h 3402259"/>
              <a:gd name="connsiteX64" fmla="*/ 2014889 w 4678328"/>
              <a:gd name="connsiteY64" fmla="*/ 1374465 h 3402259"/>
              <a:gd name="connsiteX65" fmla="*/ 2161396 w 4678328"/>
              <a:gd name="connsiteY65" fmla="*/ 1189365 h 3402259"/>
              <a:gd name="connsiteX66" fmla="*/ 2128270 w 4678328"/>
              <a:gd name="connsiteY66" fmla="*/ 940606 h 3402259"/>
              <a:gd name="connsiteX67" fmla="*/ 2050844 w 4678328"/>
              <a:gd name="connsiteY67" fmla="*/ 873907 h 3402259"/>
              <a:gd name="connsiteX68" fmla="*/ 2014865 w 4678328"/>
              <a:gd name="connsiteY68" fmla="*/ 600394 h 3402259"/>
              <a:gd name="connsiteX69" fmla="*/ 2443355 w 4678328"/>
              <a:gd name="connsiteY69" fmla="*/ 968 h 3402259"/>
              <a:gd name="connsiteX0" fmla="*/ 2186646 w 4678328"/>
              <a:gd name="connsiteY0" fmla="*/ 1275654 h 3402259"/>
              <a:gd name="connsiteX1" fmla="*/ 2336664 w 4678328"/>
              <a:gd name="connsiteY1" fmla="*/ 2147192 h 3402259"/>
              <a:gd name="connsiteX2" fmla="*/ 2393814 w 4678328"/>
              <a:gd name="connsiteY2" fmla="*/ 1930498 h 3402259"/>
              <a:gd name="connsiteX3" fmla="*/ 2474777 w 4678328"/>
              <a:gd name="connsiteY3" fmla="*/ 1711423 h 3402259"/>
              <a:gd name="connsiteX4" fmla="*/ 2346189 w 4678328"/>
              <a:gd name="connsiteY4" fmla="*/ 1580454 h 3402259"/>
              <a:gd name="connsiteX5" fmla="*/ 2396196 w 4678328"/>
              <a:gd name="connsiteY5" fmla="*/ 1528067 h 3402259"/>
              <a:gd name="connsiteX6" fmla="*/ 2186646 w 4678328"/>
              <a:gd name="connsiteY6" fmla="*/ 1275654 h 3402259"/>
              <a:gd name="connsiteX7" fmla="*/ 2784341 w 4678328"/>
              <a:gd name="connsiteY7" fmla="*/ 1175642 h 3402259"/>
              <a:gd name="connsiteX8" fmla="*/ 2570029 w 4678328"/>
              <a:gd name="connsiteY8" fmla="*/ 1513779 h 3402259"/>
              <a:gd name="connsiteX9" fmla="*/ 2627179 w 4678328"/>
              <a:gd name="connsiteY9" fmla="*/ 1556642 h 3402259"/>
              <a:gd name="connsiteX10" fmla="*/ 2581935 w 4678328"/>
              <a:gd name="connsiteY10" fmla="*/ 1699517 h 3402259"/>
              <a:gd name="connsiteX11" fmla="*/ 2655754 w 4678328"/>
              <a:gd name="connsiteY11" fmla="*/ 1882873 h 3402259"/>
              <a:gd name="connsiteX12" fmla="*/ 2667660 w 4678328"/>
              <a:gd name="connsiteY12" fmla="*/ 2249585 h 3402259"/>
              <a:gd name="connsiteX13" fmla="*/ 2784341 w 4678328"/>
              <a:gd name="connsiteY13" fmla="*/ 1175642 h 3402259"/>
              <a:gd name="connsiteX14" fmla="*/ 2443355 w 4678328"/>
              <a:gd name="connsiteY14" fmla="*/ 968 h 3402259"/>
              <a:gd name="connsiteX15" fmla="*/ 2829442 w 4678328"/>
              <a:gd name="connsiteY15" fmla="*/ 263742 h 3402259"/>
              <a:gd name="connsiteX16" fmla="*/ 2878765 w 4678328"/>
              <a:gd name="connsiteY16" fmla="*/ 645425 h 3402259"/>
              <a:gd name="connsiteX17" fmla="*/ 2830455 w 4678328"/>
              <a:gd name="connsiteY17" fmla="*/ 854999 h 3402259"/>
              <a:gd name="connsiteX18" fmla="*/ 2788464 w 4678328"/>
              <a:gd name="connsiteY18" fmla="*/ 923913 h 3402259"/>
              <a:gd name="connsiteX19" fmla="*/ 2757485 w 4678328"/>
              <a:gd name="connsiteY19" fmla="*/ 1099042 h 3402259"/>
              <a:gd name="connsiteX20" fmla="*/ 2960953 w 4678328"/>
              <a:gd name="connsiteY20" fmla="*/ 1274877 h 3402259"/>
              <a:gd name="connsiteX21" fmla="*/ 3155602 w 4678328"/>
              <a:gd name="connsiteY21" fmla="*/ 1338251 h 3402259"/>
              <a:gd name="connsiteX22" fmla="*/ 3504160 w 4678328"/>
              <a:gd name="connsiteY22" fmla="*/ 1437840 h 3402259"/>
              <a:gd name="connsiteX23" fmla="*/ 3703337 w 4678328"/>
              <a:gd name="connsiteY23" fmla="*/ 1659649 h 3402259"/>
              <a:gd name="connsiteX24" fmla="*/ 3755300 w 4678328"/>
              <a:gd name="connsiteY24" fmla="*/ 1871228 h 3402259"/>
              <a:gd name="connsiteX25" fmla="*/ 3857246 w 4678328"/>
              <a:gd name="connsiteY25" fmla="*/ 2198331 h 3402259"/>
              <a:gd name="connsiteX26" fmla="*/ 3912509 w 4678328"/>
              <a:gd name="connsiteY26" fmla="*/ 2547361 h 3402259"/>
              <a:gd name="connsiteX27" fmla="*/ 4032115 w 4678328"/>
              <a:gd name="connsiteY27" fmla="*/ 2716759 h 3402259"/>
              <a:gd name="connsiteX28" fmla="*/ 4293462 w 4678328"/>
              <a:gd name="connsiteY28" fmla="*/ 2598122 h 3402259"/>
              <a:gd name="connsiteX29" fmla="*/ 4378999 w 4678328"/>
              <a:gd name="connsiteY29" fmla="*/ 2354385 h 3402259"/>
              <a:gd name="connsiteX30" fmla="*/ 4540311 w 4678328"/>
              <a:gd name="connsiteY30" fmla="*/ 2072525 h 3402259"/>
              <a:gd name="connsiteX31" fmla="*/ 4554362 w 4678328"/>
              <a:gd name="connsiteY31" fmla="*/ 2271230 h 3402259"/>
              <a:gd name="connsiteX32" fmla="*/ 4659208 w 4678328"/>
              <a:gd name="connsiteY32" fmla="*/ 2298862 h 3402259"/>
              <a:gd name="connsiteX33" fmla="*/ 4640370 w 4678328"/>
              <a:gd name="connsiteY33" fmla="*/ 2456354 h 3402259"/>
              <a:gd name="connsiteX34" fmla="*/ 4634901 w 4678328"/>
              <a:gd name="connsiteY34" fmla="*/ 2542598 h 3402259"/>
              <a:gd name="connsiteX35" fmla="*/ 4535549 w 4678328"/>
              <a:gd name="connsiteY35" fmla="*/ 2781336 h 3402259"/>
              <a:gd name="connsiteX36" fmla="*/ 4489809 w 4678328"/>
              <a:gd name="connsiteY36" fmla="*/ 3178251 h 3402259"/>
              <a:gd name="connsiteX37" fmla="*/ 4232964 w 4678328"/>
              <a:gd name="connsiteY37" fmla="*/ 3316434 h 3402259"/>
              <a:gd name="connsiteX38" fmla="*/ 3818438 w 4678328"/>
              <a:gd name="connsiteY38" fmla="*/ 3395039 h 3402259"/>
              <a:gd name="connsiteX39" fmla="*/ 3605871 w 4678328"/>
              <a:gd name="connsiteY39" fmla="*/ 3292574 h 3402259"/>
              <a:gd name="connsiteX40" fmla="*/ 3481527 w 4678328"/>
              <a:gd name="connsiteY40" fmla="*/ 3189685 h 3402259"/>
              <a:gd name="connsiteX41" fmla="*/ 3464858 w 4678328"/>
              <a:gd name="connsiteY41" fmla="*/ 3382660 h 3402259"/>
              <a:gd name="connsiteX42" fmla="*/ 1512398 w 4678328"/>
              <a:gd name="connsiteY42" fmla="*/ 3378134 h 3402259"/>
              <a:gd name="connsiteX43" fmla="*/ 1503345 w 4678328"/>
              <a:gd name="connsiteY43" fmla="*/ 3170870 h 3402259"/>
              <a:gd name="connsiteX44" fmla="*/ 1179353 w 4678328"/>
              <a:gd name="connsiteY44" fmla="*/ 3279749 h 3402259"/>
              <a:gd name="connsiteX45" fmla="*/ 734673 w 4678328"/>
              <a:gd name="connsiteY45" fmla="*/ 3205150 h 3402259"/>
              <a:gd name="connsiteX46" fmla="*/ 586446 w 4678328"/>
              <a:gd name="connsiteY46" fmla="*/ 3135411 h 3402259"/>
              <a:gd name="connsiteX47" fmla="*/ 443618 w 4678328"/>
              <a:gd name="connsiteY47" fmla="*/ 3074136 h 3402259"/>
              <a:gd name="connsiteX48" fmla="*/ 432655 w 4678328"/>
              <a:gd name="connsiteY48" fmla="*/ 2753468 h 3402259"/>
              <a:gd name="connsiteX49" fmla="*/ 208699 w 4678328"/>
              <a:gd name="connsiteY49" fmla="*/ 2578576 h 3402259"/>
              <a:gd name="connsiteX50" fmla="*/ 116962 w 4678328"/>
              <a:gd name="connsiteY50" fmla="*/ 2490164 h 3402259"/>
              <a:gd name="connsiteX51" fmla="*/ 64952 w 4678328"/>
              <a:gd name="connsiteY51" fmla="*/ 2375792 h 3402259"/>
              <a:gd name="connsiteX52" fmla="*/ 27630 w 4678328"/>
              <a:gd name="connsiteY52" fmla="*/ 2222638 h 3402259"/>
              <a:gd name="connsiteX53" fmla="*/ 11669 w 4678328"/>
              <a:gd name="connsiteY53" fmla="*/ 2115883 h 3402259"/>
              <a:gd name="connsiteX54" fmla="*/ 303054 w 4678328"/>
              <a:gd name="connsiteY54" fmla="*/ 2228344 h 3402259"/>
              <a:gd name="connsiteX55" fmla="*/ 323070 w 4678328"/>
              <a:gd name="connsiteY55" fmla="*/ 1925053 h 3402259"/>
              <a:gd name="connsiteX56" fmla="*/ 503904 w 4678328"/>
              <a:gd name="connsiteY56" fmla="*/ 2298155 h 3402259"/>
              <a:gd name="connsiteX57" fmla="*/ 578690 w 4678328"/>
              <a:gd name="connsiteY57" fmla="*/ 2495657 h 3402259"/>
              <a:gd name="connsiteX58" fmla="*/ 891247 w 4678328"/>
              <a:gd name="connsiteY58" fmla="*/ 2642492 h 3402259"/>
              <a:gd name="connsiteX59" fmla="*/ 1102163 w 4678328"/>
              <a:gd name="connsiteY59" fmla="*/ 2656002 h 3402259"/>
              <a:gd name="connsiteX60" fmla="*/ 1171927 w 4678328"/>
              <a:gd name="connsiteY60" fmla="*/ 2482572 h 3402259"/>
              <a:gd name="connsiteX61" fmla="*/ 1344201 w 4678328"/>
              <a:gd name="connsiteY61" fmla="*/ 2195950 h 3402259"/>
              <a:gd name="connsiteX62" fmla="*/ 1326072 w 4678328"/>
              <a:gd name="connsiteY62" fmla="*/ 2080659 h 3402259"/>
              <a:gd name="connsiteX63" fmla="*/ 1516430 w 4678328"/>
              <a:gd name="connsiteY63" fmla="*/ 1581517 h 3402259"/>
              <a:gd name="connsiteX64" fmla="*/ 2014889 w 4678328"/>
              <a:gd name="connsiteY64" fmla="*/ 1374465 h 3402259"/>
              <a:gd name="connsiteX65" fmla="*/ 2161396 w 4678328"/>
              <a:gd name="connsiteY65" fmla="*/ 1189365 h 3402259"/>
              <a:gd name="connsiteX66" fmla="*/ 2128270 w 4678328"/>
              <a:gd name="connsiteY66" fmla="*/ 940606 h 3402259"/>
              <a:gd name="connsiteX67" fmla="*/ 2050844 w 4678328"/>
              <a:gd name="connsiteY67" fmla="*/ 873907 h 3402259"/>
              <a:gd name="connsiteX68" fmla="*/ 2014865 w 4678328"/>
              <a:gd name="connsiteY68" fmla="*/ 600394 h 3402259"/>
              <a:gd name="connsiteX69" fmla="*/ 2443355 w 4678328"/>
              <a:gd name="connsiteY69" fmla="*/ 968 h 3402259"/>
              <a:gd name="connsiteX0" fmla="*/ 2186646 w 4678328"/>
              <a:gd name="connsiteY0" fmla="*/ 1275654 h 3402259"/>
              <a:gd name="connsiteX1" fmla="*/ 2336664 w 4678328"/>
              <a:gd name="connsiteY1" fmla="*/ 2147192 h 3402259"/>
              <a:gd name="connsiteX2" fmla="*/ 2393814 w 4678328"/>
              <a:gd name="connsiteY2" fmla="*/ 1930498 h 3402259"/>
              <a:gd name="connsiteX3" fmla="*/ 2474777 w 4678328"/>
              <a:gd name="connsiteY3" fmla="*/ 1711423 h 3402259"/>
              <a:gd name="connsiteX4" fmla="*/ 2346189 w 4678328"/>
              <a:gd name="connsiteY4" fmla="*/ 1580454 h 3402259"/>
              <a:gd name="connsiteX5" fmla="*/ 2396196 w 4678328"/>
              <a:gd name="connsiteY5" fmla="*/ 1528067 h 3402259"/>
              <a:gd name="connsiteX6" fmla="*/ 2186646 w 4678328"/>
              <a:gd name="connsiteY6" fmla="*/ 1275654 h 3402259"/>
              <a:gd name="connsiteX7" fmla="*/ 2784341 w 4678328"/>
              <a:gd name="connsiteY7" fmla="*/ 1175642 h 3402259"/>
              <a:gd name="connsiteX8" fmla="*/ 2570029 w 4678328"/>
              <a:gd name="connsiteY8" fmla="*/ 1513779 h 3402259"/>
              <a:gd name="connsiteX9" fmla="*/ 2627179 w 4678328"/>
              <a:gd name="connsiteY9" fmla="*/ 1556642 h 3402259"/>
              <a:gd name="connsiteX10" fmla="*/ 2581935 w 4678328"/>
              <a:gd name="connsiteY10" fmla="*/ 1699517 h 3402259"/>
              <a:gd name="connsiteX11" fmla="*/ 2655754 w 4678328"/>
              <a:gd name="connsiteY11" fmla="*/ 1882873 h 3402259"/>
              <a:gd name="connsiteX12" fmla="*/ 2667660 w 4678328"/>
              <a:gd name="connsiteY12" fmla="*/ 2249585 h 3402259"/>
              <a:gd name="connsiteX13" fmla="*/ 2784341 w 4678328"/>
              <a:gd name="connsiteY13" fmla="*/ 1175642 h 3402259"/>
              <a:gd name="connsiteX14" fmla="*/ 2443355 w 4678328"/>
              <a:gd name="connsiteY14" fmla="*/ 968 h 3402259"/>
              <a:gd name="connsiteX15" fmla="*/ 2864576 w 4678328"/>
              <a:gd name="connsiteY15" fmla="*/ 252031 h 3402259"/>
              <a:gd name="connsiteX16" fmla="*/ 2878765 w 4678328"/>
              <a:gd name="connsiteY16" fmla="*/ 645425 h 3402259"/>
              <a:gd name="connsiteX17" fmla="*/ 2830455 w 4678328"/>
              <a:gd name="connsiteY17" fmla="*/ 854999 h 3402259"/>
              <a:gd name="connsiteX18" fmla="*/ 2788464 w 4678328"/>
              <a:gd name="connsiteY18" fmla="*/ 923913 h 3402259"/>
              <a:gd name="connsiteX19" fmla="*/ 2757485 w 4678328"/>
              <a:gd name="connsiteY19" fmla="*/ 1099042 h 3402259"/>
              <a:gd name="connsiteX20" fmla="*/ 2960953 w 4678328"/>
              <a:gd name="connsiteY20" fmla="*/ 1274877 h 3402259"/>
              <a:gd name="connsiteX21" fmla="*/ 3155602 w 4678328"/>
              <a:gd name="connsiteY21" fmla="*/ 1338251 h 3402259"/>
              <a:gd name="connsiteX22" fmla="*/ 3504160 w 4678328"/>
              <a:gd name="connsiteY22" fmla="*/ 1437840 h 3402259"/>
              <a:gd name="connsiteX23" fmla="*/ 3703337 w 4678328"/>
              <a:gd name="connsiteY23" fmla="*/ 1659649 h 3402259"/>
              <a:gd name="connsiteX24" fmla="*/ 3755300 w 4678328"/>
              <a:gd name="connsiteY24" fmla="*/ 1871228 h 3402259"/>
              <a:gd name="connsiteX25" fmla="*/ 3857246 w 4678328"/>
              <a:gd name="connsiteY25" fmla="*/ 2198331 h 3402259"/>
              <a:gd name="connsiteX26" fmla="*/ 3912509 w 4678328"/>
              <a:gd name="connsiteY26" fmla="*/ 2547361 h 3402259"/>
              <a:gd name="connsiteX27" fmla="*/ 4032115 w 4678328"/>
              <a:gd name="connsiteY27" fmla="*/ 2716759 h 3402259"/>
              <a:gd name="connsiteX28" fmla="*/ 4293462 w 4678328"/>
              <a:gd name="connsiteY28" fmla="*/ 2598122 h 3402259"/>
              <a:gd name="connsiteX29" fmla="*/ 4378999 w 4678328"/>
              <a:gd name="connsiteY29" fmla="*/ 2354385 h 3402259"/>
              <a:gd name="connsiteX30" fmla="*/ 4540311 w 4678328"/>
              <a:gd name="connsiteY30" fmla="*/ 2072525 h 3402259"/>
              <a:gd name="connsiteX31" fmla="*/ 4554362 w 4678328"/>
              <a:gd name="connsiteY31" fmla="*/ 2271230 h 3402259"/>
              <a:gd name="connsiteX32" fmla="*/ 4659208 w 4678328"/>
              <a:gd name="connsiteY32" fmla="*/ 2298862 h 3402259"/>
              <a:gd name="connsiteX33" fmla="*/ 4640370 w 4678328"/>
              <a:gd name="connsiteY33" fmla="*/ 2456354 h 3402259"/>
              <a:gd name="connsiteX34" fmla="*/ 4634901 w 4678328"/>
              <a:gd name="connsiteY34" fmla="*/ 2542598 h 3402259"/>
              <a:gd name="connsiteX35" fmla="*/ 4535549 w 4678328"/>
              <a:gd name="connsiteY35" fmla="*/ 2781336 h 3402259"/>
              <a:gd name="connsiteX36" fmla="*/ 4489809 w 4678328"/>
              <a:gd name="connsiteY36" fmla="*/ 3178251 h 3402259"/>
              <a:gd name="connsiteX37" fmla="*/ 4232964 w 4678328"/>
              <a:gd name="connsiteY37" fmla="*/ 3316434 h 3402259"/>
              <a:gd name="connsiteX38" fmla="*/ 3818438 w 4678328"/>
              <a:gd name="connsiteY38" fmla="*/ 3395039 h 3402259"/>
              <a:gd name="connsiteX39" fmla="*/ 3605871 w 4678328"/>
              <a:gd name="connsiteY39" fmla="*/ 3292574 h 3402259"/>
              <a:gd name="connsiteX40" fmla="*/ 3481527 w 4678328"/>
              <a:gd name="connsiteY40" fmla="*/ 3189685 h 3402259"/>
              <a:gd name="connsiteX41" fmla="*/ 3464858 w 4678328"/>
              <a:gd name="connsiteY41" fmla="*/ 3382660 h 3402259"/>
              <a:gd name="connsiteX42" fmla="*/ 1512398 w 4678328"/>
              <a:gd name="connsiteY42" fmla="*/ 3378134 h 3402259"/>
              <a:gd name="connsiteX43" fmla="*/ 1503345 w 4678328"/>
              <a:gd name="connsiteY43" fmla="*/ 3170870 h 3402259"/>
              <a:gd name="connsiteX44" fmla="*/ 1179353 w 4678328"/>
              <a:gd name="connsiteY44" fmla="*/ 3279749 h 3402259"/>
              <a:gd name="connsiteX45" fmla="*/ 734673 w 4678328"/>
              <a:gd name="connsiteY45" fmla="*/ 3205150 h 3402259"/>
              <a:gd name="connsiteX46" fmla="*/ 586446 w 4678328"/>
              <a:gd name="connsiteY46" fmla="*/ 3135411 h 3402259"/>
              <a:gd name="connsiteX47" fmla="*/ 443618 w 4678328"/>
              <a:gd name="connsiteY47" fmla="*/ 3074136 h 3402259"/>
              <a:gd name="connsiteX48" fmla="*/ 432655 w 4678328"/>
              <a:gd name="connsiteY48" fmla="*/ 2753468 h 3402259"/>
              <a:gd name="connsiteX49" fmla="*/ 208699 w 4678328"/>
              <a:gd name="connsiteY49" fmla="*/ 2578576 h 3402259"/>
              <a:gd name="connsiteX50" fmla="*/ 116962 w 4678328"/>
              <a:gd name="connsiteY50" fmla="*/ 2490164 h 3402259"/>
              <a:gd name="connsiteX51" fmla="*/ 64952 w 4678328"/>
              <a:gd name="connsiteY51" fmla="*/ 2375792 h 3402259"/>
              <a:gd name="connsiteX52" fmla="*/ 27630 w 4678328"/>
              <a:gd name="connsiteY52" fmla="*/ 2222638 h 3402259"/>
              <a:gd name="connsiteX53" fmla="*/ 11669 w 4678328"/>
              <a:gd name="connsiteY53" fmla="*/ 2115883 h 3402259"/>
              <a:gd name="connsiteX54" fmla="*/ 303054 w 4678328"/>
              <a:gd name="connsiteY54" fmla="*/ 2228344 h 3402259"/>
              <a:gd name="connsiteX55" fmla="*/ 323070 w 4678328"/>
              <a:gd name="connsiteY55" fmla="*/ 1925053 h 3402259"/>
              <a:gd name="connsiteX56" fmla="*/ 503904 w 4678328"/>
              <a:gd name="connsiteY56" fmla="*/ 2298155 h 3402259"/>
              <a:gd name="connsiteX57" fmla="*/ 578690 w 4678328"/>
              <a:gd name="connsiteY57" fmla="*/ 2495657 h 3402259"/>
              <a:gd name="connsiteX58" fmla="*/ 891247 w 4678328"/>
              <a:gd name="connsiteY58" fmla="*/ 2642492 h 3402259"/>
              <a:gd name="connsiteX59" fmla="*/ 1102163 w 4678328"/>
              <a:gd name="connsiteY59" fmla="*/ 2656002 h 3402259"/>
              <a:gd name="connsiteX60" fmla="*/ 1171927 w 4678328"/>
              <a:gd name="connsiteY60" fmla="*/ 2482572 h 3402259"/>
              <a:gd name="connsiteX61" fmla="*/ 1344201 w 4678328"/>
              <a:gd name="connsiteY61" fmla="*/ 2195950 h 3402259"/>
              <a:gd name="connsiteX62" fmla="*/ 1326072 w 4678328"/>
              <a:gd name="connsiteY62" fmla="*/ 2080659 h 3402259"/>
              <a:gd name="connsiteX63" fmla="*/ 1516430 w 4678328"/>
              <a:gd name="connsiteY63" fmla="*/ 1581517 h 3402259"/>
              <a:gd name="connsiteX64" fmla="*/ 2014889 w 4678328"/>
              <a:gd name="connsiteY64" fmla="*/ 1374465 h 3402259"/>
              <a:gd name="connsiteX65" fmla="*/ 2161396 w 4678328"/>
              <a:gd name="connsiteY65" fmla="*/ 1189365 h 3402259"/>
              <a:gd name="connsiteX66" fmla="*/ 2128270 w 4678328"/>
              <a:gd name="connsiteY66" fmla="*/ 940606 h 3402259"/>
              <a:gd name="connsiteX67" fmla="*/ 2050844 w 4678328"/>
              <a:gd name="connsiteY67" fmla="*/ 873907 h 3402259"/>
              <a:gd name="connsiteX68" fmla="*/ 2014865 w 4678328"/>
              <a:gd name="connsiteY68" fmla="*/ 600394 h 3402259"/>
              <a:gd name="connsiteX69" fmla="*/ 2443355 w 4678328"/>
              <a:gd name="connsiteY69" fmla="*/ 968 h 3402259"/>
              <a:gd name="connsiteX0" fmla="*/ 2186646 w 4678328"/>
              <a:gd name="connsiteY0" fmla="*/ 1275654 h 3402259"/>
              <a:gd name="connsiteX1" fmla="*/ 2336664 w 4678328"/>
              <a:gd name="connsiteY1" fmla="*/ 2147192 h 3402259"/>
              <a:gd name="connsiteX2" fmla="*/ 2393814 w 4678328"/>
              <a:gd name="connsiteY2" fmla="*/ 1930498 h 3402259"/>
              <a:gd name="connsiteX3" fmla="*/ 2474777 w 4678328"/>
              <a:gd name="connsiteY3" fmla="*/ 1711423 h 3402259"/>
              <a:gd name="connsiteX4" fmla="*/ 2346189 w 4678328"/>
              <a:gd name="connsiteY4" fmla="*/ 1580454 h 3402259"/>
              <a:gd name="connsiteX5" fmla="*/ 2396196 w 4678328"/>
              <a:gd name="connsiteY5" fmla="*/ 1528067 h 3402259"/>
              <a:gd name="connsiteX6" fmla="*/ 2186646 w 4678328"/>
              <a:gd name="connsiteY6" fmla="*/ 1275654 h 3402259"/>
              <a:gd name="connsiteX7" fmla="*/ 2784341 w 4678328"/>
              <a:gd name="connsiteY7" fmla="*/ 1175642 h 3402259"/>
              <a:gd name="connsiteX8" fmla="*/ 2570029 w 4678328"/>
              <a:gd name="connsiteY8" fmla="*/ 1513779 h 3402259"/>
              <a:gd name="connsiteX9" fmla="*/ 2627179 w 4678328"/>
              <a:gd name="connsiteY9" fmla="*/ 1556642 h 3402259"/>
              <a:gd name="connsiteX10" fmla="*/ 2581935 w 4678328"/>
              <a:gd name="connsiteY10" fmla="*/ 1699517 h 3402259"/>
              <a:gd name="connsiteX11" fmla="*/ 2655754 w 4678328"/>
              <a:gd name="connsiteY11" fmla="*/ 1882873 h 3402259"/>
              <a:gd name="connsiteX12" fmla="*/ 2667660 w 4678328"/>
              <a:gd name="connsiteY12" fmla="*/ 2249585 h 3402259"/>
              <a:gd name="connsiteX13" fmla="*/ 2784341 w 4678328"/>
              <a:gd name="connsiteY13" fmla="*/ 1175642 h 3402259"/>
              <a:gd name="connsiteX14" fmla="*/ 2443355 w 4678328"/>
              <a:gd name="connsiteY14" fmla="*/ 968 h 3402259"/>
              <a:gd name="connsiteX15" fmla="*/ 2864576 w 4678328"/>
              <a:gd name="connsiteY15" fmla="*/ 252031 h 3402259"/>
              <a:gd name="connsiteX16" fmla="*/ 2878765 w 4678328"/>
              <a:gd name="connsiteY16" fmla="*/ 645425 h 3402259"/>
              <a:gd name="connsiteX17" fmla="*/ 2830455 w 4678328"/>
              <a:gd name="connsiteY17" fmla="*/ 854999 h 3402259"/>
              <a:gd name="connsiteX18" fmla="*/ 2788464 w 4678328"/>
              <a:gd name="connsiteY18" fmla="*/ 923913 h 3402259"/>
              <a:gd name="connsiteX19" fmla="*/ 2757485 w 4678328"/>
              <a:gd name="connsiteY19" fmla="*/ 1099042 h 3402259"/>
              <a:gd name="connsiteX20" fmla="*/ 2960953 w 4678328"/>
              <a:gd name="connsiteY20" fmla="*/ 1274877 h 3402259"/>
              <a:gd name="connsiteX21" fmla="*/ 3155602 w 4678328"/>
              <a:gd name="connsiteY21" fmla="*/ 1338251 h 3402259"/>
              <a:gd name="connsiteX22" fmla="*/ 3504160 w 4678328"/>
              <a:gd name="connsiteY22" fmla="*/ 1437840 h 3402259"/>
              <a:gd name="connsiteX23" fmla="*/ 3703337 w 4678328"/>
              <a:gd name="connsiteY23" fmla="*/ 1659649 h 3402259"/>
              <a:gd name="connsiteX24" fmla="*/ 3755300 w 4678328"/>
              <a:gd name="connsiteY24" fmla="*/ 1871228 h 3402259"/>
              <a:gd name="connsiteX25" fmla="*/ 3857246 w 4678328"/>
              <a:gd name="connsiteY25" fmla="*/ 2198331 h 3402259"/>
              <a:gd name="connsiteX26" fmla="*/ 3912509 w 4678328"/>
              <a:gd name="connsiteY26" fmla="*/ 2547361 h 3402259"/>
              <a:gd name="connsiteX27" fmla="*/ 4032115 w 4678328"/>
              <a:gd name="connsiteY27" fmla="*/ 2716759 h 3402259"/>
              <a:gd name="connsiteX28" fmla="*/ 4293462 w 4678328"/>
              <a:gd name="connsiteY28" fmla="*/ 2598122 h 3402259"/>
              <a:gd name="connsiteX29" fmla="*/ 4378999 w 4678328"/>
              <a:gd name="connsiteY29" fmla="*/ 2354385 h 3402259"/>
              <a:gd name="connsiteX30" fmla="*/ 4540311 w 4678328"/>
              <a:gd name="connsiteY30" fmla="*/ 2072525 h 3402259"/>
              <a:gd name="connsiteX31" fmla="*/ 4554362 w 4678328"/>
              <a:gd name="connsiteY31" fmla="*/ 2271230 h 3402259"/>
              <a:gd name="connsiteX32" fmla="*/ 4659208 w 4678328"/>
              <a:gd name="connsiteY32" fmla="*/ 2298862 h 3402259"/>
              <a:gd name="connsiteX33" fmla="*/ 4640370 w 4678328"/>
              <a:gd name="connsiteY33" fmla="*/ 2456354 h 3402259"/>
              <a:gd name="connsiteX34" fmla="*/ 4634901 w 4678328"/>
              <a:gd name="connsiteY34" fmla="*/ 2542598 h 3402259"/>
              <a:gd name="connsiteX35" fmla="*/ 4535549 w 4678328"/>
              <a:gd name="connsiteY35" fmla="*/ 2781336 h 3402259"/>
              <a:gd name="connsiteX36" fmla="*/ 4489809 w 4678328"/>
              <a:gd name="connsiteY36" fmla="*/ 3178251 h 3402259"/>
              <a:gd name="connsiteX37" fmla="*/ 4232964 w 4678328"/>
              <a:gd name="connsiteY37" fmla="*/ 3316434 h 3402259"/>
              <a:gd name="connsiteX38" fmla="*/ 3818438 w 4678328"/>
              <a:gd name="connsiteY38" fmla="*/ 3395039 h 3402259"/>
              <a:gd name="connsiteX39" fmla="*/ 3605871 w 4678328"/>
              <a:gd name="connsiteY39" fmla="*/ 3292574 h 3402259"/>
              <a:gd name="connsiteX40" fmla="*/ 3481527 w 4678328"/>
              <a:gd name="connsiteY40" fmla="*/ 3189685 h 3402259"/>
              <a:gd name="connsiteX41" fmla="*/ 3464858 w 4678328"/>
              <a:gd name="connsiteY41" fmla="*/ 3382660 h 3402259"/>
              <a:gd name="connsiteX42" fmla="*/ 1512398 w 4678328"/>
              <a:gd name="connsiteY42" fmla="*/ 3378134 h 3402259"/>
              <a:gd name="connsiteX43" fmla="*/ 1503345 w 4678328"/>
              <a:gd name="connsiteY43" fmla="*/ 3170870 h 3402259"/>
              <a:gd name="connsiteX44" fmla="*/ 1179353 w 4678328"/>
              <a:gd name="connsiteY44" fmla="*/ 3279749 h 3402259"/>
              <a:gd name="connsiteX45" fmla="*/ 734673 w 4678328"/>
              <a:gd name="connsiteY45" fmla="*/ 3205150 h 3402259"/>
              <a:gd name="connsiteX46" fmla="*/ 586446 w 4678328"/>
              <a:gd name="connsiteY46" fmla="*/ 3135411 h 3402259"/>
              <a:gd name="connsiteX47" fmla="*/ 443618 w 4678328"/>
              <a:gd name="connsiteY47" fmla="*/ 3074136 h 3402259"/>
              <a:gd name="connsiteX48" fmla="*/ 432655 w 4678328"/>
              <a:gd name="connsiteY48" fmla="*/ 2753468 h 3402259"/>
              <a:gd name="connsiteX49" fmla="*/ 208699 w 4678328"/>
              <a:gd name="connsiteY49" fmla="*/ 2578576 h 3402259"/>
              <a:gd name="connsiteX50" fmla="*/ 116962 w 4678328"/>
              <a:gd name="connsiteY50" fmla="*/ 2490164 h 3402259"/>
              <a:gd name="connsiteX51" fmla="*/ 64952 w 4678328"/>
              <a:gd name="connsiteY51" fmla="*/ 2375792 h 3402259"/>
              <a:gd name="connsiteX52" fmla="*/ 27630 w 4678328"/>
              <a:gd name="connsiteY52" fmla="*/ 2222638 h 3402259"/>
              <a:gd name="connsiteX53" fmla="*/ 11669 w 4678328"/>
              <a:gd name="connsiteY53" fmla="*/ 2115883 h 3402259"/>
              <a:gd name="connsiteX54" fmla="*/ 303054 w 4678328"/>
              <a:gd name="connsiteY54" fmla="*/ 2228344 h 3402259"/>
              <a:gd name="connsiteX55" fmla="*/ 323070 w 4678328"/>
              <a:gd name="connsiteY55" fmla="*/ 1925053 h 3402259"/>
              <a:gd name="connsiteX56" fmla="*/ 503904 w 4678328"/>
              <a:gd name="connsiteY56" fmla="*/ 2298155 h 3402259"/>
              <a:gd name="connsiteX57" fmla="*/ 578690 w 4678328"/>
              <a:gd name="connsiteY57" fmla="*/ 2495657 h 3402259"/>
              <a:gd name="connsiteX58" fmla="*/ 891247 w 4678328"/>
              <a:gd name="connsiteY58" fmla="*/ 2642492 h 3402259"/>
              <a:gd name="connsiteX59" fmla="*/ 1102163 w 4678328"/>
              <a:gd name="connsiteY59" fmla="*/ 2656002 h 3402259"/>
              <a:gd name="connsiteX60" fmla="*/ 1171927 w 4678328"/>
              <a:gd name="connsiteY60" fmla="*/ 2482572 h 3402259"/>
              <a:gd name="connsiteX61" fmla="*/ 1344201 w 4678328"/>
              <a:gd name="connsiteY61" fmla="*/ 2195950 h 3402259"/>
              <a:gd name="connsiteX62" fmla="*/ 1326072 w 4678328"/>
              <a:gd name="connsiteY62" fmla="*/ 2080659 h 3402259"/>
              <a:gd name="connsiteX63" fmla="*/ 1516430 w 4678328"/>
              <a:gd name="connsiteY63" fmla="*/ 1581517 h 3402259"/>
              <a:gd name="connsiteX64" fmla="*/ 2014889 w 4678328"/>
              <a:gd name="connsiteY64" fmla="*/ 1374465 h 3402259"/>
              <a:gd name="connsiteX65" fmla="*/ 2161396 w 4678328"/>
              <a:gd name="connsiteY65" fmla="*/ 1189365 h 3402259"/>
              <a:gd name="connsiteX66" fmla="*/ 2128270 w 4678328"/>
              <a:gd name="connsiteY66" fmla="*/ 940606 h 3402259"/>
              <a:gd name="connsiteX67" fmla="*/ 2050844 w 4678328"/>
              <a:gd name="connsiteY67" fmla="*/ 873907 h 3402259"/>
              <a:gd name="connsiteX68" fmla="*/ 2014865 w 4678328"/>
              <a:gd name="connsiteY68" fmla="*/ 600394 h 3402259"/>
              <a:gd name="connsiteX69" fmla="*/ 2443355 w 4678328"/>
              <a:gd name="connsiteY69" fmla="*/ 968 h 3402259"/>
              <a:gd name="connsiteX0" fmla="*/ 2186646 w 4678328"/>
              <a:gd name="connsiteY0" fmla="*/ 1275654 h 3402259"/>
              <a:gd name="connsiteX1" fmla="*/ 2336664 w 4678328"/>
              <a:gd name="connsiteY1" fmla="*/ 2147192 h 3402259"/>
              <a:gd name="connsiteX2" fmla="*/ 2393814 w 4678328"/>
              <a:gd name="connsiteY2" fmla="*/ 1930498 h 3402259"/>
              <a:gd name="connsiteX3" fmla="*/ 2474777 w 4678328"/>
              <a:gd name="connsiteY3" fmla="*/ 1711423 h 3402259"/>
              <a:gd name="connsiteX4" fmla="*/ 2346189 w 4678328"/>
              <a:gd name="connsiteY4" fmla="*/ 1580454 h 3402259"/>
              <a:gd name="connsiteX5" fmla="*/ 2396196 w 4678328"/>
              <a:gd name="connsiteY5" fmla="*/ 1528067 h 3402259"/>
              <a:gd name="connsiteX6" fmla="*/ 2186646 w 4678328"/>
              <a:gd name="connsiteY6" fmla="*/ 1275654 h 3402259"/>
              <a:gd name="connsiteX7" fmla="*/ 2784341 w 4678328"/>
              <a:gd name="connsiteY7" fmla="*/ 1175642 h 3402259"/>
              <a:gd name="connsiteX8" fmla="*/ 2570029 w 4678328"/>
              <a:gd name="connsiteY8" fmla="*/ 1513779 h 3402259"/>
              <a:gd name="connsiteX9" fmla="*/ 2627179 w 4678328"/>
              <a:gd name="connsiteY9" fmla="*/ 1556642 h 3402259"/>
              <a:gd name="connsiteX10" fmla="*/ 2581935 w 4678328"/>
              <a:gd name="connsiteY10" fmla="*/ 1699517 h 3402259"/>
              <a:gd name="connsiteX11" fmla="*/ 2655754 w 4678328"/>
              <a:gd name="connsiteY11" fmla="*/ 1882873 h 3402259"/>
              <a:gd name="connsiteX12" fmla="*/ 2667660 w 4678328"/>
              <a:gd name="connsiteY12" fmla="*/ 2249585 h 3402259"/>
              <a:gd name="connsiteX13" fmla="*/ 2784341 w 4678328"/>
              <a:gd name="connsiteY13" fmla="*/ 1175642 h 3402259"/>
              <a:gd name="connsiteX14" fmla="*/ 2443355 w 4678328"/>
              <a:gd name="connsiteY14" fmla="*/ 968 h 3402259"/>
              <a:gd name="connsiteX15" fmla="*/ 2864576 w 4678328"/>
              <a:gd name="connsiteY15" fmla="*/ 252031 h 3402259"/>
              <a:gd name="connsiteX16" fmla="*/ 2878765 w 4678328"/>
              <a:gd name="connsiteY16" fmla="*/ 645425 h 3402259"/>
              <a:gd name="connsiteX17" fmla="*/ 2830455 w 4678328"/>
              <a:gd name="connsiteY17" fmla="*/ 854999 h 3402259"/>
              <a:gd name="connsiteX18" fmla="*/ 2788464 w 4678328"/>
              <a:gd name="connsiteY18" fmla="*/ 923913 h 3402259"/>
              <a:gd name="connsiteX19" fmla="*/ 2757485 w 4678328"/>
              <a:gd name="connsiteY19" fmla="*/ 1099042 h 3402259"/>
              <a:gd name="connsiteX20" fmla="*/ 2960953 w 4678328"/>
              <a:gd name="connsiteY20" fmla="*/ 1274877 h 3402259"/>
              <a:gd name="connsiteX21" fmla="*/ 3155602 w 4678328"/>
              <a:gd name="connsiteY21" fmla="*/ 1338251 h 3402259"/>
              <a:gd name="connsiteX22" fmla="*/ 3504160 w 4678328"/>
              <a:gd name="connsiteY22" fmla="*/ 1437840 h 3402259"/>
              <a:gd name="connsiteX23" fmla="*/ 3703337 w 4678328"/>
              <a:gd name="connsiteY23" fmla="*/ 1659649 h 3402259"/>
              <a:gd name="connsiteX24" fmla="*/ 3755300 w 4678328"/>
              <a:gd name="connsiteY24" fmla="*/ 1871228 h 3402259"/>
              <a:gd name="connsiteX25" fmla="*/ 3857246 w 4678328"/>
              <a:gd name="connsiteY25" fmla="*/ 2198331 h 3402259"/>
              <a:gd name="connsiteX26" fmla="*/ 3912509 w 4678328"/>
              <a:gd name="connsiteY26" fmla="*/ 2547361 h 3402259"/>
              <a:gd name="connsiteX27" fmla="*/ 4032115 w 4678328"/>
              <a:gd name="connsiteY27" fmla="*/ 2716759 h 3402259"/>
              <a:gd name="connsiteX28" fmla="*/ 4293462 w 4678328"/>
              <a:gd name="connsiteY28" fmla="*/ 2598122 h 3402259"/>
              <a:gd name="connsiteX29" fmla="*/ 4378999 w 4678328"/>
              <a:gd name="connsiteY29" fmla="*/ 2354385 h 3402259"/>
              <a:gd name="connsiteX30" fmla="*/ 4540311 w 4678328"/>
              <a:gd name="connsiteY30" fmla="*/ 2072525 h 3402259"/>
              <a:gd name="connsiteX31" fmla="*/ 4554362 w 4678328"/>
              <a:gd name="connsiteY31" fmla="*/ 2271230 h 3402259"/>
              <a:gd name="connsiteX32" fmla="*/ 4659208 w 4678328"/>
              <a:gd name="connsiteY32" fmla="*/ 2298862 h 3402259"/>
              <a:gd name="connsiteX33" fmla="*/ 4640370 w 4678328"/>
              <a:gd name="connsiteY33" fmla="*/ 2456354 h 3402259"/>
              <a:gd name="connsiteX34" fmla="*/ 4634901 w 4678328"/>
              <a:gd name="connsiteY34" fmla="*/ 2542598 h 3402259"/>
              <a:gd name="connsiteX35" fmla="*/ 4535549 w 4678328"/>
              <a:gd name="connsiteY35" fmla="*/ 2781336 h 3402259"/>
              <a:gd name="connsiteX36" fmla="*/ 4489809 w 4678328"/>
              <a:gd name="connsiteY36" fmla="*/ 3178251 h 3402259"/>
              <a:gd name="connsiteX37" fmla="*/ 4232964 w 4678328"/>
              <a:gd name="connsiteY37" fmla="*/ 3316434 h 3402259"/>
              <a:gd name="connsiteX38" fmla="*/ 3818438 w 4678328"/>
              <a:gd name="connsiteY38" fmla="*/ 3395039 h 3402259"/>
              <a:gd name="connsiteX39" fmla="*/ 3605871 w 4678328"/>
              <a:gd name="connsiteY39" fmla="*/ 3292574 h 3402259"/>
              <a:gd name="connsiteX40" fmla="*/ 3481527 w 4678328"/>
              <a:gd name="connsiteY40" fmla="*/ 3189685 h 3402259"/>
              <a:gd name="connsiteX41" fmla="*/ 3464858 w 4678328"/>
              <a:gd name="connsiteY41" fmla="*/ 3382660 h 3402259"/>
              <a:gd name="connsiteX42" fmla="*/ 1512398 w 4678328"/>
              <a:gd name="connsiteY42" fmla="*/ 3378134 h 3402259"/>
              <a:gd name="connsiteX43" fmla="*/ 1503345 w 4678328"/>
              <a:gd name="connsiteY43" fmla="*/ 3170870 h 3402259"/>
              <a:gd name="connsiteX44" fmla="*/ 1179353 w 4678328"/>
              <a:gd name="connsiteY44" fmla="*/ 3279749 h 3402259"/>
              <a:gd name="connsiteX45" fmla="*/ 734673 w 4678328"/>
              <a:gd name="connsiteY45" fmla="*/ 3205150 h 3402259"/>
              <a:gd name="connsiteX46" fmla="*/ 586446 w 4678328"/>
              <a:gd name="connsiteY46" fmla="*/ 3135411 h 3402259"/>
              <a:gd name="connsiteX47" fmla="*/ 443618 w 4678328"/>
              <a:gd name="connsiteY47" fmla="*/ 3074136 h 3402259"/>
              <a:gd name="connsiteX48" fmla="*/ 432655 w 4678328"/>
              <a:gd name="connsiteY48" fmla="*/ 2753468 h 3402259"/>
              <a:gd name="connsiteX49" fmla="*/ 208699 w 4678328"/>
              <a:gd name="connsiteY49" fmla="*/ 2578576 h 3402259"/>
              <a:gd name="connsiteX50" fmla="*/ 116962 w 4678328"/>
              <a:gd name="connsiteY50" fmla="*/ 2490164 h 3402259"/>
              <a:gd name="connsiteX51" fmla="*/ 64952 w 4678328"/>
              <a:gd name="connsiteY51" fmla="*/ 2375792 h 3402259"/>
              <a:gd name="connsiteX52" fmla="*/ 27630 w 4678328"/>
              <a:gd name="connsiteY52" fmla="*/ 2222638 h 3402259"/>
              <a:gd name="connsiteX53" fmla="*/ 11669 w 4678328"/>
              <a:gd name="connsiteY53" fmla="*/ 2115883 h 3402259"/>
              <a:gd name="connsiteX54" fmla="*/ 303054 w 4678328"/>
              <a:gd name="connsiteY54" fmla="*/ 2228344 h 3402259"/>
              <a:gd name="connsiteX55" fmla="*/ 323070 w 4678328"/>
              <a:gd name="connsiteY55" fmla="*/ 1925053 h 3402259"/>
              <a:gd name="connsiteX56" fmla="*/ 503904 w 4678328"/>
              <a:gd name="connsiteY56" fmla="*/ 2298155 h 3402259"/>
              <a:gd name="connsiteX57" fmla="*/ 578690 w 4678328"/>
              <a:gd name="connsiteY57" fmla="*/ 2495657 h 3402259"/>
              <a:gd name="connsiteX58" fmla="*/ 891247 w 4678328"/>
              <a:gd name="connsiteY58" fmla="*/ 2642492 h 3402259"/>
              <a:gd name="connsiteX59" fmla="*/ 1102163 w 4678328"/>
              <a:gd name="connsiteY59" fmla="*/ 2656002 h 3402259"/>
              <a:gd name="connsiteX60" fmla="*/ 1171927 w 4678328"/>
              <a:gd name="connsiteY60" fmla="*/ 2482572 h 3402259"/>
              <a:gd name="connsiteX61" fmla="*/ 1344201 w 4678328"/>
              <a:gd name="connsiteY61" fmla="*/ 2195950 h 3402259"/>
              <a:gd name="connsiteX62" fmla="*/ 1326072 w 4678328"/>
              <a:gd name="connsiteY62" fmla="*/ 2080659 h 3402259"/>
              <a:gd name="connsiteX63" fmla="*/ 1516430 w 4678328"/>
              <a:gd name="connsiteY63" fmla="*/ 1581517 h 3402259"/>
              <a:gd name="connsiteX64" fmla="*/ 2014889 w 4678328"/>
              <a:gd name="connsiteY64" fmla="*/ 1374465 h 3402259"/>
              <a:gd name="connsiteX65" fmla="*/ 2161396 w 4678328"/>
              <a:gd name="connsiteY65" fmla="*/ 1189365 h 3402259"/>
              <a:gd name="connsiteX66" fmla="*/ 2128270 w 4678328"/>
              <a:gd name="connsiteY66" fmla="*/ 940606 h 3402259"/>
              <a:gd name="connsiteX67" fmla="*/ 2050844 w 4678328"/>
              <a:gd name="connsiteY67" fmla="*/ 873907 h 3402259"/>
              <a:gd name="connsiteX68" fmla="*/ 2014865 w 4678328"/>
              <a:gd name="connsiteY68" fmla="*/ 600394 h 3402259"/>
              <a:gd name="connsiteX69" fmla="*/ 2443355 w 4678328"/>
              <a:gd name="connsiteY69" fmla="*/ 968 h 3402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4678328" h="3402259">
                <a:moveTo>
                  <a:pt x="2186646" y="1275654"/>
                </a:moveTo>
                <a:cubicBezTo>
                  <a:pt x="2177121" y="1578073"/>
                  <a:pt x="2265227" y="1863823"/>
                  <a:pt x="2336664" y="2147192"/>
                </a:cubicBezTo>
                <a:cubicBezTo>
                  <a:pt x="2355714" y="2074961"/>
                  <a:pt x="2379527" y="2012254"/>
                  <a:pt x="2393814" y="1930498"/>
                </a:cubicBezTo>
                <a:cubicBezTo>
                  <a:pt x="2408896" y="1840804"/>
                  <a:pt x="2452552" y="1796355"/>
                  <a:pt x="2474777" y="1711423"/>
                </a:cubicBezTo>
                <a:cubicBezTo>
                  <a:pt x="2450964" y="1663005"/>
                  <a:pt x="2389052" y="1624110"/>
                  <a:pt x="2346189" y="1580454"/>
                </a:cubicBezTo>
                <a:lnTo>
                  <a:pt x="2396196" y="1528067"/>
                </a:lnTo>
                <a:cubicBezTo>
                  <a:pt x="2302534" y="1451073"/>
                  <a:pt x="2242208" y="1378842"/>
                  <a:pt x="2186646" y="1275654"/>
                </a:cubicBezTo>
                <a:close/>
                <a:moveTo>
                  <a:pt x="2784341" y="1175642"/>
                </a:moveTo>
                <a:cubicBezTo>
                  <a:pt x="2724810" y="1340741"/>
                  <a:pt x="2641466" y="1401067"/>
                  <a:pt x="2570029" y="1513779"/>
                </a:cubicBezTo>
                <a:lnTo>
                  <a:pt x="2627179" y="1556642"/>
                </a:lnTo>
                <a:cubicBezTo>
                  <a:pt x="2600192" y="1609030"/>
                  <a:pt x="2597016" y="1651892"/>
                  <a:pt x="2581935" y="1699517"/>
                </a:cubicBezTo>
                <a:cubicBezTo>
                  <a:pt x="2632735" y="1765398"/>
                  <a:pt x="2654961" y="1809848"/>
                  <a:pt x="2655754" y="1882873"/>
                </a:cubicBezTo>
                <a:lnTo>
                  <a:pt x="2667660" y="2249585"/>
                </a:lnTo>
                <a:cubicBezTo>
                  <a:pt x="2754972" y="1925735"/>
                  <a:pt x="2844667" y="1654273"/>
                  <a:pt x="2784341" y="1175642"/>
                </a:cubicBezTo>
                <a:close/>
                <a:moveTo>
                  <a:pt x="2443355" y="968"/>
                </a:moveTo>
                <a:cubicBezTo>
                  <a:pt x="2813216" y="1635"/>
                  <a:pt x="2786681" y="116410"/>
                  <a:pt x="2864576" y="252031"/>
                </a:cubicBezTo>
                <a:cubicBezTo>
                  <a:pt x="2964555" y="425117"/>
                  <a:pt x="2912331" y="530897"/>
                  <a:pt x="2878765" y="645425"/>
                </a:cubicBezTo>
                <a:cubicBezTo>
                  <a:pt x="2938068" y="658134"/>
                  <a:pt x="2911646" y="782760"/>
                  <a:pt x="2830455" y="854999"/>
                </a:cubicBezTo>
                <a:lnTo>
                  <a:pt x="2788464" y="923913"/>
                </a:lnTo>
                <a:cubicBezTo>
                  <a:pt x="2767025" y="989432"/>
                  <a:pt x="2719393" y="1057334"/>
                  <a:pt x="2757485" y="1099042"/>
                </a:cubicBezTo>
                <a:cubicBezTo>
                  <a:pt x="2820546" y="1169560"/>
                  <a:pt x="2888368" y="1244840"/>
                  <a:pt x="2960953" y="1274877"/>
                </a:cubicBezTo>
                <a:cubicBezTo>
                  <a:pt x="3030598" y="1307908"/>
                  <a:pt x="3059763" y="1312363"/>
                  <a:pt x="3155602" y="1338251"/>
                </a:cubicBezTo>
                <a:cubicBezTo>
                  <a:pt x="3293219" y="1364303"/>
                  <a:pt x="3373686" y="1390356"/>
                  <a:pt x="3504160" y="1437840"/>
                </a:cubicBezTo>
                <a:cubicBezTo>
                  <a:pt x="3651514" y="1492726"/>
                  <a:pt x="3689333" y="1547614"/>
                  <a:pt x="3703337" y="1659649"/>
                </a:cubicBezTo>
                <a:cubicBezTo>
                  <a:pt x="3717484" y="1780977"/>
                  <a:pt x="3769728" y="1726089"/>
                  <a:pt x="3755300" y="1871228"/>
                </a:cubicBezTo>
                <a:cubicBezTo>
                  <a:pt x="3741657" y="1956450"/>
                  <a:pt x="3861364" y="1901177"/>
                  <a:pt x="3857246" y="2198331"/>
                </a:cubicBezTo>
                <a:cubicBezTo>
                  <a:pt x="3852648" y="2342455"/>
                  <a:pt x="3900438" y="2434193"/>
                  <a:pt x="3912509" y="2547361"/>
                </a:cubicBezTo>
                <a:cubicBezTo>
                  <a:pt x="3926977" y="2622083"/>
                  <a:pt x="3993834" y="2661087"/>
                  <a:pt x="4032115" y="2716759"/>
                </a:cubicBezTo>
                <a:cubicBezTo>
                  <a:pt x="4072399" y="2749444"/>
                  <a:pt x="4288896" y="2639255"/>
                  <a:pt x="4293462" y="2598122"/>
                </a:cubicBezTo>
                <a:cubicBezTo>
                  <a:pt x="4299750" y="2515288"/>
                  <a:pt x="4332230" y="2430074"/>
                  <a:pt x="4378999" y="2354385"/>
                </a:cubicBezTo>
                <a:cubicBezTo>
                  <a:pt x="4426420" y="2235032"/>
                  <a:pt x="4478603" y="2053765"/>
                  <a:pt x="4540311" y="2072525"/>
                </a:cubicBezTo>
                <a:cubicBezTo>
                  <a:pt x="4577539" y="2084785"/>
                  <a:pt x="4552853" y="2201820"/>
                  <a:pt x="4554362" y="2271230"/>
                </a:cubicBezTo>
                <a:cubicBezTo>
                  <a:pt x="4554386" y="2326479"/>
                  <a:pt x="4632991" y="2269808"/>
                  <a:pt x="4659208" y="2298862"/>
                </a:cubicBezTo>
                <a:cubicBezTo>
                  <a:pt x="4700554" y="2341834"/>
                  <a:pt x="4665699" y="2408620"/>
                  <a:pt x="4640370" y="2456354"/>
                </a:cubicBezTo>
                <a:cubicBezTo>
                  <a:pt x="4606797" y="2493040"/>
                  <a:pt x="4632755" y="2503531"/>
                  <a:pt x="4634901" y="2542598"/>
                </a:cubicBezTo>
                <a:cubicBezTo>
                  <a:pt x="4649408" y="2589633"/>
                  <a:pt x="4559142" y="2569994"/>
                  <a:pt x="4535549" y="2781336"/>
                </a:cubicBezTo>
                <a:cubicBezTo>
                  <a:pt x="4554434" y="2947773"/>
                  <a:pt x="4539981" y="3057058"/>
                  <a:pt x="4489809" y="3178251"/>
                </a:cubicBezTo>
                <a:cubicBezTo>
                  <a:pt x="4430388" y="3307656"/>
                  <a:pt x="4385254" y="3284661"/>
                  <a:pt x="4232964" y="3316434"/>
                </a:cubicBezTo>
                <a:cubicBezTo>
                  <a:pt x="4088438" y="3364862"/>
                  <a:pt x="4032019" y="3422813"/>
                  <a:pt x="3818438" y="3395039"/>
                </a:cubicBezTo>
                <a:cubicBezTo>
                  <a:pt x="3723050" y="3365265"/>
                  <a:pt x="3697742" y="3331562"/>
                  <a:pt x="3605871" y="3292574"/>
                </a:cubicBezTo>
                <a:cubicBezTo>
                  <a:pt x="3549719" y="3258348"/>
                  <a:pt x="3528047" y="3167526"/>
                  <a:pt x="3481527" y="3189685"/>
                </a:cubicBezTo>
                <a:cubicBezTo>
                  <a:pt x="3429139" y="3216704"/>
                  <a:pt x="3464858" y="3322304"/>
                  <a:pt x="3464858" y="3382660"/>
                </a:cubicBezTo>
                <a:lnTo>
                  <a:pt x="1512398" y="3378134"/>
                </a:lnTo>
                <a:lnTo>
                  <a:pt x="1503345" y="3170870"/>
                </a:lnTo>
                <a:cubicBezTo>
                  <a:pt x="1419954" y="3222244"/>
                  <a:pt x="1317513" y="3295050"/>
                  <a:pt x="1179353" y="3279749"/>
                </a:cubicBezTo>
                <a:cubicBezTo>
                  <a:pt x="965244" y="3258852"/>
                  <a:pt x="817813" y="3237953"/>
                  <a:pt x="734673" y="3205150"/>
                </a:cubicBezTo>
                <a:cubicBezTo>
                  <a:pt x="610852" y="3190221"/>
                  <a:pt x="643290" y="3127878"/>
                  <a:pt x="586446" y="3135411"/>
                </a:cubicBezTo>
                <a:cubicBezTo>
                  <a:pt x="503408" y="3123894"/>
                  <a:pt x="462900" y="3136602"/>
                  <a:pt x="443618" y="3074136"/>
                </a:cubicBezTo>
                <a:cubicBezTo>
                  <a:pt x="443139" y="3033127"/>
                  <a:pt x="406941" y="2873057"/>
                  <a:pt x="432655" y="2753468"/>
                </a:cubicBezTo>
                <a:cubicBezTo>
                  <a:pt x="343716" y="2704696"/>
                  <a:pt x="273826" y="2655923"/>
                  <a:pt x="208699" y="2578576"/>
                </a:cubicBezTo>
                <a:cubicBezTo>
                  <a:pt x="185263" y="2553868"/>
                  <a:pt x="145160" y="2543447"/>
                  <a:pt x="116962" y="2490164"/>
                </a:cubicBezTo>
                <a:cubicBezTo>
                  <a:pt x="94989" y="2455970"/>
                  <a:pt x="132229" y="2430302"/>
                  <a:pt x="64952" y="2375792"/>
                </a:cubicBezTo>
                <a:cubicBezTo>
                  <a:pt x="38157" y="2352239"/>
                  <a:pt x="28573" y="2269925"/>
                  <a:pt x="27630" y="2222638"/>
                </a:cubicBezTo>
                <a:cubicBezTo>
                  <a:pt x="35010" y="2192610"/>
                  <a:pt x="-24286" y="2141149"/>
                  <a:pt x="11669" y="2115883"/>
                </a:cubicBezTo>
                <a:cubicBezTo>
                  <a:pt x="46885" y="2082726"/>
                  <a:pt x="177350" y="2287695"/>
                  <a:pt x="303054" y="2228344"/>
                </a:cubicBezTo>
                <a:cubicBezTo>
                  <a:pt x="382752" y="2203447"/>
                  <a:pt x="219561" y="1961856"/>
                  <a:pt x="323070" y="1925053"/>
                </a:cubicBezTo>
                <a:cubicBezTo>
                  <a:pt x="415892" y="1900195"/>
                  <a:pt x="415846" y="2163469"/>
                  <a:pt x="503904" y="2298155"/>
                </a:cubicBezTo>
                <a:cubicBezTo>
                  <a:pt x="550264" y="2363195"/>
                  <a:pt x="565668" y="2423473"/>
                  <a:pt x="578690" y="2495657"/>
                </a:cubicBezTo>
                <a:cubicBezTo>
                  <a:pt x="709923" y="2548284"/>
                  <a:pt x="763521" y="2634024"/>
                  <a:pt x="891247" y="2642492"/>
                </a:cubicBezTo>
                <a:cubicBezTo>
                  <a:pt x="1009449" y="2641435"/>
                  <a:pt x="1057367" y="2674717"/>
                  <a:pt x="1102163" y="2656002"/>
                </a:cubicBezTo>
                <a:cubicBezTo>
                  <a:pt x="1185743" y="2625974"/>
                  <a:pt x="1157404" y="2534032"/>
                  <a:pt x="1171927" y="2482572"/>
                </a:cubicBezTo>
                <a:cubicBezTo>
                  <a:pt x="1230939" y="2381475"/>
                  <a:pt x="1280426" y="2313715"/>
                  <a:pt x="1344201" y="2195950"/>
                </a:cubicBezTo>
                <a:cubicBezTo>
                  <a:pt x="1364351" y="2156725"/>
                  <a:pt x="1303541" y="2160365"/>
                  <a:pt x="1326072" y="2080659"/>
                </a:cubicBezTo>
                <a:cubicBezTo>
                  <a:pt x="1413336" y="1841254"/>
                  <a:pt x="1455359" y="1608991"/>
                  <a:pt x="1516430" y="1581517"/>
                </a:cubicBezTo>
                <a:lnTo>
                  <a:pt x="2014889" y="1374465"/>
                </a:lnTo>
                <a:lnTo>
                  <a:pt x="2161396" y="1189365"/>
                </a:lnTo>
                <a:cubicBezTo>
                  <a:pt x="2225760" y="1076284"/>
                  <a:pt x="2144868" y="1029875"/>
                  <a:pt x="2128270" y="940606"/>
                </a:cubicBezTo>
                <a:lnTo>
                  <a:pt x="2050844" y="873907"/>
                </a:lnTo>
                <a:cubicBezTo>
                  <a:pt x="2029326" y="830361"/>
                  <a:pt x="2034003" y="689184"/>
                  <a:pt x="2014865" y="600394"/>
                </a:cubicBezTo>
                <a:cubicBezTo>
                  <a:pt x="1875314" y="208904"/>
                  <a:pt x="2133628" y="-16727"/>
                  <a:pt x="2443355" y="968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178" name="Freeform 6">
            <a:extLst>
              <a:ext uri="{FF2B5EF4-FFF2-40B4-BE49-F238E27FC236}">
                <a16:creationId xmlns:a16="http://schemas.microsoft.com/office/drawing/2014/main" id="{9D8B82ED-2B1F-4C70-B0C1-BC0B04B71D86}"/>
              </a:ext>
            </a:extLst>
          </p:cNvPr>
          <p:cNvSpPr/>
          <p:nvPr/>
        </p:nvSpPr>
        <p:spPr>
          <a:xfrm>
            <a:off x="1545758" y="4100963"/>
            <a:ext cx="558349" cy="841503"/>
          </a:xfrm>
          <a:custGeom>
            <a:avLst/>
            <a:gdLst/>
            <a:ahLst/>
            <a:cxnLst/>
            <a:rect l="l" t="t" r="r" b="b"/>
            <a:pathLst>
              <a:path w="2258532" h="3403899">
                <a:moveTo>
                  <a:pt x="1819655" y="82556"/>
                </a:moveTo>
                <a:cubicBezTo>
                  <a:pt x="1798438" y="82556"/>
                  <a:pt x="1781239" y="99755"/>
                  <a:pt x="1781239" y="120972"/>
                </a:cubicBezTo>
                <a:cubicBezTo>
                  <a:pt x="1781239" y="142189"/>
                  <a:pt x="1798438" y="159388"/>
                  <a:pt x="1819655" y="159388"/>
                </a:cubicBezTo>
                <a:cubicBezTo>
                  <a:pt x="1840872" y="159388"/>
                  <a:pt x="1858071" y="142189"/>
                  <a:pt x="1858071" y="120972"/>
                </a:cubicBezTo>
                <a:cubicBezTo>
                  <a:pt x="1858071" y="99755"/>
                  <a:pt x="1840872" y="82556"/>
                  <a:pt x="1819655" y="82556"/>
                </a:cubicBezTo>
                <a:close/>
                <a:moveTo>
                  <a:pt x="1834662" y="0"/>
                </a:moveTo>
                <a:cubicBezTo>
                  <a:pt x="2065929" y="3371"/>
                  <a:pt x="2042682" y="153916"/>
                  <a:pt x="2068664" y="145489"/>
                </a:cubicBezTo>
                <a:cubicBezTo>
                  <a:pt x="2131008" y="154922"/>
                  <a:pt x="2246207" y="132643"/>
                  <a:pt x="2255695" y="173789"/>
                </a:cubicBezTo>
                <a:cubicBezTo>
                  <a:pt x="2271891" y="216386"/>
                  <a:pt x="2221026" y="279986"/>
                  <a:pt x="2044272" y="268929"/>
                </a:cubicBezTo>
                <a:cubicBezTo>
                  <a:pt x="1411409" y="594673"/>
                  <a:pt x="1824879" y="1251390"/>
                  <a:pt x="1829830" y="1804125"/>
                </a:cubicBezTo>
                <a:cubicBezTo>
                  <a:pt x="1835814" y="2114651"/>
                  <a:pt x="1752315" y="2311902"/>
                  <a:pt x="1525735" y="2448005"/>
                </a:cubicBezTo>
                <a:cubicBezTo>
                  <a:pt x="1389206" y="2547735"/>
                  <a:pt x="1277612" y="2597637"/>
                  <a:pt x="1190933" y="2774390"/>
                </a:cubicBezTo>
                <a:cubicBezTo>
                  <a:pt x="1152288" y="2824993"/>
                  <a:pt x="1215914" y="2907319"/>
                  <a:pt x="1249179" y="2985701"/>
                </a:cubicBezTo>
                <a:cubicBezTo>
                  <a:pt x="1279420" y="3016390"/>
                  <a:pt x="1426745" y="2931966"/>
                  <a:pt x="1499860" y="2969846"/>
                </a:cubicBezTo>
                <a:cubicBezTo>
                  <a:pt x="1559737" y="2985916"/>
                  <a:pt x="1494636" y="2988225"/>
                  <a:pt x="1499663" y="3034531"/>
                </a:cubicBezTo>
                <a:cubicBezTo>
                  <a:pt x="1514927" y="3065707"/>
                  <a:pt x="1582985" y="3046596"/>
                  <a:pt x="1584645" y="3099117"/>
                </a:cubicBezTo>
                <a:cubicBezTo>
                  <a:pt x="1609573" y="3134243"/>
                  <a:pt x="1505368" y="3111748"/>
                  <a:pt x="1513260" y="3150106"/>
                </a:cubicBezTo>
                <a:cubicBezTo>
                  <a:pt x="1521152" y="3188464"/>
                  <a:pt x="1554111" y="3173091"/>
                  <a:pt x="1533420" y="3203491"/>
                </a:cubicBezTo>
                <a:cubicBezTo>
                  <a:pt x="1486397" y="3188761"/>
                  <a:pt x="1300496" y="3255510"/>
                  <a:pt x="1190331" y="3031133"/>
                </a:cubicBezTo>
                <a:cubicBezTo>
                  <a:pt x="1135415" y="2933289"/>
                  <a:pt x="1114141" y="2842667"/>
                  <a:pt x="1091752" y="2776188"/>
                </a:cubicBezTo>
                <a:cubicBezTo>
                  <a:pt x="1046429" y="2759192"/>
                  <a:pt x="934548" y="2786579"/>
                  <a:pt x="880998" y="2789785"/>
                </a:cubicBezTo>
                <a:cubicBezTo>
                  <a:pt x="831709" y="2807348"/>
                  <a:pt x="849838" y="2980143"/>
                  <a:pt x="864002" y="3044729"/>
                </a:cubicBezTo>
                <a:cubicBezTo>
                  <a:pt x="884964" y="3085520"/>
                  <a:pt x="1118380" y="3046997"/>
                  <a:pt x="1180133" y="3126312"/>
                </a:cubicBezTo>
                <a:cubicBezTo>
                  <a:pt x="1190897" y="3163137"/>
                  <a:pt x="1155772" y="3160871"/>
                  <a:pt x="1149540" y="3187498"/>
                </a:cubicBezTo>
                <a:cubicBezTo>
                  <a:pt x="1143308" y="3214126"/>
                  <a:pt x="1197696" y="3254917"/>
                  <a:pt x="1200529" y="3286077"/>
                </a:cubicBezTo>
                <a:cubicBezTo>
                  <a:pt x="1203362" y="3317237"/>
                  <a:pt x="1131977" y="3298541"/>
                  <a:pt x="1115547" y="3316670"/>
                </a:cubicBezTo>
                <a:cubicBezTo>
                  <a:pt x="1099117" y="3334799"/>
                  <a:pt x="1163136" y="3433944"/>
                  <a:pt x="1101950" y="3394853"/>
                </a:cubicBezTo>
                <a:cubicBezTo>
                  <a:pt x="1037364" y="3399385"/>
                  <a:pt x="825206" y="3202989"/>
                  <a:pt x="799417" y="3139909"/>
                </a:cubicBezTo>
                <a:cubicBezTo>
                  <a:pt x="746434" y="3049635"/>
                  <a:pt x="751586" y="2864217"/>
                  <a:pt x="780652" y="2781826"/>
                </a:cubicBezTo>
                <a:cubicBezTo>
                  <a:pt x="748531" y="2733427"/>
                  <a:pt x="666250" y="2734554"/>
                  <a:pt x="582893" y="2594573"/>
                </a:cubicBezTo>
                <a:cubicBezTo>
                  <a:pt x="289743" y="2594219"/>
                  <a:pt x="125764" y="2515682"/>
                  <a:pt x="60363" y="2148208"/>
                </a:cubicBezTo>
                <a:cubicBezTo>
                  <a:pt x="-57029" y="1917661"/>
                  <a:pt x="22736" y="1751699"/>
                  <a:pt x="82104" y="1752301"/>
                </a:cubicBezTo>
                <a:cubicBezTo>
                  <a:pt x="139289" y="1752808"/>
                  <a:pt x="223669" y="1957272"/>
                  <a:pt x="369235" y="1954380"/>
                </a:cubicBezTo>
                <a:cubicBezTo>
                  <a:pt x="524799" y="1930301"/>
                  <a:pt x="639571" y="1794048"/>
                  <a:pt x="784936" y="1769970"/>
                </a:cubicBezTo>
                <a:cubicBezTo>
                  <a:pt x="1048312" y="1720291"/>
                  <a:pt x="1257299" y="1721601"/>
                  <a:pt x="1496880" y="1614135"/>
                </a:cubicBezTo>
                <a:cubicBezTo>
                  <a:pt x="1659461" y="1495620"/>
                  <a:pt x="1166555" y="69041"/>
                  <a:pt x="183466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2139BF7D-AD14-4579-8E5C-2C42108B9732}"/>
              </a:ext>
            </a:extLst>
          </p:cNvPr>
          <p:cNvGrpSpPr/>
          <p:nvPr/>
        </p:nvGrpSpPr>
        <p:grpSpPr>
          <a:xfrm>
            <a:off x="1131724" y="5113053"/>
            <a:ext cx="356309" cy="505725"/>
            <a:chOff x="611560" y="2420563"/>
            <a:chExt cx="356308" cy="505725"/>
          </a:xfrm>
        </p:grpSpPr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7A2C1B6B-2728-4CAB-BE21-F9091313A6C8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182" name="Freeform 8">
                <a:extLst>
                  <a:ext uri="{FF2B5EF4-FFF2-40B4-BE49-F238E27FC236}">
                    <a16:creationId xmlns:a16="http://schemas.microsoft.com/office/drawing/2014/main" id="{AF585124-2E32-442A-8BA0-F04986B3880D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183" name="Freeform 9">
                <a:extLst>
                  <a:ext uri="{FF2B5EF4-FFF2-40B4-BE49-F238E27FC236}">
                    <a16:creationId xmlns:a16="http://schemas.microsoft.com/office/drawing/2014/main" id="{B7E4DC76-6AAB-4B67-B25A-DB2FF8020B45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A5BD2AA9-0BA8-4B5E-BFAB-5A598F171A78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4" name="Freeform 54">
            <a:extLst>
              <a:ext uri="{FF2B5EF4-FFF2-40B4-BE49-F238E27FC236}">
                <a16:creationId xmlns:a16="http://schemas.microsoft.com/office/drawing/2014/main" id="{3AE8199D-B2EA-4B7C-83C1-48588B8828CC}"/>
              </a:ext>
            </a:extLst>
          </p:cNvPr>
          <p:cNvSpPr/>
          <p:nvPr/>
        </p:nvSpPr>
        <p:spPr>
          <a:xfrm>
            <a:off x="3047026" y="4100963"/>
            <a:ext cx="558349" cy="841503"/>
          </a:xfrm>
          <a:custGeom>
            <a:avLst/>
            <a:gdLst/>
            <a:ahLst/>
            <a:cxnLst/>
            <a:rect l="l" t="t" r="r" b="b"/>
            <a:pathLst>
              <a:path w="2258532" h="3403899">
                <a:moveTo>
                  <a:pt x="1819655" y="82556"/>
                </a:moveTo>
                <a:cubicBezTo>
                  <a:pt x="1798438" y="82556"/>
                  <a:pt x="1781239" y="99755"/>
                  <a:pt x="1781239" y="120972"/>
                </a:cubicBezTo>
                <a:cubicBezTo>
                  <a:pt x="1781239" y="142189"/>
                  <a:pt x="1798438" y="159388"/>
                  <a:pt x="1819655" y="159388"/>
                </a:cubicBezTo>
                <a:cubicBezTo>
                  <a:pt x="1840872" y="159388"/>
                  <a:pt x="1858071" y="142189"/>
                  <a:pt x="1858071" y="120972"/>
                </a:cubicBezTo>
                <a:cubicBezTo>
                  <a:pt x="1858071" y="99755"/>
                  <a:pt x="1840872" y="82556"/>
                  <a:pt x="1819655" y="82556"/>
                </a:cubicBezTo>
                <a:close/>
                <a:moveTo>
                  <a:pt x="1834662" y="0"/>
                </a:moveTo>
                <a:cubicBezTo>
                  <a:pt x="2065929" y="3371"/>
                  <a:pt x="2042682" y="153916"/>
                  <a:pt x="2068664" y="145489"/>
                </a:cubicBezTo>
                <a:cubicBezTo>
                  <a:pt x="2131008" y="154922"/>
                  <a:pt x="2246207" y="132643"/>
                  <a:pt x="2255695" y="173789"/>
                </a:cubicBezTo>
                <a:cubicBezTo>
                  <a:pt x="2271891" y="216386"/>
                  <a:pt x="2221026" y="279986"/>
                  <a:pt x="2044272" y="268929"/>
                </a:cubicBezTo>
                <a:cubicBezTo>
                  <a:pt x="1411409" y="594673"/>
                  <a:pt x="1824879" y="1251390"/>
                  <a:pt x="1829830" y="1804125"/>
                </a:cubicBezTo>
                <a:cubicBezTo>
                  <a:pt x="1835814" y="2114651"/>
                  <a:pt x="1752315" y="2311902"/>
                  <a:pt x="1525735" y="2448005"/>
                </a:cubicBezTo>
                <a:cubicBezTo>
                  <a:pt x="1389206" y="2547735"/>
                  <a:pt x="1277612" y="2597637"/>
                  <a:pt x="1190933" y="2774390"/>
                </a:cubicBezTo>
                <a:cubicBezTo>
                  <a:pt x="1152288" y="2824993"/>
                  <a:pt x="1215914" y="2907319"/>
                  <a:pt x="1249179" y="2985701"/>
                </a:cubicBezTo>
                <a:cubicBezTo>
                  <a:pt x="1279420" y="3016390"/>
                  <a:pt x="1426745" y="2931966"/>
                  <a:pt x="1499860" y="2969846"/>
                </a:cubicBezTo>
                <a:cubicBezTo>
                  <a:pt x="1559737" y="2985916"/>
                  <a:pt x="1494636" y="2988225"/>
                  <a:pt x="1499663" y="3034531"/>
                </a:cubicBezTo>
                <a:cubicBezTo>
                  <a:pt x="1514927" y="3065707"/>
                  <a:pt x="1582985" y="3046596"/>
                  <a:pt x="1584645" y="3099117"/>
                </a:cubicBezTo>
                <a:cubicBezTo>
                  <a:pt x="1609573" y="3134243"/>
                  <a:pt x="1505368" y="3111748"/>
                  <a:pt x="1513260" y="3150106"/>
                </a:cubicBezTo>
                <a:cubicBezTo>
                  <a:pt x="1521152" y="3188464"/>
                  <a:pt x="1554111" y="3173091"/>
                  <a:pt x="1533420" y="3203491"/>
                </a:cubicBezTo>
                <a:cubicBezTo>
                  <a:pt x="1486397" y="3188761"/>
                  <a:pt x="1300496" y="3255510"/>
                  <a:pt x="1190331" y="3031133"/>
                </a:cubicBezTo>
                <a:cubicBezTo>
                  <a:pt x="1135415" y="2933289"/>
                  <a:pt x="1114141" y="2842667"/>
                  <a:pt x="1091752" y="2776188"/>
                </a:cubicBezTo>
                <a:cubicBezTo>
                  <a:pt x="1046429" y="2759192"/>
                  <a:pt x="934548" y="2786579"/>
                  <a:pt x="880998" y="2789785"/>
                </a:cubicBezTo>
                <a:cubicBezTo>
                  <a:pt x="831709" y="2807348"/>
                  <a:pt x="849838" y="2980143"/>
                  <a:pt x="864002" y="3044729"/>
                </a:cubicBezTo>
                <a:cubicBezTo>
                  <a:pt x="884964" y="3085520"/>
                  <a:pt x="1118380" y="3046997"/>
                  <a:pt x="1180133" y="3126312"/>
                </a:cubicBezTo>
                <a:cubicBezTo>
                  <a:pt x="1190897" y="3163137"/>
                  <a:pt x="1155772" y="3160871"/>
                  <a:pt x="1149540" y="3187498"/>
                </a:cubicBezTo>
                <a:cubicBezTo>
                  <a:pt x="1143308" y="3214126"/>
                  <a:pt x="1197696" y="3254917"/>
                  <a:pt x="1200529" y="3286077"/>
                </a:cubicBezTo>
                <a:cubicBezTo>
                  <a:pt x="1203362" y="3317237"/>
                  <a:pt x="1131977" y="3298541"/>
                  <a:pt x="1115547" y="3316670"/>
                </a:cubicBezTo>
                <a:cubicBezTo>
                  <a:pt x="1099117" y="3334799"/>
                  <a:pt x="1163136" y="3433944"/>
                  <a:pt x="1101950" y="3394853"/>
                </a:cubicBezTo>
                <a:cubicBezTo>
                  <a:pt x="1037364" y="3399385"/>
                  <a:pt x="825206" y="3202989"/>
                  <a:pt x="799417" y="3139909"/>
                </a:cubicBezTo>
                <a:cubicBezTo>
                  <a:pt x="746434" y="3049635"/>
                  <a:pt x="751586" y="2864217"/>
                  <a:pt x="780652" y="2781826"/>
                </a:cubicBezTo>
                <a:cubicBezTo>
                  <a:pt x="748531" y="2733427"/>
                  <a:pt x="666250" y="2734554"/>
                  <a:pt x="582893" y="2594573"/>
                </a:cubicBezTo>
                <a:cubicBezTo>
                  <a:pt x="289743" y="2594219"/>
                  <a:pt x="125764" y="2515682"/>
                  <a:pt x="60363" y="2148208"/>
                </a:cubicBezTo>
                <a:cubicBezTo>
                  <a:pt x="-57029" y="1917661"/>
                  <a:pt x="22736" y="1751699"/>
                  <a:pt x="82104" y="1752301"/>
                </a:cubicBezTo>
                <a:cubicBezTo>
                  <a:pt x="139289" y="1752808"/>
                  <a:pt x="223669" y="1957272"/>
                  <a:pt x="369235" y="1954380"/>
                </a:cubicBezTo>
                <a:cubicBezTo>
                  <a:pt x="524799" y="1930301"/>
                  <a:pt x="639571" y="1794048"/>
                  <a:pt x="784936" y="1769970"/>
                </a:cubicBezTo>
                <a:cubicBezTo>
                  <a:pt x="1048312" y="1720291"/>
                  <a:pt x="1257299" y="1721601"/>
                  <a:pt x="1496880" y="1614135"/>
                </a:cubicBezTo>
                <a:cubicBezTo>
                  <a:pt x="1659461" y="1495620"/>
                  <a:pt x="1166555" y="69041"/>
                  <a:pt x="183466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E3BDCA1E-066C-4C17-882B-FF7D4EF4B763}"/>
              </a:ext>
            </a:extLst>
          </p:cNvPr>
          <p:cNvGrpSpPr/>
          <p:nvPr/>
        </p:nvGrpSpPr>
        <p:grpSpPr>
          <a:xfrm>
            <a:off x="2639848" y="5113053"/>
            <a:ext cx="356309" cy="505725"/>
            <a:chOff x="611560" y="2420563"/>
            <a:chExt cx="356308" cy="505725"/>
          </a:xfrm>
        </p:grpSpPr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A5A84520-7849-40CE-B460-E7D8A1E8299C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188" name="Freeform 91">
                <a:extLst>
                  <a:ext uri="{FF2B5EF4-FFF2-40B4-BE49-F238E27FC236}">
                    <a16:creationId xmlns:a16="http://schemas.microsoft.com/office/drawing/2014/main" id="{AF549CAF-74F9-4B35-BE8F-1B8B5A38680C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89" name="Freeform 92">
                <a:extLst>
                  <a:ext uri="{FF2B5EF4-FFF2-40B4-BE49-F238E27FC236}">
                    <a16:creationId xmlns:a16="http://schemas.microsoft.com/office/drawing/2014/main" id="{32904916-AEE6-4775-91C9-3B2775913458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7E692964-FABA-4835-90F2-BDE6702E874C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0" name="Freeform 94">
            <a:extLst>
              <a:ext uri="{FF2B5EF4-FFF2-40B4-BE49-F238E27FC236}">
                <a16:creationId xmlns:a16="http://schemas.microsoft.com/office/drawing/2014/main" id="{2A9E2FF2-C9AC-4616-B468-4E22239FC6C8}"/>
              </a:ext>
            </a:extLst>
          </p:cNvPr>
          <p:cNvSpPr/>
          <p:nvPr/>
        </p:nvSpPr>
        <p:spPr>
          <a:xfrm>
            <a:off x="4548292" y="4100963"/>
            <a:ext cx="558349" cy="841503"/>
          </a:xfrm>
          <a:custGeom>
            <a:avLst/>
            <a:gdLst/>
            <a:ahLst/>
            <a:cxnLst/>
            <a:rect l="l" t="t" r="r" b="b"/>
            <a:pathLst>
              <a:path w="2258532" h="3403899">
                <a:moveTo>
                  <a:pt x="1819655" y="82556"/>
                </a:moveTo>
                <a:cubicBezTo>
                  <a:pt x="1798438" y="82556"/>
                  <a:pt x="1781239" y="99755"/>
                  <a:pt x="1781239" y="120972"/>
                </a:cubicBezTo>
                <a:cubicBezTo>
                  <a:pt x="1781239" y="142189"/>
                  <a:pt x="1798438" y="159388"/>
                  <a:pt x="1819655" y="159388"/>
                </a:cubicBezTo>
                <a:cubicBezTo>
                  <a:pt x="1840872" y="159388"/>
                  <a:pt x="1858071" y="142189"/>
                  <a:pt x="1858071" y="120972"/>
                </a:cubicBezTo>
                <a:cubicBezTo>
                  <a:pt x="1858071" y="99755"/>
                  <a:pt x="1840872" y="82556"/>
                  <a:pt x="1819655" y="82556"/>
                </a:cubicBezTo>
                <a:close/>
                <a:moveTo>
                  <a:pt x="1834662" y="0"/>
                </a:moveTo>
                <a:cubicBezTo>
                  <a:pt x="2065929" y="3371"/>
                  <a:pt x="2042682" y="153916"/>
                  <a:pt x="2068664" y="145489"/>
                </a:cubicBezTo>
                <a:cubicBezTo>
                  <a:pt x="2131008" y="154922"/>
                  <a:pt x="2246207" y="132643"/>
                  <a:pt x="2255695" y="173789"/>
                </a:cubicBezTo>
                <a:cubicBezTo>
                  <a:pt x="2271891" y="216386"/>
                  <a:pt x="2221026" y="279986"/>
                  <a:pt x="2044272" y="268929"/>
                </a:cubicBezTo>
                <a:cubicBezTo>
                  <a:pt x="1411409" y="594673"/>
                  <a:pt x="1824879" y="1251390"/>
                  <a:pt x="1829830" y="1804125"/>
                </a:cubicBezTo>
                <a:cubicBezTo>
                  <a:pt x="1835814" y="2114651"/>
                  <a:pt x="1752315" y="2311902"/>
                  <a:pt x="1525735" y="2448005"/>
                </a:cubicBezTo>
                <a:cubicBezTo>
                  <a:pt x="1389206" y="2547735"/>
                  <a:pt x="1277612" y="2597637"/>
                  <a:pt x="1190933" y="2774390"/>
                </a:cubicBezTo>
                <a:cubicBezTo>
                  <a:pt x="1152288" y="2824993"/>
                  <a:pt x="1215914" y="2907319"/>
                  <a:pt x="1249179" y="2985701"/>
                </a:cubicBezTo>
                <a:cubicBezTo>
                  <a:pt x="1279420" y="3016390"/>
                  <a:pt x="1426745" y="2931966"/>
                  <a:pt x="1499860" y="2969846"/>
                </a:cubicBezTo>
                <a:cubicBezTo>
                  <a:pt x="1559737" y="2985916"/>
                  <a:pt x="1494636" y="2988225"/>
                  <a:pt x="1499663" y="3034531"/>
                </a:cubicBezTo>
                <a:cubicBezTo>
                  <a:pt x="1514927" y="3065707"/>
                  <a:pt x="1582985" y="3046596"/>
                  <a:pt x="1584645" y="3099117"/>
                </a:cubicBezTo>
                <a:cubicBezTo>
                  <a:pt x="1609573" y="3134243"/>
                  <a:pt x="1505368" y="3111748"/>
                  <a:pt x="1513260" y="3150106"/>
                </a:cubicBezTo>
                <a:cubicBezTo>
                  <a:pt x="1521152" y="3188464"/>
                  <a:pt x="1554111" y="3173091"/>
                  <a:pt x="1533420" y="3203491"/>
                </a:cubicBezTo>
                <a:cubicBezTo>
                  <a:pt x="1486397" y="3188761"/>
                  <a:pt x="1300496" y="3255510"/>
                  <a:pt x="1190331" y="3031133"/>
                </a:cubicBezTo>
                <a:cubicBezTo>
                  <a:pt x="1135415" y="2933289"/>
                  <a:pt x="1114141" y="2842667"/>
                  <a:pt x="1091752" y="2776188"/>
                </a:cubicBezTo>
                <a:cubicBezTo>
                  <a:pt x="1046429" y="2759192"/>
                  <a:pt x="934548" y="2786579"/>
                  <a:pt x="880998" y="2789785"/>
                </a:cubicBezTo>
                <a:cubicBezTo>
                  <a:pt x="831709" y="2807348"/>
                  <a:pt x="849838" y="2980143"/>
                  <a:pt x="864002" y="3044729"/>
                </a:cubicBezTo>
                <a:cubicBezTo>
                  <a:pt x="884964" y="3085520"/>
                  <a:pt x="1118380" y="3046997"/>
                  <a:pt x="1180133" y="3126312"/>
                </a:cubicBezTo>
                <a:cubicBezTo>
                  <a:pt x="1190897" y="3163137"/>
                  <a:pt x="1155772" y="3160871"/>
                  <a:pt x="1149540" y="3187498"/>
                </a:cubicBezTo>
                <a:cubicBezTo>
                  <a:pt x="1143308" y="3214126"/>
                  <a:pt x="1197696" y="3254917"/>
                  <a:pt x="1200529" y="3286077"/>
                </a:cubicBezTo>
                <a:cubicBezTo>
                  <a:pt x="1203362" y="3317237"/>
                  <a:pt x="1131977" y="3298541"/>
                  <a:pt x="1115547" y="3316670"/>
                </a:cubicBezTo>
                <a:cubicBezTo>
                  <a:pt x="1099117" y="3334799"/>
                  <a:pt x="1163136" y="3433944"/>
                  <a:pt x="1101950" y="3394853"/>
                </a:cubicBezTo>
                <a:cubicBezTo>
                  <a:pt x="1037364" y="3399385"/>
                  <a:pt x="825206" y="3202989"/>
                  <a:pt x="799417" y="3139909"/>
                </a:cubicBezTo>
                <a:cubicBezTo>
                  <a:pt x="746434" y="3049635"/>
                  <a:pt x="751586" y="2864217"/>
                  <a:pt x="780652" y="2781826"/>
                </a:cubicBezTo>
                <a:cubicBezTo>
                  <a:pt x="748531" y="2733427"/>
                  <a:pt x="666250" y="2734554"/>
                  <a:pt x="582893" y="2594573"/>
                </a:cubicBezTo>
                <a:cubicBezTo>
                  <a:pt x="289743" y="2594219"/>
                  <a:pt x="125764" y="2515682"/>
                  <a:pt x="60363" y="2148208"/>
                </a:cubicBezTo>
                <a:cubicBezTo>
                  <a:pt x="-57029" y="1917661"/>
                  <a:pt x="22736" y="1751699"/>
                  <a:pt x="82104" y="1752301"/>
                </a:cubicBezTo>
                <a:cubicBezTo>
                  <a:pt x="139289" y="1752808"/>
                  <a:pt x="223669" y="1957272"/>
                  <a:pt x="369235" y="1954380"/>
                </a:cubicBezTo>
                <a:cubicBezTo>
                  <a:pt x="524799" y="1930301"/>
                  <a:pt x="639571" y="1794048"/>
                  <a:pt x="784936" y="1769970"/>
                </a:cubicBezTo>
                <a:cubicBezTo>
                  <a:pt x="1048312" y="1720291"/>
                  <a:pt x="1257299" y="1721601"/>
                  <a:pt x="1496880" y="1614135"/>
                </a:cubicBezTo>
                <a:cubicBezTo>
                  <a:pt x="1659461" y="1495620"/>
                  <a:pt x="1166555" y="69041"/>
                  <a:pt x="183466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C621B36D-E3EC-4D51-818B-6F2CEF2F0F4E}"/>
              </a:ext>
            </a:extLst>
          </p:cNvPr>
          <p:cNvGrpSpPr/>
          <p:nvPr/>
        </p:nvGrpSpPr>
        <p:grpSpPr>
          <a:xfrm>
            <a:off x="4147972" y="5113053"/>
            <a:ext cx="356309" cy="505725"/>
            <a:chOff x="611560" y="2420563"/>
            <a:chExt cx="356308" cy="505725"/>
          </a:xfrm>
        </p:grpSpPr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68E75326-53E0-4ECA-B6DC-FBE3155D7525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194" name="Freeform 131">
                <a:extLst>
                  <a:ext uri="{FF2B5EF4-FFF2-40B4-BE49-F238E27FC236}">
                    <a16:creationId xmlns:a16="http://schemas.microsoft.com/office/drawing/2014/main" id="{6741F351-CB32-4FFB-9D86-048482134253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195" name="Freeform 132">
                <a:extLst>
                  <a:ext uri="{FF2B5EF4-FFF2-40B4-BE49-F238E27FC236}">
                    <a16:creationId xmlns:a16="http://schemas.microsoft.com/office/drawing/2014/main" id="{A7DC7C01-4B07-4491-BA3C-457FBDE2857B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AFEA3648-0772-4BF8-8921-497A0A630DF4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6" name="Freeform 134">
            <a:extLst>
              <a:ext uri="{FF2B5EF4-FFF2-40B4-BE49-F238E27FC236}">
                <a16:creationId xmlns:a16="http://schemas.microsoft.com/office/drawing/2014/main" id="{BA268EFA-68EF-4E42-B8F4-2C5FC1816869}"/>
              </a:ext>
            </a:extLst>
          </p:cNvPr>
          <p:cNvSpPr/>
          <p:nvPr/>
        </p:nvSpPr>
        <p:spPr>
          <a:xfrm>
            <a:off x="3044179" y="1839482"/>
            <a:ext cx="558349" cy="841503"/>
          </a:xfrm>
          <a:custGeom>
            <a:avLst/>
            <a:gdLst/>
            <a:ahLst/>
            <a:cxnLst/>
            <a:rect l="l" t="t" r="r" b="b"/>
            <a:pathLst>
              <a:path w="2258532" h="3403899">
                <a:moveTo>
                  <a:pt x="1819655" y="82556"/>
                </a:moveTo>
                <a:cubicBezTo>
                  <a:pt x="1798438" y="82556"/>
                  <a:pt x="1781239" y="99755"/>
                  <a:pt x="1781239" y="120972"/>
                </a:cubicBezTo>
                <a:cubicBezTo>
                  <a:pt x="1781239" y="142189"/>
                  <a:pt x="1798438" y="159388"/>
                  <a:pt x="1819655" y="159388"/>
                </a:cubicBezTo>
                <a:cubicBezTo>
                  <a:pt x="1840872" y="159388"/>
                  <a:pt x="1858071" y="142189"/>
                  <a:pt x="1858071" y="120972"/>
                </a:cubicBezTo>
                <a:cubicBezTo>
                  <a:pt x="1858071" y="99755"/>
                  <a:pt x="1840872" y="82556"/>
                  <a:pt x="1819655" y="82556"/>
                </a:cubicBezTo>
                <a:close/>
                <a:moveTo>
                  <a:pt x="1834662" y="0"/>
                </a:moveTo>
                <a:cubicBezTo>
                  <a:pt x="2065929" y="3371"/>
                  <a:pt x="2042682" y="153916"/>
                  <a:pt x="2068664" y="145489"/>
                </a:cubicBezTo>
                <a:cubicBezTo>
                  <a:pt x="2131008" y="154922"/>
                  <a:pt x="2246207" y="132643"/>
                  <a:pt x="2255695" y="173789"/>
                </a:cubicBezTo>
                <a:cubicBezTo>
                  <a:pt x="2271891" y="216386"/>
                  <a:pt x="2221026" y="279986"/>
                  <a:pt x="2044272" y="268929"/>
                </a:cubicBezTo>
                <a:cubicBezTo>
                  <a:pt x="1411409" y="594673"/>
                  <a:pt x="1824879" y="1251390"/>
                  <a:pt x="1829830" y="1804125"/>
                </a:cubicBezTo>
                <a:cubicBezTo>
                  <a:pt x="1835814" y="2114651"/>
                  <a:pt x="1752315" y="2311902"/>
                  <a:pt x="1525735" y="2448005"/>
                </a:cubicBezTo>
                <a:cubicBezTo>
                  <a:pt x="1389206" y="2547735"/>
                  <a:pt x="1277612" y="2597637"/>
                  <a:pt x="1190933" y="2774390"/>
                </a:cubicBezTo>
                <a:cubicBezTo>
                  <a:pt x="1152288" y="2824993"/>
                  <a:pt x="1215914" y="2907319"/>
                  <a:pt x="1249179" y="2985701"/>
                </a:cubicBezTo>
                <a:cubicBezTo>
                  <a:pt x="1279420" y="3016390"/>
                  <a:pt x="1426745" y="2931966"/>
                  <a:pt x="1499860" y="2969846"/>
                </a:cubicBezTo>
                <a:cubicBezTo>
                  <a:pt x="1559737" y="2985916"/>
                  <a:pt x="1494636" y="2988225"/>
                  <a:pt x="1499663" y="3034531"/>
                </a:cubicBezTo>
                <a:cubicBezTo>
                  <a:pt x="1514927" y="3065707"/>
                  <a:pt x="1582985" y="3046596"/>
                  <a:pt x="1584645" y="3099117"/>
                </a:cubicBezTo>
                <a:cubicBezTo>
                  <a:pt x="1609573" y="3134243"/>
                  <a:pt x="1505368" y="3111748"/>
                  <a:pt x="1513260" y="3150106"/>
                </a:cubicBezTo>
                <a:cubicBezTo>
                  <a:pt x="1521152" y="3188464"/>
                  <a:pt x="1554111" y="3173091"/>
                  <a:pt x="1533420" y="3203491"/>
                </a:cubicBezTo>
                <a:cubicBezTo>
                  <a:pt x="1486397" y="3188761"/>
                  <a:pt x="1300496" y="3255510"/>
                  <a:pt x="1190331" y="3031133"/>
                </a:cubicBezTo>
                <a:cubicBezTo>
                  <a:pt x="1135415" y="2933289"/>
                  <a:pt x="1114141" y="2842667"/>
                  <a:pt x="1091752" y="2776188"/>
                </a:cubicBezTo>
                <a:cubicBezTo>
                  <a:pt x="1046429" y="2759192"/>
                  <a:pt x="934548" y="2786579"/>
                  <a:pt x="880998" y="2789785"/>
                </a:cubicBezTo>
                <a:cubicBezTo>
                  <a:pt x="831709" y="2807348"/>
                  <a:pt x="849838" y="2980143"/>
                  <a:pt x="864002" y="3044729"/>
                </a:cubicBezTo>
                <a:cubicBezTo>
                  <a:pt x="884964" y="3085520"/>
                  <a:pt x="1118380" y="3046997"/>
                  <a:pt x="1180133" y="3126312"/>
                </a:cubicBezTo>
                <a:cubicBezTo>
                  <a:pt x="1190897" y="3163137"/>
                  <a:pt x="1155772" y="3160871"/>
                  <a:pt x="1149540" y="3187498"/>
                </a:cubicBezTo>
                <a:cubicBezTo>
                  <a:pt x="1143308" y="3214126"/>
                  <a:pt x="1197696" y="3254917"/>
                  <a:pt x="1200529" y="3286077"/>
                </a:cubicBezTo>
                <a:cubicBezTo>
                  <a:pt x="1203362" y="3317237"/>
                  <a:pt x="1131977" y="3298541"/>
                  <a:pt x="1115547" y="3316670"/>
                </a:cubicBezTo>
                <a:cubicBezTo>
                  <a:pt x="1099117" y="3334799"/>
                  <a:pt x="1163136" y="3433944"/>
                  <a:pt x="1101950" y="3394853"/>
                </a:cubicBezTo>
                <a:cubicBezTo>
                  <a:pt x="1037364" y="3399385"/>
                  <a:pt x="825206" y="3202989"/>
                  <a:pt x="799417" y="3139909"/>
                </a:cubicBezTo>
                <a:cubicBezTo>
                  <a:pt x="746434" y="3049635"/>
                  <a:pt x="751586" y="2864217"/>
                  <a:pt x="780652" y="2781826"/>
                </a:cubicBezTo>
                <a:cubicBezTo>
                  <a:pt x="748531" y="2733427"/>
                  <a:pt x="666250" y="2734554"/>
                  <a:pt x="582893" y="2594573"/>
                </a:cubicBezTo>
                <a:cubicBezTo>
                  <a:pt x="289743" y="2594219"/>
                  <a:pt x="125764" y="2515682"/>
                  <a:pt x="60363" y="2148208"/>
                </a:cubicBezTo>
                <a:cubicBezTo>
                  <a:pt x="-57029" y="1917661"/>
                  <a:pt x="22736" y="1751699"/>
                  <a:pt x="82104" y="1752301"/>
                </a:cubicBezTo>
                <a:cubicBezTo>
                  <a:pt x="139289" y="1752808"/>
                  <a:pt x="223669" y="1957272"/>
                  <a:pt x="369235" y="1954380"/>
                </a:cubicBezTo>
                <a:cubicBezTo>
                  <a:pt x="524799" y="1930301"/>
                  <a:pt x="639571" y="1794048"/>
                  <a:pt x="784936" y="1769970"/>
                </a:cubicBezTo>
                <a:cubicBezTo>
                  <a:pt x="1048312" y="1720291"/>
                  <a:pt x="1257299" y="1721601"/>
                  <a:pt x="1496880" y="1614135"/>
                </a:cubicBezTo>
                <a:cubicBezTo>
                  <a:pt x="1659461" y="1495620"/>
                  <a:pt x="1166555" y="69041"/>
                  <a:pt x="183466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97" name="그룹 44">
            <a:extLst>
              <a:ext uri="{FF2B5EF4-FFF2-40B4-BE49-F238E27FC236}">
                <a16:creationId xmlns:a16="http://schemas.microsoft.com/office/drawing/2014/main" id="{F3681EB3-65A3-48A5-A9B3-F25358E92DAD}"/>
              </a:ext>
            </a:extLst>
          </p:cNvPr>
          <p:cNvGrpSpPr/>
          <p:nvPr/>
        </p:nvGrpSpPr>
        <p:grpSpPr>
          <a:xfrm>
            <a:off x="1547148" y="3013513"/>
            <a:ext cx="356309" cy="505725"/>
            <a:chOff x="1214118" y="1556791"/>
            <a:chExt cx="356308" cy="505725"/>
          </a:xfrm>
        </p:grpSpPr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B3190128-FA9B-40C3-B845-20EF1FD985B4}"/>
                </a:ext>
              </a:extLst>
            </p:cNvPr>
            <p:cNvGrpSpPr/>
            <p:nvPr/>
          </p:nvGrpSpPr>
          <p:grpSpPr>
            <a:xfrm>
              <a:off x="1214118" y="1556791"/>
              <a:ext cx="356308" cy="505725"/>
              <a:chOff x="3806184" y="2777603"/>
              <a:chExt cx="1526178" cy="2166176"/>
            </a:xfrm>
          </p:grpSpPr>
          <p:sp>
            <p:nvSpPr>
              <p:cNvPr id="200" name="Freeform 159">
                <a:extLst>
                  <a:ext uri="{FF2B5EF4-FFF2-40B4-BE49-F238E27FC236}">
                    <a16:creationId xmlns:a16="http://schemas.microsoft.com/office/drawing/2014/main" id="{D81057A3-060D-4461-BA87-A98C7998C493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1" name="Freeform 160">
                <a:extLst>
                  <a:ext uri="{FF2B5EF4-FFF2-40B4-BE49-F238E27FC236}">
                    <a16:creationId xmlns:a16="http://schemas.microsoft.com/office/drawing/2014/main" id="{5A572DA7-8919-43C6-AF87-7687836278BE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3158B2A3-E528-4F84-8A1B-D6E34F1BB30C}"/>
                </a:ext>
              </a:extLst>
            </p:cNvPr>
            <p:cNvSpPr txBox="1"/>
            <p:nvPr/>
          </p:nvSpPr>
          <p:spPr>
            <a:xfrm>
              <a:off x="1250909" y="1582994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C482E514-190F-47C7-B024-6A2E2FA50D3D}"/>
              </a:ext>
            </a:extLst>
          </p:cNvPr>
          <p:cNvCxnSpPr/>
          <p:nvPr/>
        </p:nvCxnSpPr>
        <p:spPr>
          <a:xfrm>
            <a:off x="3323350" y="2751323"/>
            <a:ext cx="0" cy="21665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3A8F9BB3-E4B0-476F-B84A-B703078E3C5F}"/>
              </a:ext>
            </a:extLst>
          </p:cNvPr>
          <p:cNvCxnSpPr/>
          <p:nvPr/>
        </p:nvCxnSpPr>
        <p:spPr>
          <a:xfrm flipH="1">
            <a:off x="2917344" y="2751321"/>
            <a:ext cx="304142" cy="228229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433B1153-3213-48C3-9FD2-7AD06F9AF417}"/>
              </a:ext>
            </a:extLst>
          </p:cNvPr>
          <p:cNvCxnSpPr/>
          <p:nvPr/>
        </p:nvCxnSpPr>
        <p:spPr>
          <a:xfrm>
            <a:off x="3435836" y="2751321"/>
            <a:ext cx="301282" cy="228229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5DCDDD4E-9982-49EE-88F6-E5A8193760D0}"/>
              </a:ext>
            </a:extLst>
          </p:cNvPr>
          <p:cNvCxnSpPr/>
          <p:nvPr/>
        </p:nvCxnSpPr>
        <p:spPr>
          <a:xfrm flipH="1">
            <a:off x="3332606" y="3611867"/>
            <a:ext cx="4197" cy="327981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F76D8203-0C3E-47CB-BA02-491D06E87652}"/>
              </a:ext>
            </a:extLst>
          </p:cNvPr>
          <p:cNvCxnSpPr/>
          <p:nvPr/>
        </p:nvCxnSpPr>
        <p:spPr>
          <a:xfrm flipH="1">
            <a:off x="2250563" y="3594046"/>
            <a:ext cx="710714" cy="34580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36D2447C-3DC4-4FEC-BA34-8A407698A396}"/>
              </a:ext>
            </a:extLst>
          </p:cNvPr>
          <p:cNvCxnSpPr/>
          <p:nvPr/>
        </p:nvCxnSpPr>
        <p:spPr>
          <a:xfrm>
            <a:off x="3708130" y="3611867"/>
            <a:ext cx="822798" cy="327981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TextBox 207">
            <a:extLst>
              <a:ext uri="{FF2B5EF4-FFF2-40B4-BE49-F238E27FC236}">
                <a16:creationId xmlns:a16="http://schemas.microsoft.com/office/drawing/2014/main" id="{42DCA30E-918F-4AB4-AC9B-D2893B7DC697}"/>
              </a:ext>
            </a:extLst>
          </p:cNvPr>
          <p:cNvSpPr txBox="1"/>
          <p:nvPr/>
        </p:nvSpPr>
        <p:spPr>
          <a:xfrm>
            <a:off x="6418314" y="2221064"/>
            <a:ext cx="48564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You can simply impress your audience and add a unique zing and appeal to your Presentations. Easy to change colors, photos and Text. 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BD20F38E-F247-45CF-A52F-1900CBFB67CF}"/>
              </a:ext>
            </a:extLst>
          </p:cNvPr>
          <p:cNvSpPr txBox="1"/>
          <p:nvPr/>
        </p:nvSpPr>
        <p:spPr>
          <a:xfrm>
            <a:off x="6418314" y="1876322"/>
            <a:ext cx="48564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10" name="그룹 176">
            <a:extLst>
              <a:ext uri="{FF2B5EF4-FFF2-40B4-BE49-F238E27FC236}">
                <a16:creationId xmlns:a16="http://schemas.microsoft.com/office/drawing/2014/main" id="{6115B321-47AC-4B2A-9B2F-BCD5A3881E63}"/>
              </a:ext>
            </a:extLst>
          </p:cNvPr>
          <p:cNvGrpSpPr/>
          <p:nvPr/>
        </p:nvGrpSpPr>
        <p:grpSpPr>
          <a:xfrm>
            <a:off x="2079356" y="3013513"/>
            <a:ext cx="356309" cy="505725"/>
            <a:chOff x="1214118" y="1556791"/>
            <a:chExt cx="356308" cy="505725"/>
          </a:xfrm>
        </p:grpSpPr>
        <p:grpSp>
          <p:nvGrpSpPr>
            <p:cNvPr id="211" name="Group 157">
              <a:extLst>
                <a:ext uri="{FF2B5EF4-FFF2-40B4-BE49-F238E27FC236}">
                  <a16:creationId xmlns:a16="http://schemas.microsoft.com/office/drawing/2014/main" id="{F8A58F7F-48C6-4BCB-B6EB-5F0D8F8BDEBF}"/>
                </a:ext>
              </a:extLst>
            </p:cNvPr>
            <p:cNvGrpSpPr/>
            <p:nvPr/>
          </p:nvGrpSpPr>
          <p:grpSpPr>
            <a:xfrm>
              <a:off x="1214118" y="1556791"/>
              <a:ext cx="356308" cy="505725"/>
              <a:chOff x="3806184" y="2777603"/>
              <a:chExt cx="1526178" cy="2166176"/>
            </a:xfrm>
          </p:grpSpPr>
          <p:sp>
            <p:nvSpPr>
              <p:cNvPr id="213" name="Freeform 159">
                <a:extLst>
                  <a:ext uri="{FF2B5EF4-FFF2-40B4-BE49-F238E27FC236}">
                    <a16:creationId xmlns:a16="http://schemas.microsoft.com/office/drawing/2014/main" id="{7B8D29FA-AF5E-4CAB-84F6-7963CE2D779B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14" name="Freeform 160">
                <a:extLst>
                  <a:ext uri="{FF2B5EF4-FFF2-40B4-BE49-F238E27FC236}">
                    <a16:creationId xmlns:a16="http://schemas.microsoft.com/office/drawing/2014/main" id="{ED6C1DBF-B458-435E-AE20-E8627E491D50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689DEC40-4089-419E-BA77-676F946FC97B}"/>
                </a:ext>
              </a:extLst>
            </p:cNvPr>
            <p:cNvSpPr txBox="1"/>
            <p:nvPr/>
          </p:nvSpPr>
          <p:spPr>
            <a:xfrm>
              <a:off x="1250909" y="1582994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5" name="그룹 184">
            <a:extLst>
              <a:ext uri="{FF2B5EF4-FFF2-40B4-BE49-F238E27FC236}">
                <a16:creationId xmlns:a16="http://schemas.microsoft.com/office/drawing/2014/main" id="{E56EF700-A087-4FEB-A080-C3A1B180B605}"/>
              </a:ext>
            </a:extLst>
          </p:cNvPr>
          <p:cNvGrpSpPr/>
          <p:nvPr/>
        </p:nvGrpSpPr>
        <p:grpSpPr>
          <a:xfrm>
            <a:off x="2611562" y="3013513"/>
            <a:ext cx="356309" cy="505725"/>
            <a:chOff x="1214118" y="1556791"/>
            <a:chExt cx="356308" cy="505725"/>
          </a:xfrm>
        </p:grpSpPr>
        <p:grpSp>
          <p:nvGrpSpPr>
            <p:cNvPr id="216" name="Group 157">
              <a:extLst>
                <a:ext uri="{FF2B5EF4-FFF2-40B4-BE49-F238E27FC236}">
                  <a16:creationId xmlns:a16="http://schemas.microsoft.com/office/drawing/2014/main" id="{8064F80D-3938-40D8-B7E9-C0DC0FFDC176}"/>
                </a:ext>
              </a:extLst>
            </p:cNvPr>
            <p:cNvGrpSpPr/>
            <p:nvPr/>
          </p:nvGrpSpPr>
          <p:grpSpPr>
            <a:xfrm>
              <a:off x="1214118" y="1556791"/>
              <a:ext cx="356308" cy="505725"/>
              <a:chOff x="3806184" y="2777603"/>
              <a:chExt cx="1526178" cy="2166176"/>
            </a:xfrm>
          </p:grpSpPr>
          <p:sp>
            <p:nvSpPr>
              <p:cNvPr id="218" name="Freeform 159">
                <a:extLst>
                  <a:ext uri="{FF2B5EF4-FFF2-40B4-BE49-F238E27FC236}">
                    <a16:creationId xmlns:a16="http://schemas.microsoft.com/office/drawing/2014/main" id="{2AD984DA-D6ED-44B2-BBCA-D0E946CFD948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19" name="Freeform 160">
                <a:extLst>
                  <a:ext uri="{FF2B5EF4-FFF2-40B4-BE49-F238E27FC236}">
                    <a16:creationId xmlns:a16="http://schemas.microsoft.com/office/drawing/2014/main" id="{53C3F8CD-04D1-492D-B24F-5B83E666DE9F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CAC8218C-BFCD-4FE3-8856-C95C5962A1CD}"/>
                </a:ext>
              </a:extLst>
            </p:cNvPr>
            <p:cNvSpPr txBox="1"/>
            <p:nvPr/>
          </p:nvSpPr>
          <p:spPr>
            <a:xfrm>
              <a:off x="1250909" y="1582994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0" name="그룹 189">
            <a:extLst>
              <a:ext uri="{FF2B5EF4-FFF2-40B4-BE49-F238E27FC236}">
                <a16:creationId xmlns:a16="http://schemas.microsoft.com/office/drawing/2014/main" id="{D3D8CEDD-2488-4426-8E88-6320D69E1F71}"/>
              </a:ext>
            </a:extLst>
          </p:cNvPr>
          <p:cNvGrpSpPr/>
          <p:nvPr/>
        </p:nvGrpSpPr>
        <p:grpSpPr>
          <a:xfrm>
            <a:off x="3145199" y="3013513"/>
            <a:ext cx="356309" cy="505725"/>
            <a:chOff x="1214118" y="1556791"/>
            <a:chExt cx="356308" cy="505725"/>
          </a:xfrm>
        </p:grpSpPr>
        <p:grpSp>
          <p:nvGrpSpPr>
            <p:cNvPr id="221" name="Group 157">
              <a:extLst>
                <a:ext uri="{FF2B5EF4-FFF2-40B4-BE49-F238E27FC236}">
                  <a16:creationId xmlns:a16="http://schemas.microsoft.com/office/drawing/2014/main" id="{423F4AAB-1CA9-4A87-A4CC-69B0268A05C1}"/>
                </a:ext>
              </a:extLst>
            </p:cNvPr>
            <p:cNvGrpSpPr/>
            <p:nvPr/>
          </p:nvGrpSpPr>
          <p:grpSpPr>
            <a:xfrm>
              <a:off x="1214118" y="1556791"/>
              <a:ext cx="356308" cy="505725"/>
              <a:chOff x="3806184" y="2777603"/>
              <a:chExt cx="1526178" cy="2166176"/>
            </a:xfrm>
          </p:grpSpPr>
          <p:sp>
            <p:nvSpPr>
              <p:cNvPr id="223" name="Freeform 159">
                <a:extLst>
                  <a:ext uri="{FF2B5EF4-FFF2-40B4-BE49-F238E27FC236}">
                    <a16:creationId xmlns:a16="http://schemas.microsoft.com/office/drawing/2014/main" id="{4EB53E9F-610C-4AA9-AEAD-815AC0E74B50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24" name="Freeform 160">
                <a:extLst>
                  <a:ext uri="{FF2B5EF4-FFF2-40B4-BE49-F238E27FC236}">
                    <a16:creationId xmlns:a16="http://schemas.microsoft.com/office/drawing/2014/main" id="{12DAF121-A22D-49C8-B7BB-D6A0F4FA1496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405021B5-22DF-4F22-A3DA-48F657A0BA9D}"/>
                </a:ext>
              </a:extLst>
            </p:cNvPr>
            <p:cNvSpPr txBox="1"/>
            <p:nvPr/>
          </p:nvSpPr>
          <p:spPr>
            <a:xfrm>
              <a:off x="1250909" y="1582994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5" name="그룹 194">
            <a:extLst>
              <a:ext uri="{FF2B5EF4-FFF2-40B4-BE49-F238E27FC236}">
                <a16:creationId xmlns:a16="http://schemas.microsoft.com/office/drawing/2014/main" id="{38E33B08-7A10-45C1-B187-AB2D0045AF57}"/>
              </a:ext>
            </a:extLst>
          </p:cNvPr>
          <p:cNvGrpSpPr/>
          <p:nvPr/>
        </p:nvGrpSpPr>
        <p:grpSpPr>
          <a:xfrm>
            <a:off x="3675976" y="3013513"/>
            <a:ext cx="356309" cy="505725"/>
            <a:chOff x="1214118" y="1556791"/>
            <a:chExt cx="356308" cy="505725"/>
          </a:xfrm>
        </p:grpSpPr>
        <p:grpSp>
          <p:nvGrpSpPr>
            <p:cNvPr id="226" name="Group 157">
              <a:extLst>
                <a:ext uri="{FF2B5EF4-FFF2-40B4-BE49-F238E27FC236}">
                  <a16:creationId xmlns:a16="http://schemas.microsoft.com/office/drawing/2014/main" id="{9F31C156-BB49-4B06-96BA-2150A6076A48}"/>
                </a:ext>
              </a:extLst>
            </p:cNvPr>
            <p:cNvGrpSpPr/>
            <p:nvPr/>
          </p:nvGrpSpPr>
          <p:grpSpPr>
            <a:xfrm>
              <a:off x="1214118" y="1556791"/>
              <a:ext cx="356308" cy="505725"/>
              <a:chOff x="3806184" y="2777603"/>
              <a:chExt cx="1526178" cy="2166176"/>
            </a:xfrm>
          </p:grpSpPr>
          <p:sp>
            <p:nvSpPr>
              <p:cNvPr id="228" name="Freeform 159">
                <a:extLst>
                  <a:ext uri="{FF2B5EF4-FFF2-40B4-BE49-F238E27FC236}">
                    <a16:creationId xmlns:a16="http://schemas.microsoft.com/office/drawing/2014/main" id="{9EEBEF65-7D1F-4696-973F-00FBF5EFD9C3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29" name="Freeform 160">
                <a:extLst>
                  <a:ext uri="{FF2B5EF4-FFF2-40B4-BE49-F238E27FC236}">
                    <a16:creationId xmlns:a16="http://schemas.microsoft.com/office/drawing/2014/main" id="{6397947E-5E28-41EF-8A98-5ECCEE3022BD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B74CB76F-36E0-4FEC-A9EB-54FEA5DBB5C2}"/>
                </a:ext>
              </a:extLst>
            </p:cNvPr>
            <p:cNvSpPr txBox="1"/>
            <p:nvPr/>
          </p:nvSpPr>
          <p:spPr>
            <a:xfrm>
              <a:off x="1250909" y="1582994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0" name="그룹 199">
            <a:extLst>
              <a:ext uri="{FF2B5EF4-FFF2-40B4-BE49-F238E27FC236}">
                <a16:creationId xmlns:a16="http://schemas.microsoft.com/office/drawing/2014/main" id="{6EB13DC3-CB53-4D89-BC2B-42AF0E36CFAE}"/>
              </a:ext>
            </a:extLst>
          </p:cNvPr>
          <p:cNvGrpSpPr/>
          <p:nvPr/>
        </p:nvGrpSpPr>
        <p:grpSpPr>
          <a:xfrm>
            <a:off x="4208184" y="3013513"/>
            <a:ext cx="356309" cy="505725"/>
            <a:chOff x="1214118" y="1556791"/>
            <a:chExt cx="356308" cy="505725"/>
          </a:xfrm>
        </p:grpSpPr>
        <p:grpSp>
          <p:nvGrpSpPr>
            <p:cNvPr id="231" name="Group 157">
              <a:extLst>
                <a:ext uri="{FF2B5EF4-FFF2-40B4-BE49-F238E27FC236}">
                  <a16:creationId xmlns:a16="http://schemas.microsoft.com/office/drawing/2014/main" id="{5A019D25-3E86-4D84-B8D4-98C37CFC5511}"/>
                </a:ext>
              </a:extLst>
            </p:cNvPr>
            <p:cNvGrpSpPr/>
            <p:nvPr/>
          </p:nvGrpSpPr>
          <p:grpSpPr>
            <a:xfrm>
              <a:off x="1214118" y="1556791"/>
              <a:ext cx="356308" cy="505725"/>
              <a:chOff x="3806184" y="2777603"/>
              <a:chExt cx="1526178" cy="2166176"/>
            </a:xfrm>
          </p:grpSpPr>
          <p:sp>
            <p:nvSpPr>
              <p:cNvPr id="233" name="Freeform 159">
                <a:extLst>
                  <a:ext uri="{FF2B5EF4-FFF2-40B4-BE49-F238E27FC236}">
                    <a16:creationId xmlns:a16="http://schemas.microsoft.com/office/drawing/2014/main" id="{332FAE42-2335-4EE3-B316-B703D6833330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34" name="Freeform 160">
                <a:extLst>
                  <a:ext uri="{FF2B5EF4-FFF2-40B4-BE49-F238E27FC236}">
                    <a16:creationId xmlns:a16="http://schemas.microsoft.com/office/drawing/2014/main" id="{B0F108C4-DC97-47E3-A70E-5916B8ACD8A5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20BA91A4-CD43-4076-96D2-7AE4B3F6A478}"/>
                </a:ext>
              </a:extLst>
            </p:cNvPr>
            <p:cNvSpPr txBox="1"/>
            <p:nvPr/>
          </p:nvSpPr>
          <p:spPr>
            <a:xfrm>
              <a:off x="1250909" y="1582994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5" name="그룹 204">
            <a:extLst>
              <a:ext uri="{FF2B5EF4-FFF2-40B4-BE49-F238E27FC236}">
                <a16:creationId xmlns:a16="http://schemas.microsoft.com/office/drawing/2014/main" id="{36720BDA-8728-4CA0-9E72-49AA1EF38116}"/>
              </a:ext>
            </a:extLst>
          </p:cNvPr>
          <p:cNvGrpSpPr/>
          <p:nvPr/>
        </p:nvGrpSpPr>
        <p:grpSpPr>
          <a:xfrm>
            <a:off x="4740392" y="3013513"/>
            <a:ext cx="356309" cy="505725"/>
            <a:chOff x="1214118" y="1556791"/>
            <a:chExt cx="356308" cy="505725"/>
          </a:xfrm>
        </p:grpSpPr>
        <p:grpSp>
          <p:nvGrpSpPr>
            <p:cNvPr id="236" name="Group 157">
              <a:extLst>
                <a:ext uri="{FF2B5EF4-FFF2-40B4-BE49-F238E27FC236}">
                  <a16:creationId xmlns:a16="http://schemas.microsoft.com/office/drawing/2014/main" id="{43C4FED3-130A-493D-80A0-7924036A8CB6}"/>
                </a:ext>
              </a:extLst>
            </p:cNvPr>
            <p:cNvGrpSpPr/>
            <p:nvPr/>
          </p:nvGrpSpPr>
          <p:grpSpPr>
            <a:xfrm>
              <a:off x="1214118" y="1556791"/>
              <a:ext cx="356308" cy="505725"/>
              <a:chOff x="3806184" y="2777603"/>
              <a:chExt cx="1526178" cy="2166176"/>
            </a:xfrm>
          </p:grpSpPr>
          <p:sp>
            <p:nvSpPr>
              <p:cNvPr id="238" name="Freeform 159">
                <a:extLst>
                  <a:ext uri="{FF2B5EF4-FFF2-40B4-BE49-F238E27FC236}">
                    <a16:creationId xmlns:a16="http://schemas.microsoft.com/office/drawing/2014/main" id="{07E16EC9-FABF-43DC-9B50-078EA1236F72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39" name="Freeform 160">
                <a:extLst>
                  <a:ext uri="{FF2B5EF4-FFF2-40B4-BE49-F238E27FC236}">
                    <a16:creationId xmlns:a16="http://schemas.microsoft.com/office/drawing/2014/main" id="{2ED00711-92B5-4EE0-8C34-2F5A35E0C114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9DB282E7-CFF0-4EA1-A9C8-471510EB9143}"/>
                </a:ext>
              </a:extLst>
            </p:cNvPr>
            <p:cNvSpPr txBox="1"/>
            <p:nvPr/>
          </p:nvSpPr>
          <p:spPr>
            <a:xfrm>
              <a:off x="1250909" y="1582994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0" name="Group 11">
            <a:extLst>
              <a:ext uri="{FF2B5EF4-FFF2-40B4-BE49-F238E27FC236}">
                <a16:creationId xmlns:a16="http://schemas.microsoft.com/office/drawing/2014/main" id="{8F585F06-567C-4049-8A06-35290F19798F}"/>
              </a:ext>
            </a:extLst>
          </p:cNvPr>
          <p:cNvGrpSpPr/>
          <p:nvPr/>
        </p:nvGrpSpPr>
        <p:grpSpPr>
          <a:xfrm>
            <a:off x="1634432" y="5113053"/>
            <a:ext cx="356309" cy="505725"/>
            <a:chOff x="611560" y="2420563"/>
            <a:chExt cx="356308" cy="505725"/>
          </a:xfrm>
        </p:grpSpPr>
        <p:grpSp>
          <p:nvGrpSpPr>
            <p:cNvPr id="241" name="Group 7">
              <a:extLst>
                <a:ext uri="{FF2B5EF4-FFF2-40B4-BE49-F238E27FC236}">
                  <a16:creationId xmlns:a16="http://schemas.microsoft.com/office/drawing/2014/main" id="{F59A44D6-3A5F-4C03-B196-9545E61BF6CE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43" name="Freeform 8">
                <a:extLst>
                  <a:ext uri="{FF2B5EF4-FFF2-40B4-BE49-F238E27FC236}">
                    <a16:creationId xmlns:a16="http://schemas.microsoft.com/office/drawing/2014/main" id="{BA1B006C-E800-40DB-B1F4-442FFF6632F9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244" name="Freeform 9">
                <a:extLst>
                  <a:ext uri="{FF2B5EF4-FFF2-40B4-BE49-F238E27FC236}">
                    <a16:creationId xmlns:a16="http://schemas.microsoft.com/office/drawing/2014/main" id="{111E78D7-91D9-40FF-8C12-B7F1CA41FDE8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4E7F3714-EE03-49DB-9364-D81A2ECAE98B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5" name="Group 11">
            <a:extLst>
              <a:ext uri="{FF2B5EF4-FFF2-40B4-BE49-F238E27FC236}">
                <a16:creationId xmlns:a16="http://schemas.microsoft.com/office/drawing/2014/main" id="{FC66E975-44B6-4107-9472-D2E12FAD407D}"/>
              </a:ext>
            </a:extLst>
          </p:cNvPr>
          <p:cNvGrpSpPr/>
          <p:nvPr/>
        </p:nvGrpSpPr>
        <p:grpSpPr>
          <a:xfrm>
            <a:off x="2137140" y="5113053"/>
            <a:ext cx="356309" cy="505725"/>
            <a:chOff x="611560" y="2420563"/>
            <a:chExt cx="356308" cy="505725"/>
          </a:xfrm>
        </p:grpSpPr>
        <p:grpSp>
          <p:nvGrpSpPr>
            <p:cNvPr id="246" name="Group 7">
              <a:extLst>
                <a:ext uri="{FF2B5EF4-FFF2-40B4-BE49-F238E27FC236}">
                  <a16:creationId xmlns:a16="http://schemas.microsoft.com/office/drawing/2014/main" id="{D7DE89B2-1D3C-415F-809A-92F33C153B4D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48" name="Freeform 8">
                <a:extLst>
                  <a:ext uri="{FF2B5EF4-FFF2-40B4-BE49-F238E27FC236}">
                    <a16:creationId xmlns:a16="http://schemas.microsoft.com/office/drawing/2014/main" id="{C73707E5-7AE3-4F04-A7AF-FF2EF15A2F91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249" name="Freeform 9">
                <a:extLst>
                  <a:ext uri="{FF2B5EF4-FFF2-40B4-BE49-F238E27FC236}">
                    <a16:creationId xmlns:a16="http://schemas.microsoft.com/office/drawing/2014/main" id="{203BADDB-14A9-4C56-B53A-9857F2A885D9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DFADF4C2-218B-4CF2-AC2B-A5B365F624F6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0" name="Group 11">
            <a:extLst>
              <a:ext uri="{FF2B5EF4-FFF2-40B4-BE49-F238E27FC236}">
                <a16:creationId xmlns:a16="http://schemas.microsoft.com/office/drawing/2014/main" id="{8F5E4EF9-A844-4CBA-A800-E6EF2D0DE926}"/>
              </a:ext>
            </a:extLst>
          </p:cNvPr>
          <p:cNvGrpSpPr/>
          <p:nvPr/>
        </p:nvGrpSpPr>
        <p:grpSpPr>
          <a:xfrm>
            <a:off x="880370" y="5656939"/>
            <a:ext cx="356309" cy="505725"/>
            <a:chOff x="611560" y="2420563"/>
            <a:chExt cx="356308" cy="505725"/>
          </a:xfrm>
        </p:grpSpPr>
        <p:grpSp>
          <p:nvGrpSpPr>
            <p:cNvPr id="251" name="Group 7">
              <a:extLst>
                <a:ext uri="{FF2B5EF4-FFF2-40B4-BE49-F238E27FC236}">
                  <a16:creationId xmlns:a16="http://schemas.microsoft.com/office/drawing/2014/main" id="{35B7EE57-D736-462F-9881-E7C1E102CAFF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53" name="Freeform 8">
                <a:extLst>
                  <a:ext uri="{FF2B5EF4-FFF2-40B4-BE49-F238E27FC236}">
                    <a16:creationId xmlns:a16="http://schemas.microsoft.com/office/drawing/2014/main" id="{F3BC0442-0822-4C0F-ADE5-4C60D7688DA7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254" name="Freeform 9">
                <a:extLst>
                  <a:ext uri="{FF2B5EF4-FFF2-40B4-BE49-F238E27FC236}">
                    <a16:creationId xmlns:a16="http://schemas.microsoft.com/office/drawing/2014/main" id="{751A6A42-E30F-45F1-A27F-06C8D64A2EC2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729812CA-EFEE-45A0-99D7-B922FC622F01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5" name="Group 11">
            <a:extLst>
              <a:ext uri="{FF2B5EF4-FFF2-40B4-BE49-F238E27FC236}">
                <a16:creationId xmlns:a16="http://schemas.microsoft.com/office/drawing/2014/main" id="{EE96FB2B-1792-4FC8-BAB7-8A564F7D914E}"/>
              </a:ext>
            </a:extLst>
          </p:cNvPr>
          <p:cNvGrpSpPr/>
          <p:nvPr/>
        </p:nvGrpSpPr>
        <p:grpSpPr>
          <a:xfrm>
            <a:off x="1383078" y="5656939"/>
            <a:ext cx="356309" cy="505725"/>
            <a:chOff x="611560" y="2420563"/>
            <a:chExt cx="356308" cy="505725"/>
          </a:xfrm>
        </p:grpSpPr>
        <p:grpSp>
          <p:nvGrpSpPr>
            <p:cNvPr id="256" name="Group 7">
              <a:extLst>
                <a:ext uri="{FF2B5EF4-FFF2-40B4-BE49-F238E27FC236}">
                  <a16:creationId xmlns:a16="http://schemas.microsoft.com/office/drawing/2014/main" id="{22CE03E9-37C8-4E5F-92D5-2E30A8C583F6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58" name="Freeform 8">
                <a:extLst>
                  <a:ext uri="{FF2B5EF4-FFF2-40B4-BE49-F238E27FC236}">
                    <a16:creationId xmlns:a16="http://schemas.microsoft.com/office/drawing/2014/main" id="{7239A430-2AFE-49EE-B015-DC7C3F6606D5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259" name="Freeform 9">
                <a:extLst>
                  <a:ext uri="{FF2B5EF4-FFF2-40B4-BE49-F238E27FC236}">
                    <a16:creationId xmlns:a16="http://schemas.microsoft.com/office/drawing/2014/main" id="{F5DBCC11-4DBE-4633-A352-1EB883AC4307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2787BDB8-F598-4C4D-B182-22A3B2234CB6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0" name="Group 11">
            <a:extLst>
              <a:ext uri="{FF2B5EF4-FFF2-40B4-BE49-F238E27FC236}">
                <a16:creationId xmlns:a16="http://schemas.microsoft.com/office/drawing/2014/main" id="{F932F8FE-DD10-4D26-8BCC-677A80CBC59D}"/>
              </a:ext>
            </a:extLst>
          </p:cNvPr>
          <p:cNvGrpSpPr/>
          <p:nvPr/>
        </p:nvGrpSpPr>
        <p:grpSpPr>
          <a:xfrm>
            <a:off x="1885786" y="5656939"/>
            <a:ext cx="356309" cy="505725"/>
            <a:chOff x="611560" y="2420563"/>
            <a:chExt cx="356308" cy="505725"/>
          </a:xfrm>
        </p:grpSpPr>
        <p:grpSp>
          <p:nvGrpSpPr>
            <p:cNvPr id="261" name="Group 7">
              <a:extLst>
                <a:ext uri="{FF2B5EF4-FFF2-40B4-BE49-F238E27FC236}">
                  <a16:creationId xmlns:a16="http://schemas.microsoft.com/office/drawing/2014/main" id="{767BA29A-8BC3-4658-AB81-03B2D9882203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63" name="Freeform 8">
                <a:extLst>
                  <a:ext uri="{FF2B5EF4-FFF2-40B4-BE49-F238E27FC236}">
                    <a16:creationId xmlns:a16="http://schemas.microsoft.com/office/drawing/2014/main" id="{F818B6C7-A5F9-4208-83EF-9217380CAF5E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264" name="Freeform 9">
                <a:extLst>
                  <a:ext uri="{FF2B5EF4-FFF2-40B4-BE49-F238E27FC236}">
                    <a16:creationId xmlns:a16="http://schemas.microsoft.com/office/drawing/2014/main" id="{CE7C9BE1-6006-4309-9D4F-4DC744240155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B4B2C3E4-4CD8-4041-AF39-D02600D839FC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5" name="Group 11">
            <a:extLst>
              <a:ext uri="{FF2B5EF4-FFF2-40B4-BE49-F238E27FC236}">
                <a16:creationId xmlns:a16="http://schemas.microsoft.com/office/drawing/2014/main" id="{5AC762A8-FE47-458E-9063-283DAB720DD3}"/>
              </a:ext>
            </a:extLst>
          </p:cNvPr>
          <p:cNvGrpSpPr/>
          <p:nvPr/>
        </p:nvGrpSpPr>
        <p:grpSpPr>
          <a:xfrm>
            <a:off x="2388494" y="5656939"/>
            <a:ext cx="356309" cy="505725"/>
            <a:chOff x="611560" y="2420563"/>
            <a:chExt cx="356308" cy="505725"/>
          </a:xfrm>
        </p:grpSpPr>
        <p:grpSp>
          <p:nvGrpSpPr>
            <p:cNvPr id="266" name="Group 7">
              <a:extLst>
                <a:ext uri="{FF2B5EF4-FFF2-40B4-BE49-F238E27FC236}">
                  <a16:creationId xmlns:a16="http://schemas.microsoft.com/office/drawing/2014/main" id="{AADDB44F-D8C9-4CA0-A76D-CB6E59188DC5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68" name="Freeform 8">
                <a:extLst>
                  <a:ext uri="{FF2B5EF4-FFF2-40B4-BE49-F238E27FC236}">
                    <a16:creationId xmlns:a16="http://schemas.microsoft.com/office/drawing/2014/main" id="{EBD3E8CE-0696-4E12-8ACE-FCA0EB0A06CB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269" name="Freeform 9">
                <a:extLst>
                  <a:ext uri="{FF2B5EF4-FFF2-40B4-BE49-F238E27FC236}">
                    <a16:creationId xmlns:a16="http://schemas.microsoft.com/office/drawing/2014/main" id="{B5FBE134-37FF-4A6F-B8E4-7EF914AA3FC8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945DDBAD-EFE6-45F0-B217-7F3301B8A849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0" name="Group 55">
            <a:extLst>
              <a:ext uri="{FF2B5EF4-FFF2-40B4-BE49-F238E27FC236}">
                <a16:creationId xmlns:a16="http://schemas.microsoft.com/office/drawing/2014/main" id="{E0775247-9C52-407D-B92D-427C3FD30ED1}"/>
              </a:ext>
            </a:extLst>
          </p:cNvPr>
          <p:cNvGrpSpPr/>
          <p:nvPr/>
        </p:nvGrpSpPr>
        <p:grpSpPr>
          <a:xfrm>
            <a:off x="3142556" y="5113053"/>
            <a:ext cx="356309" cy="505725"/>
            <a:chOff x="611560" y="2420563"/>
            <a:chExt cx="356308" cy="505725"/>
          </a:xfrm>
        </p:grpSpPr>
        <p:grpSp>
          <p:nvGrpSpPr>
            <p:cNvPr id="271" name="Group 89">
              <a:extLst>
                <a:ext uri="{FF2B5EF4-FFF2-40B4-BE49-F238E27FC236}">
                  <a16:creationId xmlns:a16="http://schemas.microsoft.com/office/drawing/2014/main" id="{166AD1A0-9D82-4615-93A3-27CC6FEE05B1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73" name="Freeform 91">
                <a:extLst>
                  <a:ext uri="{FF2B5EF4-FFF2-40B4-BE49-F238E27FC236}">
                    <a16:creationId xmlns:a16="http://schemas.microsoft.com/office/drawing/2014/main" id="{3BBCFEA1-885E-48FA-81B2-15D6F01F5890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74" name="Freeform 92">
                <a:extLst>
                  <a:ext uri="{FF2B5EF4-FFF2-40B4-BE49-F238E27FC236}">
                    <a16:creationId xmlns:a16="http://schemas.microsoft.com/office/drawing/2014/main" id="{9CE84469-7597-4F6E-B923-82F083D1CC57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859B6145-D83F-4230-862D-0A6BB9613E00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5" name="Group 55">
            <a:extLst>
              <a:ext uri="{FF2B5EF4-FFF2-40B4-BE49-F238E27FC236}">
                <a16:creationId xmlns:a16="http://schemas.microsoft.com/office/drawing/2014/main" id="{F487B0C7-2AF7-456F-AE49-80A32D20CBD5}"/>
              </a:ext>
            </a:extLst>
          </p:cNvPr>
          <p:cNvGrpSpPr/>
          <p:nvPr/>
        </p:nvGrpSpPr>
        <p:grpSpPr>
          <a:xfrm>
            <a:off x="3645264" y="5113053"/>
            <a:ext cx="356309" cy="505725"/>
            <a:chOff x="611560" y="2420563"/>
            <a:chExt cx="356308" cy="505725"/>
          </a:xfrm>
        </p:grpSpPr>
        <p:grpSp>
          <p:nvGrpSpPr>
            <p:cNvPr id="276" name="Group 89">
              <a:extLst>
                <a:ext uri="{FF2B5EF4-FFF2-40B4-BE49-F238E27FC236}">
                  <a16:creationId xmlns:a16="http://schemas.microsoft.com/office/drawing/2014/main" id="{5DB8D6E5-ED35-4334-88AE-10B9845080E9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78" name="Freeform 91">
                <a:extLst>
                  <a:ext uri="{FF2B5EF4-FFF2-40B4-BE49-F238E27FC236}">
                    <a16:creationId xmlns:a16="http://schemas.microsoft.com/office/drawing/2014/main" id="{1D231F91-6CD9-4CA4-9637-26090BD6D43E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79" name="Freeform 92">
                <a:extLst>
                  <a:ext uri="{FF2B5EF4-FFF2-40B4-BE49-F238E27FC236}">
                    <a16:creationId xmlns:a16="http://schemas.microsoft.com/office/drawing/2014/main" id="{B81221CE-52ED-42C3-BF24-58A6F3A792B0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F7F59385-99E5-4FE3-97F0-7A8BB01E57D1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0" name="Group 55">
            <a:extLst>
              <a:ext uri="{FF2B5EF4-FFF2-40B4-BE49-F238E27FC236}">
                <a16:creationId xmlns:a16="http://schemas.microsoft.com/office/drawing/2014/main" id="{8CEA528B-FF03-4723-B3BB-00475EEC5A5B}"/>
              </a:ext>
            </a:extLst>
          </p:cNvPr>
          <p:cNvGrpSpPr/>
          <p:nvPr/>
        </p:nvGrpSpPr>
        <p:grpSpPr>
          <a:xfrm>
            <a:off x="2891202" y="5661099"/>
            <a:ext cx="356309" cy="505725"/>
            <a:chOff x="611560" y="2420563"/>
            <a:chExt cx="356308" cy="505725"/>
          </a:xfrm>
        </p:grpSpPr>
        <p:grpSp>
          <p:nvGrpSpPr>
            <p:cNvPr id="281" name="Group 89">
              <a:extLst>
                <a:ext uri="{FF2B5EF4-FFF2-40B4-BE49-F238E27FC236}">
                  <a16:creationId xmlns:a16="http://schemas.microsoft.com/office/drawing/2014/main" id="{A6023ABE-8AD1-40A7-813A-F163371F1032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83" name="Freeform 91">
                <a:extLst>
                  <a:ext uri="{FF2B5EF4-FFF2-40B4-BE49-F238E27FC236}">
                    <a16:creationId xmlns:a16="http://schemas.microsoft.com/office/drawing/2014/main" id="{1DB9263F-1B9C-485A-8A8D-0ACFDD6F453D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84" name="Freeform 92">
                <a:extLst>
                  <a:ext uri="{FF2B5EF4-FFF2-40B4-BE49-F238E27FC236}">
                    <a16:creationId xmlns:a16="http://schemas.microsoft.com/office/drawing/2014/main" id="{7CD635D8-B2A7-4B4D-B4ED-ABB3014304CB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9EFF50E7-04EC-421B-AD15-72454FD70217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5" name="Group 55">
            <a:extLst>
              <a:ext uri="{FF2B5EF4-FFF2-40B4-BE49-F238E27FC236}">
                <a16:creationId xmlns:a16="http://schemas.microsoft.com/office/drawing/2014/main" id="{5ECFD882-6A4C-4D7D-9C91-3A69C7F2156D}"/>
              </a:ext>
            </a:extLst>
          </p:cNvPr>
          <p:cNvGrpSpPr/>
          <p:nvPr/>
        </p:nvGrpSpPr>
        <p:grpSpPr>
          <a:xfrm>
            <a:off x="3393910" y="5661099"/>
            <a:ext cx="356309" cy="505725"/>
            <a:chOff x="611560" y="2420563"/>
            <a:chExt cx="356308" cy="505725"/>
          </a:xfrm>
        </p:grpSpPr>
        <p:grpSp>
          <p:nvGrpSpPr>
            <p:cNvPr id="286" name="Group 89">
              <a:extLst>
                <a:ext uri="{FF2B5EF4-FFF2-40B4-BE49-F238E27FC236}">
                  <a16:creationId xmlns:a16="http://schemas.microsoft.com/office/drawing/2014/main" id="{B5274757-D725-4D2C-BCB9-297979F45489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88" name="Freeform 91">
                <a:extLst>
                  <a:ext uri="{FF2B5EF4-FFF2-40B4-BE49-F238E27FC236}">
                    <a16:creationId xmlns:a16="http://schemas.microsoft.com/office/drawing/2014/main" id="{1588FBFD-853E-4CEE-96C5-E72A3E8C177D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89" name="Freeform 92">
                <a:extLst>
                  <a:ext uri="{FF2B5EF4-FFF2-40B4-BE49-F238E27FC236}">
                    <a16:creationId xmlns:a16="http://schemas.microsoft.com/office/drawing/2014/main" id="{83FCD2CE-0461-4A76-B92F-116361692C5C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A8AD8E4D-9C55-435D-AA5F-4A69542EB872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0" name="Group 55">
            <a:extLst>
              <a:ext uri="{FF2B5EF4-FFF2-40B4-BE49-F238E27FC236}">
                <a16:creationId xmlns:a16="http://schemas.microsoft.com/office/drawing/2014/main" id="{77D0653E-1FF5-49FD-AD7D-2EE24DCDC713}"/>
              </a:ext>
            </a:extLst>
          </p:cNvPr>
          <p:cNvGrpSpPr/>
          <p:nvPr/>
        </p:nvGrpSpPr>
        <p:grpSpPr>
          <a:xfrm>
            <a:off x="3896618" y="5661099"/>
            <a:ext cx="356309" cy="505725"/>
            <a:chOff x="611560" y="2420563"/>
            <a:chExt cx="356308" cy="505725"/>
          </a:xfrm>
        </p:grpSpPr>
        <p:grpSp>
          <p:nvGrpSpPr>
            <p:cNvPr id="291" name="Group 89">
              <a:extLst>
                <a:ext uri="{FF2B5EF4-FFF2-40B4-BE49-F238E27FC236}">
                  <a16:creationId xmlns:a16="http://schemas.microsoft.com/office/drawing/2014/main" id="{A747AE7C-D2DD-4AEF-ABCC-B99978B9EEC5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93" name="Freeform 91">
                <a:extLst>
                  <a:ext uri="{FF2B5EF4-FFF2-40B4-BE49-F238E27FC236}">
                    <a16:creationId xmlns:a16="http://schemas.microsoft.com/office/drawing/2014/main" id="{F0419CC5-D8A1-4581-883C-7F827D5467F7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4" name="Freeform 92">
                <a:extLst>
                  <a:ext uri="{FF2B5EF4-FFF2-40B4-BE49-F238E27FC236}">
                    <a16:creationId xmlns:a16="http://schemas.microsoft.com/office/drawing/2014/main" id="{AB3EE483-2E31-493F-8CFE-8452BB0727E0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7E581081-F593-403E-8B32-EBAF02D7D8CC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5" name="Group 95">
            <a:extLst>
              <a:ext uri="{FF2B5EF4-FFF2-40B4-BE49-F238E27FC236}">
                <a16:creationId xmlns:a16="http://schemas.microsoft.com/office/drawing/2014/main" id="{425F6A5F-93EC-4CF3-9127-CE3A9C9B1966}"/>
              </a:ext>
            </a:extLst>
          </p:cNvPr>
          <p:cNvGrpSpPr/>
          <p:nvPr/>
        </p:nvGrpSpPr>
        <p:grpSpPr>
          <a:xfrm>
            <a:off x="4650680" y="5113053"/>
            <a:ext cx="356309" cy="505725"/>
            <a:chOff x="611560" y="2420563"/>
            <a:chExt cx="356308" cy="505725"/>
          </a:xfrm>
        </p:grpSpPr>
        <p:grpSp>
          <p:nvGrpSpPr>
            <p:cNvPr id="296" name="Group 129">
              <a:extLst>
                <a:ext uri="{FF2B5EF4-FFF2-40B4-BE49-F238E27FC236}">
                  <a16:creationId xmlns:a16="http://schemas.microsoft.com/office/drawing/2014/main" id="{243BCF9F-F05F-428E-B375-93D287F9F579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298" name="Freeform 131">
                <a:extLst>
                  <a:ext uri="{FF2B5EF4-FFF2-40B4-BE49-F238E27FC236}">
                    <a16:creationId xmlns:a16="http://schemas.microsoft.com/office/drawing/2014/main" id="{2EE42D8A-281E-4DFD-9AAB-B9C16192028A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299" name="Freeform 132">
                <a:extLst>
                  <a:ext uri="{FF2B5EF4-FFF2-40B4-BE49-F238E27FC236}">
                    <a16:creationId xmlns:a16="http://schemas.microsoft.com/office/drawing/2014/main" id="{F18FFFFC-AB8C-4597-9255-13C08BD45BAE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D03D68B1-9F7D-4C2A-9AC2-8692EB56F6D1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0" name="Group 95">
            <a:extLst>
              <a:ext uri="{FF2B5EF4-FFF2-40B4-BE49-F238E27FC236}">
                <a16:creationId xmlns:a16="http://schemas.microsoft.com/office/drawing/2014/main" id="{07089BE6-38E2-4D05-8BC5-06B439DC9EA8}"/>
              </a:ext>
            </a:extLst>
          </p:cNvPr>
          <p:cNvGrpSpPr/>
          <p:nvPr/>
        </p:nvGrpSpPr>
        <p:grpSpPr>
          <a:xfrm>
            <a:off x="5153388" y="5113053"/>
            <a:ext cx="356309" cy="505725"/>
            <a:chOff x="611560" y="2420563"/>
            <a:chExt cx="356308" cy="505725"/>
          </a:xfrm>
        </p:grpSpPr>
        <p:grpSp>
          <p:nvGrpSpPr>
            <p:cNvPr id="301" name="Group 129">
              <a:extLst>
                <a:ext uri="{FF2B5EF4-FFF2-40B4-BE49-F238E27FC236}">
                  <a16:creationId xmlns:a16="http://schemas.microsoft.com/office/drawing/2014/main" id="{C3C69B92-8B07-471D-9BFA-E3C514BCE9C0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303" name="Freeform 131">
                <a:extLst>
                  <a:ext uri="{FF2B5EF4-FFF2-40B4-BE49-F238E27FC236}">
                    <a16:creationId xmlns:a16="http://schemas.microsoft.com/office/drawing/2014/main" id="{C2B0452F-8A2F-4975-9601-34C8DF01273C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04" name="Freeform 132">
                <a:extLst>
                  <a:ext uri="{FF2B5EF4-FFF2-40B4-BE49-F238E27FC236}">
                    <a16:creationId xmlns:a16="http://schemas.microsoft.com/office/drawing/2014/main" id="{0A21A536-B574-4674-8E75-2FBAFA2B7FD8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15E49162-D143-4AF5-B436-9E7021373BBD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5" name="Group 95">
            <a:extLst>
              <a:ext uri="{FF2B5EF4-FFF2-40B4-BE49-F238E27FC236}">
                <a16:creationId xmlns:a16="http://schemas.microsoft.com/office/drawing/2014/main" id="{F8B8C4FA-353F-40B8-A9B8-B576B80C557A}"/>
              </a:ext>
            </a:extLst>
          </p:cNvPr>
          <p:cNvGrpSpPr/>
          <p:nvPr/>
        </p:nvGrpSpPr>
        <p:grpSpPr>
          <a:xfrm>
            <a:off x="4399326" y="5650667"/>
            <a:ext cx="356309" cy="505725"/>
            <a:chOff x="611560" y="2420563"/>
            <a:chExt cx="356308" cy="505725"/>
          </a:xfrm>
        </p:grpSpPr>
        <p:grpSp>
          <p:nvGrpSpPr>
            <p:cNvPr id="306" name="Group 129">
              <a:extLst>
                <a:ext uri="{FF2B5EF4-FFF2-40B4-BE49-F238E27FC236}">
                  <a16:creationId xmlns:a16="http://schemas.microsoft.com/office/drawing/2014/main" id="{2D3985B4-E0AA-45B3-B997-1281AE8AF065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308" name="Freeform 131">
                <a:extLst>
                  <a:ext uri="{FF2B5EF4-FFF2-40B4-BE49-F238E27FC236}">
                    <a16:creationId xmlns:a16="http://schemas.microsoft.com/office/drawing/2014/main" id="{4CA48453-23FE-4F46-B052-D684AF1FA4E8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09" name="Freeform 132">
                <a:extLst>
                  <a:ext uri="{FF2B5EF4-FFF2-40B4-BE49-F238E27FC236}">
                    <a16:creationId xmlns:a16="http://schemas.microsoft.com/office/drawing/2014/main" id="{703D3A2C-CCB0-45DA-ACF4-91828D4AB193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66559179-9AFF-4869-8B7E-BF8954C0A689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0" name="Group 95">
            <a:extLst>
              <a:ext uri="{FF2B5EF4-FFF2-40B4-BE49-F238E27FC236}">
                <a16:creationId xmlns:a16="http://schemas.microsoft.com/office/drawing/2014/main" id="{C5F234E6-1BE4-4928-8866-69EE24D6E297}"/>
              </a:ext>
            </a:extLst>
          </p:cNvPr>
          <p:cNvGrpSpPr/>
          <p:nvPr/>
        </p:nvGrpSpPr>
        <p:grpSpPr>
          <a:xfrm>
            <a:off x="4902034" y="5650667"/>
            <a:ext cx="356309" cy="505725"/>
            <a:chOff x="611560" y="2420563"/>
            <a:chExt cx="356308" cy="505725"/>
          </a:xfrm>
        </p:grpSpPr>
        <p:grpSp>
          <p:nvGrpSpPr>
            <p:cNvPr id="311" name="Group 129">
              <a:extLst>
                <a:ext uri="{FF2B5EF4-FFF2-40B4-BE49-F238E27FC236}">
                  <a16:creationId xmlns:a16="http://schemas.microsoft.com/office/drawing/2014/main" id="{879D5BF4-EFF7-4492-B70E-E339A057BBDF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313" name="Freeform 131">
                <a:extLst>
                  <a:ext uri="{FF2B5EF4-FFF2-40B4-BE49-F238E27FC236}">
                    <a16:creationId xmlns:a16="http://schemas.microsoft.com/office/drawing/2014/main" id="{0615D5E5-D847-418A-A930-EEE68C126312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14" name="Freeform 132">
                <a:extLst>
                  <a:ext uri="{FF2B5EF4-FFF2-40B4-BE49-F238E27FC236}">
                    <a16:creationId xmlns:a16="http://schemas.microsoft.com/office/drawing/2014/main" id="{2CC9CF76-A879-4E2A-9121-5152DFF4092E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E38BE60E-FF99-4FFA-93A5-4CC692F4ED4E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5" name="Group 95">
            <a:extLst>
              <a:ext uri="{FF2B5EF4-FFF2-40B4-BE49-F238E27FC236}">
                <a16:creationId xmlns:a16="http://schemas.microsoft.com/office/drawing/2014/main" id="{B335AF24-6CAD-4203-BB2A-988460282B6B}"/>
              </a:ext>
            </a:extLst>
          </p:cNvPr>
          <p:cNvGrpSpPr/>
          <p:nvPr/>
        </p:nvGrpSpPr>
        <p:grpSpPr>
          <a:xfrm>
            <a:off x="5404744" y="5650667"/>
            <a:ext cx="356309" cy="505725"/>
            <a:chOff x="611560" y="2420563"/>
            <a:chExt cx="356308" cy="505725"/>
          </a:xfrm>
        </p:grpSpPr>
        <p:grpSp>
          <p:nvGrpSpPr>
            <p:cNvPr id="316" name="Group 129">
              <a:extLst>
                <a:ext uri="{FF2B5EF4-FFF2-40B4-BE49-F238E27FC236}">
                  <a16:creationId xmlns:a16="http://schemas.microsoft.com/office/drawing/2014/main" id="{5211B665-81FD-427B-93DE-5DA9634B7083}"/>
                </a:ext>
              </a:extLst>
            </p:cNvPr>
            <p:cNvGrpSpPr/>
            <p:nvPr/>
          </p:nvGrpSpPr>
          <p:grpSpPr>
            <a:xfrm>
              <a:off x="611560" y="2420563"/>
              <a:ext cx="356308" cy="505725"/>
              <a:chOff x="3806184" y="2777603"/>
              <a:chExt cx="1526178" cy="2166176"/>
            </a:xfrm>
          </p:grpSpPr>
          <p:sp>
            <p:nvSpPr>
              <p:cNvPr id="318" name="Freeform 131">
                <a:extLst>
                  <a:ext uri="{FF2B5EF4-FFF2-40B4-BE49-F238E27FC236}">
                    <a16:creationId xmlns:a16="http://schemas.microsoft.com/office/drawing/2014/main" id="{4451C5A4-77EF-4959-92A2-F142FB3804E4}"/>
                  </a:ext>
                </a:extLst>
              </p:cNvPr>
              <p:cNvSpPr/>
              <p:nvPr/>
            </p:nvSpPr>
            <p:spPr>
              <a:xfrm>
                <a:off x="4563148" y="2777603"/>
                <a:ext cx="769214" cy="2166176"/>
              </a:xfrm>
              <a:custGeom>
                <a:avLst/>
                <a:gdLst/>
                <a:ahLst/>
                <a:cxnLst/>
                <a:rect l="l" t="t" r="r" b="b"/>
                <a:pathLst>
                  <a:path w="769214" h="2166176">
                    <a:moveTo>
                      <a:pt x="13655" y="0"/>
                    </a:moveTo>
                    <a:cubicBezTo>
                      <a:pt x="383848" y="3034"/>
                      <a:pt x="754041" y="688805"/>
                      <a:pt x="769214" y="1110582"/>
                    </a:cubicBezTo>
                    <a:cubicBezTo>
                      <a:pt x="763164" y="1760939"/>
                      <a:pt x="485720" y="2148949"/>
                      <a:pt x="0" y="2166176"/>
                    </a:cubicBezTo>
                    <a:lnTo>
                      <a:pt x="0" y="1147"/>
                    </a:ln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19" name="Freeform 132">
                <a:extLst>
                  <a:ext uri="{FF2B5EF4-FFF2-40B4-BE49-F238E27FC236}">
                    <a16:creationId xmlns:a16="http://schemas.microsoft.com/office/drawing/2014/main" id="{8F2736F4-92D9-43E7-B253-61645FF455EA}"/>
                  </a:ext>
                </a:extLst>
              </p:cNvPr>
              <p:cNvSpPr/>
              <p:nvPr/>
            </p:nvSpPr>
            <p:spPr>
              <a:xfrm>
                <a:off x="3806184" y="2777603"/>
                <a:ext cx="769213" cy="2165396"/>
              </a:xfrm>
              <a:custGeom>
                <a:avLst/>
                <a:gdLst/>
                <a:ahLst/>
                <a:cxnLst/>
                <a:rect l="l" t="t" r="r" b="b"/>
                <a:pathLst>
                  <a:path w="769213" h="2165396">
                    <a:moveTo>
                      <a:pt x="769213" y="0"/>
                    </a:moveTo>
                    <a:lnTo>
                      <a:pt x="769213" y="2165029"/>
                    </a:lnTo>
                    <a:lnTo>
                      <a:pt x="764662" y="2165396"/>
                    </a:lnTo>
                    <a:cubicBezTo>
                      <a:pt x="303437" y="2147190"/>
                      <a:pt x="6069" y="1783065"/>
                      <a:pt x="0" y="1127640"/>
                    </a:cubicBezTo>
                    <a:cubicBezTo>
                      <a:pt x="5997" y="716807"/>
                      <a:pt x="385407" y="3691"/>
                      <a:pt x="769213" y="0"/>
                    </a:cubicBez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22CF87C6-86DB-4AC2-AE9D-F0B4A1B44604}"/>
                </a:ext>
              </a:extLst>
            </p:cNvPr>
            <p:cNvSpPr txBox="1"/>
            <p:nvPr/>
          </p:nvSpPr>
          <p:spPr>
            <a:xfrm>
              <a:off x="648351" y="2446766"/>
              <a:ext cx="301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$</a:t>
              </a:r>
              <a:endParaRPr lang="ko-KR" alt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111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2019-05-20T05:40:50Z</dcterms:modified>
</cp:coreProperties>
</file>