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21F-4310-8752-4B981B0B11B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21F-4310-8752-4B981B0B11B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1F-4310-8752-4B981B0B1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BEDE-499A-9F2C-91511C69193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EDE-499A-9F2C-91511C69193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DE-499A-9F2C-91511C691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DE3-447E-8458-F653AB17B40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DE3-447E-8458-F653AB17B40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E3-447E-8458-F653AB17B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8182-40DA-9B3C-6E78F81A103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182-40DA-9B3C-6E78F81A103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82-40DA-9B3C-6E78F81A1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20" name="Group 2619">
            <a:extLst>
              <a:ext uri="{FF2B5EF4-FFF2-40B4-BE49-F238E27FC236}">
                <a16:creationId xmlns:a16="http://schemas.microsoft.com/office/drawing/2014/main" id="{A76388BF-2A80-4C06-A3D5-7F2B72055747}"/>
              </a:ext>
            </a:extLst>
          </p:cNvPr>
          <p:cNvGrpSpPr/>
          <p:nvPr/>
        </p:nvGrpSpPr>
        <p:grpSpPr>
          <a:xfrm>
            <a:off x="4705883" y="2779669"/>
            <a:ext cx="2697460" cy="2696074"/>
            <a:chOff x="4574848" y="1897856"/>
            <a:chExt cx="3028217" cy="3026664"/>
          </a:xfrm>
        </p:grpSpPr>
        <p:sp>
          <p:nvSpPr>
            <p:cNvPr id="2621" name="Freeform: Shape 2620">
              <a:extLst>
                <a:ext uri="{FF2B5EF4-FFF2-40B4-BE49-F238E27FC236}">
                  <a16:creationId xmlns:a16="http://schemas.microsoft.com/office/drawing/2014/main" id="{FA50FF9A-38DF-4262-92F4-7E11078B3A2A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2" name="Freeform: Shape 2621">
              <a:extLst>
                <a:ext uri="{FF2B5EF4-FFF2-40B4-BE49-F238E27FC236}">
                  <a16:creationId xmlns:a16="http://schemas.microsoft.com/office/drawing/2014/main" id="{C051D40F-6530-4B47-A4E5-9388A802E5D1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2623" name="Chart 2622">
            <a:extLst>
              <a:ext uri="{FF2B5EF4-FFF2-40B4-BE49-F238E27FC236}">
                <a16:creationId xmlns:a16="http://schemas.microsoft.com/office/drawing/2014/main" id="{90D5D7F5-BA8D-4040-AB9C-B0C53730E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9210709"/>
              </p:ext>
            </p:extLst>
          </p:nvPr>
        </p:nvGraphicFramePr>
        <p:xfrm>
          <a:off x="2619915" y="1884571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24" name="TextBox 2623">
            <a:extLst>
              <a:ext uri="{FF2B5EF4-FFF2-40B4-BE49-F238E27FC236}">
                <a16:creationId xmlns:a16="http://schemas.microsoft.com/office/drawing/2014/main" id="{47DAFC94-6283-4A3B-94EB-07079BF5FB02}"/>
              </a:ext>
            </a:extLst>
          </p:cNvPr>
          <p:cNvSpPr txBox="1"/>
          <p:nvPr/>
        </p:nvSpPr>
        <p:spPr>
          <a:xfrm>
            <a:off x="2910616" y="2446763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</a:rPr>
              <a:t>43%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2625" name="TextBox 2624">
            <a:extLst>
              <a:ext uri="{FF2B5EF4-FFF2-40B4-BE49-F238E27FC236}">
                <a16:creationId xmlns:a16="http://schemas.microsoft.com/office/drawing/2014/main" id="{14B2ADD3-6AE3-45E5-90F2-6BAF8F580894}"/>
              </a:ext>
            </a:extLst>
          </p:cNvPr>
          <p:cNvSpPr txBox="1"/>
          <p:nvPr/>
        </p:nvSpPr>
        <p:spPr>
          <a:xfrm>
            <a:off x="7987340" y="5018830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</a:rPr>
              <a:t>92%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graphicFrame>
        <p:nvGraphicFramePr>
          <p:cNvPr id="2626" name="Chart 2625">
            <a:extLst>
              <a:ext uri="{FF2B5EF4-FFF2-40B4-BE49-F238E27FC236}">
                <a16:creationId xmlns:a16="http://schemas.microsoft.com/office/drawing/2014/main" id="{676A5B77-78DA-40CC-B73A-0AC6769F2D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8849965"/>
              </p:ext>
            </p:extLst>
          </p:nvPr>
        </p:nvGraphicFramePr>
        <p:xfrm>
          <a:off x="7696639" y="4456638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27" name="TextBox 2626">
            <a:extLst>
              <a:ext uri="{FF2B5EF4-FFF2-40B4-BE49-F238E27FC236}">
                <a16:creationId xmlns:a16="http://schemas.microsoft.com/office/drawing/2014/main" id="{270C2029-E3A9-40AE-8001-2EC69D3FD958}"/>
              </a:ext>
            </a:extLst>
          </p:cNvPr>
          <p:cNvSpPr txBox="1"/>
          <p:nvPr/>
        </p:nvSpPr>
        <p:spPr>
          <a:xfrm>
            <a:off x="2910616" y="5018830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</a:rPr>
              <a:t>65%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2628" name="Chart 2627">
            <a:extLst>
              <a:ext uri="{FF2B5EF4-FFF2-40B4-BE49-F238E27FC236}">
                <a16:creationId xmlns:a16="http://schemas.microsoft.com/office/drawing/2014/main" id="{EAD7717C-2D45-4186-9145-183A6B1ABB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765113"/>
              </p:ext>
            </p:extLst>
          </p:nvPr>
        </p:nvGraphicFramePr>
        <p:xfrm>
          <a:off x="2619915" y="4456638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29" name="TextBox 2628">
            <a:extLst>
              <a:ext uri="{FF2B5EF4-FFF2-40B4-BE49-F238E27FC236}">
                <a16:creationId xmlns:a16="http://schemas.microsoft.com/office/drawing/2014/main" id="{53559DFB-B572-4287-85F1-E7C5FA1964FF}"/>
              </a:ext>
            </a:extLst>
          </p:cNvPr>
          <p:cNvSpPr txBox="1"/>
          <p:nvPr/>
        </p:nvSpPr>
        <p:spPr>
          <a:xfrm>
            <a:off x="7987340" y="2446763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</a:rPr>
              <a:t>76%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graphicFrame>
        <p:nvGraphicFramePr>
          <p:cNvPr id="2630" name="Chart 2629">
            <a:extLst>
              <a:ext uri="{FF2B5EF4-FFF2-40B4-BE49-F238E27FC236}">
                <a16:creationId xmlns:a16="http://schemas.microsoft.com/office/drawing/2014/main" id="{708BDD61-D908-44F3-ABF6-4EB77FA6A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6954550"/>
              </p:ext>
            </p:extLst>
          </p:nvPr>
        </p:nvGraphicFramePr>
        <p:xfrm>
          <a:off x="7696639" y="1884571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631" name="Group 2630">
            <a:extLst>
              <a:ext uri="{FF2B5EF4-FFF2-40B4-BE49-F238E27FC236}">
                <a16:creationId xmlns:a16="http://schemas.microsoft.com/office/drawing/2014/main" id="{61C277D2-1F5D-4CA6-9FCF-1BEDCB4AC6D5}"/>
              </a:ext>
            </a:extLst>
          </p:cNvPr>
          <p:cNvGrpSpPr/>
          <p:nvPr/>
        </p:nvGrpSpPr>
        <p:grpSpPr>
          <a:xfrm>
            <a:off x="9572085" y="2174064"/>
            <a:ext cx="2120562" cy="1130171"/>
            <a:chOff x="6565695" y="2005884"/>
            <a:chExt cx="2055606" cy="1130171"/>
          </a:xfrm>
        </p:grpSpPr>
        <p:sp>
          <p:nvSpPr>
            <p:cNvPr id="2632" name="TextBox 2631">
              <a:extLst>
                <a:ext uri="{FF2B5EF4-FFF2-40B4-BE49-F238E27FC236}">
                  <a16:creationId xmlns:a16="http://schemas.microsoft.com/office/drawing/2014/main" id="{B1337AFF-3D9E-4184-9D41-7A58482A06C3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633" name="TextBox 2632">
              <a:extLst>
                <a:ext uri="{FF2B5EF4-FFF2-40B4-BE49-F238E27FC236}">
                  <a16:creationId xmlns:a16="http://schemas.microsoft.com/office/drawing/2014/main" id="{0A13BF0A-5F56-40A1-AFDE-A2AEEDE8BEF1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4" name="Group 2633">
            <a:extLst>
              <a:ext uri="{FF2B5EF4-FFF2-40B4-BE49-F238E27FC236}">
                <a16:creationId xmlns:a16="http://schemas.microsoft.com/office/drawing/2014/main" id="{E065B2F4-4806-4EBB-9281-82C57EDF831B}"/>
              </a:ext>
            </a:extLst>
          </p:cNvPr>
          <p:cNvGrpSpPr/>
          <p:nvPr/>
        </p:nvGrpSpPr>
        <p:grpSpPr>
          <a:xfrm>
            <a:off x="9572085" y="4746131"/>
            <a:ext cx="2120562" cy="1130171"/>
            <a:chOff x="6565695" y="2005884"/>
            <a:chExt cx="2055606" cy="1130171"/>
          </a:xfrm>
        </p:grpSpPr>
        <p:sp>
          <p:nvSpPr>
            <p:cNvPr id="2635" name="TextBox 2634">
              <a:extLst>
                <a:ext uri="{FF2B5EF4-FFF2-40B4-BE49-F238E27FC236}">
                  <a16:creationId xmlns:a16="http://schemas.microsoft.com/office/drawing/2014/main" id="{4A5B6AD1-6701-4B38-ACD9-632142FBCCC9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636" name="TextBox 2635">
              <a:extLst>
                <a:ext uri="{FF2B5EF4-FFF2-40B4-BE49-F238E27FC236}">
                  <a16:creationId xmlns:a16="http://schemas.microsoft.com/office/drawing/2014/main" id="{DA9355CC-69FA-41F6-A1E1-AF782C97E132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7" name="Group 2636">
            <a:extLst>
              <a:ext uri="{FF2B5EF4-FFF2-40B4-BE49-F238E27FC236}">
                <a16:creationId xmlns:a16="http://schemas.microsoft.com/office/drawing/2014/main" id="{6B2FEA60-11C3-4800-8D74-4C274C04E6BC}"/>
              </a:ext>
            </a:extLst>
          </p:cNvPr>
          <p:cNvGrpSpPr/>
          <p:nvPr/>
        </p:nvGrpSpPr>
        <p:grpSpPr>
          <a:xfrm>
            <a:off x="398413" y="2174064"/>
            <a:ext cx="2120562" cy="1130171"/>
            <a:chOff x="6565695" y="2005884"/>
            <a:chExt cx="2055606" cy="1130171"/>
          </a:xfrm>
        </p:grpSpPr>
        <p:sp>
          <p:nvSpPr>
            <p:cNvPr id="2638" name="TextBox 2637">
              <a:extLst>
                <a:ext uri="{FF2B5EF4-FFF2-40B4-BE49-F238E27FC236}">
                  <a16:creationId xmlns:a16="http://schemas.microsoft.com/office/drawing/2014/main" id="{80504598-B444-4664-BB0F-6410493341A6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639" name="TextBox 2638">
              <a:extLst>
                <a:ext uri="{FF2B5EF4-FFF2-40B4-BE49-F238E27FC236}">
                  <a16:creationId xmlns:a16="http://schemas.microsoft.com/office/drawing/2014/main" id="{137F079F-F3CB-4CB7-8348-6D14444AFA0A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0" name="Group 2639">
            <a:extLst>
              <a:ext uri="{FF2B5EF4-FFF2-40B4-BE49-F238E27FC236}">
                <a16:creationId xmlns:a16="http://schemas.microsoft.com/office/drawing/2014/main" id="{063AA996-1486-48F3-9C62-5ADB0D6FE454}"/>
              </a:ext>
            </a:extLst>
          </p:cNvPr>
          <p:cNvGrpSpPr/>
          <p:nvPr/>
        </p:nvGrpSpPr>
        <p:grpSpPr>
          <a:xfrm>
            <a:off x="398413" y="4746131"/>
            <a:ext cx="2120562" cy="1130171"/>
            <a:chOff x="6565695" y="2005884"/>
            <a:chExt cx="2055606" cy="1130171"/>
          </a:xfrm>
        </p:grpSpPr>
        <p:sp>
          <p:nvSpPr>
            <p:cNvPr id="2641" name="TextBox 2640">
              <a:extLst>
                <a:ext uri="{FF2B5EF4-FFF2-40B4-BE49-F238E27FC236}">
                  <a16:creationId xmlns:a16="http://schemas.microsoft.com/office/drawing/2014/main" id="{D2B61269-7D7F-4C8B-9198-F2CE1730CF59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642" name="TextBox 2641">
              <a:extLst>
                <a:ext uri="{FF2B5EF4-FFF2-40B4-BE49-F238E27FC236}">
                  <a16:creationId xmlns:a16="http://schemas.microsoft.com/office/drawing/2014/main" id="{CE12A845-9676-45B2-9C13-7BBDD9487ACF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3" name="Group 2642">
            <a:extLst>
              <a:ext uri="{FF2B5EF4-FFF2-40B4-BE49-F238E27FC236}">
                <a16:creationId xmlns:a16="http://schemas.microsoft.com/office/drawing/2014/main" id="{C47CDA5D-1816-49CA-B383-9BF4EB2EBA2A}"/>
              </a:ext>
            </a:extLst>
          </p:cNvPr>
          <p:cNvGrpSpPr/>
          <p:nvPr/>
        </p:nvGrpSpPr>
        <p:grpSpPr>
          <a:xfrm>
            <a:off x="4291170" y="2407945"/>
            <a:ext cx="3512380" cy="3490822"/>
            <a:chOff x="4716619" y="2506936"/>
            <a:chExt cx="2827182" cy="2809830"/>
          </a:xfrm>
          <a:solidFill>
            <a:schemeClr val="accent6"/>
          </a:solidFill>
        </p:grpSpPr>
        <p:sp>
          <p:nvSpPr>
            <p:cNvPr id="2644" name="Circle: Hollow 2643">
              <a:extLst>
                <a:ext uri="{FF2B5EF4-FFF2-40B4-BE49-F238E27FC236}">
                  <a16:creationId xmlns:a16="http://schemas.microsoft.com/office/drawing/2014/main" id="{16377A25-6E10-4C05-85AC-34E872F1F2F2}"/>
                </a:ext>
              </a:extLst>
            </p:cNvPr>
            <p:cNvSpPr/>
            <p:nvPr/>
          </p:nvSpPr>
          <p:spPr>
            <a:xfrm>
              <a:off x="4762500" y="2533650"/>
              <a:ext cx="2743200" cy="2743200"/>
            </a:xfrm>
            <a:prstGeom prst="donut">
              <a:avLst>
                <a:gd name="adj" fmla="val 13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5" name="Oval 2644">
              <a:extLst>
                <a:ext uri="{FF2B5EF4-FFF2-40B4-BE49-F238E27FC236}">
                  <a16:creationId xmlns:a16="http://schemas.microsoft.com/office/drawing/2014/main" id="{8B8CCEE2-7E4F-4F36-B6CE-B2889C8D7A19}"/>
                </a:ext>
              </a:extLst>
            </p:cNvPr>
            <p:cNvSpPr/>
            <p:nvPr/>
          </p:nvSpPr>
          <p:spPr>
            <a:xfrm>
              <a:off x="5076825" y="2930843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6" name="Oval 2645">
              <a:extLst>
                <a:ext uri="{FF2B5EF4-FFF2-40B4-BE49-F238E27FC236}">
                  <a16:creationId xmlns:a16="http://schemas.microsoft.com/office/drawing/2014/main" id="{4F86E660-B794-4ABF-8C18-24A230706293}"/>
                </a:ext>
              </a:extLst>
            </p:cNvPr>
            <p:cNvSpPr/>
            <p:nvPr/>
          </p:nvSpPr>
          <p:spPr>
            <a:xfrm>
              <a:off x="7090641" y="2921318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7" name="Oval 2646">
              <a:extLst>
                <a:ext uri="{FF2B5EF4-FFF2-40B4-BE49-F238E27FC236}">
                  <a16:creationId xmlns:a16="http://schemas.microsoft.com/office/drawing/2014/main" id="{056E44AE-DB33-46EE-9B5D-8BB2AA0BBBFA}"/>
                </a:ext>
              </a:extLst>
            </p:cNvPr>
            <p:cNvSpPr/>
            <p:nvPr/>
          </p:nvSpPr>
          <p:spPr>
            <a:xfrm>
              <a:off x="7100166" y="4727953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8" name="Oval 2647">
              <a:extLst>
                <a:ext uri="{FF2B5EF4-FFF2-40B4-BE49-F238E27FC236}">
                  <a16:creationId xmlns:a16="http://schemas.microsoft.com/office/drawing/2014/main" id="{3EE1EBC2-39B6-48AC-866F-8786C33DB8BE}"/>
                </a:ext>
              </a:extLst>
            </p:cNvPr>
            <p:cNvSpPr/>
            <p:nvPr/>
          </p:nvSpPr>
          <p:spPr>
            <a:xfrm>
              <a:off x="5067300" y="4737478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9" name="Oval 2648">
              <a:extLst>
                <a:ext uri="{FF2B5EF4-FFF2-40B4-BE49-F238E27FC236}">
                  <a16:creationId xmlns:a16="http://schemas.microsoft.com/office/drawing/2014/main" id="{7E8BF9B3-2CE3-46CD-AF9A-716B126D8627}"/>
                </a:ext>
              </a:extLst>
            </p:cNvPr>
            <p:cNvSpPr/>
            <p:nvPr/>
          </p:nvSpPr>
          <p:spPr>
            <a:xfrm>
              <a:off x="6076950" y="5202466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0" name="Oval 2649">
              <a:extLst>
                <a:ext uri="{FF2B5EF4-FFF2-40B4-BE49-F238E27FC236}">
                  <a16:creationId xmlns:a16="http://schemas.microsoft.com/office/drawing/2014/main" id="{BDD77302-C260-480E-AC92-7407C13CE539}"/>
                </a:ext>
              </a:extLst>
            </p:cNvPr>
            <p:cNvSpPr/>
            <p:nvPr/>
          </p:nvSpPr>
          <p:spPr>
            <a:xfrm>
              <a:off x="6076950" y="2506936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1" name="Oval 2650">
              <a:extLst>
                <a:ext uri="{FF2B5EF4-FFF2-40B4-BE49-F238E27FC236}">
                  <a16:creationId xmlns:a16="http://schemas.microsoft.com/office/drawing/2014/main" id="{A6198419-3399-4FC1-A407-2857226D9843}"/>
                </a:ext>
              </a:extLst>
            </p:cNvPr>
            <p:cNvSpPr/>
            <p:nvPr/>
          </p:nvSpPr>
          <p:spPr>
            <a:xfrm>
              <a:off x="4716619" y="38481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2" name="Oval 2651">
              <a:extLst>
                <a:ext uri="{FF2B5EF4-FFF2-40B4-BE49-F238E27FC236}">
                  <a16:creationId xmlns:a16="http://schemas.microsoft.com/office/drawing/2014/main" id="{61B95553-D053-4EEE-8EF4-C78D085036C0}"/>
                </a:ext>
              </a:extLst>
            </p:cNvPr>
            <p:cNvSpPr/>
            <p:nvPr/>
          </p:nvSpPr>
          <p:spPr>
            <a:xfrm>
              <a:off x="7429501" y="38481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53" name="Freeform: Shape 2652">
            <a:extLst>
              <a:ext uri="{FF2B5EF4-FFF2-40B4-BE49-F238E27FC236}">
                <a16:creationId xmlns:a16="http://schemas.microsoft.com/office/drawing/2014/main" id="{5516C3DB-5513-45C8-93AD-A9652A3D7AE1}"/>
              </a:ext>
            </a:extLst>
          </p:cNvPr>
          <p:cNvSpPr/>
          <p:nvPr/>
        </p:nvSpPr>
        <p:spPr>
          <a:xfrm>
            <a:off x="5017041" y="3101111"/>
            <a:ext cx="524191" cy="406248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54" name="Freeform: Shape 2653">
            <a:extLst>
              <a:ext uri="{FF2B5EF4-FFF2-40B4-BE49-F238E27FC236}">
                <a16:creationId xmlns:a16="http://schemas.microsoft.com/office/drawing/2014/main" id="{1B94112F-B8B8-42C1-A1EC-4FD10A82BE92}"/>
              </a:ext>
            </a:extLst>
          </p:cNvPr>
          <p:cNvSpPr/>
          <p:nvPr/>
        </p:nvSpPr>
        <p:spPr>
          <a:xfrm>
            <a:off x="6728204" y="3157939"/>
            <a:ext cx="524191" cy="406248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3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55" name="Freeform: Shape 2654">
            <a:extLst>
              <a:ext uri="{FF2B5EF4-FFF2-40B4-BE49-F238E27FC236}">
                <a16:creationId xmlns:a16="http://schemas.microsoft.com/office/drawing/2014/main" id="{60B1B982-28F0-42D9-A752-2236C5DAB9D7}"/>
              </a:ext>
            </a:extLst>
          </p:cNvPr>
          <p:cNvSpPr/>
          <p:nvPr/>
        </p:nvSpPr>
        <p:spPr>
          <a:xfrm>
            <a:off x="5279136" y="4543007"/>
            <a:ext cx="524191" cy="406248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2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56" name="Freeform: Shape 2655">
            <a:extLst>
              <a:ext uri="{FF2B5EF4-FFF2-40B4-BE49-F238E27FC236}">
                <a16:creationId xmlns:a16="http://schemas.microsoft.com/office/drawing/2014/main" id="{3422FCFE-E6B6-4034-BD59-0A7AE3430809}"/>
              </a:ext>
            </a:extLst>
          </p:cNvPr>
          <p:cNvSpPr/>
          <p:nvPr/>
        </p:nvSpPr>
        <p:spPr>
          <a:xfrm>
            <a:off x="6797209" y="4340560"/>
            <a:ext cx="524191" cy="406248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108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67</cp:revision>
  <dcterms:created xsi:type="dcterms:W3CDTF">2018-02-18T19:39:47Z</dcterms:created>
  <dcterms:modified xsi:type="dcterms:W3CDTF">2019-04-25T04:33:07Z</dcterms:modified>
</cp:coreProperties>
</file>