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51" name="Up Arrow 5">
            <a:extLst>
              <a:ext uri="{FF2B5EF4-FFF2-40B4-BE49-F238E27FC236}">
                <a16:creationId xmlns:a16="http://schemas.microsoft.com/office/drawing/2014/main" id="{C02A2AA0-B3D9-4B11-81E1-C171437042E5}"/>
              </a:ext>
            </a:extLst>
          </p:cNvPr>
          <p:cNvSpPr/>
          <p:nvPr/>
        </p:nvSpPr>
        <p:spPr>
          <a:xfrm>
            <a:off x="5281669" y="1566604"/>
            <a:ext cx="1632181" cy="1994485"/>
          </a:xfrm>
          <a:prstGeom prst="upArrow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200"/>
          </a:p>
        </p:txBody>
      </p:sp>
      <p:sp>
        <p:nvSpPr>
          <p:cNvPr id="3252" name="Up Arrow 6">
            <a:extLst>
              <a:ext uri="{FF2B5EF4-FFF2-40B4-BE49-F238E27FC236}">
                <a16:creationId xmlns:a16="http://schemas.microsoft.com/office/drawing/2014/main" id="{859B5F6E-0839-483A-A97B-973DE7F92411}"/>
              </a:ext>
            </a:extLst>
          </p:cNvPr>
          <p:cNvSpPr/>
          <p:nvPr/>
        </p:nvSpPr>
        <p:spPr>
          <a:xfrm rot="5400000">
            <a:off x="6706644" y="2985123"/>
            <a:ext cx="1632181" cy="1994485"/>
          </a:xfrm>
          <a:prstGeom prst="upArrow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200"/>
          </a:p>
        </p:txBody>
      </p:sp>
      <p:sp>
        <p:nvSpPr>
          <p:cNvPr id="3253" name="Up Arrow 7">
            <a:extLst>
              <a:ext uri="{FF2B5EF4-FFF2-40B4-BE49-F238E27FC236}">
                <a16:creationId xmlns:a16="http://schemas.microsoft.com/office/drawing/2014/main" id="{C515F2E0-7A60-47C3-B9A9-FB903C9CF822}"/>
              </a:ext>
            </a:extLst>
          </p:cNvPr>
          <p:cNvSpPr/>
          <p:nvPr/>
        </p:nvSpPr>
        <p:spPr>
          <a:xfrm rot="10800000">
            <a:off x="5281669" y="4396124"/>
            <a:ext cx="1632181" cy="1994485"/>
          </a:xfrm>
          <a:prstGeom prst="upArrow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200"/>
          </a:p>
        </p:txBody>
      </p:sp>
      <p:sp>
        <p:nvSpPr>
          <p:cNvPr id="3254" name="Up Arrow 8">
            <a:extLst>
              <a:ext uri="{FF2B5EF4-FFF2-40B4-BE49-F238E27FC236}">
                <a16:creationId xmlns:a16="http://schemas.microsoft.com/office/drawing/2014/main" id="{5074C194-C331-464B-B85A-66CFAD963AA9}"/>
              </a:ext>
            </a:extLst>
          </p:cNvPr>
          <p:cNvSpPr/>
          <p:nvPr/>
        </p:nvSpPr>
        <p:spPr>
          <a:xfrm rot="16200000">
            <a:off x="3854678" y="2985123"/>
            <a:ext cx="1632181" cy="1994485"/>
          </a:xfrm>
          <a:prstGeom prst="upArrow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200"/>
          </a:p>
        </p:txBody>
      </p:sp>
      <p:sp>
        <p:nvSpPr>
          <p:cNvPr id="3255" name="TextBox 3254">
            <a:extLst>
              <a:ext uri="{FF2B5EF4-FFF2-40B4-BE49-F238E27FC236}">
                <a16:creationId xmlns:a16="http://schemas.microsoft.com/office/drawing/2014/main" id="{E4017E35-A8F7-440B-BD4C-C5CBB6958ACF}"/>
              </a:ext>
            </a:extLst>
          </p:cNvPr>
          <p:cNvSpPr txBox="1"/>
          <p:nvPr/>
        </p:nvSpPr>
        <p:spPr>
          <a:xfrm>
            <a:off x="3837193" y="3614546"/>
            <a:ext cx="1136792" cy="748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26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426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56" name="TextBox 3255">
            <a:extLst>
              <a:ext uri="{FF2B5EF4-FFF2-40B4-BE49-F238E27FC236}">
                <a16:creationId xmlns:a16="http://schemas.microsoft.com/office/drawing/2014/main" id="{A60FAEFD-29F0-4DE6-99C0-65DCC0864B10}"/>
              </a:ext>
            </a:extLst>
          </p:cNvPr>
          <p:cNvSpPr txBox="1"/>
          <p:nvPr/>
        </p:nvSpPr>
        <p:spPr>
          <a:xfrm>
            <a:off x="5529363" y="1803164"/>
            <a:ext cx="1136792" cy="748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26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426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57" name="TextBox 3256">
            <a:extLst>
              <a:ext uri="{FF2B5EF4-FFF2-40B4-BE49-F238E27FC236}">
                <a16:creationId xmlns:a16="http://schemas.microsoft.com/office/drawing/2014/main" id="{4DB37DB2-CD20-4DDA-8DFA-CE05FE64C163}"/>
              </a:ext>
            </a:extLst>
          </p:cNvPr>
          <p:cNvSpPr txBox="1"/>
          <p:nvPr/>
        </p:nvSpPr>
        <p:spPr>
          <a:xfrm>
            <a:off x="7221534" y="3607870"/>
            <a:ext cx="1136792" cy="748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26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426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58" name="TextBox 3257">
            <a:extLst>
              <a:ext uri="{FF2B5EF4-FFF2-40B4-BE49-F238E27FC236}">
                <a16:creationId xmlns:a16="http://schemas.microsoft.com/office/drawing/2014/main" id="{6D8B2CDA-BC6C-446E-8C56-10BCBD51C5FB}"/>
              </a:ext>
            </a:extLst>
          </p:cNvPr>
          <p:cNvSpPr txBox="1"/>
          <p:nvPr/>
        </p:nvSpPr>
        <p:spPr>
          <a:xfrm>
            <a:off x="5529362" y="5293866"/>
            <a:ext cx="1136792" cy="748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26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426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59" name="Rectangle 9">
            <a:extLst>
              <a:ext uri="{FF2B5EF4-FFF2-40B4-BE49-F238E27FC236}">
                <a16:creationId xmlns:a16="http://schemas.microsoft.com/office/drawing/2014/main" id="{E99F214F-D9BF-4C9C-A626-860314FFBBF6}"/>
              </a:ext>
            </a:extLst>
          </p:cNvPr>
          <p:cNvSpPr/>
          <p:nvPr/>
        </p:nvSpPr>
        <p:spPr>
          <a:xfrm>
            <a:off x="6666156" y="3803014"/>
            <a:ext cx="397449" cy="37204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sp>
        <p:nvSpPr>
          <p:cNvPr id="3260" name="Rectangle 16">
            <a:extLst>
              <a:ext uri="{FF2B5EF4-FFF2-40B4-BE49-F238E27FC236}">
                <a16:creationId xmlns:a16="http://schemas.microsoft.com/office/drawing/2014/main" id="{AB672CA6-19E5-4C52-AA19-268DBC27A700}"/>
              </a:ext>
            </a:extLst>
          </p:cNvPr>
          <p:cNvSpPr/>
          <p:nvPr/>
        </p:nvSpPr>
        <p:spPr>
          <a:xfrm rot="2700000">
            <a:off x="5157388" y="3719121"/>
            <a:ext cx="301111" cy="53983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sp>
        <p:nvSpPr>
          <p:cNvPr id="3261" name="Pie 24">
            <a:extLst>
              <a:ext uri="{FF2B5EF4-FFF2-40B4-BE49-F238E27FC236}">
                <a16:creationId xmlns:a16="http://schemas.microsoft.com/office/drawing/2014/main" id="{790C156C-9179-4DB5-8E8E-9C5B92B9914F}"/>
              </a:ext>
            </a:extLst>
          </p:cNvPr>
          <p:cNvSpPr/>
          <p:nvPr/>
        </p:nvSpPr>
        <p:spPr>
          <a:xfrm>
            <a:off x="5896413" y="4575594"/>
            <a:ext cx="448205" cy="445724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200">
              <a:solidFill>
                <a:schemeClr val="tx1"/>
              </a:solidFill>
            </a:endParaRPr>
          </a:p>
        </p:txBody>
      </p:sp>
      <p:sp>
        <p:nvSpPr>
          <p:cNvPr id="3262" name="Frame 17">
            <a:extLst>
              <a:ext uri="{FF2B5EF4-FFF2-40B4-BE49-F238E27FC236}">
                <a16:creationId xmlns:a16="http://schemas.microsoft.com/office/drawing/2014/main" id="{726A0FD6-44BE-4A83-A641-A22CD3CF6758}"/>
              </a:ext>
            </a:extLst>
          </p:cNvPr>
          <p:cNvSpPr/>
          <p:nvPr/>
        </p:nvSpPr>
        <p:spPr>
          <a:xfrm>
            <a:off x="5896413" y="2933465"/>
            <a:ext cx="402692" cy="4026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>
              <a:solidFill>
                <a:schemeClr val="tx1"/>
              </a:solidFill>
            </a:endParaRPr>
          </a:p>
        </p:txBody>
      </p:sp>
      <p:grpSp>
        <p:nvGrpSpPr>
          <p:cNvPr id="3263" name="Group 3262">
            <a:extLst>
              <a:ext uri="{FF2B5EF4-FFF2-40B4-BE49-F238E27FC236}">
                <a16:creationId xmlns:a16="http://schemas.microsoft.com/office/drawing/2014/main" id="{5A5B505C-789B-4924-B246-EA708100853E}"/>
              </a:ext>
            </a:extLst>
          </p:cNvPr>
          <p:cNvGrpSpPr/>
          <p:nvPr/>
        </p:nvGrpSpPr>
        <p:grpSpPr>
          <a:xfrm>
            <a:off x="7063606" y="4872482"/>
            <a:ext cx="2915657" cy="796271"/>
            <a:chOff x="1062658" y="3986014"/>
            <a:chExt cx="1728192" cy="597203"/>
          </a:xfrm>
        </p:grpSpPr>
        <p:sp>
          <p:nvSpPr>
            <p:cNvPr id="3264" name="TextBox 3263">
              <a:extLst>
                <a:ext uri="{FF2B5EF4-FFF2-40B4-BE49-F238E27FC236}">
                  <a16:creationId xmlns:a16="http://schemas.microsoft.com/office/drawing/2014/main" id="{E7C809A5-4E9B-43E1-8B70-88B61AA8A7F8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265" name="TextBox 3264">
              <a:extLst>
                <a:ext uri="{FF2B5EF4-FFF2-40B4-BE49-F238E27FC236}">
                  <a16:creationId xmlns:a16="http://schemas.microsoft.com/office/drawing/2014/main" id="{C4E09983-CCD1-47F1-820D-D31BD6E572E8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3266" name="Group 3265">
            <a:extLst>
              <a:ext uri="{FF2B5EF4-FFF2-40B4-BE49-F238E27FC236}">
                <a16:creationId xmlns:a16="http://schemas.microsoft.com/office/drawing/2014/main" id="{010D5F36-AF5E-47BC-B2D7-8F063C548141}"/>
              </a:ext>
            </a:extLst>
          </p:cNvPr>
          <p:cNvGrpSpPr/>
          <p:nvPr/>
        </p:nvGrpSpPr>
        <p:grpSpPr>
          <a:xfrm>
            <a:off x="8675134" y="3384178"/>
            <a:ext cx="2915657" cy="796271"/>
            <a:chOff x="1062658" y="3986014"/>
            <a:chExt cx="1728192" cy="597203"/>
          </a:xfrm>
        </p:grpSpPr>
        <p:sp>
          <p:nvSpPr>
            <p:cNvPr id="3267" name="TextBox 3266">
              <a:extLst>
                <a:ext uri="{FF2B5EF4-FFF2-40B4-BE49-F238E27FC236}">
                  <a16:creationId xmlns:a16="http://schemas.microsoft.com/office/drawing/2014/main" id="{734C770B-5626-47AC-A5EF-2F11C15A5F54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268" name="TextBox 3267">
              <a:extLst>
                <a:ext uri="{FF2B5EF4-FFF2-40B4-BE49-F238E27FC236}">
                  <a16:creationId xmlns:a16="http://schemas.microsoft.com/office/drawing/2014/main" id="{BF3B8302-A611-4163-AC8E-36068CC5BD04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3269" name="Group 3268">
            <a:extLst>
              <a:ext uri="{FF2B5EF4-FFF2-40B4-BE49-F238E27FC236}">
                <a16:creationId xmlns:a16="http://schemas.microsoft.com/office/drawing/2014/main" id="{240BFD9E-71AB-46F1-87AA-C3D34476EBE9}"/>
              </a:ext>
            </a:extLst>
          </p:cNvPr>
          <p:cNvGrpSpPr/>
          <p:nvPr/>
        </p:nvGrpSpPr>
        <p:grpSpPr>
          <a:xfrm>
            <a:off x="689742" y="3390851"/>
            <a:ext cx="2899903" cy="796271"/>
            <a:chOff x="1062658" y="3986014"/>
            <a:chExt cx="1728192" cy="597203"/>
          </a:xfrm>
        </p:grpSpPr>
        <p:sp>
          <p:nvSpPr>
            <p:cNvPr id="3270" name="TextBox 3269">
              <a:extLst>
                <a:ext uri="{FF2B5EF4-FFF2-40B4-BE49-F238E27FC236}">
                  <a16:creationId xmlns:a16="http://schemas.microsoft.com/office/drawing/2014/main" id="{C362026A-AA15-4269-84A9-ACB975DEB921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271" name="TextBox 3270">
              <a:extLst>
                <a:ext uri="{FF2B5EF4-FFF2-40B4-BE49-F238E27FC236}">
                  <a16:creationId xmlns:a16="http://schemas.microsoft.com/office/drawing/2014/main" id="{B8B32EA6-D0E9-43B5-9961-D8BA17A23820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3272" name="Group 3271">
            <a:extLst>
              <a:ext uri="{FF2B5EF4-FFF2-40B4-BE49-F238E27FC236}">
                <a16:creationId xmlns:a16="http://schemas.microsoft.com/office/drawing/2014/main" id="{89944212-B3A0-45A2-816C-C6E01A232E02}"/>
              </a:ext>
            </a:extLst>
          </p:cNvPr>
          <p:cNvGrpSpPr/>
          <p:nvPr/>
        </p:nvGrpSpPr>
        <p:grpSpPr>
          <a:xfrm>
            <a:off x="2225913" y="1842272"/>
            <a:ext cx="2899903" cy="796271"/>
            <a:chOff x="1062658" y="3986014"/>
            <a:chExt cx="1728192" cy="597203"/>
          </a:xfrm>
        </p:grpSpPr>
        <p:sp>
          <p:nvSpPr>
            <p:cNvPr id="3273" name="TextBox 3272">
              <a:extLst>
                <a:ext uri="{FF2B5EF4-FFF2-40B4-BE49-F238E27FC236}">
                  <a16:creationId xmlns:a16="http://schemas.microsoft.com/office/drawing/2014/main" id="{F74EC0F0-040B-49C3-8EEC-DDE52DBE0537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274" name="TextBox 3273">
              <a:extLst>
                <a:ext uri="{FF2B5EF4-FFF2-40B4-BE49-F238E27FC236}">
                  <a16:creationId xmlns:a16="http://schemas.microsoft.com/office/drawing/2014/main" id="{8FB3E07A-6A6B-4CE1-B4CB-A09A25A04589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11343</TotalTime>
  <Words>76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83</cp:revision>
  <dcterms:created xsi:type="dcterms:W3CDTF">2018-02-18T19:39:47Z</dcterms:created>
  <dcterms:modified xsi:type="dcterms:W3CDTF">2019-04-25T05:36:36Z</dcterms:modified>
</cp:coreProperties>
</file>