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9050">
              <a:solidFill>
                <a:schemeClr val="accent2"/>
              </a:solidFill>
            </a:ln>
          </c:spPr>
          <c:marker>
            <c:symbol val="circle"/>
            <c:size val="5"/>
            <c:spPr>
              <a:solidFill>
                <a:schemeClr val="accent2"/>
              </a:solidFill>
              <a:ln>
                <a:noFill/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4300</c:v>
                </c:pt>
                <c:pt idx="1">
                  <c:v>3700</c:v>
                </c:pt>
                <c:pt idx="2">
                  <c:v>5050</c:v>
                </c:pt>
                <c:pt idx="3">
                  <c:v>3500</c:v>
                </c:pt>
                <c:pt idx="4">
                  <c:v>4500</c:v>
                </c:pt>
                <c:pt idx="5">
                  <c:v>6700</c:v>
                </c:pt>
                <c:pt idx="6">
                  <c:v>3600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00-4A2D-A3FB-747A2BF2CE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19050">
              <a:solidFill>
                <a:schemeClr val="accent1"/>
              </a:solidFill>
            </a:ln>
          </c:spPr>
          <c:marker>
            <c:symbol val="circle"/>
            <c:size val="5"/>
            <c:spPr>
              <a:solidFill>
                <a:schemeClr val="accent1"/>
              </a:solidFill>
              <a:ln>
                <a:noFill/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2400</c:v>
                </c:pt>
                <c:pt idx="1">
                  <c:v>4400</c:v>
                </c:pt>
                <c:pt idx="2">
                  <c:v>1800</c:v>
                </c:pt>
                <c:pt idx="3">
                  <c:v>2800</c:v>
                </c:pt>
                <c:pt idx="4">
                  <c:v>6700</c:v>
                </c:pt>
                <c:pt idx="5">
                  <c:v>5900</c:v>
                </c:pt>
                <c:pt idx="6">
                  <c:v>7700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00-4A2D-A3FB-747A2BF2CE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19050">
              <a:solidFill>
                <a:schemeClr val="accent3"/>
              </a:solidFill>
            </a:ln>
          </c:spPr>
          <c:marker>
            <c:symbol val="circle"/>
            <c:size val="5"/>
            <c:spPr>
              <a:solidFill>
                <a:schemeClr val="accent3"/>
              </a:solidFill>
              <a:ln>
                <a:noFill/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2300</c:v>
                </c:pt>
                <c:pt idx="1">
                  <c:v>3500</c:v>
                </c:pt>
                <c:pt idx="2">
                  <c:v>3007</c:v>
                </c:pt>
                <c:pt idx="3">
                  <c:v>5200</c:v>
                </c:pt>
                <c:pt idx="4">
                  <c:v>3400</c:v>
                </c:pt>
                <c:pt idx="5">
                  <c:v>3500</c:v>
                </c:pt>
                <c:pt idx="6">
                  <c:v>6400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600-4A2D-A3FB-747A2BF2CE7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ln w="19050">
              <a:solidFill>
                <a:schemeClr val="accent4"/>
              </a:solidFill>
            </a:ln>
          </c:spPr>
          <c:marker>
            <c:symbol val="circle"/>
            <c:size val="5"/>
            <c:spPr>
              <a:solidFill>
                <a:schemeClr val="accent4"/>
              </a:solidFill>
              <a:ln>
                <a:noFill/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5500</c:v>
                </c:pt>
                <c:pt idx="1">
                  <c:v>8200</c:v>
                </c:pt>
                <c:pt idx="2">
                  <c:v>6700</c:v>
                </c:pt>
                <c:pt idx="3">
                  <c:v>7800</c:v>
                </c:pt>
                <c:pt idx="4">
                  <c:v>5500</c:v>
                </c:pt>
                <c:pt idx="5">
                  <c:v>9000</c:v>
                </c:pt>
                <c:pt idx="6">
                  <c:v>9500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600-4A2D-A3FB-747A2BF2CE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0931840"/>
        <c:axId val="552397824"/>
      </c:lineChart>
      <c:catAx>
        <c:axId val="550931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552397824"/>
        <c:crosses val="autoZero"/>
        <c:auto val="1"/>
        <c:lblAlgn val="ctr"/>
        <c:lblOffset val="100"/>
        <c:noMultiLvlLbl val="0"/>
      </c:catAx>
      <c:valAx>
        <c:axId val="55239782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550931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192" name="Chart 2191">
            <a:extLst>
              <a:ext uri="{FF2B5EF4-FFF2-40B4-BE49-F238E27FC236}">
                <a16:creationId xmlns:a16="http://schemas.microsoft.com/office/drawing/2014/main" id="{24D3DCD0-B4B7-44D0-BAC9-A92CF0B46D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1362280"/>
              </p:ext>
            </p:extLst>
          </p:nvPr>
        </p:nvGraphicFramePr>
        <p:xfrm>
          <a:off x="914400" y="1763581"/>
          <a:ext cx="10410092" cy="230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93" name="TextBox 2192">
            <a:extLst>
              <a:ext uri="{FF2B5EF4-FFF2-40B4-BE49-F238E27FC236}">
                <a16:creationId xmlns:a16="http://schemas.microsoft.com/office/drawing/2014/main" id="{891CD267-A343-43F1-82D1-1985729983E3}"/>
              </a:ext>
            </a:extLst>
          </p:cNvPr>
          <p:cNvSpPr txBox="1"/>
          <p:nvPr/>
        </p:nvSpPr>
        <p:spPr>
          <a:xfrm>
            <a:off x="795167" y="4617526"/>
            <a:ext cx="23518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$352,000</a:t>
            </a:r>
            <a:endParaRPr lang="en-US" altLang="ko-KR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194" name="Group 2193">
            <a:extLst>
              <a:ext uri="{FF2B5EF4-FFF2-40B4-BE49-F238E27FC236}">
                <a16:creationId xmlns:a16="http://schemas.microsoft.com/office/drawing/2014/main" id="{229D1AF5-09BE-4E49-950E-0FEE62817258}"/>
              </a:ext>
            </a:extLst>
          </p:cNvPr>
          <p:cNvGrpSpPr/>
          <p:nvPr/>
        </p:nvGrpSpPr>
        <p:grpSpPr>
          <a:xfrm>
            <a:off x="795167" y="4997388"/>
            <a:ext cx="2351864" cy="1087746"/>
            <a:chOff x="795167" y="4997388"/>
            <a:chExt cx="2351864" cy="1087746"/>
          </a:xfrm>
        </p:grpSpPr>
        <p:sp>
          <p:nvSpPr>
            <p:cNvPr id="2195" name="TextBox 2194">
              <a:extLst>
                <a:ext uri="{FF2B5EF4-FFF2-40B4-BE49-F238E27FC236}">
                  <a16:creationId xmlns:a16="http://schemas.microsoft.com/office/drawing/2014/main" id="{34C9D584-64EF-4AA1-8197-980B5FD39245}"/>
                </a:ext>
              </a:extLst>
            </p:cNvPr>
            <p:cNvSpPr txBox="1"/>
            <p:nvPr/>
          </p:nvSpPr>
          <p:spPr>
            <a:xfrm>
              <a:off x="795167" y="4997388"/>
              <a:ext cx="235186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A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96" name="TextBox 2195">
              <a:extLst>
                <a:ext uri="{FF2B5EF4-FFF2-40B4-BE49-F238E27FC236}">
                  <a16:creationId xmlns:a16="http://schemas.microsoft.com/office/drawing/2014/main" id="{79CC3D2A-984F-4ABC-AE7F-A9AEDE768551}"/>
                </a:ext>
              </a:extLst>
            </p:cNvPr>
            <p:cNvSpPr txBox="1"/>
            <p:nvPr/>
          </p:nvSpPr>
          <p:spPr>
            <a:xfrm>
              <a:off x="795167" y="5254137"/>
              <a:ext cx="23518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</a:t>
              </a:r>
            </a:p>
          </p:txBody>
        </p:sp>
      </p:grpSp>
      <p:grpSp>
        <p:nvGrpSpPr>
          <p:cNvPr id="2197" name="Group 2196">
            <a:extLst>
              <a:ext uri="{FF2B5EF4-FFF2-40B4-BE49-F238E27FC236}">
                <a16:creationId xmlns:a16="http://schemas.microsoft.com/office/drawing/2014/main" id="{0B4D7776-048B-4306-8047-0A1F034A6C50}"/>
              </a:ext>
            </a:extLst>
          </p:cNvPr>
          <p:cNvGrpSpPr/>
          <p:nvPr/>
        </p:nvGrpSpPr>
        <p:grpSpPr>
          <a:xfrm>
            <a:off x="5626336" y="4139850"/>
            <a:ext cx="5698157" cy="246221"/>
            <a:chOff x="3131840" y="2174667"/>
            <a:chExt cx="5698157" cy="246221"/>
          </a:xfrm>
        </p:grpSpPr>
        <p:grpSp>
          <p:nvGrpSpPr>
            <p:cNvPr id="2198" name="Group 2197">
              <a:extLst>
                <a:ext uri="{FF2B5EF4-FFF2-40B4-BE49-F238E27FC236}">
                  <a16:creationId xmlns:a16="http://schemas.microsoft.com/office/drawing/2014/main" id="{B25F77B3-574C-42DC-8E7E-358E0A8BE396}"/>
                </a:ext>
              </a:extLst>
            </p:cNvPr>
            <p:cNvGrpSpPr/>
            <p:nvPr/>
          </p:nvGrpSpPr>
          <p:grpSpPr>
            <a:xfrm>
              <a:off x="3131840" y="2174667"/>
              <a:ext cx="1457815" cy="246221"/>
              <a:chOff x="5119489" y="2112184"/>
              <a:chExt cx="1457815" cy="246221"/>
            </a:xfrm>
          </p:grpSpPr>
          <p:sp>
            <p:nvSpPr>
              <p:cNvPr id="2208" name="Rectangle 2207">
                <a:extLst>
                  <a:ext uri="{FF2B5EF4-FFF2-40B4-BE49-F238E27FC236}">
                    <a16:creationId xmlns:a16="http://schemas.microsoft.com/office/drawing/2014/main" id="{D83B7EEA-5290-4F31-A08C-959C74363806}"/>
                  </a:ext>
                </a:extLst>
              </p:cNvPr>
              <p:cNvSpPr/>
              <p:nvPr/>
            </p:nvSpPr>
            <p:spPr>
              <a:xfrm>
                <a:off x="5119489" y="2167215"/>
                <a:ext cx="152039" cy="14320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209" name="TextBox 2208">
                <a:extLst>
                  <a:ext uri="{FF2B5EF4-FFF2-40B4-BE49-F238E27FC236}">
                    <a16:creationId xmlns:a16="http://schemas.microsoft.com/office/drawing/2014/main" id="{F2B261B1-5B93-4B67-BE5B-5ADD05C961B5}"/>
                  </a:ext>
                </a:extLst>
              </p:cNvPr>
              <p:cNvSpPr txBox="1"/>
              <p:nvPr/>
            </p:nvSpPr>
            <p:spPr>
              <a:xfrm>
                <a:off x="5267955" y="2112184"/>
                <a:ext cx="1309349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_ Type </a:t>
                </a:r>
                <a:endParaRPr lang="ko-KR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199" name="Group 2198">
              <a:extLst>
                <a:ext uri="{FF2B5EF4-FFF2-40B4-BE49-F238E27FC236}">
                  <a16:creationId xmlns:a16="http://schemas.microsoft.com/office/drawing/2014/main" id="{41605F52-89DC-463E-B69F-04942162807D}"/>
                </a:ext>
              </a:extLst>
            </p:cNvPr>
            <p:cNvGrpSpPr/>
            <p:nvPr/>
          </p:nvGrpSpPr>
          <p:grpSpPr>
            <a:xfrm>
              <a:off x="4545287" y="2174667"/>
              <a:ext cx="1457815" cy="246221"/>
              <a:chOff x="5119489" y="2112184"/>
              <a:chExt cx="1457815" cy="246221"/>
            </a:xfrm>
          </p:grpSpPr>
          <p:sp>
            <p:nvSpPr>
              <p:cNvPr id="2206" name="Rectangle 2205">
                <a:extLst>
                  <a:ext uri="{FF2B5EF4-FFF2-40B4-BE49-F238E27FC236}">
                    <a16:creationId xmlns:a16="http://schemas.microsoft.com/office/drawing/2014/main" id="{2F5B4052-6B1E-44DE-AB93-313E61DC78FA}"/>
                  </a:ext>
                </a:extLst>
              </p:cNvPr>
              <p:cNvSpPr/>
              <p:nvPr/>
            </p:nvSpPr>
            <p:spPr>
              <a:xfrm>
                <a:off x="5119489" y="2167215"/>
                <a:ext cx="152039" cy="14320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207" name="TextBox 2206">
                <a:extLst>
                  <a:ext uri="{FF2B5EF4-FFF2-40B4-BE49-F238E27FC236}">
                    <a16:creationId xmlns:a16="http://schemas.microsoft.com/office/drawing/2014/main" id="{3FBF4409-F123-40B0-B60B-17CB8D501DFE}"/>
                  </a:ext>
                </a:extLst>
              </p:cNvPr>
              <p:cNvSpPr txBox="1"/>
              <p:nvPr/>
            </p:nvSpPr>
            <p:spPr>
              <a:xfrm>
                <a:off x="5267955" y="2112184"/>
                <a:ext cx="1309349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_ Type </a:t>
                </a:r>
                <a:endParaRPr lang="ko-KR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200" name="Group 2199">
              <a:extLst>
                <a:ext uri="{FF2B5EF4-FFF2-40B4-BE49-F238E27FC236}">
                  <a16:creationId xmlns:a16="http://schemas.microsoft.com/office/drawing/2014/main" id="{1289F362-F336-492A-B85D-8DF26FD49680}"/>
                </a:ext>
              </a:extLst>
            </p:cNvPr>
            <p:cNvGrpSpPr/>
            <p:nvPr/>
          </p:nvGrpSpPr>
          <p:grpSpPr>
            <a:xfrm>
              <a:off x="5958734" y="2174667"/>
              <a:ext cx="1457815" cy="246221"/>
              <a:chOff x="5119489" y="2112184"/>
              <a:chExt cx="1457815" cy="246221"/>
            </a:xfrm>
          </p:grpSpPr>
          <p:sp>
            <p:nvSpPr>
              <p:cNvPr id="2204" name="Rectangle 2203">
                <a:extLst>
                  <a:ext uri="{FF2B5EF4-FFF2-40B4-BE49-F238E27FC236}">
                    <a16:creationId xmlns:a16="http://schemas.microsoft.com/office/drawing/2014/main" id="{19232E5C-14C9-4ABB-9F43-A34EA66A4CDE}"/>
                  </a:ext>
                </a:extLst>
              </p:cNvPr>
              <p:cNvSpPr/>
              <p:nvPr/>
            </p:nvSpPr>
            <p:spPr>
              <a:xfrm>
                <a:off x="5119489" y="2167215"/>
                <a:ext cx="152039" cy="14320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205" name="TextBox 2204">
                <a:extLst>
                  <a:ext uri="{FF2B5EF4-FFF2-40B4-BE49-F238E27FC236}">
                    <a16:creationId xmlns:a16="http://schemas.microsoft.com/office/drawing/2014/main" id="{6E6C040C-BA47-4D36-9590-3259CC0B44B2}"/>
                  </a:ext>
                </a:extLst>
              </p:cNvPr>
              <p:cNvSpPr txBox="1"/>
              <p:nvPr/>
            </p:nvSpPr>
            <p:spPr>
              <a:xfrm>
                <a:off x="5267955" y="2112184"/>
                <a:ext cx="1309349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_ Type </a:t>
                </a:r>
                <a:endParaRPr lang="ko-KR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201" name="Group 2200">
              <a:extLst>
                <a:ext uri="{FF2B5EF4-FFF2-40B4-BE49-F238E27FC236}">
                  <a16:creationId xmlns:a16="http://schemas.microsoft.com/office/drawing/2014/main" id="{171B70EC-50C2-47C8-8240-B9F083D2C45B}"/>
                </a:ext>
              </a:extLst>
            </p:cNvPr>
            <p:cNvGrpSpPr/>
            <p:nvPr/>
          </p:nvGrpSpPr>
          <p:grpSpPr>
            <a:xfrm>
              <a:off x="7372182" y="2174667"/>
              <a:ext cx="1457815" cy="246221"/>
              <a:chOff x="5119489" y="2112184"/>
              <a:chExt cx="1457815" cy="246221"/>
            </a:xfrm>
          </p:grpSpPr>
          <p:sp>
            <p:nvSpPr>
              <p:cNvPr id="2202" name="Rectangle 2201">
                <a:extLst>
                  <a:ext uri="{FF2B5EF4-FFF2-40B4-BE49-F238E27FC236}">
                    <a16:creationId xmlns:a16="http://schemas.microsoft.com/office/drawing/2014/main" id="{8A3CF7BA-1BCA-40DF-B43C-99753FC9FAB1}"/>
                  </a:ext>
                </a:extLst>
              </p:cNvPr>
              <p:cNvSpPr/>
              <p:nvPr/>
            </p:nvSpPr>
            <p:spPr>
              <a:xfrm>
                <a:off x="5119489" y="2167215"/>
                <a:ext cx="152039" cy="14320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203" name="TextBox 2202">
                <a:extLst>
                  <a:ext uri="{FF2B5EF4-FFF2-40B4-BE49-F238E27FC236}">
                    <a16:creationId xmlns:a16="http://schemas.microsoft.com/office/drawing/2014/main" id="{6EA946BA-25CC-4E0E-968C-9A8002C36A3C}"/>
                  </a:ext>
                </a:extLst>
              </p:cNvPr>
              <p:cNvSpPr txBox="1"/>
              <p:nvPr/>
            </p:nvSpPr>
            <p:spPr>
              <a:xfrm>
                <a:off x="5267955" y="2112184"/>
                <a:ext cx="1309349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_ Type </a:t>
                </a:r>
                <a:endParaRPr lang="ko-KR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2210" name="TextBox 2209">
            <a:extLst>
              <a:ext uri="{FF2B5EF4-FFF2-40B4-BE49-F238E27FC236}">
                <a16:creationId xmlns:a16="http://schemas.microsoft.com/office/drawing/2014/main" id="{C45C14D8-E18F-4B6E-968D-006B96BFA821}"/>
              </a:ext>
            </a:extLst>
          </p:cNvPr>
          <p:cNvSpPr txBox="1"/>
          <p:nvPr/>
        </p:nvSpPr>
        <p:spPr>
          <a:xfrm>
            <a:off x="3542943" y="4617526"/>
            <a:ext cx="23518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$352,000</a:t>
            </a:r>
            <a:endParaRPr lang="en-US" altLang="ko-KR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211" name="Group 2210">
            <a:extLst>
              <a:ext uri="{FF2B5EF4-FFF2-40B4-BE49-F238E27FC236}">
                <a16:creationId xmlns:a16="http://schemas.microsoft.com/office/drawing/2014/main" id="{12BC5D74-55F2-43CE-AA72-260C6A69E356}"/>
              </a:ext>
            </a:extLst>
          </p:cNvPr>
          <p:cNvGrpSpPr/>
          <p:nvPr/>
        </p:nvGrpSpPr>
        <p:grpSpPr>
          <a:xfrm>
            <a:off x="3542943" y="4997388"/>
            <a:ext cx="2351864" cy="1087746"/>
            <a:chOff x="3542943" y="4997388"/>
            <a:chExt cx="2351864" cy="1087746"/>
          </a:xfrm>
        </p:grpSpPr>
        <p:sp>
          <p:nvSpPr>
            <p:cNvPr id="2212" name="TextBox 2211">
              <a:extLst>
                <a:ext uri="{FF2B5EF4-FFF2-40B4-BE49-F238E27FC236}">
                  <a16:creationId xmlns:a16="http://schemas.microsoft.com/office/drawing/2014/main" id="{CDA23394-DEEB-4C74-BEAD-5A831CAC318C}"/>
                </a:ext>
              </a:extLst>
            </p:cNvPr>
            <p:cNvSpPr txBox="1"/>
            <p:nvPr/>
          </p:nvSpPr>
          <p:spPr>
            <a:xfrm>
              <a:off x="3542943" y="4997388"/>
              <a:ext cx="235186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B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13" name="TextBox 2212">
              <a:extLst>
                <a:ext uri="{FF2B5EF4-FFF2-40B4-BE49-F238E27FC236}">
                  <a16:creationId xmlns:a16="http://schemas.microsoft.com/office/drawing/2014/main" id="{DECE2F00-CC58-4429-BEEC-E02A6DE3D75F}"/>
                </a:ext>
              </a:extLst>
            </p:cNvPr>
            <p:cNvSpPr txBox="1"/>
            <p:nvPr/>
          </p:nvSpPr>
          <p:spPr>
            <a:xfrm>
              <a:off x="3542943" y="5254137"/>
              <a:ext cx="23518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</a:t>
              </a:r>
            </a:p>
          </p:txBody>
        </p:sp>
      </p:grpSp>
      <p:sp>
        <p:nvSpPr>
          <p:cNvPr id="2214" name="TextBox 2213">
            <a:extLst>
              <a:ext uri="{FF2B5EF4-FFF2-40B4-BE49-F238E27FC236}">
                <a16:creationId xmlns:a16="http://schemas.microsoft.com/office/drawing/2014/main" id="{814466ED-0033-4760-A1A1-BC606DDE5E46}"/>
              </a:ext>
            </a:extLst>
          </p:cNvPr>
          <p:cNvSpPr txBox="1"/>
          <p:nvPr/>
        </p:nvSpPr>
        <p:spPr>
          <a:xfrm>
            <a:off x="6290719" y="4617526"/>
            <a:ext cx="23518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$352,000</a:t>
            </a:r>
            <a:endParaRPr lang="en-US" altLang="ko-KR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2215" name="Group 2214">
            <a:extLst>
              <a:ext uri="{FF2B5EF4-FFF2-40B4-BE49-F238E27FC236}">
                <a16:creationId xmlns:a16="http://schemas.microsoft.com/office/drawing/2014/main" id="{5C89026C-126A-4C92-91C4-E2D47CB919C0}"/>
              </a:ext>
            </a:extLst>
          </p:cNvPr>
          <p:cNvGrpSpPr/>
          <p:nvPr/>
        </p:nvGrpSpPr>
        <p:grpSpPr>
          <a:xfrm>
            <a:off x="6290719" y="4997388"/>
            <a:ext cx="2351864" cy="1087746"/>
            <a:chOff x="6290719" y="4997388"/>
            <a:chExt cx="2351864" cy="1087746"/>
          </a:xfrm>
        </p:grpSpPr>
        <p:sp>
          <p:nvSpPr>
            <p:cNvPr id="2216" name="TextBox 2215">
              <a:extLst>
                <a:ext uri="{FF2B5EF4-FFF2-40B4-BE49-F238E27FC236}">
                  <a16:creationId xmlns:a16="http://schemas.microsoft.com/office/drawing/2014/main" id="{9FFC774B-E590-4036-88AE-CD919A4EB018}"/>
                </a:ext>
              </a:extLst>
            </p:cNvPr>
            <p:cNvSpPr txBox="1"/>
            <p:nvPr/>
          </p:nvSpPr>
          <p:spPr>
            <a:xfrm>
              <a:off x="6290719" y="4997388"/>
              <a:ext cx="235186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C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17" name="TextBox 2216">
              <a:extLst>
                <a:ext uri="{FF2B5EF4-FFF2-40B4-BE49-F238E27FC236}">
                  <a16:creationId xmlns:a16="http://schemas.microsoft.com/office/drawing/2014/main" id="{26F9F542-4D45-4C0B-AB9D-BA2ADC43ACBA}"/>
                </a:ext>
              </a:extLst>
            </p:cNvPr>
            <p:cNvSpPr txBox="1"/>
            <p:nvPr/>
          </p:nvSpPr>
          <p:spPr>
            <a:xfrm>
              <a:off x="6290719" y="5254137"/>
              <a:ext cx="23518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</a:t>
              </a:r>
            </a:p>
          </p:txBody>
        </p:sp>
      </p:grpSp>
      <p:sp>
        <p:nvSpPr>
          <p:cNvPr id="2218" name="TextBox 2217">
            <a:extLst>
              <a:ext uri="{FF2B5EF4-FFF2-40B4-BE49-F238E27FC236}">
                <a16:creationId xmlns:a16="http://schemas.microsoft.com/office/drawing/2014/main" id="{8C9C6EF6-A794-4BFD-BE80-3651C9A4D21C}"/>
              </a:ext>
            </a:extLst>
          </p:cNvPr>
          <p:cNvSpPr txBox="1"/>
          <p:nvPr/>
        </p:nvSpPr>
        <p:spPr>
          <a:xfrm>
            <a:off x="9038494" y="4617526"/>
            <a:ext cx="23518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$352,000</a:t>
            </a:r>
            <a:endParaRPr lang="en-US" altLang="ko-KR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219" name="Group 2218">
            <a:extLst>
              <a:ext uri="{FF2B5EF4-FFF2-40B4-BE49-F238E27FC236}">
                <a16:creationId xmlns:a16="http://schemas.microsoft.com/office/drawing/2014/main" id="{DCBF1AD0-A29F-4690-B861-86AE8A446534}"/>
              </a:ext>
            </a:extLst>
          </p:cNvPr>
          <p:cNvGrpSpPr/>
          <p:nvPr/>
        </p:nvGrpSpPr>
        <p:grpSpPr>
          <a:xfrm>
            <a:off x="9038494" y="4997388"/>
            <a:ext cx="2351864" cy="1087746"/>
            <a:chOff x="9038494" y="4997388"/>
            <a:chExt cx="2351864" cy="1087746"/>
          </a:xfrm>
        </p:grpSpPr>
        <p:sp>
          <p:nvSpPr>
            <p:cNvPr id="2220" name="TextBox 2219">
              <a:extLst>
                <a:ext uri="{FF2B5EF4-FFF2-40B4-BE49-F238E27FC236}">
                  <a16:creationId xmlns:a16="http://schemas.microsoft.com/office/drawing/2014/main" id="{A7FB2471-81EC-4CBE-9AE7-809EC97EE957}"/>
                </a:ext>
              </a:extLst>
            </p:cNvPr>
            <p:cNvSpPr txBox="1"/>
            <p:nvPr/>
          </p:nvSpPr>
          <p:spPr>
            <a:xfrm>
              <a:off x="9038494" y="4997388"/>
              <a:ext cx="235186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21" name="TextBox 2220">
              <a:extLst>
                <a:ext uri="{FF2B5EF4-FFF2-40B4-BE49-F238E27FC236}">
                  <a16:creationId xmlns:a16="http://schemas.microsoft.com/office/drawing/2014/main" id="{7D780316-5C61-4262-A07C-D3FB2D58F535}"/>
                </a:ext>
              </a:extLst>
            </p:cNvPr>
            <p:cNvSpPr txBox="1"/>
            <p:nvPr/>
          </p:nvSpPr>
          <p:spPr>
            <a:xfrm>
              <a:off x="9038494" y="5254137"/>
              <a:ext cx="23518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11247</TotalTime>
  <Words>124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66</cp:revision>
  <dcterms:created xsi:type="dcterms:W3CDTF">2018-02-18T19:39:47Z</dcterms:created>
  <dcterms:modified xsi:type="dcterms:W3CDTF">2019-04-25T07:46:22Z</dcterms:modified>
</cp:coreProperties>
</file>