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1B-4C32-8216-B3B6E0224E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7332224"/>
        <c:axId val="477333760"/>
      </c:barChart>
      <c:catAx>
        <c:axId val="477332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77333760"/>
        <c:crosses val="autoZero"/>
        <c:auto val="1"/>
        <c:lblAlgn val="ctr"/>
        <c:lblOffset val="100"/>
        <c:noMultiLvlLbl val="0"/>
      </c:catAx>
      <c:valAx>
        <c:axId val="47733376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773322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98-4D34-BE88-059E9FB482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7332224"/>
        <c:axId val="477333760"/>
      </c:barChart>
      <c:catAx>
        <c:axId val="477332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77333760"/>
        <c:crosses val="autoZero"/>
        <c:auto val="1"/>
        <c:lblAlgn val="ctr"/>
        <c:lblOffset val="100"/>
        <c:noMultiLvlLbl val="0"/>
      </c:catAx>
      <c:valAx>
        <c:axId val="47733376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773322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78-4C36-8B5B-B8D35E0C9A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7332224"/>
        <c:axId val="477333760"/>
      </c:barChart>
      <c:catAx>
        <c:axId val="477332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77333760"/>
        <c:crosses val="autoZero"/>
        <c:auto val="1"/>
        <c:lblAlgn val="ctr"/>
        <c:lblOffset val="100"/>
        <c:noMultiLvlLbl val="0"/>
      </c:catAx>
      <c:valAx>
        <c:axId val="47733376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773322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40-4E27-9C8C-5EEF8B9C06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7332224"/>
        <c:axId val="477333760"/>
      </c:barChart>
      <c:catAx>
        <c:axId val="477332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77333760"/>
        <c:crosses val="autoZero"/>
        <c:auto val="1"/>
        <c:lblAlgn val="ctr"/>
        <c:lblOffset val="100"/>
        <c:noMultiLvlLbl val="0"/>
      </c:catAx>
      <c:valAx>
        <c:axId val="47733376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773322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586" name="Chart 2585">
            <a:extLst>
              <a:ext uri="{FF2B5EF4-FFF2-40B4-BE49-F238E27FC236}">
                <a16:creationId xmlns:a16="http://schemas.microsoft.com/office/drawing/2014/main" id="{1AAD5CE5-D012-424D-80A1-6DC00AC661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9710148"/>
              </p:ext>
            </p:extLst>
          </p:nvPr>
        </p:nvGraphicFramePr>
        <p:xfrm>
          <a:off x="913793" y="1790152"/>
          <a:ext cx="2056153" cy="2410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87" name="Rounded Rectangle 3">
            <a:extLst>
              <a:ext uri="{FF2B5EF4-FFF2-40B4-BE49-F238E27FC236}">
                <a16:creationId xmlns:a16="http://schemas.microsoft.com/office/drawing/2014/main" id="{ADC8316E-9FBB-4372-8994-2C684A3498DC}"/>
              </a:ext>
            </a:extLst>
          </p:cNvPr>
          <p:cNvSpPr/>
          <p:nvPr/>
        </p:nvSpPr>
        <p:spPr>
          <a:xfrm>
            <a:off x="933868" y="4442684"/>
            <a:ext cx="2016000" cy="158417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588" name="Group 2587">
            <a:extLst>
              <a:ext uri="{FF2B5EF4-FFF2-40B4-BE49-F238E27FC236}">
                <a16:creationId xmlns:a16="http://schemas.microsoft.com/office/drawing/2014/main" id="{D6E2385D-39F6-4278-B084-44CDF2726AA1}"/>
              </a:ext>
            </a:extLst>
          </p:cNvPr>
          <p:cNvGrpSpPr/>
          <p:nvPr/>
        </p:nvGrpSpPr>
        <p:grpSpPr>
          <a:xfrm>
            <a:off x="1249549" y="4627871"/>
            <a:ext cx="1368152" cy="1241700"/>
            <a:chOff x="867339" y="4843642"/>
            <a:chExt cx="1368152" cy="1241700"/>
          </a:xfrm>
        </p:grpSpPr>
        <p:sp>
          <p:nvSpPr>
            <p:cNvPr id="2589" name="Rectangle 2588">
              <a:extLst>
                <a:ext uri="{FF2B5EF4-FFF2-40B4-BE49-F238E27FC236}">
                  <a16:creationId xmlns:a16="http://schemas.microsoft.com/office/drawing/2014/main" id="{C7860379-98D0-4BB1-8499-48A6870C0C08}"/>
                </a:ext>
              </a:extLst>
            </p:cNvPr>
            <p:cNvSpPr/>
            <p:nvPr/>
          </p:nvSpPr>
          <p:spPr>
            <a:xfrm>
              <a:off x="867339" y="5069679"/>
              <a:ext cx="1368152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2590" name="TextBox 2589">
              <a:extLst>
                <a:ext uri="{FF2B5EF4-FFF2-40B4-BE49-F238E27FC236}">
                  <a16:creationId xmlns:a16="http://schemas.microsoft.com/office/drawing/2014/main" id="{810A48A3-59E7-4656-8CED-8D8C9E7177CD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591" name="Rounded Rectangle 7">
            <a:extLst>
              <a:ext uri="{FF2B5EF4-FFF2-40B4-BE49-F238E27FC236}">
                <a16:creationId xmlns:a16="http://schemas.microsoft.com/office/drawing/2014/main" id="{CAA10FE8-813A-4FEA-BCFE-5B13EC920F27}"/>
              </a:ext>
            </a:extLst>
          </p:cNvPr>
          <p:cNvSpPr/>
          <p:nvPr/>
        </p:nvSpPr>
        <p:spPr>
          <a:xfrm>
            <a:off x="3709177" y="4442684"/>
            <a:ext cx="2016000" cy="158417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592" name="Group 2591">
            <a:extLst>
              <a:ext uri="{FF2B5EF4-FFF2-40B4-BE49-F238E27FC236}">
                <a16:creationId xmlns:a16="http://schemas.microsoft.com/office/drawing/2014/main" id="{BC481699-3C4C-49F0-B3DF-665A74F2EA95}"/>
              </a:ext>
            </a:extLst>
          </p:cNvPr>
          <p:cNvGrpSpPr/>
          <p:nvPr/>
        </p:nvGrpSpPr>
        <p:grpSpPr>
          <a:xfrm>
            <a:off x="4030894" y="4627871"/>
            <a:ext cx="1368152" cy="1241700"/>
            <a:chOff x="867339" y="4843642"/>
            <a:chExt cx="1368152" cy="1241700"/>
          </a:xfrm>
        </p:grpSpPr>
        <p:sp>
          <p:nvSpPr>
            <p:cNvPr id="2593" name="Rectangle 2592">
              <a:extLst>
                <a:ext uri="{FF2B5EF4-FFF2-40B4-BE49-F238E27FC236}">
                  <a16:creationId xmlns:a16="http://schemas.microsoft.com/office/drawing/2014/main" id="{DD919094-EBF3-492D-9760-ADE08BF23008}"/>
                </a:ext>
              </a:extLst>
            </p:cNvPr>
            <p:cNvSpPr/>
            <p:nvPr/>
          </p:nvSpPr>
          <p:spPr>
            <a:xfrm>
              <a:off x="867339" y="5069679"/>
              <a:ext cx="1368152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2594" name="TextBox 2593">
              <a:extLst>
                <a:ext uri="{FF2B5EF4-FFF2-40B4-BE49-F238E27FC236}">
                  <a16:creationId xmlns:a16="http://schemas.microsoft.com/office/drawing/2014/main" id="{18040AD7-C5E1-4ACB-B93F-321921BAC3AF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595" name="Rounded Rectangle 11">
            <a:extLst>
              <a:ext uri="{FF2B5EF4-FFF2-40B4-BE49-F238E27FC236}">
                <a16:creationId xmlns:a16="http://schemas.microsoft.com/office/drawing/2014/main" id="{0CD452BA-6CB5-45D0-8944-5B2AA287A6C3}"/>
              </a:ext>
            </a:extLst>
          </p:cNvPr>
          <p:cNvSpPr/>
          <p:nvPr/>
        </p:nvSpPr>
        <p:spPr>
          <a:xfrm>
            <a:off x="6484486" y="4442684"/>
            <a:ext cx="2016000" cy="158417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596" name="Group 2595">
            <a:extLst>
              <a:ext uri="{FF2B5EF4-FFF2-40B4-BE49-F238E27FC236}">
                <a16:creationId xmlns:a16="http://schemas.microsoft.com/office/drawing/2014/main" id="{7C568030-F987-4991-B4BD-FC15195546FC}"/>
              </a:ext>
            </a:extLst>
          </p:cNvPr>
          <p:cNvGrpSpPr/>
          <p:nvPr/>
        </p:nvGrpSpPr>
        <p:grpSpPr>
          <a:xfrm>
            <a:off x="6812239" y="4627871"/>
            <a:ext cx="1368152" cy="1241700"/>
            <a:chOff x="867339" y="4843642"/>
            <a:chExt cx="1368152" cy="1241700"/>
          </a:xfrm>
        </p:grpSpPr>
        <p:sp>
          <p:nvSpPr>
            <p:cNvPr id="2597" name="Rectangle 2596">
              <a:extLst>
                <a:ext uri="{FF2B5EF4-FFF2-40B4-BE49-F238E27FC236}">
                  <a16:creationId xmlns:a16="http://schemas.microsoft.com/office/drawing/2014/main" id="{3A3D5E09-88E4-4DCE-86D9-30127E55361C}"/>
                </a:ext>
              </a:extLst>
            </p:cNvPr>
            <p:cNvSpPr/>
            <p:nvPr/>
          </p:nvSpPr>
          <p:spPr>
            <a:xfrm>
              <a:off x="867339" y="5069679"/>
              <a:ext cx="1368152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2598" name="TextBox 2597">
              <a:extLst>
                <a:ext uri="{FF2B5EF4-FFF2-40B4-BE49-F238E27FC236}">
                  <a16:creationId xmlns:a16="http://schemas.microsoft.com/office/drawing/2014/main" id="{86176AC0-EE43-49AD-84F0-463FFB64170D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599" name="Rounded Rectangle 15">
            <a:extLst>
              <a:ext uri="{FF2B5EF4-FFF2-40B4-BE49-F238E27FC236}">
                <a16:creationId xmlns:a16="http://schemas.microsoft.com/office/drawing/2014/main" id="{4159032C-11A3-4B61-985B-998916F299F9}"/>
              </a:ext>
            </a:extLst>
          </p:cNvPr>
          <p:cNvSpPr/>
          <p:nvPr/>
        </p:nvSpPr>
        <p:spPr>
          <a:xfrm>
            <a:off x="9259795" y="4451230"/>
            <a:ext cx="2016000" cy="158417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600" name="Group 2599">
            <a:extLst>
              <a:ext uri="{FF2B5EF4-FFF2-40B4-BE49-F238E27FC236}">
                <a16:creationId xmlns:a16="http://schemas.microsoft.com/office/drawing/2014/main" id="{10921B4A-116C-48D2-B0D2-1BFA776344B0}"/>
              </a:ext>
            </a:extLst>
          </p:cNvPr>
          <p:cNvGrpSpPr/>
          <p:nvPr/>
        </p:nvGrpSpPr>
        <p:grpSpPr>
          <a:xfrm>
            <a:off x="9593585" y="4627871"/>
            <a:ext cx="1368152" cy="1241700"/>
            <a:chOff x="867339" y="4843642"/>
            <a:chExt cx="1368152" cy="1241700"/>
          </a:xfrm>
        </p:grpSpPr>
        <p:sp>
          <p:nvSpPr>
            <p:cNvPr id="2601" name="Rectangle 2600">
              <a:extLst>
                <a:ext uri="{FF2B5EF4-FFF2-40B4-BE49-F238E27FC236}">
                  <a16:creationId xmlns:a16="http://schemas.microsoft.com/office/drawing/2014/main" id="{25D8941E-EE06-431A-A10E-DD3AE63674DF}"/>
                </a:ext>
              </a:extLst>
            </p:cNvPr>
            <p:cNvSpPr/>
            <p:nvPr/>
          </p:nvSpPr>
          <p:spPr>
            <a:xfrm>
              <a:off x="867339" y="5069679"/>
              <a:ext cx="1368152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2602" name="TextBox 2601">
              <a:extLst>
                <a:ext uri="{FF2B5EF4-FFF2-40B4-BE49-F238E27FC236}">
                  <a16:creationId xmlns:a16="http://schemas.microsoft.com/office/drawing/2014/main" id="{E09669F8-3AF4-45E8-A507-3776435ECD35}"/>
                </a:ext>
              </a:extLst>
            </p:cNvPr>
            <p:cNvSpPr txBox="1"/>
            <p:nvPr/>
          </p:nvSpPr>
          <p:spPr>
            <a:xfrm>
              <a:off x="867339" y="4843642"/>
              <a:ext cx="1368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603" name="Straight Arrow Connector 2602">
            <a:extLst>
              <a:ext uri="{FF2B5EF4-FFF2-40B4-BE49-F238E27FC236}">
                <a16:creationId xmlns:a16="http://schemas.microsoft.com/office/drawing/2014/main" id="{62B481AC-A66B-4F42-92EA-98FF8C57A0E1}"/>
              </a:ext>
            </a:extLst>
          </p:cNvPr>
          <p:cNvCxnSpPr>
            <a:cxnSpLocks/>
            <a:stCxn id="2587" idx="3"/>
            <a:endCxn id="2591" idx="1"/>
          </p:cNvCxnSpPr>
          <p:nvPr/>
        </p:nvCxnSpPr>
        <p:spPr>
          <a:xfrm>
            <a:off x="2949869" y="5234772"/>
            <a:ext cx="759309" cy="0"/>
          </a:xfrm>
          <a:prstGeom prst="straightConnector1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4" name="Straight Arrow Connector 2603">
            <a:extLst>
              <a:ext uri="{FF2B5EF4-FFF2-40B4-BE49-F238E27FC236}">
                <a16:creationId xmlns:a16="http://schemas.microsoft.com/office/drawing/2014/main" id="{784E778F-6DAB-43B5-B072-C9ED29AD03DA}"/>
              </a:ext>
            </a:extLst>
          </p:cNvPr>
          <p:cNvCxnSpPr>
            <a:cxnSpLocks/>
            <a:stCxn id="2591" idx="3"/>
            <a:endCxn id="2595" idx="1"/>
          </p:cNvCxnSpPr>
          <p:nvPr/>
        </p:nvCxnSpPr>
        <p:spPr>
          <a:xfrm>
            <a:off x="5725178" y="5234772"/>
            <a:ext cx="759309" cy="0"/>
          </a:xfrm>
          <a:prstGeom prst="straightConnector1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5" name="Straight Arrow Connector 2604">
            <a:extLst>
              <a:ext uri="{FF2B5EF4-FFF2-40B4-BE49-F238E27FC236}">
                <a16:creationId xmlns:a16="http://schemas.microsoft.com/office/drawing/2014/main" id="{385C8ADC-F28C-4AA5-8477-FBC0AED53EB4}"/>
              </a:ext>
            </a:extLst>
          </p:cNvPr>
          <p:cNvCxnSpPr>
            <a:cxnSpLocks/>
            <a:stCxn id="2595" idx="3"/>
            <a:endCxn id="2599" idx="1"/>
          </p:cNvCxnSpPr>
          <p:nvPr/>
        </p:nvCxnSpPr>
        <p:spPr>
          <a:xfrm>
            <a:off x="8500487" y="5234772"/>
            <a:ext cx="759309" cy="8546"/>
          </a:xfrm>
          <a:prstGeom prst="straightConnector1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06" name="Chart 2">
            <a:extLst>
              <a:ext uri="{FF2B5EF4-FFF2-40B4-BE49-F238E27FC236}">
                <a16:creationId xmlns:a16="http://schemas.microsoft.com/office/drawing/2014/main" id="{40881B27-7062-4A70-80D4-2E7E2633CB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8707849"/>
              </p:ext>
            </p:extLst>
          </p:nvPr>
        </p:nvGraphicFramePr>
        <p:xfrm>
          <a:off x="3674303" y="1790152"/>
          <a:ext cx="2056153" cy="2410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607" name="Chart 2">
            <a:extLst>
              <a:ext uri="{FF2B5EF4-FFF2-40B4-BE49-F238E27FC236}">
                <a16:creationId xmlns:a16="http://schemas.microsoft.com/office/drawing/2014/main" id="{9CB68FB8-A741-45E1-8822-67868EA21B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4340924"/>
              </p:ext>
            </p:extLst>
          </p:nvPr>
        </p:nvGraphicFramePr>
        <p:xfrm>
          <a:off x="6434813" y="1790152"/>
          <a:ext cx="2056153" cy="2410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608" name="Chart 2">
            <a:extLst>
              <a:ext uri="{FF2B5EF4-FFF2-40B4-BE49-F238E27FC236}">
                <a16:creationId xmlns:a16="http://schemas.microsoft.com/office/drawing/2014/main" id="{F9F3F8EE-A734-4A21-8766-67AAA24AF6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716321"/>
              </p:ext>
            </p:extLst>
          </p:nvPr>
        </p:nvGraphicFramePr>
        <p:xfrm>
          <a:off x="9195324" y="1790152"/>
          <a:ext cx="2144945" cy="2401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11259</TotalTime>
  <Words>68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80</cp:revision>
  <dcterms:created xsi:type="dcterms:W3CDTF">2018-02-18T19:39:47Z</dcterms:created>
  <dcterms:modified xsi:type="dcterms:W3CDTF">2019-04-25T07:58:37Z</dcterms:modified>
</cp:coreProperties>
</file>