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069" name="Group 2068">
            <a:extLst>
              <a:ext uri="{FF2B5EF4-FFF2-40B4-BE49-F238E27FC236}">
                <a16:creationId xmlns:a16="http://schemas.microsoft.com/office/drawing/2014/main" id="{A6555ADE-6E8B-4077-95FB-025A937A6F5E}"/>
              </a:ext>
            </a:extLst>
          </p:cNvPr>
          <p:cNvGrpSpPr/>
          <p:nvPr/>
        </p:nvGrpSpPr>
        <p:grpSpPr>
          <a:xfrm>
            <a:off x="5138963" y="2934287"/>
            <a:ext cx="758913" cy="1077346"/>
            <a:chOff x="3805328" y="4061908"/>
            <a:chExt cx="310118" cy="440241"/>
          </a:xfrm>
        </p:grpSpPr>
        <p:sp>
          <p:nvSpPr>
            <p:cNvPr id="2070" name="Freeform: Shape 2069">
              <a:extLst>
                <a:ext uri="{FF2B5EF4-FFF2-40B4-BE49-F238E27FC236}">
                  <a16:creationId xmlns:a16="http://schemas.microsoft.com/office/drawing/2014/main" id="{B50230CB-A2A2-4391-B853-A2B02C612480}"/>
                </a:ext>
              </a:extLst>
            </p:cNvPr>
            <p:cNvSpPr/>
            <p:nvPr/>
          </p:nvSpPr>
          <p:spPr>
            <a:xfrm>
              <a:off x="3805328" y="4199702"/>
              <a:ext cx="308525" cy="301890"/>
            </a:xfrm>
            <a:custGeom>
              <a:avLst/>
              <a:gdLst>
                <a:gd name="connsiteX0" fmla="*/ 309455 w 308524"/>
                <a:gd name="connsiteY0" fmla="*/ 104725 h 301889"/>
                <a:gd name="connsiteX1" fmla="*/ 242110 w 308524"/>
                <a:gd name="connsiteY1" fmla="*/ 20793 h 301889"/>
                <a:gd name="connsiteX2" fmla="*/ 236138 w 308524"/>
                <a:gd name="connsiteY2" fmla="*/ 16812 h 301889"/>
                <a:gd name="connsiteX3" fmla="*/ 170784 w 308524"/>
                <a:gd name="connsiteY3" fmla="*/ 2215 h 301889"/>
                <a:gd name="connsiteX4" fmla="*/ 143913 w 308524"/>
                <a:gd name="connsiteY4" fmla="*/ 225 h 301889"/>
                <a:gd name="connsiteX5" fmla="*/ 74246 w 308524"/>
                <a:gd name="connsiteY5" fmla="*/ 11504 h 301889"/>
                <a:gd name="connsiteX6" fmla="*/ 14863 w 308524"/>
                <a:gd name="connsiteY6" fmla="*/ 58612 h 301889"/>
                <a:gd name="connsiteX7" fmla="*/ 598 w 308524"/>
                <a:gd name="connsiteY7" fmla="*/ 111028 h 301889"/>
                <a:gd name="connsiteX8" fmla="*/ 25811 w 308524"/>
                <a:gd name="connsiteY8" fmla="*/ 228467 h 301889"/>
                <a:gd name="connsiteX9" fmla="*/ 74577 w 308524"/>
                <a:gd name="connsiteY9" fmla="*/ 280551 h 301889"/>
                <a:gd name="connsiteX10" fmla="*/ 137609 w 308524"/>
                <a:gd name="connsiteY10" fmla="*/ 303774 h 301889"/>
                <a:gd name="connsiteX11" fmla="*/ 166803 w 308524"/>
                <a:gd name="connsiteY11" fmla="*/ 303774 h 301889"/>
                <a:gd name="connsiteX12" fmla="*/ 167135 w 308524"/>
                <a:gd name="connsiteY12" fmla="*/ 303442 h 301889"/>
                <a:gd name="connsiteX13" fmla="*/ 166803 w 308524"/>
                <a:gd name="connsiteY13" fmla="*/ 303774 h 301889"/>
                <a:gd name="connsiteX14" fmla="*/ 172443 w 308524"/>
                <a:gd name="connsiteY14" fmla="*/ 303774 h 301889"/>
                <a:gd name="connsiteX15" fmla="*/ 232157 w 308524"/>
                <a:gd name="connsiteY15" fmla="*/ 284201 h 301889"/>
                <a:gd name="connsiteX16" fmla="*/ 300166 w 308524"/>
                <a:gd name="connsiteY16" fmla="*/ 199937 h 301889"/>
                <a:gd name="connsiteX17" fmla="*/ 310781 w 308524"/>
                <a:gd name="connsiteY17" fmla="*/ 150506 h 301889"/>
                <a:gd name="connsiteX18" fmla="*/ 309455 w 308524"/>
                <a:gd name="connsiteY18" fmla="*/ 104725 h 301889"/>
                <a:gd name="connsiteX19" fmla="*/ 168462 w 308524"/>
                <a:gd name="connsiteY19" fmla="*/ 301783 h 301889"/>
                <a:gd name="connsiteX20" fmla="*/ 168462 w 308524"/>
                <a:gd name="connsiteY20" fmla="*/ 301783 h 301889"/>
                <a:gd name="connsiteX21" fmla="*/ 168462 w 308524"/>
                <a:gd name="connsiteY21" fmla="*/ 301783 h 301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8524" h="301889">
                  <a:moveTo>
                    <a:pt x="309455" y="104725"/>
                  </a:moveTo>
                  <a:cubicBezTo>
                    <a:pt x="301493" y="64916"/>
                    <a:pt x="278270" y="37712"/>
                    <a:pt x="242110" y="20793"/>
                  </a:cubicBezTo>
                  <a:cubicBezTo>
                    <a:pt x="240783" y="18803"/>
                    <a:pt x="238461" y="17476"/>
                    <a:pt x="236138" y="16812"/>
                  </a:cubicBezTo>
                  <a:cubicBezTo>
                    <a:pt x="215238" y="7855"/>
                    <a:pt x="193675" y="1552"/>
                    <a:pt x="170784" y="2215"/>
                  </a:cubicBezTo>
                  <a:cubicBezTo>
                    <a:pt x="161827" y="3874"/>
                    <a:pt x="148225" y="225"/>
                    <a:pt x="143913" y="225"/>
                  </a:cubicBezTo>
                  <a:cubicBezTo>
                    <a:pt x="120027" y="-1102"/>
                    <a:pt x="96805" y="3542"/>
                    <a:pt x="74246" y="11504"/>
                  </a:cubicBezTo>
                  <a:cubicBezTo>
                    <a:pt x="49033" y="20462"/>
                    <a:pt x="29460" y="36385"/>
                    <a:pt x="14863" y="58612"/>
                  </a:cubicBezTo>
                  <a:cubicBezTo>
                    <a:pt x="4247" y="74536"/>
                    <a:pt x="1593" y="92451"/>
                    <a:pt x="598" y="111028"/>
                  </a:cubicBezTo>
                  <a:cubicBezTo>
                    <a:pt x="-1724" y="152497"/>
                    <a:pt x="1925" y="192638"/>
                    <a:pt x="25811" y="228467"/>
                  </a:cubicBezTo>
                  <a:cubicBezTo>
                    <a:pt x="39412" y="248704"/>
                    <a:pt x="54673" y="266286"/>
                    <a:pt x="74577" y="280551"/>
                  </a:cubicBezTo>
                  <a:cubicBezTo>
                    <a:pt x="93819" y="293821"/>
                    <a:pt x="114387" y="302447"/>
                    <a:pt x="137609" y="303774"/>
                  </a:cubicBezTo>
                  <a:cubicBezTo>
                    <a:pt x="147230" y="303774"/>
                    <a:pt x="157183" y="303774"/>
                    <a:pt x="166803" y="303774"/>
                  </a:cubicBezTo>
                  <a:cubicBezTo>
                    <a:pt x="166803" y="303774"/>
                    <a:pt x="166803" y="303442"/>
                    <a:pt x="167135" y="303442"/>
                  </a:cubicBezTo>
                  <a:cubicBezTo>
                    <a:pt x="167135" y="303442"/>
                    <a:pt x="167135" y="303774"/>
                    <a:pt x="166803" y="303774"/>
                  </a:cubicBezTo>
                  <a:cubicBezTo>
                    <a:pt x="168794" y="303774"/>
                    <a:pt x="170452" y="303774"/>
                    <a:pt x="172443" y="303774"/>
                  </a:cubicBezTo>
                  <a:cubicBezTo>
                    <a:pt x="194006" y="302115"/>
                    <a:pt x="214243" y="296807"/>
                    <a:pt x="232157" y="284201"/>
                  </a:cubicBezTo>
                  <a:cubicBezTo>
                    <a:pt x="262678" y="262637"/>
                    <a:pt x="284905" y="234107"/>
                    <a:pt x="300166" y="199937"/>
                  </a:cubicBezTo>
                  <a:cubicBezTo>
                    <a:pt x="307132" y="184013"/>
                    <a:pt x="307796" y="167094"/>
                    <a:pt x="310781" y="150506"/>
                  </a:cubicBezTo>
                  <a:cubicBezTo>
                    <a:pt x="311445" y="136573"/>
                    <a:pt x="309786" y="106384"/>
                    <a:pt x="309455" y="104725"/>
                  </a:cubicBezTo>
                  <a:close/>
                  <a:moveTo>
                    <a:pt x="168462" y="301783"/>
                  </a:moveTo>
                  <a:cubicBezTo>
                    <a:pt x="168130" y="302115"/>
                    <a:pt x="168130" y="302115"/>
                    <a:pt x="168462" y="301783"/>
                  </a:cubicBezTo>
                  <a:cubicBezTo>
                    <a:pt x="168130" y="302115"/>
                    <a:pt x="168130" y="302115"/>
                    <a:pt x="168462" y="301783"/>
                  </a:cubicBezTo>
                  <a:close/>
                </a:path>
              </a:pathLst>
            </a:custGeom>
            <a:solidFill>
              <a:srgbClr val="ED1C24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1" name="Freeform: Shape 2070">
              <a:extLst>
                <a:ext uri="{FF2B5EF4-FFF2-40B4-BE49-F238E27FC236}">
                  <a16:creationId xmlns:a16="http://schemas.microsoft.com/office/drawing/2014/main" id="{4724209D-CC42-44A1-BB7D-FA961E9F51B4}"/>
                </a:ext>
              </a:extLst>
            </p:cNvPr>
            <p:cNvSpPr/>
            <p:nvPr/>
          </p:nvSpPr>
          <p:spPr>
            <a:xfrm>
              <a:off x="3972795" y="4220164"/>
              <a:ext cx="142651" cy="281985"/>
            </a:xfrm>
            <a:custGeom>
              <a:avLst/>
              <a:gdLst>
                <a:gd name="connsiteX0" fmla="*/ 73980 w 142651"/>
                <a:gd name="connsiteY0" fmla="*/ 0 h 281985"/>
                <a:gd name="connsiteX1" fmla="*/ 141988 w 142651"/>
                <a:gd name="connsiteY1" fmla="*/ 84264 h 281985"/>
                <a:gd name="connsiteX2" fmla="*/ 143978 w 142651"/>
                <a:gd name="connsiteY2" fmla="*/ 129713 h 281985"/>
                <a:gd name="connsiteX3" fmla="*/ 133362 w 142651"/>
                <a:gd name="connsiteY3" fmla="*/ 179143 h 281985"/>
                <a:gd name="connsiteX4" fmla="*/ 65354 w 142651"/>
                <a:gd name="connsiteY4" fmla="*/ 263407 h 281985"/>
                <a:gd name="connsiteX5" fmla="*/ 5640 w 142651"/>
                <a:gd name="connsiteY5" fmla="*/ 282980 h 281985"/>
                <a:gd name="connsiteX6" fmla="*/ 0 w 142651"/>
                <a:gd name="connsiteY6" fmla="*/ 282980 h 281985"/>
                <a:gd name="connsiteX7" fmla="*/ 72321 w 142651"/>
                <a:gd name="connsiteY7" fmla="*/ 182461 h 281985"/>
                <a:gd name="connsiteX8" fmla="*/ 85591 w 142651"/>
                <a:gd name="connsiteY8" fmla="*/ 69003 h 281985"/>
                <a:gd name="connsiteX9" fmla="*/ 73980 w 142651"/>
                <a:gd name="connsiteY9" fmla="*/ 0 h 28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651" h="281985">
                  <a:moveTo>
                    <a:pt x="73980" y="0"/>
                  </a:moveTo>
                  <a:cubicBezTo>
                    <a:pt x="110472" y="16919"/>
                    <a:pt x="134026" y="44454"/>
                    <a:pt x="141988" y="84264"/>
                  </a:cubicBezTo>
                  <a:cubicBezTo>
                    <a:pt x="142320" y="85923"/>
                    <a:pt x="143978" y="116112"/>
                    <a:pt x="143978" y="129713"/>
                  </a:cubicBezTo>
                  <a:cubicBezTo>
                    <a:pt x="140993" y="146300"/>
                    <a:pt x="140661" y="163220"/>
                    <a:pt x="133362" y="179143"/>
                  </a:cubicBezTo>
                  <a:cubicBezTo>
                    <a:pt x="118102" y="213313"/>
                    <a:pt x="95875" y="241844"/>
                    <a:pt x="65354" y="263407"/>
                  </a:cubicBezTo>
                  <a:cubicBezTo>
                    <a:pt x="47440" y="276014"/>
                    <a:pt x="27203" y="281322"/>
                    <a:pt x="5640" y="282980"/>
                  </a:cubicBezTo>
                  <a:cubicBezTo>
                    <a:pt x="3649" y="282980"/>
                    <a:pt x="1990" y="282980"/>
                    <a:pt x="0" y="282980"/>
                  </a:cubicBezTo>
                  <a:cubicBezTo>
                    <a:pt x="2986" y="276345"/>
                    <a:pt x="58719" y="220280"/>
                    <a:pt x="72321" y="182461"/>
                  </a:cubicBezTo>
                  <a:cubicBezTo>
                    <a:pt x="85259" y="145637"/>
                    <a:pt x="88908" y="107818"/>
                    <a:pt x="85591" y="69003"/>
                  </a:cubicBezTo>
                  <a:cubicBezTo>
                    <a:pt x="83600" y="45449"/>
                    <a:pt x="78624" y="22891"/>
                    <a:pt x="73980" y="0"/>
                  </a:cubicBezTo>
                  <a:close/>
                </a:path>
              </a:pathLst>
            </a:custGeom>
            <a:solidFill>
              <a:srgbClr val="CF504F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2" name="Freeform: Shape 2071">
              <a:extLst>
                <a:ext uri="{FF2B5EF4-FFF2-40B4-BE49-F238E27FC236}">
                  <a16:creationId xmlns:a16="http://schemas.microsoft.com/office/drawing/2014/main" id="{3293CE10-1B41-401F-B5E2-DAD11F26838E}"/>
                </a:ext>
              </a:extLst>
            </p:cNvPr>
            <p:cNvSpPr/>
            <p:nvPr/>
          </p:nvSpPr>
          <p:spPr>
            <a:xfrm>
              <a:off x="3885014" y="4061908"/>
              <a:ext cx="185778" cy="182461"/>
            </a:xfrm>
            <a:custGeom>
              <a:avLst/>
              <a:gdLst>
                <a:gd name="connsiteX0" fmla="*/ 176358 w 185778"/>
                <a:gd name="connsiteY0" fmla="*/ 32524 h 182460"/>
                <a:gd name="connsiteX1" fmla="*/ 105364 w 185778"/>
                <a:gd name="connsiteY1" fmla="*/ 76646 h 182460"/>
                <a:gd name="connsiteX2" fmla="*/ 95411 w 185778"/>
                <a:gd name="connsiteY2" fmla="*/ 90579 h 182460"/>
                <a:gd name="connsiteX3" fmla="*/ 93089 w 185778"/>
                <a:gd name="connsiteY3" fmla="*/ 78968 h 182460"/>
                <a:gd name="connsiteX4" fmla="*/ 11479 w 185778"/>
                <a:gd name="connsiteY4" fmla="*/ 1671 h 182460"/>
                <a:gd name="connsiteX5" fmla="*/ 532 w 185778"/>
                <a:gd name="connsiteY5" fmla="*/ 10297 h 182460"/>
                <a:gd name="connsiteX6" fmla="*/ 35697 w 185778"/>
                <a:gd name="connsiteY6" fmla="*/ 74656 h 182460"/>
                <a:gd name="connsiteX7" fmla="*/ 86454 w 185778"/>
                <a:gd name="connsiteY7" fmla="*/ 95887 h 182460"/>
                <a:gd name="connsiteX8" fmla="*/ 90435 w 185778"/>
                <a:gd name="connsiteY8" fmla="*/ 103186 h 182460"/>
                <a:gd name="connsiteX9" fmla="*/ 76502 w 185778"/>
                <a:gd name="connsiteY9" fmla="*/ 141669 h 182460"/>
                <a:gd name="connsiteX10" fmla="*/ 69867 w 185778"/>
                <a:gd name="connsiteY10" fmla="*/ 174511 h 182460"/>
                <a:gd name="connsiteX11" fmla="*/ 75838 w 185778"/>
                <a:gd name="connsiteY11" fmla="*/ 182805 h 182460"/>
                <a:gd name="connsiteX12" fmla="*/ 85127 w 185778"/>
                <a:gd name="connsiteY12" fmla="*/ 176834 h 182460"/>
                <a:gd name="connsiteX13" fmla="*/ 92757 w 185778"/>
                <a:gd name="connsiteY13" fmla="*/ 142664 h 182460"/>
                <a:gd name="connsiteX14" fmla="*/ 118302 w 185778"/>
                <a:gd name="connsiteY14" fmla="*/ 85935 h 182460"/>
                <a:gd name="connsiteX15" fmla="*/ 181334 w 185778"/>
                <a:gd name="connsiteY15" fmla="*/ 47784 h 182460"/>
                <a:gd name="connsiteX16" fmla="*/ 186642 w 185778"/>
                <a:gd name="connsiteY16" fmla="*/ 42476 h 182460"/>
                <a:gd name="connsiteX17" fmla="*/ 176358 w 185778"/>
                <a:gd name="connsiteY17" fmla="*/ 32524 h 182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5778" h="182460">
                  <a:moveTo>
                    <a:pt x="176358" y="32524"/>
                  </a:moveTo>
                  <a:cubicBezTo>
                    <a:pt x="146500" y="37168"/>
                    <a:pt x="122615" y="51765"/>
                    <a:pt x="105364" y="76646"/>
                  </a:cubicBezTo>
                  <a:cubicBezTo>
                    <a:pt x="102046" y="81291"/>
                    <a:pt x="100056" y="86930"/>
                    <a:pt x="95411" y="90579"/>
                  </a:cubicBezTo>
                  <a:cubicBezTo>
                    <a:pt x="94748" y="86598"/>
                    <a:pt x="94084" y="82618"/>
                    <a:pt x="93089" y="78968"/>
                  </a:cubicBezTo>
                  <a:cubicBezTo>
                    <a:pt x="80151" y="38163"/>
                    <a:pt x="54938" y="9965"/>
                    <a:pt x="11479" y="1671"/>
                  </a:cubicBezTo>
                  <a:cubicBezTo>
                    <a:pt x="-464" y="-1315"/>
                    <a:pt x="-795" y="-1315"/>
                    <a:pt x="532" y="10297"/>
                  </a:cubicBezTo>
                  <a:cubicBezTo>
                    <a:pt x="3849" y="36173"/>
                    <a:pt x="14797" y="58400"/>
                    <a:pt x="35697" y="74656"/>
                  </a:cubicBezTo>
                  <a:cubicBezTo>
                    <a:pt x="50625" y="86267"/>
                    <a:pt x="67876" y="92570"/>
                    <a:pt x="86454" y="95887"/>
                  </a:cubicBezTo>
                  <a:cubicBezTo>
                    <a:pt x="91762" y="96883"/>
                    <a:pt x="93089" y="97878"/>
                    <a:pt x="90435" y="103186"/>
                  </a:cubicBezTo>
                  <a:cubicBezTo>
                    <a:pt x="84464" y="115460"/>
                    <a:pt x="80151" y="128399"/>
                    <a:pt x="76502" y="141669"/>
                  </a:cubicBezTo>
                  <a:cubicBezTo>
                    <a:pt x="74179" y="152616"/>
                    <a:pt x="71857" y="163564"/>
                    <a:pt x="69867" y="174511"/>
                  </a:cubicBezTo>
                  <a:cubicBezTo>
                    <a:pt x="68871" y="179488"/>
                    <a:pt x="69535" y="182473"/>
                    <a:pt x="75838" y="182805"/>
                  </a:cubicBezTo>
                  <a:cubicBezTo>
                    <a:pt x="80814" y="182805"/>
                    <a:pt x="84132" y="183469"/>
                    <a:pt x="85127" y="176834"/>
                  </a:cubicBezTo>
                  <a:cubicBezTo>
                    <a:pt x="86454" y="165223"/>
                    <a:pt x="89108" y="153611"/>
                    <a:pt x="92757" y="142664"/>
                  </a:cubicBezTo>
                  <a:cubicBezTo>
                    <a:pt x="98065" y="122427"/>
                    <a:pt x="106027" y="102854"/>
                    <a:pt x="118302" y="85935"/>
                  </a:cubicBezTo>
                  <a:cubicBezTo>
                    <a:pt x="133894" y="64371"/>
                    <a:pt x="154131" y="50438"/>
                    <a:pt x="181334" y="47784"/>
                  </a:cubicBezTo>
                  <a:cubicBezTo>
                    <a:pt x="184983" y="47452"/>
                    <a:pt x="186310" y="46457"/>
                    <a:pt x="186642" y="42476"/>
                  </a:cubicBezTo>
                  <a:cubicBezTo>
                    <a:pt x="187305" y="33851"/>
                    <a:pt x="184319" y="31197"/>
                    <a:pt x="176358" y="32524"/>
                  </a:cubicBezTo>
                  <a:close/>
                </a:path>
              </a:pathLst>
            </a:custGeom>
            <a:solidFill>
              <a:srgbClr val="47A267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73" name="Group 2072">
            <a:extLst>
              <a:ext uri="{FF2B5EF4-FFF2-40B4-BE49-F238E27FC236}">
                <a16:creationId xmlns:a16="http://schemas.microsoft.com/office/drawing/2014/main" id="{C178D482-0550-46F0-B1C8-9E92693A42E0}"/>
              </a:ext>
            </a:extLst>
          </p:cNvPr>
          <p:cNvGrpSpPr/>
          <p:nvPr/>
        </p:nvGrpSpPr>
        <p:grpSpPr>
          <a:xfrm>
            <a:off x="5517976" y="3500117"/>
            <a:ext cx="556113" cy="1102414"/>
            <a:chOff x="4513211" y="4124289"/>
            <a:chExt cx="227247" cy="450485"/>
          </a:xfrm>
        </p:grpSpPr>
        <p:sp>
          <p:nvSpPr>
            <p:cNvPr id="2074" name="Freeform: Shape 2073">
              <a:extLst>
                <a:ext uri="{FF2B5EF4-FFF2-40B4-BE49-F238E27FC236}">
                  <a16:creationId xmlns:a16="http://schemas.microsoft.com/office/drawing/2014/main" id="{99D3CBD2-9220-4C4F-84DD-C749EEF7E9CF}"/>
                </a:ext>
              </a:extLst>
            </p:cNvPr>
            <p:cNvSpPr/>
            <p:nvPr/>
          </p:nvSpPr>
          <p:spPr>
            <a:xfrm>
              <a:off x="4513211" y="4219805"/>
              <a:ext cx="225588" cy="354969"/>
            </a:xfrm>
            <a:custGeom>
              <a:avLst/>
              <a:gdLst>
                <a:gd name="connsiteX0" fmla="*/ 211655 w 225588"/>
                <a:gd name="connsiteY0" fmla="*/ 195758 h 354969"/>
                <a:gd name="connsiteX1" fmla="*/ 184783 w 225588"/>
                <a:gd name="connsiteY1" fmla="*/ 145332 h 354969"/>
                <a:gd name="connsiteX2" fmla="*/ 140661 w 225588"/>
                <a:gd name="connsiteY2" fmla="*/ 22586 h 354969"/>
                <a:gd name="connsiteX3" fmla="*/ 117770 w 225588"/>
                <a:gd name="connsiteY3" fmla="*/ 359 h 354969"/>
                <a:gd name="connsiteX4" fmla="*/ 118434 w 225588"/>
                <a:gd name="connsiteY4" fmla="*/ 10311 h 354969"/>
                <a:gd name="connsiteX5" fmla="*/ 105164 w 225588"/>
                <a:gd name="connsiteY5" fmla="*/ 27 h 354969"/>
                <a:gd name="connsiteX6" fmla="*/ 83600 w 225588"/>
                <a:gd name="connsiteY6" fmla="*/ 21259 h 354969"/>
                <a:gd name="connsiteX7" fmla="*/ 57724 w 225588"/>
                <a:gd name="connsiteY7" fmla="*/ 93580 h 354969"/>
                <a:gd name="connsiteX8" fmla="*/ 21232 w 225588"/>
                <a:gd name="connsiteY8" fmla="*/ 179171 h 354969"/>
                <a:gd name="connsiteX9" fmla="*/ 0 w 225588"/>
                <a:gd name="connsiteY9" fmla="*/ 239549 h 354969"/>
                <a:gd name="connsiteX10" fmla="*/ 0 w 225588"/>
                <a:gd name="connsiteY10" fmla="*/ 277036 h 354969"/>
                <a:gd name="connsiteX11" fmla="*/ 42464 w 225588"/>
                <a:gd name="connsiteY11" fmla="*/ 340732 h 354969"/>
                <a:gd name="connsiteX12" fmla="*/ 120092 w 225588"/>
                <a:gd name="connsiteY12" fmla="*/ 354001 h 354969"/>
                <a:gd name="connsiteX13" fmla="*/ 120756 w 225588"/>
                <a:gd name="connsiteY13" fmla="*/ 353670 h 354969"/>
                <a:gd name="connsiteX14" fmla="*/ 210328 w 225588"/>
                <a:gd name="connsiteY14" fmla="*/ 312533 h 354969"/>
                <a:gd name="connsiteX15" fmla="*/ 211655 w 225588"/>
                <a:gd name="connsiteY15" fmla="*/ 195758 h 354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5588" h="354969">
                  <a:moveTo>
                    <a:pt x="211655" y="195758"/>
                  </a:moveTo>
                  <a:cubicBezTo>
                    <a:pt x="201702" y="179502"/>
                    <a:pt x="191418" y="163579"/>
                    <a:pt x="184783" y="145332"/>
                  </a:cubicBezTo>
                  <a:cubicBezTo>
                    <a:pt x="169855" y="104528"/>
                    <a:pt x="155258" y="63391"/>
                    <a:pt x="140661" y="22586"/>
                  </a:cubicBezTo>
                  <a:cubicBezTo>
                    <a:pt x="136680" y="11307"/>
                    <a:pt x="131372" y="1686"/>
                    <a:pt x="117770" y="359"/>
                  </a:cubicBezTo>
                  <a:cubicBezTo>
                    <a:pt x="118102" y="3676"/>
                    <a:pt x="118102" y="6994"/>
                    <a:pt x="118434" y="10311"/>
                  </a:cubicBezTo>
                  <a:cubicBezTo>
                    <a:pt x="113126" y="7989"/>
                    <a:pt x="110140" y="2349"/>
                    <a:pt x="105164" y="27"/>
                  </a:cubicBezTo>
                  <a:cubicBezTo>
                    <a:pt x="90567" y="-636"/>
                    <a:pt x="87249" y="10975"/>
                    <a:pt x="83600" y="21259"/>
                  </a:cubicBezTo>
                  <a:cubicBezTo>
                    <a:pt x="74975" y="45145"/>
                    <a:pt x="66349" y="69362"/>
                    <a:pt x="57724" y="93580"/>
                  </a:cubicBezTo>
                  <a:cubicBezTo>
                    <a:pt x="47108" y="122774"/>
                    <a:pt x="38814" y="152963"/>
                    <a:pt x="21232" y="179171"/>
                  </a:cubicBezTo>
                  <a:cubicBezTo>
                    <a:pt x="8957" y="197748"/>
                    <a:pt x="663" y="217322"/>
                    <a:pt x="0" y="239549"/>
                  </a:cubicBezTo>
                  <a:cubicBezTo>
                    <a:pt x="0" y="252155"/>
                    <a:pt x="0" y="264430"/>
                    <a:pt x="0" y="277036"/>
                  </a:cubicBezTo>
                  <a:cubicBezTo>
                    <a:pt x="2654" y="305898"/>
                    <a:pt x="19573" y="325803"/>
                    <a:pt x="42464" y="340732"/>
                  </a:cubicBezTo>
                  <a:cubicBezTo>
                    <a:pt x="66349" y="356324"/>
                    <a:pt x="93221" y="355992"/>
                    <a:pt x="120092" y="354001"/>
                  </a:cubicBezTo>
                  <a:cubicBezTo>
                    <a:pt x="120424" y="354001"/>
                    <a:pt x="120424" y="353670"/>
                    <a:pt x="120756" y="353670"/>
                  </a:cubicBezTo>
                  <a:cubicBezTo>
                    <a:pt x="156253" y="352674"/>
                    <a:pt x="187769" y="341727"/>
                    <a:pt x="210328" y="312533"/>
                  </a:cubicBezTo>
                  <a:cubicBezTo>
                    <a:pt x="234545" y="280354"/>
                    <a:pt x="234877" y="233909"/>
                    <a:pt x="211655" y="195758"/>
                  </a:cubicBezTo>
                  <a:close/>
                </a:path>
              </a:pathLst>
            </a:custGeom>
            <a:solidFill>
              <a:srgbClr val="D9E021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5" name="Freeform: Shape 2074">
              <a:extLst>
                <a:ext uri="{FF2B5EF4-FFF2-40B4-BE49-F238E27FC236}">
                  <a16:creationId xmlns:a16="http://schemas.microsoft.com/office/drawing/2014/main" id="{682EC6C7-4E0B-4BCB-B5BE-4D4517176EA7}"/>
                </a:ext>
              </a:extLst>
            </p:cNvPr>
            <p:cNvSpPr/>
            <p:nvPr/>
          </p:nvSpPr>
          <p:spPr>
            <a:xfrm>
              <a:off x="4630981" y="4220164"/>
              <a:ext cx="109477" cy="351652"/>
            </a:xfrm>
            <a:custGeom>
              <a:avLst/>
              <a:gdLst>
                <a:gd name="connsiteX0" fmla="*/ 663 w 109476"/>
                <a:gd name="connsiteY0" fmla="*/ 12275 h 351651"/>
                <a:gd name="connsiteX1" fmla="*/ 0 w 109476"/>
                <a:gd name="connsiteY1" fmla="*/ 0 h 351651"/>
                <a:gd name="connsiteX2" fmla="*/ 22891 w 109476"/>
                <a:gd name="connsiteY2" fmla="*/ 22227 h 351651"/>
                <a:gd name="connsiteX3" fmla="*/ 67013 w 109476"/>
                <a:gd name="connsiteY3" fmla="*/ 144974 h 351651"/>
                <a:gd name="connsiteX4" fmla="*/ 93884 w 109476"/>
                <a:gd name="connsiteY4" fmla="*/ 195399 h 351651"/>
                <a:gd name="connsiteX5" fmla="*/ 92557 w 109476"/>
                <a:gd name="connsiteY5" fmla="*/ 311511 h 351651"/>
                <a:gd name="connsiteX6" fmla="*/ 663 w 109476"/>
                <a:gd name="connsiteY6" fmla="*/ 352979 h 351651"/>
                <a:gd name="connsiteX7" fmla="*/ 25544 w 109476"/>
                <a:gd name="connsiteY7" fmla="*/ 278004 h 351651"/>
                <a:gd name="connsiteX8" fmla="*/ 27535 w 109476"/>
                <a:gd name="connsiteY8" fmla="*/ 218953 h 351651"/>
                <a:gd name="connsiteX9" fmla="*/ 11943 w 109476"/>
                <a:gd name="connsiteY9" fmla="*/ 60378 h 351651"/>
                <a:gd name="connsiteX10" fmla="*/ 4976 w 109476"/>
                <a:gd name="connsiteY10" fmla="*/ 21564 h 351651"/>
                <a:gd name="connsiteX11" fmla="*/ 663 w 109476"/>
                <a:gd name="connsiteY11" fmla="*/ 12275 h 35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9476" h="351651">
                  <a:moveTo>
                    <a:pt x="663" y="12275"/>
                  </a:moveTo>
                  <a:cubicBezTo>
                    <a:pt x="332" y="8294"/>
                    <a:pt x="332" y="3981"/>
                    <a:pt x="0" y="0"/>
                  </a:cubicBezTo>
                  <a:cubicBezTo>
                    <a:pt x="13602" y="1327"/>
                    <a:pt x="18910" y="10948"/>
                    <a:pt x="22891" y="22227"/>
                  </a:cubicBezTo>
                  <a:cubicBezTo>
                    <a:pt x="37487" y="63364"/>
                    <a:pt x="52084" y="104169"/>
                    <a:pt x="67013" y="144974"/>
                  </a:cubicBezTo>
                  <a:cubicBezTo>
                    <a:pt x="73648" y="162888"/>
                    <a:pt x="83932" y="179143"/>
                    <a:pt x="93884" y="195399"/>
                  </a:cubicBezTo>
                  <a:cubicBezTo>
                    <a:pt x="117107" y="233550"/>
                    <a:pt x="116775" y="279995"/>
                    <a:pt x="92557" y="311511"/>
                  </a:cubicBezTo>
                  <a:cubicBezTo>
                    <a:pt x="69667" y="341700"/>
                    <a:pt x="37156" y="352316"/>
                    <a:pt x="663" y="352979"/>
                  </a:cubicBezTo>
                  <a:cubicBezTo>
                    <a:pt x="16587" y="330420"/>
                    <a:pt x="21564" y="304544"/>
                    <a:pt x="25544" y="278004"/>
                  </a:cubicBezTo>
                  <a:cubicBezTo>
                    <a:pt x="28199" y="258431"/>
                    <a:pt x="27535" y="238526"/>
                    <a:pt x="27535" y="218953"/>
                  </a:cubicBezTo>
                  <a:cubicBezTo>
                    <a:pt x="27867" y="165542"/>
                    <a:pt x="20568" y="112794"/>
                    <a:pt x="11943" y="60378"/>
                  </a:cubicBezTo>
                  <a:cubicBezTo>
                    <a:pt x="9952" y="47440"/>
                    <a:pt x="7298" y="34502"/>
                    <a:pt x="4976" y="21564"/>
                  </a:cubicBezTo>
                  <a:cubicBezTo>
                    <a:pt x="4313" y="17914"/>
                    <a:pt x="3981" y="14597"/>
                    <a:pt x="663" y="12275"/>
                  </a:cubicBezTo>
                  <a:close/>
                </a:path>
              </a:pathLst>
            </a:custGeom>
            <a:solidFill>
              <a:srgbClr val="C2BB4A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6" name="Freeform: Shape 2075">
              <a:extLst>
                <a:ext uri="{FF2B5EF4-FFF2-40B4-BE49-F238E27FC236}">
                  <a16:creationId xmlns:a16="http://schemas.microsoft.com/office/drawing/2014/main" id="{E6372DA9-9D73-4CF0-A666-28ECA026A00B}"/>
                </a:ext>
              </a:extLst>
            </p:cNvPr>
            <p:cNvSpPr/>
            <p:nvPr/>
          </p:nvSpPr>
          <p:spPr>
            <a:xfrm>
              <a:off x="4561893" y="4124289"/>
              <a:ext cx="109477" cy="109477"/>
            </a:xfrm>
            <a:custGeom>
              <a:avLst/>
              <a:gdLst>
                <a:gd name="connsiteX0" fmla="*/ 63449 w 109476"/>
                <a:gd name="connsiteY0" fmla="*/ 56397 h 109476"/>
                <a:gd name="connsiteX1" fmla="*/ 111220 w 109476"/>
                <a:gd name="connsiteY1" fmla="*/ 0 h 109476"/>
                <a:gd name="connsiteX2" fmla="*/ 104917 w 109476"/>
                <a:gd name="connsiteY2" fmla="*/ 0 h 109476"/>
                <a:gd name="connsiteX3" fmla="*/ 104917 w 109476"/>
                <a:gd name="connsiteY3" fmla="*/ 1659 h 109476"/>
                <a:gd name="connsiteX4" fmla="*/ 94965 w 109476"/>
                <a:gd name="connsiteY4" fmla="*/ 3649 h 109476"/>
                <a:gd name="connsiteX5" fmla="*/ 52170 w 109476"/>
                <a:gd name="connsiteY5" fmla="*/ 53743 h 109476"/>
                <a:gd name="connsiteX6" fmla="*/ 7715 w 109476"/>
                <a:gd name="connsiteY6" fmla="*/ 19905 h 109476"/>
                <a:gd name="connsiteX7" fmla="*/ 85 w 109476"/>
                <a:gd name="connsiteY7" fmla="*/ 23222 h 109476"/>
                <a:gd name="connsiteX8" fmla="*/ 6388 w 109476"/>
                <a:gd name="connsiteY8" fmla="*/ 29194 h 109476"/>
                <a:gd name="connsiteX9" fmla="*/ 32265 w 109476"/>
                <a:gd name="connsiteY9" fmla="*/ 42795 h 109476"/>
                <a:gd name="connsiteX10" fmla="*/ 57146 w 109476"/>
                <a:gd name="connsiteY10" fmla="*/ 97534 h 109476"/>
                <a:gd name="connsiteX11" fmla="*/ 70084 w 109476"/>
                <a:gd name="connsiteY11" fmla="*/ 108481 h 109476"/>
                <a:gd name="connsiteX12" fmla="*/ 69420 w 109476"/>
                <a:gd name="connsiteY12" fmla="*/ 96207 h 109476"/>
                <a:gd name="connsiteX13" fmla="*/ 57477 w 109476"/>
                <a:gd name="connsiteY13" fmla="*/ 67013 h 109476"/>
                <a:gd name="connsiteX14" fmla="*/ 63449 w 109476"/>
                <a:gd name="connsiteY14" fmla="*/ 56397 h 109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9476" h="109476">
                  <a:moveTo>
                    <a:pt x="63449" y="56397"/>
                  </a:moveTo>
                  <a:cubicBezTo>
                    <a:pt x="91979" y="52084"/>
                    <a:pt x="110889" y="29526"/>
                    <a:pt x="111220" y="0"/>
                  </a:cubicBezTo>
                  <a:cubicBezTo>
                    <a:pt x="109230" y="0"/>
                    <a:pt x="106908" y="0"/>
                    <a:pt x="104917" y="0"/>
                  </a:cubicBezTo>
                  <a:cubicBezTo>
                    <a:pt x="104917" y="663"/>
                    <a:pt x="104917" y="1327"/>
                    <a:pt x="104917" y="1659"/>
                  </a:cubicBezTo>
                  <a:cubicBezTo>
                    <a:pt x="101600" y="1659"/>
                    <a:pt x="98282" y="2322"/>
                    <a:pt x="94965" y="3649"/>
                  </a:cubicBezTo>
                  <a:cubicBezTo>
                    <a:pt x="72406" y="13270"/>
                    <a:pt x="58141" y="29857"/>
                    <a:pt x="52170" y="53743"/>
                  </a:cubicBezTo>
                  <a:cubicBezTo>
                    <a:pt x="41554" y="36824"/>
                    <a:pt x="28615" y="23222"/>
                    <a:pt x="7715" y="19905"/>
                  </a:cubicBezTo>
                  <a:cubicBezTo>
                    <a:pt x="4398" y="19241"/>
                    <a:pt x="417" y="17583"/>
                    <a:pt x="85" y="23222"/>
                  </a:cubicBezTo>
                  <a:cubicBezTo>
                    <a:pt x="-578" y="28199"/>
                    <a:pt x="2739" y="28862"/>
                    <a:pt x="6388" y="29194"/>
                  </a:cubicBezTo>
                  <a:cubicBezTo>
                    <a:pt x="17004" y="30189"/>
                    <a:pt x="25298" y="35497"/>
                    <a:pt x="32265" y="42795"/>
                  </a:cubicBezTo>
                  <a:cubicBezTo>
                    <a:pt x="46530" y="58056"/>
                    <a:pt x="53828" y="76965"/>
                    <a:pt x="57146" y="97534"/>
                  </a:cubicBezTo>
                  <a:cubicBezTo>
                    <a:pt x="60131" y="102842"/>
                    <a:pt x="58141" y="113789"/>
                    <a:pt x="70084" y="108481"/>
                  </a:cubicBezTo>
                  <a:cubicBezTo>
                    <a:pt x="74728" y="104169"/>
                    <a:pt x="73401" y="100188"/>
                    <a:pt x="69420" y="96207"/>
                  </a:cubicBezTo>
                  <a:cubicBezTo>
                    <a:pt x="67430" y="85591"/>
                    <a:pt x="61790" y="76634"/>
                    <a:pt x="57477" y="67013"/>
                  </a:cubicBezTo>
                  <a:cubicBezTo>
                    <a:pt x="54160" y="59051"/>
                    <a:pt x="56482" y="57392"/>
                    <a:pt x="63449" y="56397"/>
                  </a:cubicBezTo>
                  <a:close/>
                </a:path>
              </a:pathLst>
            </a:custGeom>
            <a:solidFill>
              <a:srgbClr val="48A267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77" name="Graphic 220">
            <a:extLst>
              <a:ext uri="{FF2B5EF4-FFF2-40B4-BE49-F238E27FC236}">
                <a16:creationId xmlns:a16="http://schemas.microsoft.com/office/drawing/2014/main" id="{C6DD408D-4EE1-492D-9509-DAEB83134891}"/>
              </a:ext>
            </a:extLst>
          </p:cNvPr>
          <p:cNvGrpSpPr/>
          <p:nvPr/>
        </p:nvGrpSpPr>
        <p:grpSpPr>
          <a:xfrm>
            <a:off x="6445894" y="3406606"/>
            <a:ext cx="609786" cy="763104"/>
            <a:chOff x="5262562" y="2386012"/>
            <a:chExt cx="1666875" cy="2085975"/>
          </a:xfrm>
        </p:grpSpPr>
        <p:sp>
          <p:nvSpPr>
            <p:cNvPr id="2078" name="Freeform: Shape 2077">
              <a:extLst>
                <a:ext uri="{FF2B5EF4-FFF2-40B4-BE49-F238E27FC236}">
                  <a16:creationId xmlns:a16="http://schemas.microsoft.com/office/drawing/2014/main" id="{94CB4F27-97BC-48F8-93D9-58148F4D7AB9}"/>
                </a:ext>
              </a:extLst>
            </p:cNvPr>
            <p:cNvSpPr/>
            <p:nvPr/>
          </p:nvSpPr>
          <p:spPr>
            <a:xfrm>
              <a:off x="5262562" y="2797492"/>
              <a:ext cx="1657350" cy="1657350"/>
            </a:xfrm>
            <a:custGeom>
              <a:avLst/>
              <a:gdLst>
                <a:gd name="connsiteX0" fmla="*/ 1663065 w 1657350"/>
                <a:gd name="connsiteY0" fmla="*/ 831533 h 1657350"/>
                <a:gd name="connsiteX1" fmla="*/ 831533 w 1657350"/>
                <a:gd name="connsiteY1" fmla="*/ 1663065 h 1657350"/>
                <a:gd name="connsiteX2" fmla="*/ 0 w 1657350"/>
                <a:gd name="connsiteY2" fmla="*/ 831533 h 1657350"/>
                <a:gd name="connsiteX3" fmla="*/ 831533 w 1657350"/>
                <a:gd name="connsiteY3" fmla="*/ 0 h 1657350"/>
                <a:gd name="connsiteX4" fmla="*/ 1663065 w 1657350"/>
                <a:gd name="connsiteY4" fmla="*/ 831533 h 165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7350" h="1657350">
                  <a:moveTo>
                    <a:pt x="1663065" y="831533"/>
                  </a:moveTo>
                  <a:cubicBezTo>
                    <a:pt x="1663065" y="1290775"/>
                    <a:pt x="1290775" y="1663065"/>
                    <a:pt x="831533" y="1663065"/>
                  </a:cubicBezTo>
                  <a:cubicBezTo>
                    <a:pt x="372290" y="1663065"/>
                    <a:pt x="0" y="1290775"/>
                    <a:pt x="0" y="831533"/>
                  </a:cubicBezTo>
                  <a:cubicBezTo>
                    <a:pt x="0" y="372290"/>
                    <a:pt x="372290" y="0"/>
                    <a:pt x="831533" y="0"/>
                  </a:cubicBezTo>
                  <a:cubicBezTo>
                    <a:pt x="1290775" y="0"/>
                    <a:pt x="1663065" y="372290"/>
                    <a:pt x="1663065" y="831533"/>
                  </a:cubicBezTo>
                  <a:close/>
                </a:path>
              </a:pathLst>
            </a:custGeom>
            <a:solidFill>
              <a:srgbClr val="FAA93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9" name="Freeform: Shape 2078">
              <a:extLst>
                <a:ext uri="{FF2B5EF4-FFF2-40B4-BE49-F238E27FC236}">
                  <a16:creationId xmlns:a16="http://schemas.microsoft.com/office/drawing/2014/main" id="{56753DC6-6EEB-47E1-A135-A0D2FD6FC4FE}"/>
                </a:ext>
              </a:extLst>
            </p:cNvPr>
            <p:cNvSpPr/>
            <p:nvPr/>
          </p:nvSpPr>
          <p:spPr>
            <a:xfrm>
              <a:off x="5660707" y="3044189"/>
              <a:ext cx="1257300" cy="1419225"/>
            </a:xfrm>
            <a:custGeom>
              <a:avLst/>
              <a:gdLst>
                <a:gd name="connsiteX0" fmla="*/ 1014413 w 1257300"/>
                <a:gd name="connsiteY0" fmla="*/ 0 h 1419225"/>
                <a:gd name="connsiteX1" fmla="*/ 773430 w 1257300"/>
                <a:gd name="connsiteY1" fmla="*/ 974407 h 1419225"/>
                <a:gd name="connsiteX2" fmla="*/ 0 w 1257300"/>
                <a:gd name="connsiteY2" fmla="*/ 1303973 h 1419225"/>
                <a:gd name="connsiteX3" fmla="*/ 433388 w 1257300"/>
                <a:gd name="connsiteY3" fmla="*/ 1425893 h 1419225"/>
                <a:gd name="connsiteX4" fmla="*/ 1264920 w 1257300"/>
                <a:gd name="connsiteY4" fmla="*/ 594360 h 1419225"/>
                <a:gd name="connsiteX5" fmla="*/ 1014413 w 1257300"/>
                <a:gd name="connsiteY5" fmla="*/ 0 h 1419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7300" h="1419225">
                  <a:moveTo>
                    <a:pt x="1014413" y="0"/>
                  </a:moveTo>
                  <a:cubicBezTo>
                    <a:pt x="1141095" y="285750"/>
                    <a:pt x="1054418" y="679132"/>
                    <a:pt x="773430" y="974407"/>
                  </a:cubicBezTo>
                  <a:cubicBezTo>
                    <a:pt x="549593" y="1209675"/>
                    <a:pt x="256222" y="1323975"/>
                    <a:pt x="0" y="1303973"/>
                  </a:cubicBezTo>
                  <a:cubicBezTo>
                    <a:pt x="125730" y="1381125"/>
                    <a:pt x="274320" y="1425893"/>
                    <a:pt x="433388" y="1425893"/>
                  </a:cubicBezTo>
                  <a:cubicBezTo>
                    <a:pt x="892493" y="1425893"/>
                    <a:pt x="1264920" y="1053465"/>
                    <a:pt x="1264920" y="594360"/>
                  </a:cubicBezTo>
                  <a:cubicBezTo>
                    <a:pt x="1263968" y="360998"/>
                    <a:pt x="1168718" y="150495"/>
                    <a:pt x="1014413" y="0"/>
                  </a:cubicBezTo>
                  <a:close/>
                </a:path>
              </a:pathLst>
            </a:custGeom>
            <a:solidFill>
              <a:srgbClr val="F793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0" name="Freeform: Shape 2079">
              <a:extLst>
                <a:ext uri="{FF2B5EF4-FFF2-40B4-BE49-F238E27FC236}">
                  <a16:creationId xmlns:a16="http://schemas.microsoft.com/office/drawing/2014/main" id="{92EDD53D-6CB8-4700-B40F-849A64ACF3E3}"/>
                </a:ext>
              </a:extLst>
            </p:cNvPr>
            <p:cNvSpPr/>
            <p:nvPr/>
          </p:nvSpPr>
          <p:spPr>
            <a:xfrm>
              <a:off x="6091967" y="2386403"/>
              <a:ext cx="733425" cy="495300"/>
            </a:xfrm>
            <a:custGeom>
              <a:avLst/>
              <a:gdLst>
                <a:gd name="connsiteX0" fmla="*/ 2128 w 733425"/>
                <a:gd name="connsiteY0" fmla="*/ 437759 h 495300"/>
                <a:gd name="connsiteX1" fmla="*/ 99282 w 733425"/>
                <a:gd name="connsiteY1" fmla="*/ 138674 h 495300"/>
                <a:gd name="connsiteX2" fmla="*/ 268828 w 733425"/>
                <a:gd name="connsiteY2" fmla="*/ 8181 h 495300"/>
                <a:gd name="connsiteX3" fmla="*/ 305975 w 733425"/>
                <a:gd name="connsiteY3" fmla="*/ 15801 h 495300"/>
                <a:gd name="connsiteX4" fmla="*/ 286925 w 733425"/>
                <a:gd name="connsiteY4" fmla="*/ 65331 h 495300"/>
                <a:gd name="connsiteX5" fmla="*/ 89757 w 733425"/>
                <a:gd name="connsiteY5" fmla="*/ 313934 h 495300"/>
                <a:gd name="connsiteX6" fmla="*/ 347885 w 733425"/>
                <a:gd name="connsiteY6" fmla="*/ 180584 h 495300"/>
                <a:gd name="connsiteX7" fmla="*/ 420275 w 733425"/>
                <a:gd name="connsiteY7" fmla="*/ 179631 h 495300"/>
                <a:gd name="connsiteX8" fmla="*/ 732695 w 733425"/>
                <a:gd name="connsiteY8" fmla="*/ 294884 h 495300"/>
                <a:gd name="connsiteX9" fmla="*/ 735553 w 733425"/>
                <a:gd name="connsiteY9" fmla="*/ 297741 h 495300"/>
                <a:gd name="connsiteX10" fmla="*/ 732695 w 733425"/>
                <a:gd name="connsiteY10" fmla="*/ 301551 h 495300"/>
                <a:gd name="connsiteX11" fmla="*/ 109760 w 733425"/>
                <a:gd name="connsiteY11" fmla="*/ 336794 h 495300"/>
                <a:gd name="connsiteX12" fmla="*/ 78328 w 733425"/>
                <a:gd name="connsiteY12" fmla="*/ 340604 h 495300"/>
                <a:gd name="connsiteX13" fmla="*/ 63087 w 733425"/>
                <a:gd name="connsiteY13" fmla="*/ 444426 h 495300"/>
                <a:gd name="connsiteX14" fmla="*/ 59278 w 733425"/>
                <a:gd name="connsiteY14" fmla="*/ 477764 h 495300"/>
                <a:gd name="connsiteX15" fmla="*/ 25940 w 733425"/>
                <a:gd name="connsiteY15" fmla="*/ 500624 h 495300"/>
                <a:gd name="connsiteX16" fmla="*/ 222 w 733425"/>
                <a:gd name="connsiteY16" fmla="*/ 475859 h 495300"/>
                <a:gd name="connsiteX17" fmla="*/ 2128 w 733425"/>
                <a:gd name="connsiteY17" fmla="*/ 437759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33425" h="495300">
                  <a:moveTo>
                    <a:pt x="2128" y="437759"/>
                  </a:moveTo>
                  <a:cubicBezTo>
                    <a:pt x="18320" y="332984"/>
                    <a:pt x="39275" y="229161"/>
                    <a:pt x="99282" y="138674"/>
                  </a:cubicBezTo>
                  <a:cubicBezTo>
                    <a:pt x="141193" y="75809"/>
                    <a:pt x="195485" y="30089"/>
                    <a:pt x="268828" y="8181"/>
                  </a:cubicBezTo>
                  <a:cubicBezTo>
                    <a:pt x="281210" y="4371"/>
                    <a:pt x="300260" y="-11821"/>
                    <a:pt x="305975" y="15801"/>
                  </a:cubicBezTo>
                  <a:cubicBezTo>
                    <a:pt x="309785" y="34851"/>
                    <a:pt x="315500" y="52949"/>
                    <a:pt x="286925" y="65331"/>
                  </a:cubicBezTo>
                  <a:cubicBezTo>
                    <a:pt x="177387" y="111051"/>
                    <a:pt x="125953" y="176774"/>
                    <a:pt x="89757" y="313934"/>
                  </a:cubicBezTo>
                  <a:cubicBezTo>
                    <a:pt x="170720" y="247259"/>
                    <a:pt x="254540" y="203444"/>
                    <a:pt x="347885" y="180584"/>
                  </a:cubicBezTo>
                  <a:cubicBezTo>
                    <a:pt x="371697" y="170106"/>
                    <a:pt x="396462" y="171059"/>
                    <a:pt x="420275" y="179631"/>
                  </a:cubicBezTo>
                  <a:cubicBezTo>
                    <a:pt x="528860" y="207254"/>
                    <a:pt x="626015" y="264404"/>
                    <a:pt x="732695" y="294884"/>
                  </a:cubicBezTo>
                  <a:cubicBezTo>
                    <a:pt x="733648" y="294884"/>
                    <a:pt x="735553" y="296789"/>
                    <a:pt x="735553" y="297741"/>
                  </a:cubicBezTo>
                  <a:cubicBezTo>
                    <a:pt x="735553" y="298694"/>
                    <a:pt x="733648" y="300599"/>
                    <a:pt x="732695" y="301551"/>
                  </a:cubicBezTo>
                  <a:cubicBezTo>
                    <a:pt x="526955" y="356796"/>
                    <a:pt x="320262" y="372036"/>
                    <a:pt x="109760" y="336794"/>
                  </a:cubicBezTo>
                  <a:cubicBezTo>
                    <a:pt x="98330" y="334889"/>
                    <a:pt x="87853" y="331079"/>
                    <a:pt x="78328" y="340604"/>
                  </a:cubicBezTo>
                  <a:cubicBezTo>
                    <a:pt x="73565" y="374894"/>
                    <a:pt x="67850" y="410136"/>
                    <a:pt x="63087" y="444426"/>
                  </a:cubicBezTo>
                  <a:cubicBezTo>
                    <a:pt x="62135" y="455856"/>
                    <a:pt x="59278" y="466334"/>
                    <a:pt x="59278" y="477764"/>
                  </a:cubicBezTo>
                  <a:cubicBezTo>
                    <a:pt x="59278" y="501576"/>
                    <a:pt x="42132" y="500624"/>
                    <a:pt x="25940" y="500624"/>
                  </a:cubicBezTo>
                  <a:cubicBezTo>
                    <a:pt x="8795" y="500624"/>
                    <a:pt x="-1682" y="495861"/>
                    <a:pt x="222" y="475859"/>
                  </a:cubicBezTo>
                  <a:cubicBezTo>
                    <a:pt x="3080" y="463476"/>
                    <a:pt x="2128" y="451094"/>
                    <a:pt x="2128" y="437759"/>
                  </a:cubicBezTo>
                  <a:close/>
                </a:path>
              </a:pathLst>
            </a:custGeom>
            <a:solidFill>
              <a:srgbClr val="57B87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81" name="Graphic 225">
            <a:extLst>
              <a:ext uri="{FF2B5EF4-FFF2-40B4-BE49-F238E27FC236}">
                <a16:creationId xmlns:a16="http://schemas.microsoft.com/office/drawing/2014/main" id="{3A29CD44-FE05-40AC-881A-62696BFCFC42}"/>
              </a:ext>
            </a:extLst>
          </p:cNvPr>
          <p:cNvGrpSpPr/>
          <p:nvPr/>
        </p:nvGrpSpPr>
        <p:grpSpPr>
          <a:xfrm>
            <a:off x="6121854" y="2472522"/>
            <a:ext cx="705979" cy="791986"/>
            <a:chOff x="8270599" y="197160"/>
            <a:chExt cx="1876425" cy="2105025"/>
          </a:xfrm>
        </p:grpSpPr>
        <p:sp>
          <p:nvSpPr>
            <p:cNvPr id="2082" name="Freeform: Shape 2081">
              <a:extLst>
                <a:ext uri="{FF2B5EF4-FFF2-40B4-BE49-F238E27FC236}">
                  <a16:creationId xmlns:a16="http://schemas.microsoft.com/office/drawing/2014/main" id="{4606F742-841F-420C-BDA8-3B2727E49D8D}"/>
                </a:ext>
              </a:extLst>
            </p:cNvPr>
            <p:cNvSpPr/>
            <p:nvPr/>
          </p:nvSpPr>
          <p:spPr>
            <a:xfrm>
              <a:off x="8270793" y="1478709"/>
              <a:ext cx="838200" cy="800100"/>
            </a:xfrm>
            <a:custGeom>
              <a:avLst/>
              <a:gdLst>
                <a:gd name="connsiteX0" fmla="*/ 743709 w 838200"/>
                <a:gd name="connsiteY0" fmla="*/ 89099 h 800100"/>
                <a:gd name="connsiteX1" fmla="*/ 482724 w 838200"/>
                <a:gd name="connsiteY1" fmla="*/ 74811 h 800100"/>
                <a:gd name="connsiteX2" fmla="*/ 425574 w 838200"/>
                <a:gd name="connsiteY2" fmla="*/ 65286 h 800100"/>
                <a:gd name="connsiteX3" fmla="*/ 181734 w 838200"/>
                <a:gd name="connsiteY3" fmla="*/ 29091 h 800100"/>
                <a:gd name="connsiteX4" fmla="*/ 1711 w 838200"/>
                <a:gd name="connsiteY4" fmla="*/ 402471 h 800100"/>
                <a:gd name="connsiteX5" fmla="*/ 459864 w 838200"/>
                <a:gd name="connsiteY5" fmla="*/ 800616 h 800100"/>
                <a:gd name="connsiteX6" fmla="*/ 846579 w 838200"/>
                <a:gd name="connsiteY6" fmla="*/ 332939 h 800100"/>
                <a:gd name="connsiteX7" fmla="*/ 743709 w 838200"/>
                <a:gd name="connsiteY7" fmla="*/ 89099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8200" h="800100">
                  <a:moveTo>
                    <a:pt x="743709" y="89099"/>
                  </a:moveTo>
                  <a:cubicBezTo>
                    <a:pt x="609406" y="16709"/>
                    <a:pt x="581784" y="78621"/>
                    <a:pt x="482724" y="74811"/>
                  </a:cubicBezTo>
                  <a:lnTo>
                    <a:pt x="425574" y="65286"/>
                  </a:lnTo>
                  <a:cubicBezTo>
                    <a:pt x="332229" y="36711"/>
                    <a:pt x="336039" y="-42346"/>
                    <a:pt x="181734" y="29091"/>
                  </a:cubicBezTo>
                  <a:cubicBezTo>
                    <a:pt x="43621" y="112911"/>
                    <a:pt x="-10671" y="252929"/>
                    <a:pt x="1711" y="402471"/>
                  </a:cubicBezTo>
                  <a:cubicBezTo>
                    <a:pt x="21714" y="641549"/>
                    <a:pt x="226501" y="819666"/>
                    <a:pt x="459864" y="800616"/>
                  </a:cubicBezTo>
                  <a:cubicBezTo>
                    <a:pt x="693226" y="781566"/>
                    <a:pt x="853246" y="589161"/>
                    <a:pt x="846579" y="332939"/>
                  </a:cubicBezTo>
                  <a:cubicBezTo>
                    <a:pt x="842769" y="193874"/>
                    <a:pt x="808479" y="132914"/>
                    <a:pt x="743709" y="89099"/>
                  </a:cubicBezTo>
                  <a:close/>
                </a:path>
              </a:pathLst>
            </a:custGeom>
            <a:solidFill>
              <a:srgbClr val="ED7D3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3" name="Freeform: Shape 2082">
              <a:extLst>
                <a:ext uri="{FF2B5EF4-FFF2-40B4-BE49-F238E27FC236}">
                  <a16:creationId xmlns:a16="http://schemas.microsoft.com/office/drawing/2014/main" id="{B18E1F73-9590-48C3-8F7D-34CFF7CFA6B2}"/>
                </a:ext>
              </a:extLst>
            </p:cNvPr>
            <p:cNvSpPr/>
            <p:nvPr/>
          </p:nvSpPr>
          <p:spPr>
            <a:xfrm>
              <a:off x="8679222" y="1541138"/>
              <a:ext cx="438150" cy="733425"/>
            </a:xfrm>
            <a:custGeom>
              <a:avLst/>
              <a:gdLst>
                <a:gd name="connsiteX0" fmla="*/ 431482 w 438150"/>
                <a:gd name="connsiteY0" fmla="*/ 417195 h 733425"/>
                <a:gd name="connsiteX1" fmla="*/ 140970 w 438150"/>
                <a:gd name="connsiteY1" fmla="*/ 722947 h 733425"/>
                <a:gd name="connsiteX2" fmla="*/ 0 w 438150"/>
                <a:gd name="connsiteY2" fmla="*/ 737235 h 733425"/>
                <a:gd name="connsiteX3" fmla="*/ 261938 w 438150"/>
                <a:gd name="connsiteY3" fmla="*/ 367665 h 733425"/>
                <a:gd name="connsiteX4" fmla="*/ 293370 w 438150"/>
                <a:gd name="connsiteY4" fmla="*/ 134302 h 733425"/>
                <a:gd name="connsiteX5" fmla="*/ 275273 w 438150"/>
                <a:gd name="connsiteY5" fmla="*/ 0 h 733425"/>
                <a:gd name="connsiteX6" fmla="*/ 340995 w 438150"/>
                <a:gd name="connsiteY6" fmla="*/ 30480 h 733425"/>
                <a:gd name="connsiteX7" fmla="*/ 431482 w 438150"/>
                <a:gd name="connsiteY7" fmla="*/ 417195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150" h="733425">
                  <a:moveTo>
                    <a:pt x="431482" y="417195"/>
                  </a:moveTo>
                  <a:cubicBezTo>
                    <a:pt x="388620" y="569595"/>
                    <a:pt x="294323" y="675322"/>
                    <a:pt x="140970" y="722947"/>
                  </a:cubicBezTo>
                  <a:cubicBezTo>
                    <a:pt x="95250" y="737235"/>
                    <a:pt x="47625" y="740093"/>
                    <a:pt x="0" y="737235"/>
                  </a:cubicBezTo>
                  <a:cubicBezTo>
                    <a:pt x="145733" y="653415"/>
                    <a:pt x="222885" y="531495"/>
                    <a:pt x="261938" y="367665"/>
                  </a:cubicBezTo>
                  <a:cubicBezTo>
                    <a:pt x="280988" y="287655"/>
                    <a:pt x="292417" y="220980"/>
                    <a:pt x="293370" y="134302"/>
                  </a:cubicBezTo>
                  <a:cubicBezTo>
                    <a:pt x="294323" y="105727"/>
                    <a:pt x="292417" y="80010"/>
                    <a:pt x="275273" y="0"/>
                  </a:cubicBezTo>
                  <a:cubicBezTo>
                    <a:pt x="291465" y="6667"/>
                    <a:pt x="324803" y="23813"/>
                    <a:pt x="340995" y="30480"/>
                  </a:cubicBezTo>
                  <a:cubicBezTo>
                    <a:pt x="408623" y="71438"/>
                    <a:pt x="463867" y="185738"/>
                    <a:pt x="431482" y="417195"/>
                  </a:cubicBezTo>
                  <a:close/>
                </a:path>
              </a:pathLst>
            </a:custGeom>
            <a:solidFill>
              <a:srgbClr val="CD4E4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4" name="Freeform: Shape 2083">
              <a:extLst>
                <a:ext uri="{FF2B5EF4-FFF2-40B4-BE49-F238E27FC236}">
                  <a16:creationId xmlns:a16="http://schemas.microsoft.com/office/drawing/2014/main" id="{CD23A793-F372-4B9C-93E5-D47138894615}"/>
                </a:ext>
              </a:extLst>
            </p:cNvPr>
            <p:cNvSpPr/>
            <p:nvPr/>
          </p:nvSpPr>
          <p:spPr>
            <a:xfrm>
              <a:off x="9295101" y="1516109"/>
              <a:ext cx="838200" cy="781050"/>
            </a:xfrm>
            <a:custGeom>
              <a:avLst/>
              <a:gdLst>
                <a:gd name="connsiteX0" fmla="*/ 677615 w 838200"/>
                <a:gd name="connsiteY0" fmla="*/ 13598 h 781050"/>
                <a:gd name="connsiteX1" fmla="*/ 420440 w 838200"/>
                <a:gd name="connsiteY1" fmla="*/ 56461 h 781050"/>
                <a:gd name="connsiteX2" fmla="*/ 362338 w 838200"/>
                <a:gd name="connsiteY2" fmla="*/ 60271 h 781050"/>
                <a:gd name="connsiteX3" fmla="*/ 116593 w 838200"/>
                <a:gd name="connsiteY3" fmla="*/ 78368 h 781050"/>
                <a:gd name="connsiteX4" fmla="*/ 21343 w 838200"/>
                <a:gd name="connsiteY4" fmla="*/ 481276 h 781050"/>
                <a:gd name="connsiteX5" fmla="*/ 554743 w 838200"/>
                <a:gd name="connsiteY5" fmla="*/ 770836 h 781050"/>
                <a:gd name="connsiteX6" fmla="*/ 830968 w 838200"/>
                <a:gd name="connsiteY6" fmla="*/ 230768 h 781050"/>
                <a:gd name="connsiteX7" fmla="*/ 677615 w 838200"/>
                <a:gd name="connsiteY7" fmla="*/ 13598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8200" h="781050">
                  <a:moveTo>
                    <a:pt x="677615" y="13598"/>
                  </a:moveTo>
                  <a:cubicBezTo>
                    <a:pt x="530931" y="-28312"/>
                    <a:pt x="517595" y="38363"/>
                    <a:pt x="420440" y="56461"/>
                  </a:cubicBezTo>
                  <a:lnTo>
                    <a:pt x="362338" y="60271"/>
                  </a:lnTo>
                  <a:cubicBezTo>
                    <a:pt x="264231" y="52651"/>
                    <a:pt x="251848" y="-25454"/>
                    <a:pt x="116593" y="78368"/>
                  </a:cubicBezTo>
                  <a:cubicBezTo>
                    <a:pt x="-565" y="189811"/>
                    <a:pt x="-23425" y="338401"/>
                    <a:pt x="21343" y="481276"/>
                  </a:cubicBezTo>
                  <a:cubicBezTo>
                    <a:pt x="91828" y="709876"/>
                    <a:pt x="330906" y="839416"/>
                    <a:pt x="554743" y="770836"/>
                  </a:cubicBezTo>
                  <a:cubicBezTo>
                    <a:pt x="778581" y="702256"/>
                    <a:pt x="892881" y="479371"/>
                    <a:pt x="830968" y="230768"/>
                  </a:cubicBezTo>
                  <a:cubicBezTo>
                    <a:pt x="796678" y="94561"/>
                    <a:pt x="750006" y="42173"/>
                    <a:pt x="677615" y="13598"/>
                  </a:cubicBezTo>
                  <a:close/>
                </a:path>
              </a:pathLst>
            </a:custGeom>
            <a:solidFill>
              <a:srgbClr val="ED7D3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5" name="Freeform: Shape 2084">
              <a:extLst>
                <a:ext uri="{FF2B5EF4-FFF2-40B4-BE49-F238E27FC236}">
                  <a16:creationId xmlns:a16="http://schemas.microsoft.com/office/drawing/2014/main" id="{BFE3813E-E396-4AF6-BFF8-A79D85AC2989}"/>
                </a:ext>
              </a:extLst>
            </p:cNvPr>
            <p:cNvSpPr/>
            <p:nvPr/>
          </p:nvSpPr>
          <p:spPr>
            <a:xfrm>
              <a:off x="9799362" y="1517325"/>
              <a:ext cx="342900" cy="771525"/>
            </a:xfrm>
            <a:custGeom>
              <a:avLst/>
              <a:gdLst>
                <a:gd name="connsiteX0" fmla="*/ 351472 w 342900"/>
                <a:gd name="connsiteY0" fmla="*/ 373380 h 771525"/>
                <a:gd name="connsiteX1" fmla="*/ 134303 w 342900"/>
                <a:gd name="connsiteY1" fmla="*/ 735330 h 771525"/>
                <a:gd name="connsiteX2" fmla="*/ 0 w 342900"/>
                <a:gd name="connsiteY2" fmla="*/ 780097 h 771525"/>
                <a:gd name="connsiteX3" fmla="*/ 175260 w 342900"/>
                <a:gd name="connsiteY3" fmla="*/ 361950 h 771525"/>
                <a:gd name="connsiteX4" fmla="*/ 155258 w 342900"/>
                <a:gd name="connsiteY4" fmla="*/ 126682 h 771525"/>
                <a:gd name="connsiteX5" fmla="*/ 108585 w 342900"/>
                <a:gd name="connsiteY5" fmla="*/ 0 h 771525"/>
                <a:gd name="connsiteX6" fmla="*/ 179070 w 342900"/>
                <a:gd name="connsiteY6" fmla="*/ 15240 h 771525"/>
                <a:gd name="connsiteX7" fmla="*/ 351472 w 342900"/>
                <a:gd name="connsiteY7" fmla="*/ 37338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2900" h="771525">
                  <a:moveTo>
                    <a:pt x="351472" y="373380"/>
                  </a:moveTo>
                  <a:cubicBezTo>
                    <a:pt x="341947" y="531495"/>
                    <a:pt x="274320" y="655320"/>
                    <a:pt x="134303" y="735330"/>
                  </a:cubicBezTo>
                  <a:cubicBezTo>
                    <a:pt x="92392" y="759143"/>
                    <a:pt x="46672" y="772477"/>
                    <a:pt x="0" y="780097"/>
                  </a:cubicBezTo>
                  <a:cubicBezTo>
                    <a:pt x="124778" y="666750"/>
                    <a:pt x="173355" y="530543"/>
                    <a:pt x="175260" y="361950"/>
                  </a:cubicBezTo>
                  <a:cubicBezTo>
                    <a:pt x="176213" y="280035"/>
                    <a:pt x="172403" y="211455"/>
                    <a:pt x="155258" y="126682"/>
                  </a:cubicBezTo>
                  <a:cubicBezTo>
                    <a:pt x="149542" y="99060"/>
                    <a:pt x="141922" y="74295"/>
                    <a:pt x="108585" y="0"/>
                  </a:cubicBezTo>
                  <a:cubicBezTo>
                    <a:pt x="125730" y="3810"/>
                    <a:pt x="162878" y="12382"/>
                    <a:pt x="179070" y="15240"/>
                  </a:cubicBezTo>
                  <a:cubicBezTo>
                    <a:pt x="254317" y="40957"/>
                    <a:pt x="332422" y="140017"/>
                    <a:pt x="351472" y="373380"/>
                  </a:cubicBezTo>
                  <a:close/>
                </a:path>
              </a:pathLst>
            </a:custGeom>
            <a:solidFill>
              <a:srgbClr val="CD4E4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6" name="Freeform: Shape 2085">
              <a:extLst>
                <a:ext uri="{FF2B5EF4-FFF2-40B4-BE49-F238E27FC236}">
                  <a16:creationId xmlns:a16="http://schemas.microsoft.com/office/drawing/2014/main" id="{479628CA-08F8-4DB0-871B-0427E205CC78}"/>
                </a:ext>
              </a:extLst>
            </p:cNvPr>
            <p:cNvSpPr/>
            <p:nvPr/>
          </p:nvSpPr>
          <p:spPr>
            <a:xfrm>
              <a:off x="8915997" y="1038449"/>
              <a:ext cx="619125" cy="590550"/>
            </a:xfrm>
            <a:custGeom>
              <a:avLst/>
              <a:gdLst>
                <a:gd name="connsiteX0" fmla="*/ 569039 w 619125"/>
                <a:gd name="connsiteY0" fmla="*/ 109306 h 590550"/>
                <a:gd name="connsiteX1" fmla="*/ 381397 w 619125"/>
                <a:gd name="connsiteY1" fmla="*/ 74063 h 590550"/>
                <a:gd name="connsiteX2" fmla="*/ 340439 w 619125"/>
                <a:gd name="connsiteY2" fmla="*/ 61681 h 590550"/>
                <a:gd name="connsiteX3" fmla="*/ 167084 w 619125"/>
                <a:gd name="connsiteY3" fmla="*/ 12151 h 590550"/>
                <a:gd name="connsiteX4" fmla="*/ 397 w 619125"/>
                <a:gd name="connsiteY4" fmla="*/ 265516 h 590550"/>
                <a:gd name="connsiteX5" fmla="*/ 294719 w 619125"/>
                <a:gd name="connsiteY5" fmla="*/ 597938 h 590550"/>
                <a:gd name="connsiteX6" fmla="*/ 620474 w 619125"/>
                <a:gd name="connsiteY6" fmla="*/ 295996 h 590550"/>
                <a:gd name="connsiteX7" fmla="*/ 569039 w 619125"/>
                <a:gd name="connsiteY7" fmla="*/ 10930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9125" h="590550">
                  <a:moveTo>
                    <a:pt x="569039" y="109306"/>
                  </a:moveTo>
                  <a:cubicBezTo>
                    <a:pt x="478552" y="43583"/>
                    <a:pt x="451882" y="86446"/>
                    <a:pt x="381397" y="74063"/>
                  </a:cubicBezTo>
                  <a:lnTo>
                    <a:pt x="340439" y="61681"/>
                  </a:lnTo>
                  <a:cubicBezTo>
                    <a:pt x="274717" y="32153"/>
                    <a:pt x="285194" y="-24997"/>
                    <a:pt x="167084" y="12151"/>
                  </a:cubicBezTo>
                  <a:cubicBezTo>
                    <a:pt x="58499" y="59776"/>
                    <a:pt x="6112" y="155978"/>
                    <a:pt x="397" y="265516"/>
                  </a:cubicBezTo>
                  <a:cubicBezTo>
                    <a:pt x="-8176" y="440776"/>
                    <a:pt x="123269" y="589366"/>
                    <a:pt x="294719" y="597938"/>
                  </a:cubicBezTo>
                  <a:cubicBezTo>
                    <a:pt x="466169" y="606511"/>
                    <a:pt x="600472" y="481733"/>
                    <a:pt x="620474" y="295996"/>
                  </a:cubicBezTo>
                  <a:cubicBezTo>
                    <a:pt x="630952" y="195031"/>
                    <a:pt x="611902" y="147406"/>
                    <a:pt x="569039" y="109306"/>
                  </a:cubicBezTo>
                  <a:close/>
                </a:path>
              </a:pathLst>
            </a:custGeom>
            <a:solidFill>
              <a:srgbClr val="ED7D3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7" name="Freeform: Shape 2086">
              <a:extLst>
                <a:ext uri="{FF2B5EF4-FFF2-40B4-BE49-F238E27FC236}">
                  <a16:creationId xmlns:a16="http://schemas.microsoft.com/office/drawing/2014/main" id="{BACE8F0D-C626-4D68-B032-ED078BD33D13}"/>
                </a:ext>
              </a:extLst>
            </p:cNvPr>
            <p:cNvSpPr/>
            <p:nvPr/>
          </p:nvSpPr>
          <p:spPr>
            <a:xfrm>
              <a:off x="9173569" y="1122037"/>
              <a:ext cx="361950" cy="514350"/>
            </a:xfrm>
            <a:custGeom>
              <a:avLst/>
              <a:gdLst>
                <a:gd name="connsiteX0" fmla="*/ 343852 w 361950"/>
                <a:gd name="connsiteY0" fmla="*/ 318135 h 514350"/>
                <a:gd name="connsiteX1" fmla="*/ 103822 w 361950"/>
                <a:gd name="connsiteY1" fmla="*/ 512445 h 514350"/>
                <a:gd name="connsiteX2" fmla="*/ 0 w 361950"/>
                <a:gd name="connsiteY2" fmla="*/ 509588 h 514350"/>
                <a:gd name="connsiteX3" fmla="*/ 225742 w 361950"/>
                <a:gd name="connsiteY3" fmla="*/ 265748 h 514350"/>
                <a:gd name="connsiteX4" fmla="*/ 271463 w 361950"/>
                <a:gd name="connsiteY4" fmla="*/ 99060 h 514350"/>
                <a:gd name="connsiteX5" fmla="*/ 271463 w 361950"/>
                <a:gd name="connsiteY5" fmla="*/ 0 h 514350"/>
                <a:gd name="connsiteX6" fmla="*/ 316230 w 361950"/>
                <a:gd name="connsiteY6" fmla="*/ 28575 h 514350"/>
                <a:gd name="connsiteX7" fmla="*/ 343852 w 361950"/>
                <a:gd name="connsiteY7" fmla="*/ 318135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50" h="514350">
                  <a:moveTo>
                    <a:pt x="343852" y="318135"/>
                  </a:moveTo>
                  <a:cubicBezTo>
                    <a:pt x="298132" y="424815"/>
                    <a:pt x="220027" y="492443"/>
                    <a:pt x="103822" y="512445"/>
                  </a:cubicBezTo>
                  <a:cubicBezTo>
                    <a:pt x="69532" y="518160"/>
                    <a:pt x="34290" y="516255"/>
                    <a:pt x="0" y="509588"/>
                  </a:cubicBezTo>
                  <a:cubicBezTo>
                    <a:pt x="114300" y="462915"/>
                    <a:pt x="181927" y="381000"/>
                    <a:pt x="225742" y="265748"/>
                  </a:cubicBezTo>
                  <a:cubicBezTo>
                    <a:pt x="246697" y="209550"/>
                    <a:pt x="261938" y="161925"/>
                    <a:pt x="271463" y="99060"/>
                  </a:cubicBezTo>
                  <a:cubicBezTo>
                    <a:pt x="274320" y="78105"/>
                    <a:pt x="275272" y="60008"/>
                    <a:pt x="271463" y="0"/>
                  </a:cubicBezTo>
                  <a:cubicBezTo>
                    <a:pt x="281940" y="6668"/>
                    <a:pt x="305753" y="21908"/>
                    <a:pt x="316230" y="28575"/>
                  </a:cubicBezTo>
                  <a:cubicBezTo>
                    <a:pt x="360045" y="65723"/>
                    <a:pt x="389572" y="153352"/>
                    <a:pt x="343852" y="318135"/>
                  </a:cubicBezTo>
                  <a:close/>
                </a:path>
              </a:pathLst>
            </a:custGeom>
            <a:solidFill>
              <a:srgbClr val="CD4E4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8" name="Freeform: Shape 2087">
              <a:extLst>
                <a:ext uri="{FF2B5EF4-FFF2-40B4-BE49-F238E27FC236}">
                  <a16:creationId xmlns:a16="http://schemas.microsoft.com/office/drawing/2014/main" id="{335529C0-8C40-4C8B-BB14-7DAB87161C20}"/>
                </a:ext>
              </a:extLst>
            </p:cNvPr>
            <p:cNvSpPr/>
            <p:nvPr/>
          </p:nvSpPr>
          <p:spPr>
            <a:xfrm>
              <a:off x="8721948" y="197122"/>
              <a:ext cx="1000125" cy="1438275"/>
            </a:xfrm>
            <a:custGeom>
              <a:avLst/>
              <a:gdLst>
                <a:gd name="connsiteX0" fmla="*/ 954541 w 1000125"/>
                <a:gd name="connsiteY0" fmla="*/ 1300200 h 1438275"/>
                <a:gd name="connsiteX1" fmla="*/ 764994 w 1000125"/>
                <a:gd name="connsiteY1" fmla="*/ 640118 h 1438275"/>
                <a:gd name="connsiteX2" fmla="*/ 686889 w 1000125"/>
                <a:gd name="connsiteY2" fmla="*/ 551535 h 1438275"/>
                <a:gd name="connsiteX3" fmla="*/ 558301 w 1000125"/>
                <a:gd name="connsiteY3" fmla="*/ 434378 h 1438275"/>
                <a:gd name="connsiteX4" fmla="*/ 477339 w 1000125"/>
                <a:gd name="connsiteY4" fmla="*/ 410565 h 1438275"/>
                <a:gd name="connsiteX5" fmla="*/ 533536 w 1000125"/>
                <a:gd name="connsiteY5" fmla="*/ 521055 h 1438275"/>
                <a:gd name="connsiteX6" fmla="*/ 596401 w 1000125"/>
                <a:gd name="connsiteY6" fmla="*/ 820140 h 1438275"/>
                <a:gd name="connsiteX7" fmla="*/ 596401 w 1000125"/>
                <a:gd name="connsiteY7" fmla="*/ 935393 h 1438275"/>
                <a:gd name="connsiteX8" fmla="*/ 567826 w 1000125"/>
                <a:gd name="connsiteY8" fmla="*/ 968730 h 1438275"/>
                <a:gd name="connsiteX9" fmla="*/ 545919 w 1000125"/>
                <a:gd name="connsiteY9" fmla="*/ 931583 h 1438275"/>
                <a:gd name="connsiteX10" fmla="*/ 547824 w 1000125"/>
                <a:gd name="connsiteY10" fmla="*/ 880148 h 1438275"/>
                <a:gd name="connsiteX11" fmla="*/ 488769 w 1000125"/>
                <a:gd name="connsiteY11" fmla="*/ 556298 h 1438275"/>
                <a:gd name="connsiteX12" fmla="*/ 437334 w 1000125"/>
                <a:gd name="connsiteY12" fmla="*/ 452475 h 1438275"/>
                <a:gd name="connsiteX13" fmla="*/ 345894 w 1000125"/>
                <a:gd name="connsiteY13" fmla="*/ 512483 h 1438275"/>
                <a:gd name="connsiteX14" fmla="*/ 136344 w 1000125"/>
                <a:gd name="connsiteY14" fmla="*/ 816330 h 1438275"/>
                <a:gd name="connsiteX15" fmla="*/ 76336 w 1000125"/>
                <a:gd name="connsiteY15" fmla="*/ 1021118 h 1438275"/>
                <a:gd name="connsiteX16" fmla="*/ 58239 w 1000125"/>
                <a:gd name="connsiteY16" fmla="*/ 1309725 h 1438275"/>
                <a:gd name="connsiteX17" fmla="*/ 29664 w 1000125"/>
                <a:gd name="connsiteY17" fmla="*/ 1443075 h 1438275"/>
                <a:gd name="connsiteX18" fmla="*/ 1089 w 1000125"/>
                <a:gd name="connsiteY18" fmla="*/ 1345920 h 1438275"/>
                <a:gd name="connsiteX19" fmla="*/ 9661 w 1000125"/>
                <a:gd name="connsiteY19" fmla="*/ 1103985 h 1438275"/>
                <a:gd name="connsiteX20" fmla="*/ 43951 w 1000125"/>
                <a:gd name="connsiteY20" fmla="*/ 905865 h 1438275"/>
                <a:gd name="connsiteX21" fmla="*/ 303031 w 1000125"/>
                <a:gd name="connsiteY21" fmla="*/ 471525 h 1438275"/>
                <a:gd name="connsiteX22" fmla="*/ 419236 w 1000125"/>
                <a:gd name="connsiteY22" fmla="*/ 368655 h 1438275"/>
                <a:gd name="connsiteX23" fmla="*/ 458289 w 1000125"/>
                <a:gd name="connsiteY23" fmla="*/ 334365 h 1438275"/>
                <a:gd name="connsiteX24" fmla="*/ 475434 w 1000125"/>
                <a:gd name="connsiteY24" fmla="*/ 36233 h 1438275"/>
                <a:gd name="connsiteX25" fmla="*/ 510676 w 1000125"/>
                <a:gd name="connsiteY25" fmla="*/ 38 h 1438275"/>
                <a:gd name="connsiteX26" fmla="*/ 544014 w 1000125"/>
                <a:gd name="connsiteY26" fmla="*/ 42900 h 1438275"/>
                <a:gd name="connsiteX27" fmla="*/ 530679 w 1000125"/>
                <a:gd name="connsiteY27" fmla="*/ 286740 h 1438275"/>
                <a:gd name="connsiteX28" fmla="*/ 589734 w 1000125"/>
                <a:gd name="connsiteY28" fmla="*/ 383895 h 1438275"/>
                <a:gd name="connsiteX29" fmla="*/ 750706 w 1000125"/>
                <a:gd name="connsiteY29" fmla="*/ 536295 h 1438275"/>
                <a:gd name="connsiteX30" fmla="*/ 789759 w 1000125"/>
                <a:gd name="connsiteY30" fmla="*/ 584873 h 1438275"/>
                <a:gd name="connsiteX31" fmla="*/ 891676 w 1000125"/>
                <a:gd name="connsiteY31" fmla="*/ 777278 h 1438275"/>
                <a:gd name="connsiteX32" fmla="*/ 993594 w 1000125"/>
                <a:gd name="connsiteY32" fmla="*/ 1185900 h 1438275"/>
                <a:gd name="connsiteX33" fmla="*/ 1001214 w 1000125"/>
                <a:gd name="connsiteY33" fmla="*/ 1403070 h 1438275"/>
                <a:gd name="connsiteX34" fmla="*/ 972639 w 1000125"/>
                <a:gd name="connsiteY34" fmla="*/ 1440218 h 1438275"/>
                <a:gd name="connsiteX35" fmla="*/ 956446 w 1000125"/>
                <a:gd name="connsiteY35" fmla="*/ 1394498 h 1438275"/>
                <a:gd name="connsiteX36" fmla="*/ 954541 w 1000125"/>
                <a:gd name="connsiteY36" fmla="*/ 130020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000125" h="1438275">
                  <a:moveTo>
                    <a:pt x="954541" y="1300200"/>
                  </a:moveTo>
                  <a:cubicBezTo>
                    <a:pt x="952636" y="1052550"/>
                    <a:pt x="903106" y="853478"/>
                    <a:pt x="764994" y="640118"/>
                  </a:cubicBezTo>
                  <a:cubicBezTo>
                    <a:pt x="733561" y="604875"/>
                    <a:pt x="709749" y="572490"/>
                    <a:pt x="686889" y="551535"/>
                  </a:cubicBezTo>
                  <a:cubicBezTo>
                    <a:pt x="644026" y="512483"/>
                    <a:pt x="606879" y="466763"/>
                    <a:pt x="558301" y="434378"/>
                  </a:cubicBezTo>
                  <a:cubicBezTo>
                    <a:pt x="526869" y="408660"/>
                    <a:pt x="506866" y="390563"/>
                    <a:pt x="477339" y="410565"/>
                  </a:cubicBezTo>
                  <a:cubicBezTo>
                    <a:pt x="501151" y="444855"/>
                    <a:pt x="513534" y="484860"/>
                    <a:pt x="533536" y="521055"/>
                  </a:cubicBezTo>
                  <a:cubicBezTo>
                    <a:pt x="573541" y="616305"/>
                    <a:pt x="590686" y="714413"/>
                    <a:pt x="596401" y="820140"/>
                  </a:cubicBezTo>
                  <a:cubicBezTo>
                    <a:pt x="598306" y="871575"/>
                    <a:pt x="604021" y="897293"/>
                    <a:pt x="596401" y="935393"/>
                  </a:cubicBezTo>
                  <a:cubicBezTo>
                    <a:pt x="593544" y="952538"/>
                    <a:pt x="592591" y="973493"/>
                    <a:pt x="567826" y="968730"/>
                  </a:cubicBezTo>
                  <a:cubicBezTo>
                    <a:pt x="549729" y="965873"/>
                    <a:pt x="545919" y="947775"/>
                    <a:pt x="545919" y="931583"/>
                  </a:cubicBezTo>
                  <a:cubicBezTo>
                    <a:pt x="545919" y="914438"/>
                    <a:pt x="545919" y="897293"/>
                    <a:pt x="547824" y="880148"/>
                  </a:cubicBezTo>
                  <a:cubicBezTo>
                    <a:pt x="542109" y="769658"/>
                    <a:pt x="527821" y="661073"/>
                    <a:pt x="488769" y="556298"/>
                  </a:cubicBezTo>
                  <a:cubicBezTo>
                    <a:pt x="474481" y="520103"/>
                    <a:pt x="456384" y="485813"/>
                    <a:pt x="437334" y="452475"/>
                  </a:cubicBezTo>
                  <a:cubicBezTo>
                    <a:pt x="421141" y="431520"/>
                    <a:pt x="359229" y="500100"/>
                    <a:pt x="345894" y="512483"/>
                  </a:cubicBezTo>
                  <a:cubicBezTo>
                    <a:pt x="263026" y="600113"/>
                    <a:pt x="189684" y="705840"/>
                    <a:pt x="136344" y="816330"/>
                  </a:cubicBezTo>
                  <a:cubicBezTo>
                    <a:pt x="107769" y="883005"/>
                    <a:pt x="89671" y="949680"/>
                    <a:pt x="76336" y="1021118"/>
                  </a:cubicBezTo>
                  <a:cubicBezTo>
                    <a:pt x="61096" y="1095413"/>
                    <a:pt x="62049" y="1269720"/>
                    <a:pt x="58239" y="1309725"/>
                  </a:cubicBezTo>
                  <a:cubicBezTo>
                    <a:pt x="51571" y="1352588"/>
                    <a:pt x="66811" y="1437360"/>
                    <a:pt x="29664" y="1443075"/>
                  </a:cubicBezTo>
                  <a:cubicBezTo>
                    <a:pt x="-6531" y="1444028"/>
                    <a:pt x="136" y="1383068"/>
                    <a:pt x="1089" y="1345920"/>
                  </a:cubicBezTo>
                  <a:cubicBezTo>
                    <a:pt x="2041" y="1313535"/>
                    <a:pt x="-2721" y="1153515"/>
                    <a:pt x="9661" y="1103985"/>
                  </a:cubicBezTo>
                  <a:cubicBezTo>
                    <a:pt x="15376" y="1044930"/>
                    <a:pt x="26806" y="962063"/>
                    <a:pt x="43951" y="905865"/>
                  </a:cubicBezTo>
                  <a:cubicBezTo>
                    <a:pt x="99196" y="742035"/>
                    <a:pt x="186826" y="599160"/>
                    <a:pt x="303031" y="471525"/>
                  </a:cubicBezTo>
                  <a:cubicBezTo>
                    <a:pt x="336369" y="435330"/>
                    <a:pt x="368754" y="406755"/>
                    <a:pt x="419236" y="368655"/>
                  </a:cubicBezTo>
                  <a:cubicBezTo>
                    <a:pt x="433524" y="358178"/>
                    <a:pt x="448764" y="350558"/>
                    <a:pt x="458289" y="334365"/>
                  </a:cubicBezTo>
                  <a:cubicBezTo>
                    <a:pt x="457336" y="284835"/>
                    <a:pt x="472576" y="50520"/>
                    <a:pt x="475434" y="36233"/>
                  </a:cubicBezTo>
                  <a:cubicBezTo>
                    <a:pt x="478291" y="16230"/>
                    <a:pt x="486864" y="-915"/>
                    <a:pt x="510676" y="38"/>
                  </a:cubicBezTo>
                  <a:cubicBezTo>
                    <a:pt x="536394" y="990"/>
                    <a:pt x="544966" y="19088"/>
                    <a:pt x="544014" y="42900"/>
                  </a:cubicBezTo>
                  <a:cubicBezTo>
                    <a:pt x="541156" y="108623"/>
                    <a:pt x="530679" y="271500"/>
                    <a:pt x="530679" y="286740"/>
                  </a:cubicBezTo>
                  <a:cubicBezTo>
                    <a:pt x="523059" y="335318"/>
                    <a:pt x="554491" y="361035"/>
                    <a:pt x="589734" y="383895"/>
                  </a:cubicBezTo>
                  <a:cubicBezTo>
                    <a:pt x="650694" y="426758"/>
                    <a:pt x="704034" y="478193"/>
                    <a:pt x="750706" y="536295"/>
                  </a:cubicBezTo>
                  <a:cubicBezTo>
                    <a:pt x="760231" y="548678"/>
                    <a:pt x="776424" y="562965"/>
                    <a:pt x="789759" y="584873"/>
                  </a:cubicBezTo>
                  <a:cubicBezTo>
                    <a:pt x="827859" y="652500"/>
                    <a:pt x="859291" y="706793"/>
                    <a:pt x="891676" y="777278"/>
                  </a:cubicBezTo>
                  <a:cubicBezTo>
                    <a:pt x="951684" y="906818"/>
                    <a:pt x="982164" y="1043978"/>
                    <a:pt x="993594" y="1185900"/>
                  </a:cubicBezTo>
                  <a:cubicBezTo>
                    <a:pt x="994546" y="1200188"/>
                    <a:pt x="1001214" y="1371638"/>
                    <a:pt x="1001214" y="1403070"/>
                  </a:cubicBezTo>
                  <a:cubicBezTo>
                    <a:pt x="1001214" y="1418310"/>
                    <a:pt x="994546" y="1449743"/>
                    <a:pt x="972639" y="1440218"/>
                  </a:cubicBezTo>
                  <a:cubicBezTo>
                    <a:pt x="948826" y="1436408"/>
                    <a:pt x="953589" y="1413548"/>
                    <a:pt x="956446" y="1394498"/>
                  </a:cubicBezTo>
                  <a:cubicBezTo>
                    <a:pt x="954541" y="1360208"/>
                    <a:pt x="954541" y="1331633"/>
                    <a:pt x="954541" y="1300200"/>
                  </a:cubicBezTo>
                  <a:close/>
                </a:path>
              </a:pathLst>
            </a:custGeom>
            <a:solidFill>
              <a:srgbClr val="44B58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89" name="Group 2088">
            <a:extLst>
              <a:ext uri="{FF2B5EF4-FFF2-40B4-BE49-F238E27FC236}">
                <a16:creationId xmlns:a16="http://schemas.microsoft.com/office/drawing/2014/main" id="{76A942B1-6F02-4B25-AEC2-85DA0A4CC26A}"/>
              </a:ext>
            </a:extLst>
          </p:cNvPr>
          <p:cNvGrpSpPr/>
          <p:nvPr/>
        </p:nvGrpSpPr>
        <p:grpSpPr>
          <a:xfrm rot="20060053">
            <a:off x="5592517" y="2385811"/>
            <a:ext cx="803368" cy="1669965"/>
            <a:chOff x="1583158" y="1040918"/>
            <a:chExt cx="1865369" cy="3877549"/>
          </a:xfrm>
        </p:grpSpPr>
        <p:sp>
          <p:nvSpPr>
            <p:cNvPr id="2090" name="Freeform: Shape 2089">
              <a:extLst>
                <a:ext uri="{FF2B5EF4-FFF2-40B4-BE49-F238E27FC236}">
                  <a16:creationId xmlns:a16="http://schemas.microsoft.com/office/drawing/2014/main" id="{48CCDDC5-C54F-4030-86B4-80FF25755431}"/>
                </a:ext>
              </a:extLst>
            </p:cNvPr>
            <p:cNvSpPr/>
            <p:nvPr/>
          </p:nvSpPr>
          <p:spPr>
            <a:xfrm rot="20351037">
              <a:off x="1714783" y="3481939"/>
              <a:ext cx="1641760" cy="1436528"/>
            </a:xfrm>
            <a:custGeom>
              <a:avLst/>
              <a:gdLst>
                <a:gd name="connsiteX0" fmla="*/ 904455 w 1641760"/>
                <a:gd name="connsiteY0" fmla="*/ 23137 h 1436528"/>
                <a:gd name="connsiteX1" fmla="*/ 1113846 w 1641760"/>
                <a:gd name="connsiteY1" fmla="*/ 102745 h 1436528"/>
                <a:gd name="connsiteX2" fmla="*/ 1113791 w 1641760"/>
                <a:gd name="connsiteY2" fmla="*/ 106680 h 1436528"/>
                <a:gd name="connsiteX3" fmla="*/ 1157726 w 1641760"/>
                <a:gd name="connsiteY3" fmla="*/ 148589 h 1436528"/>
                <a:gd name="connsiteX4" fmla="*/ 1435198 w 1641760"/>
                <a:gd name="connsiteY4" fmla="*/ 335884 h 1436528"/>
                <a:gd name="connsiteX5" fmla="*/ 1613243 w 1641760"/>
                <a:gd name="connsiteY5" fmla="*/ 844585 h 1436528"/>
                <a:gd name="connsiteX6" fmla="*/ 1106855 w 1641760"/>
                <a:gd name="connsiteY6" fmla="*/ 1274668 h 1436528"/>
                <a:gd name="connsiteX7" fmla="*/ 748451 w 1641760"/>
                <a:gd name="connsiteY7" fmla="*/ 1281604 h 1436528"/>
                <a:gd name="connsiteX8" fmla="*/ 459418 w 1641760"/>
                <a:gd name="connsiteY8" fmla="*/ 1436528 h 1436528"/>
                <a:gd name="connsiteX9" fmla="*/ 54769 w 1641760"/>
                <a:gd name="connsiteY9" fmla="*/ 648040 h 1436528"/>
                <a:gd name="connsiteX10" fmla="*/ 443231 w 1641760"/>
                <a:gd name="connsiteY10" fmla="*/ 5227 h 1436528"/>
                <a:gd name="connsiteX11" fmla="*/ 810884 w 1641760"/>
                <a:gd name="connsiteY11" fmla="*/ 30664 h 1436528"/>
                <a:gd name="connsiteX12" fmla="*/ 902796 w 1641760"/>
                <a:gd name="connsiteY12" fmla="*/ 26038 h 1436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41760" h="1436528">
                  <a:moveTo>
                    <a:pt x="904455" y="23137"/>
                  </a:moveTo>
                  <a:lnTo>
                    <a:pt x="1113846" y="102745"/>
                  </a:lnTo>
                  <a:lnTo>
                    <a:pt x="1113791" y="106680"/>
                  </a:lnTo>
                  <a:cubicBezTo>
                    <a:pt x="1118994" y="122577"/>
                    <a:pt x="1134602" y="135872"/>
                    <a:pt x="1157726" y="148589"/>
                  </a:cubicBezTo>
                  <a:cubicBezTo>
                    <a:pt x="1254841" y="201772"/>
                    <a:pt x="1351957" y="259578"/>
                    <a:pt x="1435198" y="335884"/>
                  </a:cubicBezTo>
                  <a:cubicBezTo>
                    <a:pt x="1585495" y="474621"/>
                    <a:pt x="1696484" y="631856"/>
                    <a:pt x="1613243" y="844585"/>
                  </a:cubicBezTo>
                  <a:cubicBezTo>
                    <a:pt x="1523065" y="1075813"/>
                    <a:pt x="1377390" y="1253857"/>
                    <a:pt x="1106855" y="1274668"/>
                  </a:cubicBezTo>
                  <a:cubicBezTo>
                    <a:pt x="988928" y="1283917"/>
                    <a:pt x="868690" y="1272355"/>
                    <a:pt x="748451" y="1281604"/>
                  </a:cubicBezTo>
                  <a:cubicBezTo>
                    <a:pt x="637462" y="1290853"/>
                    <a:pt x="510288" y="1283917"/>
                    <a:pt x="459418" y="1436528"/>
                  </a:cubicBezTo>
                  <a:cubicBezTo>
                    <a:pt x="373863" y="1145181"/>
                    <a:pt x="179632" y="913953"/>
                    <a:pt x="54769" y="648040"/>
                  </a:cubicBezTo>
                  <a:cubicBezTo>
                    <a:pt x="-97842" y="319697"/>
                    <a:pt x="80205" y="30664"/>
                    <a:pt x="443231" y="5227"/>
                  </a:cubicBezTo>
                  <a:cubicBezTo>
                    <a:pt x="565783" y="-4022"/>
                    <a:pt x="690645" y="-4022"/>
                    <a:pt x="810884" y="30664"/>
                  </a:cubicBezTo>
                  <a:cubicBezTo>
                    <a:pt x="855973" y="43381"/>
                    <a:pt x="884877" y="41646"/>
                    <a:pt x="902796" y="26038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6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1" name="Freeform: Shape 2090">
              <a:extLst>
                <a:ext uri="{FF2B5EF4-FFF2-40B4-BE49-F238E27FC236}">
                  <a16:creationId xmlns:a16="http://schemas.microsoft.com/office/drawing/2014/main" id="{D7A4780F-E9EF-4066-A2EB-52F3A9921BCE}"/>
                </a:ext>
              </a:extLst>
            </p:cNvPr>
            <p:cNvSpPr/>
            <p:nvPr/>
          </p:nvSpPr>
          <p:spPr>
            <a:xfrm rot="20351037">
              <a:off x="1583158" y="1040918"/>
              <a:ext cx="1865369" cy="2446103"/>
            </a:xfrm>
            <a:custGeom>
              <a:avLst/>
              <a:gdLst>
                <a:gd name="connsiteX0" fmla="*/ 1456632 w 1865369"/>
                <a:gd name="connsiteY0" fmla="*/ 13187 h 2446103"/>
                <a:gd name="connsiteX1" fmla="*/ 1516751 w 1865369"/>
                <a:gd name="connsiteY1" fmla="*/ 175046 h 2446103"/>
                <a:gd name="connsiteX2" fmla="*/ 1401137 w 1865369"/>
                <a:gd name="connsiteY2" fmla="*/ 561197 h 2446103"/>
                <a:gd name="connsiteX3" fmla="*/ 1442758 w 1865369"/>
                <a:gd name="connsiteY3" fmla="*/ 697620 h 2446103"/>
                <a:gd name="connsiteX4" fmla="*/ 1456632 w 1865369"/>
                <a:gd name="connsiteY4" fmla="*/ 861793 h 2446103"/>
                <a:gd name="connsiteX5" fmla="*/ 1401137 w 1865369"/>
                <a:gd name="connsiteY5" fmla="*/ 901101 h 2446103"/>
                <a:gd name="connsiteX6" fmla="*/ 917873 w 1865369"/>
                <a:gd name="connsiteY6" fmla="*/ 1423675 h 2446103"/>
                <a:gd name="connsiteX7" fmla="*/ 524786 w 1865369"/>
                <a:gd name="connsiteY7" fmla="*/ 2297715 h 2446103"/>
                <a:gd name="connsiteX8" fmla="*/ 631151 w 1865369"/>
                <a:gd name="connsiteY8" fmla="*/ 2223723 h 2446103"/>
                <a:gd name="connsiteX9" fmla="*/ 964118 w 1865369"/>
                <a:gd name="connsiteY9" fmla="*/ 1610971 h 2446103"/>
                <a:gd name="connsiteX10" fmla="*/ 1070483 w 1865369"/>
                <a:gd name="connsiteY10" fmla="*/ 1280314 h 2446103"/>
                <a:gd name="connsiteX11" fmla="*/ 1223093 w 1865369"/>
                <a:gd name="connsiteY11" fmla="*/ 1217884 h 2446103"/>
                <a:gd name="connsiteX12" fmla="*/ 1327144 w 1865369"/>
                <a:gd name="connsiteY12" fmla="*/ 1194761 h 2446103"/>
                <a:gd name="connsiteX13" fmla="*/ 1671675 w 1865369"/>
                <a:gd name="connsiteY13" fmla="*/ 1007465 h 2446103"/>
                <a:gd name="connsiteX14" fmla="*/ 1842783 w 1865369"/>
                <a:gd name="connsiteY14" fmla="*/ 1000530 h 2446103"/>
                <a:gd name="connsiteX15" fmla="*/ 1810411 w 1865369"/>
                <a:gd name="connsiteY15" fmla="*/ 1180887 h 2446103"/>
                <a:gd name="connsiteX16" fmla="*/ 1599993 w 1865369"/>
                <a:gd name="connsiteY16" fmla="*/ 1456047 h 2446103"/>
                <a:gd name="connsiteX17" fmla="*/ 1609242 w 1865369"/>
                <a:gd name="connsiteY17" fmla="*/ 1599408 h 2446103"/>
                <a:gd name="connsiteX18" fmla="*/ 1581494 w 1865369"/>
                <a:gd name="connsiteY18" fmla="*/ 1775141 h 2446103"/>
                <a:gd name="connsiteX19" fmla="*/ 1368765 w 1865369"/>
                <a:gd name="connsiteY19" fmla="*/ 1830635 h 2446103"/>
                <a:gd name="connsiteX20" fmla="*/ 568718 w 1865369"/>
                <a:gd name="connsiteY20" fmla="*/ 2392520 h 2446103"/>
                <a:gd name="connsiteX21" fmla="*/ 550581 w 1865369"/>
                <a:gd name="connsiteY21" fmla="*/ 2423989 h 2446103"/>
                <a:gd name="connsiteX22" fmla="*/ 550275 w 1865369"/>
                <a:gd name="connsiteY22" fmla="*/ 2446103 h 2446103"/>
                <a:gd name="connsiteX23" fmla="*/ 340884 w 1865369"/>
                <a:gd name="connsiteY23" fmla="*/ 2366495 h 2446103"/>
                <a:gd name="connsiteX24" fmla="*/ 358518 w 1865369"/>
                <a:gd name="connsiteY24" fmla="*/ 2335652 h 2446103"/>
                <a:gd name="connsiteX25" fmla="*/ 365238 w 1865369"/>
                <a:gd name="connsiteY25" fmla="*/ 2281531 h 2446103"/>
                <a:gd name="connsiteX26" fmla="*/ 108576 w 1865369"/>
                <a:gd name="connsiteY26" fmla="*/ 1213259 h 2446103"/>
                <a:gd name="connsiteX27" fmla="*/ 11461 w 1865369"/>
                <a:gd name="connsiteY27" fmla="*/ 1030588 h 2446103"/>
                <a:gd name="connsiteX28" fmla="*/ 90078 w 1865369"/>
                <a:gd name="connsiteY28" fmla="*/ 921912 h 2446103"/>
                <a:gd name="connsiteX29" fmla="*/ 201068 w 1865369"/>
                <a:gd name="connsiteY29" fmla="*/ 806299 h 2446103"/>
                <a:gd name="connsiteX30" fmla="*/ 226501 w 1865369"/>
                <a:gd name="connsiteY30" fmla="*/ 403963 h 2446103"/>
                <a:gd name="connsiteX31" fmla="*/ 305119 w 1865369"/>
                <a:gd name="connsiteY31" fmla="*/ 299909 h 2446103"/>
                <a:gd name="connsiteX32" fmla="*/ 416108 w 1865369"/>
                <a:gd name="connsiteY32" fmla="*/ 369277 h 2446103"/>
                <a:gd name="connsiteX33" fmla="*/ 573343 w 1865369"/>
                <a:gd name="connsiteY33" fmla="*/ 764678 h 2446103"/>
                <a:gd name="connsiteX34" fmla="*/ 684332 w 1865369"/>
                <a:gd name="connsiteY34" fmla="*/ 873353 h 2446103"/>
                <a:gd name="connsiteX35" fmla="*/ 744451 w 1865369"/>
                <a:gd name="connsiteY35" fmla="*/ 975093 h 2446103"/>
                <a:gd name="connsiteX36" fmla="*/ 617277 w 1865369"/>
                <a:gd name="connsiteY36" fmla="*/ 1282627 h 2446103"/>
                <a:gd name="connsiteX37" fmla="*/ 439231 w 1865369"/>
                <a:gd name="connsiteY37" fmla="*/ 2140481 h 2446103"/>
                <a:gd name="connsiteX38" fmla="*/ 478540 w 1865369"/>
                <a:gd name="connsiteY38" fmla="*/ 2212163 h 2446103"/>
                <a:gd name="connsiteX39" fmla="*/ 809195 w 1865369"/>
                <a:gd name="connsiteY39" fmla="*/ 727681 h 2446103"/>
                <a:gd name="connsiteX40" fmla="*/ 804570 w 1865369"/>
                <a:gd name="connsiteY40" fmla="*/ 577382 h 2446103"/>
                <a:gd name="connsiteX41" fmla="*/ 927122 w 1865369"/>
                <a:gd name="connsiteY41" fmla="*/ 461768 h 2446103"/>
                <a:gd name="connsiteX42" fmla="*/ 1010364 w 1865369"/>
                <a:gd name="connsiteY42" fmla="*/ 397025 h 2446103"/>
                <a:gd name="connsiteX43" fmla="*/ 1292461 w 1865369"/>
                <a:gd name="connsiteY43" fmla="*/ 64057 h 2446103"/>
                <a:gd name="connsiteX44" fmla="*/ 1456632 w 1865369"/>
                <a:gd name="connsiteY44" fmla="*/ 13187 h 2446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865369" h="2446103">
                  <a:moveTo>
                    <a:pt x="1456632" y="13187"/>
                  </a:moveTo>
                  <a:cubicBezTo>
                    <a:pt x="1519064" y="47872"/>
                    <a:pt x="1523689" y="112616"/>
                    <a:pt x="1516751" y="175046"/>
                  </a:cubicBezTo>
                  <a:cubicBezTo>
                    <a:pt x="1505191" y="311472"/>
                    <a:pt x="1456632" y="436335"/>
                    <a:pt x="1401137" y="561197"/>
                  </a:cubicBezTo>
                  <a:cubicBezTo>
                    <a:pt x="1373390" y="623628"/>
                    <a:pt x="1368765" y="662937"/>
                    <a:pt x="1442758" y="697620"/>
                  </a:cubicBezTo>
                  <a:cubicBezTo>
                    <a:pt x="1528313" y="736930"/>
                    <a:pt x="1523689" y="801674"/>
                    <a:pt x="1456632" y="861793"/>
                  </a:cubicBezTo>
                  <a:cubicBezTo>
                    <a:pt x="1440447" y="877978"/>
                    <a:pt x="1421949" y="894165"/>
                    <a:pt x="1401137" y="901101"/>
                  </a:cubicBezTo>
                  <a:cubicBezTo>
                    <a:pt x="1158349" y="1000530"/>
                    <a:pt x="1031173" y="1204010"/>
                    <a:pt x="917873" y="1423675"/>
                  </a:cubicBezTo>
                  <a:cubicBezTo>
                    <a:pt x="774512" y="1705773"/>
                    <a:pt x="642711" y="1990184"/>
                    <a:pt x="524786" y="2297715"/>
                  </a:cubicBezTo>
                  <a:cubicBezTo>
                    <a:pt x="582592" y="2290780"/>
                    <a:pt x="605714" y="2251470"/>
                    <a:pt x="631151" y="2223723"/>
                  </a:cubicBezTo>
                  <a:cubicBezTo>
                    <a:pt x="793010" y="2047990"/>
                    <a:pt x="899375" y="1839885"/>
                    <a:pt x="964118" y="1610971"/>
                  </a:cubicBezTo>
                  <a:cubicBezTo>
                    <a:pt x="994177" y="1499981"/>
                    <a:pt x="1017299" y="1384368"/>
                    <a:pt x="1070483" y="1280314"/>
                  </a:cubicBezTo>
                  <a:cubicBezTo>
                    <a:pt x="1100541" y="1217884"/>
                    <a:pt x="1139851" y="1162389"/>
                    <a:pt x="1223093" y="1217884"/>
                  </a:cubicBezTo>
                  <a:cubicBezTo>
                    <a:pt x="1264714" y="1245631"/>
                    <a:pt x="1294773" y="1213259"/>
                    <a:pt x="1327144" y="1194761"/>
                  </a:cubicBezTo>
                  <a:cubicBezTo>
                    <a:pt x="1438133" y="1127704"/>
                    <a:pt x="1549123" y="1053711"/>
                    <a:pt x="1671675" y="1007465"/>
                  </a:cubicBezTo>
                  <a:cubicBezTo>
                    <a:pt x="1727169" y="986656"/>
                    <a:pt x="1794224" y="945035"/>
                    <a:pt x="1842783" y="1000530"/>
                  </a:cubicBezTo>
                  <a:cubicBezTo>
                    <a:pt x="1895964" y="1060649"/>
                    <a:pt x="1842783" y="1125393"/>
                    <a:pt x="1810411" y="1180887"/>
                  </a:cubicBezTo>
                  <a:cubicBezTo>
                    <a:pt x="1752603" y="1282628"/>
                    <a:pt x="1680923" y="1372805"/>
                    <a:pt x="1599993" y="1456047"/>
                  </a:cubicBezTo>
                  <a:cubicBezTo>
                    <a:pt x="1546812" y="1511541"/>
                    <a:pt x="1537562" y="1548538"/>
                    <a:pt x="1609242" y="1599408"/>
                  </a:cubicBezTo>
                  <a:cubicBezTo>
                    <a:pt x="1710982" y="1673401"/>
                    <a:pt x="1699422" y="1731209"/>
                    <a:pt x="1581494" y="1775141"/>
                  </a:cubicBezTo>
                  <a:cubicBezTo>
                    <a:pt x="1512126" y="1800577"/>
                    <a:pt x="1440447" y="1819075"/>
                    <a:pt x="1368765" y="1830635"/>
                  </a:cubicBezTo>
                  <a:cubicBezTo>
                    <a:pt x="1005739" y="1881506"/>
                    <a:pt x="781447" y="2128920"/>
                    <a:pt x="568718" y="2392520"/>
                  </a:cubicBezTo>
                  <a:cubicBezTo>
                    <a:pt x="559469" y="2404082"/>
                    <a:pt x="553544" y="2414487"/>
                    <a:pt x="550581" y="2423989"/>
                  </a:cubicBezTo>
                  <a:lnTo>
                    <a:pt x="550275" y="2446103"/>
                  </a:lnTo>
                  <a:lnTo>
                    <a:pt x="340884" y="2366495"/>
                  </a:lnTo>
                  <a:lnTo>
                    <a:pt x="358518" y="2335652"/>
                  </a:lnTo>
                  <a:cubicBezTo>
                    <a:pt x="362637" y="2320984"/>
                    <a:pt x="364660" y="2302919"/>
                    <a:pt x="365238" y="2281531"/>
                  </a:cubicBezTo>
                  <a:cubicBezTo>
                    <a:pt x="381425" y="1900004"/>
                    <a:pt x="339804" y="1534664"/>
                    <a:pt x="108576" y="1213259"/>
                  </a:cubicBezTo>
                  <a:cubicBezTo>
                    <a:pt x="69267" y="1157765"/>
                    <a:pt x="39208" y="1093021"/>
                    <a:pt x="11461" y="1030588"/>
                  </a:cubicBezTo>
                  <a:cubicBezTo>
                    <a:pt x="-18600" y="958909"/>
                    <a:pt x="11461" y="910350"/>
                    <a:pt x="90078" y="921912"/>
                  </a:cubicBezTo>
                  <a:cubicBezTo>
                    <a:pt x="194129" y="938097"/>
                    <a:pt x="205692" y="889540"/>
                    <a:pt x="201068" y="806299"/>
                  </a:cubicBezTo>
                  <a:cubicBezTo>
                    <a:pt x="196443" y="672187"/>
                    <a:pt x="191818" y="535761"/>
                    <a:pt x="226501" y="403963"/>
                  </a:cubicBezTo>
                  <a:cubicBezTo>
                    <a:pt x="238064" y="357717"/>
                    <a:pt x="249624" y="309158"/>
                    <a:pt x="305119" y="299909"/>
                  </a:cubicBezTo>
                  <a:cubicBezTo>
                    <a:pt x="358302" y="290660"/>
                    <a:pt x="390674" y="329970"/>
                    <a:pt x="416108" y="369277"/>
                  </a:cubicBezTo>
                  <a:cubicBezTo>
                    <a:pt x="494725" y="489516"/>
                    <a:pt x="534035" y="628252"/>
                    <a:pt x="573343" y="764678"/>
                  </a:cubicBezTo>
                  <a:cubicBezTo>
                    <a:pt x="589530" y="824797"/>
                    <a:pt x="605714" y="871042"/>
                    <a:pt x="684332" y="873353"/>
                  </a:cubicBezTo>
                  <a:cubicBezTo>
                    <a:pt x="746764" y="875667"/>
                    <a:pt x="753700" y="924223"/>
                    <a:pt x="744451" y="975093"/>
                  </a:cubicBezTo>
                  <a:cubicBezTo>
                    <a:pt x="725953" y="1088396"/>
                    <a:pt x="672772" y="1185512"/>
                    <a:pt x="617277" y="1282627"/>
                  </a:cubicBezTo>
                  <a:cubicBezTo>
                    <a:pt x="464667" y="1548538"/>
                    <a:pt x="423046" y="1839885"/>
                    <a:pt x="439231" y="2140481"/>
                  </a:cubicBezTo>
                  <a:cubicBezTo>
                    <a:pt x="439231" y="2158979"/>
                    <a:pt x="436920" y="2184415"/>
                    <a:pt x="478540" y="2212163"/>
                  </a:cubicBezTo>
                  <a:cubicBezTo>
                    <a:pt x="661209" y="1726584"/>
                    <a:pt x="903999" y="1266440"/>
                    <a:pt x="809195" y="727681"/>
                  </a:cubicBezTo>
                  <a:cubicBezTo>
                    <a:pt x="799946" y="679122"/>
                    <a:pt x="799946" y="628252"/>
                    <a:pt x="804570" y="577382"/>
                  </a:cubicBezTo>
                  <a:cubicBezTo>
                    <a:pt x="809195" y="503389"/>
                    <a:pt x="790697" y="403963"/>
                    <a:pt x="927122" y="461768"/>
                  </a:cubicBezTo>
                  <a:cubicBezTo>
                    <a:pt x="973367" y="480267"/>
                    <a:pt x="989552" y="427085"/>
                    <a:pt x="1010364" y="397025"/>
                  </a:cubicBezTo>
                  <a:cubicBezTo>
                    <a:pt x="1095917" y="276786"/>
                    <a:pt x="1181472" y="158861"/>
                    <a:pt x="1292461" y="64057"/>
                  </a:cubicBezTo>
                  <a:cubicBezTo>
                    <a:pt x="1338707" y="24749"/>
                    <a:pt x="1387263" y="-23810"/>
                    <a:pt x="1456632" y="13187"/>
                  </a:cubicBezTo>
                  <a:close/>
                </a:path>
              </a:pathLst>
            </a:custGeom>
            <a:solidFill>
              <a:srgbClr val="57B877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092" name="Group 2091">
            <a:extLst>
              <a:ext uri="{FF2B5EF4-FFF2-40B4-BE49-F238E27FC236}">
                <a16:creationId xmlns:a16="http://schemas.microsoft.com/office/drawing/2014/main" id="{03F13788-2317-44C8-AF3E-2E437ED77871}"/>
              </a:ext>
            </a:extLst>
          </p:cNvPr>
          <p:cNvGrpSpPr/>
          <p:nvPr/>
        </p:nvGrpSpPr>
        <p:grpSpPr>
          <a:xfrm>
            <a:off x="4874515" y="3351187"/>
            <a:ext cx="606969" cy="1242613"/>
            <a:chOff x="7528445" y="2305877"/>
            <a:chExt cx="561155" cy="1148822"/>
          </a:xfrm>
        </p:grpSpPr>
        <p:sp>
          <p:nvSpPr>
            <p:cNvPr id="2093" name="Freeform: Shape 2092">
              <a:extLst>
                <a:ext uri="{FF2B5EF4-FFF2-40B4-BE49-F238E27FC236}">
                  <a16:creationId xmlns:a16="http://schemas.microsoft.com/office/drawing/2014/main" id="{13CD6DFD-CC97-4450-B1FE-A2D6F4070D64}"/>
                </a:ext>
              </a:extLst>
            </p:cNvPr>
            <p:cNvSpPr/>
            <p:nvPr/>
          </p:nvSpPr>
          <p:spPr>
            <a:xfrm>
              <a:off x="7534623" y="2338366"/>
              <a:ext cx="554977" cy="1116333"/>
            </a:xfrm>
            <a:custGeom>
              <a:avLst/>
              <a:gdLst>
                <a:gd name="connsiteX0" fmla="*/ 241208 w 288620"/>
                <a:gd name="connsiteY0" fmla="*/ 327965 h 580557"/>
                <a:gd name="connsiteX1" fmla="*/ 214668 w 288620"/>
                <a:gd name="connsiteY1" fmla="*/ 286496 h 580557"/>
                <a:gd name="connsiteX2" fmla="*/ 190119 w 288620"/>
                <a:gd name="connsiteY2" fmla="*/ 214175 h 580557"/>
                <a:gd name="connsiteX3" fmla="*/ 160925 w 288620"/>
                <a:gd name="connsiteY3" fmla="*/ 131239 h 580557"/>
                <a:gd name="connsiteX4" fmla="*/ 128414 w 288620"/>
                <a:gd name="connsiteY4" fmla="*/ 83467 h 580557"/>
                <a:gd name="connsiteX5" fmla="*/ 85287 w 288620"/>
                <a:gd name="connsiteY5" fmla="*/ 69202 h 580557"/>
                <a:gd name="connsiteX6" fmla="*/ 79316 w 288620"/>
                <a:gd name="connsiteY6" fmla="*/ 62899 h 580557"/>
                <a:gd name="connsiteX7" fmla="*/ 78984 w 288620"/>
                <a:gd name="connsiteY7" fmla="*/ 40008 h 580557"/>
                <a:gd name="connsiteX8" fmla="*/ 72349 w 288620"/>
                <a:gd name="connsiteY8" fmla="*/ 3848 h 580557"/>
                <a:gd name="connsiteX9" fmla="*/ 68036 w 288620"/>
                <a:gd name="connsiteY9" fmla="*/ 199 h 580557"/>
                <a:gd name="connsiteX10" fmla="*/ 58747 w 288620"/>
                <a:gd name="connsiteY10" fmla="*/ 15459 h 580557"/>
                <a:gd name="connsiteX11" fmla="*/ 61069 w 288620"/>
                <a:gd name="connsiteY11" fmla="*/ 26407 h 580557"/>
                <a:gd name="connsiteX12" fmla="*/ 63060 w 288620"/>
                <a:gd name="connsiteY12" fmla="*/ 63562 h 580557"/>
                <a:gd name="connsiteX13" fmla="*/ 56425 w 288620"/>
                <a:gd name="connsiteY13" fmla="*/ 73515 h 580557"/>
                <a:gd name="connsiteX14" fmla="*/ 40833 w 288620"/>
                <a:gd name="connsiteY14" fmla="*/ 81145 h 580557"/>
                <a:gd name="connsiteX15" fmla="*/ 3345 w 288620"/>
                <a:gd name="connsiteY15" fmla="*/ 159105 h 580557"/>
                <a:gd name="connsiteX16" fmla="*/ 3345 w 288620"/>
                <a:gd name="connsiteY16" fmla="*/ 159105 h 580557"/>
                <a:gd name="connsiteX17" fmla="*/ 3345 w 288620"/>
                <a:gd name="connsiteY17" fmla="*/ 159105 h 580557"/>
                <a:gd name="connsiteX18" fmla="*/ 28 w 288620"/>
                <a:gd name="connsiteY18" fmla="*/ 203560 h 580557"/>
                <a:gd name="connsiteX19" fmla="*/ 5999 w 288620"/>
                <a:gd name="connsiteY19" fmla="*/ 298771 h 580557"/>
                <a:gd name="connsiteX20" fmla="*/ 16947 w 288620"/>
                <a:gd name="connsiteY20" fmla="*/ 392655 h 580557"/>
                <a:gd name="connsiteX21" fmla="*/ 55762 w 288620"/>
                <a:gd name="connsiteY21" fmla="*/ 509430 h 580557"/>
                <a:gd name="connsiteX22" fmla="*/ 123106 w 288620"/>
                <a:gd name="connsiteY22" fmla="*/ 573458 h 580557"/>
                <a:gd name="connsiteX23" fmla="*/ 222962 w 288620"/>
                <a:gd name="connsiteY23" fmla="*/ 565496 h 580557"/>
                <a:gd name="connsiteX24" fmla="*/ 288980 w 288620"/>
                <a:gd name="connsiteY24" fmla="*/ 462322 h 580557"/>
                <a:gd name="connsiteX25" fmla="*/ 241208 w 288620"/>
                <a:gd name="connsiteY25" fmla="*/ 327965 h 580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88620" h="580557">
                  <a:moveTo>
                    <a:pt x="241208" y="327965"/>
                  </a:moveTo>
                  <a:cubicBezTo>
                    <a:pt x="231588" y="314695"/>
                    <a:pt x="221635" y="301425"/>
                    <a:pt x="214668" y="286496"/>
                  </a:cubicBezTo>
                  <a:cubicBezTo>
                    <a:pt x="204053" y="263274"/>
                    <a:pt x="197418" y="238393"/>
                    <a:pt x="190119" y="214175"/>
                  </a:cubicBezTo>
                  <a:cubicBezTo>
                    <a:pt x="181494" y="186309"/>
                    <a:pt x="174195" y="157778"/>
                    <a:pt x="160925" y="131239"/>
                  </a:cubicBezTo>
                  <a:cubicBezTo>
                    <a:pt x="155286" y="111666"/>
                    <a:pt x="145002" y="95078"/>
                    <a:pt x="128414" y="83467"/>
                  </a:cubicBezTo>
                  <a:cubicBezTo>
                    <a:pt x="115476" y="74510"/>
                    <a:pt x="100879" y="70197"/>
                    <a:pt x="85287" y="69202"/>
                  </a:cubicBezTo>
                  <a:cubicBezTo>
                    <a:pt x="80311" y="68870"/>
                    <a:pt x="79316" y="67211"/>
                    <a:pt x="79316" y="62899"/>
                  </a:cubicBezTo>
                  <a:cubicBezTo>
                    <a:pt x="79647" y="55269"/>
                    <a:pt x="79647" y="47638"/>
                    <a:pt x="78984" y="40008"/>
                  </a:cubicBezTo>
                  <a:cubicBezTo>
                    <a:pt x="77989" y="27734"/>
                    <a:pt x="76662" y="15459"/>
                    <a:pt x="72349" y="3848"/>
                  </a:cubicBezTo>
                  <a:cubicBezTo>
                    <a:pt x="71685" y="2189"/>
                    <a:pt x="72017" y="-797"/>
                    <a:pt x="68036" y="199"/>
                  </a:cubicBezTo>
                  <a:cubicBezTo>
                    <a:pt x="58416" y="2521"/>
                    <a:pt x="56093" y="6170"/>
                    <a:pt x="58747" y="15459"/>
                  </a:cubicBezTo>
                  <a:cubicBezTo>
                    <a:pt x="59742" y="18776"/>
                    <a:pt x="60406" y="22757"/>
                    <a:pt x="61069" y="26407"/>
                  </a:cubicBezTo>
                  <a:cubicBezTo>
                    <a:pt x="63392" y="38681"/>
                    <a:pt x="61733" y="51288"/>
                    <a:pt x="63060" y="63562"/>
                  </a:cubicBezTo>
                  <a:cubicBezTo>
                    <a:pt x="63723" y="70197"/>
                    <a:pt x="62065" y="72188"/>
                    <a:pt x="56425" y="73515"/>
                  </a:cubicBezTo>
                  <a:cubicBezTo>
                    <a:pt x="50785" y="75173"/>
                    <a:pt x="45477" y="77496"/>
                    <a:pt x="40833" y="81145"/>
                  </a:cubicBezTo>
                  <a:cubicBezTo>
                    <a:pt x="15288" y="100718"/>
                    <a:pt x="5999" y="128253"/>
                    <a:pt x="3345" y="159105"/>
                  </a:cubicBezTo>
                  <a:cubicBezTo>
                    <a:pt x="3345" y="159105"/>
                    <a:pt x="3345" y="159105"/>
                    <a:pt x="3345" y="159105"/>
                  </a:cubicBezTo>
                  <a:cubicBezTo>
                    <a:pt x="3345" y="159105"/>
                    <a:pt x="3345" y="159105"/>
                    <a:pt x="3345" y="159105"/>
                  </a:cubicBezTo>
                  <a:cubicBezTo>
                    <a:pt x="1355" y="173702"/>
                    <a:pt x="28" y="188631"/>
                    <a:pt x="28" y="203560"/>
                  </a:cubicBezTo>
                  <a:cubicBezTo>
                    <a:pt x="-304" y="235407"/>
                    <a:pt x="2350" y="267255"/>
                    <a:pt x="5999" y="298771"/>
                  </a:cubicBezTo>
                  <a:cubicBezTo>
                    <a:pt x="9649" y="329955"/>
                    <a:pt x="10976" y="361803"/>
                    <a:pt x="16947" y="392655"/>
                  </a:cubicBezTo>
                  <a:cubicBezTo>
                    <a:pt x="24909" y="433129"/>
                    <a:pt x="35525" y="472938"/>
                    <a:pt x="55762" y="509430"/>
                  </a:cubicBezTo>
                  <a:cubicBezTo>
                    <a:pt x="71354" y="537629"/>
                    <a:pt x="91922" y="561515"/>
                    <a:pt x="123106" y="573458"/>
                  </a:cubicBezTo>
                  <a:cubicBezTo>
                    <a:pt x="157608" y="586728"/>
                    <a:pt x="190783" y="580093"/>
                    <a:pt x="222962" y="565496"/>
                  </a:cubicBezTo>
                  <a:cubicBezTo>
                    <a:pt x="267416" y="545591"/>
                    <a:pt x="289312" y="510426"/>
                    <a:pt x="288980" y="462322"/>
                  </a:cubicBezTo>
                  <a:cubicBezTo>
                    <a:pt x="288648" y="412229"/>
                    <a:pt x="270070" y="368106"/>
                    <a:pt x="241208" y="327965"/>
                  </a:cubicBezTo>
                  <a:close/>
                </a:path>
              </a:pathLst>
            </a:custGeom>
            <a:solidFill>
              <a:srgbClr val="662D91"/>
            </a:solidFill>
            <a:ln w="3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4" name="Freeform: Shape 2093">
              <a:extLst>
                <a:ext uri="{FF2B5EF4-FFF2-40B4-BE49-F238E27FC236}">
                  <a16:creationId xmlns:a16="http://schemas.microsoft.com/office/drawing/2014/main" id="{4DA5D869-90BF-476D-A245-D41E6404D1E4}"/>
                </a:ext>
              </a:extLst>
            </p:cNvPr>
            <p:cNvSpPr/>
            <p:nvPr/>
          </p:nvSpPr>
          <p:spPr>
            <a:xfrm>
              <a:off x="7528445" y="2305877"/>
              <a:ext cx="322366" cy="322366"/>
            </a:xfrm>
            <a:custGeom>
              <a:avLst/>
              <a:gdLst>
                <a:gd name="connsiteX0" fmla="*/ 157912 w 155921"/>
                <a:gd name="connsiteY0" fmla="*/ 131239 h 155921"/>
                <a:gd name="connsiteX1" fmla="*/ 109145 w 155921"/>
                <a:gd name="connsiteY1" fmla="*/ 120291 h 155921"/>
                <a:gd name="connsiteX2" fmla="*/ 98197 w 155921"/>
                <a:gd name="connsiteY2" fmla="*/ 123940 h 155921"/>
                <a:gd name="connsiteX3" fmla="*/ 75638 w 155921"/>
                <a:gd name="connsiteY3" fmla="*/ 148490 h 155921"/>
                <a:gd name="connsiteX4" fmla="*/ 67013 w 155921"/>
                <a:gd name="connsiteY4" fmla="*/ 150148 h 155921"/>
                <a:gd name="connsiteX5" fmla="*/ 36824 w 155921"/>
                <a:gd name="connsiteY5" fmla="*/ 136215 h 155921"/>
                <a:gd name="connsiteX6" fmla="*/ 27867 w 155921"/>
                <a:gd name="connsiteY6" fmla="*/ 137210 h 155921"/>
                <a:gd name="connsiteX7" fmla="*/ 0 w 155921"/>
                <a:gd name="connsiteY7" fmla="*/ 159105 h 155921"/>
                <a:gd name="connsiteX8" fmla="*/ 37487 w 155921"/>
                <a:gd name="connsiteY8" fmla="*/ 81145 h 155921"/>
                <a:gd name="connsiteX9" fmla="*/ 53080 w 155921"/>
                <a:gd name="connsiteY9" fmla="*/ 73515 h 155921"/>
                <a:gd name="connsiteX10" fmla="*/ 59715 w 155921"/>
                <a:gd name="connsiteY10" fmla="*/ 63562 h 155921"/>
                <a:gd name="connsiteX11" fmla="*/ 57724 w 155921"/>
                <a:gd name="connsiteY11" fmla="*/ 26407 h 155921"/>
                <a:gd name="connsiteX12" fmla="*/ 55734 w 155921"/>
                <a:gd name="connsiteY12" fmla="*/ 15459 h 155921"/>
                <a:gd name="connsiteX13" fmla="*/ 65022 w 155921"/>
                <a:gd name="connsiteY13" fmla="*/ 199 h 155921"/>
                <a:gd name="connsiteX14" fmla="*/ 69335 w 155921"/>
                <a:gd name="connsiteY14" fmla="*/ 3848 h 155921"/>
                <a:gd name="connsiteX15" fmla="*/ 75970 w 155921"/>
                <a:gd name="connsiteY15" fmla="*/ 40008 h 155921"/>
                <a:gd name="connsiteX16" fmla="*/ 76302 w 155921"/>
                <a:gd name="connsiteY16" fmla="*/ 62899 h 155921"/>
                <a:gd name="connsiteX17" fmla="*/ 82273 w 155921"/>
                <a:gd name="connsiteY17" fmla="*/ 69202 h 155921"/>
                <a:gd name="connsiteX18" fmla="*/ 125400 w 155921"/>
                <a:gd name="connsiteY18" fmla="*/ 83467 h 155921"/>
                <a:gd name="connsiteX19" fmla="*/ 157912 w 155921"/>
                <a:gd name="connsiteY19" fmla="*/ 131239 h 15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5921" h="155921">
                  <a:moveTo>
                    <a:pt x="157912" y="131239"/>
                  </a:moveTo>
                  <a:cubicBezTo>
                    <a:pt x="141656" y="127589"/>
                    <a:pt x="125400" y="124272"/>
                    <a:pt x="109145" y="120291"/>
                  </a:cubicBezTo>
                  <a:cubicBezTo>
                    <a:pt x="103837" y="118964"/>
                    <a:pt x="101183" y="120623"/>
                    <a:pt x="98197" y="123940"/>
                  </a:cubicBezTo>
                  <a:cubicBezTo>
                    <a:pt x="90899" y="132234"/>
                    <a:pt x="82937" y="140196"/>
                    <a:pt x="75638" y="148490"/>
                  </a:cubicBezTo>
                  <a:cubicBezTo>
                    <a:pt x="72984" y="151475"/>
                    <a:pt x="70662" y="151807"/>
                    <a:pt x="67013" y="150148"/>
                  </a:cubicBezTo>
                  <a:cubicBezTo>
                    <a:pt x="57061" y="145504"/>
                    <a:pt x="46776" y="141191"/>
                    <a:pt x="36824" y="136215"/>
                  </a:cubicBezTo>
                  <a:cubicBezTo>
                    <a:pt x="33506" y="134556"/>
                    <a:pt x="31184" y="134556"/>
                    <a:pt x="27867" y="137210"/>
                  </a:cubicBezTo>
                  <a:cubicBezTo>
                    <a:pt x="18910" y="144509"/>
                    <a:pt x="9289" y="151807"/>
                    <a:pt x="0" y="159105"/>
                  </a:cubicBezTo>
                  <a:cubicBezTo>
                    <a:pt x="2654" y="128253"/>
                    <a:pt x="11943" y="100718"/>
                    <a:pt x="37487" y="81145"/>
                  </a:cubicBezTo>
                  <a:cubicBezTo>
                    <a:pt x="42132" y="77496"/>
                    <a:pt x="47440" y="75173"/>
                    <a:pt x="53080" y="73515"/>
                  </a:cubicBezTo>
                  <a:cubicBezTo>
                    <a:pt x="58388" y="71856"/>
                    <a:pt x="60378" y="69865"/>
                    <a:pt x="59715" y="63562"/>
                  </a:cubicBezTo>
                  <a:cubicBezTo>
                    <a:pt x="58056" y="51288"/>
                    <a:pt x="60046" y="38681"/>
                    <a:pt x="57724" y="26407"/>
                  </a:cubicBezTo>
                  <a:cubicBezTo>
                    <a:pt x="57061" y="22757"/>
                    <a:pt x="56729" y="18776"/>
                    <a:pt x="55734" y="15459"/>
                  </a:cubicBezTo>
                  <a:cubicBezTo>
                    <a:pt x="53411" y="6170"/>
                    <a:pt x="55734" y="2521"/>
                    <a:pt x="65022" y="199"/>
                  </a:cubicBezTo>
                  <a:cubicBezTo>
                    <a:pt x="69003" y="-797"/>
                    <a:pt x="68672" y="2189"/>
                    <a:pt x="69335" y="3848"/>
                  </a:cubicBezTo>
                  <a:cubicBezTo>
                    <a:pt x="73648" y="15459"/>
                    <a:pt x="74975" y="27734"/>
                    <a:pt x="75970" y="40008"/>
                  </a:cubicBezTo>
                  <a:cubicBezTo>
                    <a:pt x="76634" y="47638"/>
                    <a:pt x="76302" y="55269"/>
                    <a:pt x="76302" y="62899"/>
                  </a:cubicBezTo>
                  <a:cubicBezTo>
                    <a:pt x="76302" y="67211"/>
                    <a:pt x="77297" y="68870"/>
                    <a:pt x="82273" y="69202"/>
                  </a:cubicBezTo>
                  <a:cubicBezTo>
                    <a:pt x="97865" y="69865"/>
                    <a:pt x="112794" y="74178"/>
                    <a:pt x="125400" y="83467"/>
                  </a:cubicBezTo>
                  <a:cubicBezTo>
                    <a:pt x="141988" y="95078"/>
                    <a:pt x="151940" y="111666"/>
                    <a:pt x="157912" y="131239"/>
                  </a:cubicBezTo>
                  <a:close/>
                </a:path>
              </a:pathLst>
            </a:custGeom>
            <a:solidFill>
              <a:srgbClr val="57B877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2095" name="Group 2094">
            <a:extLst>
              <a:ext uri="{FF2B5EF4-FFF2-40B4-BE49-F238E27FC236}">
                <a16:creationId xmlns:a16="http://schemas.microsoft.com/office/drawing/2014/main" id="{4C7B6598-6CDD-454B-AAEA-AB0BFBCFF902}"/>
              </a:ext>
            </a:extLst>
          </p:cNvPr>
          <p:cNvGrpSpPr/>
          <p:nvPr/>
        </p:nvGrpSpPr>
        <p:grpSpPr>
          <a:xfrm rot="589284">
            <a:off x="6165774" y="3505841"/>
            <a:ext cx="648667" cy="1145532"/>
            <a:chOff x="1624045" y="1828164"/>
            <a:chExt cx="1040665" cy="1837790"/>
          </a:xfrm>
        </p:grpSpPr>
        <p:sp>
          <p:nvSpPr>
            <p:cNvPr id="2096" name="Freeform: Shape 2095">
              <a:extLst>
                <a:ext uri="{FF2B5EF4-FFF2-40B4-BE49-F238E27FC236}">
                  <a16:creationId xmlns:a16="http://schemas.microsoft.com/office/drawing/2014/main" id="{1EF885B8-6DAB-4D57-8ABE-4A2689331538}"/>
                </a:ext>
              </a:extLst>
            </p:cNvPr>
            <p:cNvSpPr/>
            <p:nvPr/>
          </p:nvSpPr>
          <p:spPr>
            <a:xfrm>
              <a:off x="1993856" y="2624160"/>
              <a:ext cx="242621" cy="316811"/>
            </a:xfrm>
            <a:custGeom>
              <a:avLst/>
              <a:gdLst>
                <a:gd name="connsiteX0" fmla="*/ 189033 w 242621"/>
                <a:gd name="connsiteY0" fmla="*/ 2023 h 316811"/>
                <a:gd name="connsiteX1" fmla="*/ 192642 w 242621"/>
                <a:gd name="connsiteY1" fmla="*/ 4028 h 316811"/>
                <a:gd name="connsiteX2" fmla="*/ 203470 w 242621"/>
                <a:gd name="connsiteY2" fmla="*/ 57565 h 316811"/>
                <a:gd name="connsiteX3" fmla="*/ 209285 w 242621"/>
                <a:gd name="connsiteY3" fmla="*/ 125138 h 316811"/>
                <a:gd name="connsiteX4" fmla="*/ 210889 w 242621"/>
                <a:gd name="connsiteY4" fmla="*/ 130552 h 316811"/>
                <a:gd name="connsiteX5" fmla="*/ 199460 w 242621"/>
                <a:gd name="connsiteY5" fmla="*/ 183287 h 316811"/>
                <a:gd name="connsiteX6" fmla="*/ 205275 w 242621"/>
                <a:gd name="connsiteY6" fmla="*/ 189703 h 316811"/>
                <a:gd name="connsiteX7" fmla="*/ 216704 w 242621"/>
                <a:gd name="connsiteY7" fmla="*/ 194516 h 316811"/>
                <a:gd name="connsiteX8" fmla="*/ 230940 w 242621"/>
                <a:gd name="connsiteY8" fmla="*/ 219780 h 316811"/>
                <a:gd name="connsiteX9" fmla="*/ 243172 w 242621"/>
                <a:gd name="connsiteY9" fmla="*/ 260886 h 316811"/>
                <a:gd name="connsiteX10" fmla="*/ 243573 w 242621"/>
                <a:gd name="connsiteY10" fmla="*/ 265097 h 316811"/>
                <a:gd name="connsiteX11" fmla="*/ 235953 w 242621"/>
                <a:gd name="connsiteY11" fmla="*/ 256675 h 316811"/>
                <a:gd name="connsiteX12" fmla="*/ 212694 w 242621"/>
                <a:gd name="connsiteY12" fmla="*/ 199328 h 316811"/>
                <a:gd name="connsiteX13" fmla="*/ 202066 w 242621"/>
                <a:gd name="connsiteY13" fmla="*/ 195117 h 316811"/>
                <a:gd name="connsiteX14" fmla="*/ 197254 w 242621"/>
                <a:gd name="connsiteY14" fmla="*/ 207349 h 316811"/>
                <a:gd name="connsiteX15" fmla="*/ 128678 w 242621"/>
                <a:gd name="connsiteY15" fmla="*/ 250258 h 316811"/>
                <a:gd name="connsiteX16" fmla="*/ 97799 w 242621"/>
                <a:gd name="connsiteY16" fmla="*/ 244644 h 316811"/>
                <a:gd name="connsiteX17" fmla="*/ 69126 w 242621"/>
                <a:gd name="connsiteY17" fmla="*/ 222187 h 316811"/>
                <a:gd name="connsiteX18" fmla="*/ 60103 w 242621"/>
                <a:gd name="connsiteY18" fmla="*/ 208953 h 316811"/>
                <a:gd name="connsiteX19" fmla="*/ 52283 w 242621"/>
                <a:gd name="connsiteY19" fmla="*/ 210958 h 316811"/>
                <a:gd name="connsiteX20" fmla="*/ 48072 w 242621"/>
                <a:gd name="connsiteY20" fmla="*/ 212361 h 316811"/>
                <a:gd name="connsiteX21" fmla="*/ 43661 w 242621"/>
                <a:gd name="connsiteY21" fmla="*/ 217775 h 316811"/>
                <a:gd name="connsiteX22" fmla="*/ 34437 w 242621"/>
                <a:gd name="connsiteY22" fmla="*/ 246248 h 316811"/>
                <a:gd name="connsiteX23" fmla="*/ 20000 w 242621"/>
                <a:gd name="connsiteY23" fmla="*/ 286752 h 316811"/>
                <a:gd name="connsiteX24" fmla="*/ 17794 w 242621"/>
                <a:gd name="connsiteY24" fmla="*/ 297379 h 316811"/>
                <a:gd name="connsiteX25" fmla="*/ 12381 w 242621"/>
                <a:gd name="connsiteY25" fmla="*/ 308407 h 316811"/>
                <a:gd name="connsiteX26" fmla="*/ 350 w 242621"/>
                <a:gd name="connsiteY26" fmla="*/ 318233 h 316811"/>
                <a:gd name="connsiteX27" fmla="*/ 751 w 242621"/>
                <a:gd name="connsiteY27" fmla="*/ 315225 h 316811"/>
                <a:gd name="connsiteX28" fmla="*/ 32031 w 242621"/>
                <a:gd name="connsiteY28" fmla="*/ 234217 h 316811"/>
                <a:gd name="connsiteX29" fmla="*/ 39049 w 242621"/>
                <a:gd name="connsiteY29" fmla="*/ 213364 h 316811"/>
                <a:gd name="connsiteX30" fmla="*/ 52082 w 242621"/>
                <a:gd name="connsiteY30" fmla="*/ 199729 h 316811"/>
                <a:gd name="connsiteX31" fmla="*/ 56293 w 242621"/>
                <a:gd name="connsiteY31" fmla="*/ 184490 h 316811"/>
                <a:gd name="connsiteX32" fmla="*/ 120457 w 242621"/>
                <a:gd name="connsiteY32" fmla="*/ 149601 h 316811"/>
                <a:gd name="connsiteX33" fmla="*/ 128077 w 242621"/>
                <a:gd name="connsiteY33" fmla="*/ 140778 h 316811"/>
                <a:gd name="connsiteX34" fmla="*/ 134092 w 242621"/>
                <a:gd name="connsiteY34" fmla="*/ 127344 h 316811"/>
                <a:gd name="connsiteX35" fmla="*/ 144519 w 242621"/>
                <a:gd name="connsiteY35" fmla="*/ 111102 h 316811"/>
                <a:gd name="connsiteX36" fmla="*/ 153542 w 242621"/>
                <a:gd name="connsiteY36" fmla="*/ 93858 h 316811"/>
                <a:gd name="connsiteX37" fmla="*/ 173593 w 242621"/>
                <a:gd name="connsiteY37" fmla="*/ 40321 h 316811"/>
                <a:gd name="connsiteX38" fmla="*/ 182616 w 242621"/>
                <a:gd name="connsiteY38" fmla="*/ 10645 h 316811"/>
                <a:gd name="connsiteX39" fmla="*/ 189033 w 242621"/>
                <a:gd name="connsiteY39" fmla="*/ 2023 h 316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42621" h="316811">
                  <a:moveTo>
                    <a:pt x="189033" y="2023"/>
                  </a:moveTo>
                  <a:cubicBezTo>
                    <a:pt x="193244" y="-3191"/>
                    <a:pt x="192442" y="3226"/>
                    <a:pt x="192642" y="4028"/>
                  </a:cubicBezTo>
                  <a:cubicBezTo>
                    <a:pt x="197254" y="21673"/>
                    <a:pt x="200863" y="39519"/>
                    <a:pt x="203470" y="57565"/>
                  </a:cubicBezTo>
                  <a:cubicBezTo>
                    <a:pt x="206678" y="80022"/>
                    <a:pt x="208483" y="102480"/>
                    <a:pt x="209285" y="125138"/>
                  </a:cubicBezTo>
                  <a:cubicBezTo>
                    <a:pt x="209285" y="127143"/>
                    <a:pt x="209084" y="129148"/>
                    <a:pt x="210889" y="130552"/>
                  </a:cubicBezTo>
                  <a:cubicBezTo>
                    <a:pt x="207079" y="148197"/>
                    <a:pt x="203470" y="165842"/>
                    <a:pt x="199460" y="183287"/>
                  </a:cubicBezTo>
                  <a:cubicBezTo>
                    <a:pt x="198257" y="188701"/>
                    <a:pt x="198858" y="191508"/>
                    <a:pt x="205275" y="189703"/>
                  </a:cubicBezTo>
                  <a:cubicBezTo>
                    <a:pt x="210087" y="188300"/>
                    <a:pt x="213696" y="190907"/>
                    <a:pt x="216704" y="194516"/>
                  </a:cubicBezTo>
                  <a:cubicBezTo>
                    <a:pt x="223120" y="202135"/>
                    <a:pt x="227732" y="210757"/>
                    <a:pt x="230940" y="219780"/>
                  </a:cubicBezTo>
                  <a:cubicBezTo>
                    <a:pt x="235753" y="233215"/>
                    <a:pt x="240164" y="246850"/>
                    <a:pt x="243172" y="260886"/>
                  </a:cubicBezTo>
                  <a:cubicBezTo>
                    <a:pt x="244174" y="262289"/>
                    <a:pt x="244174" y="263693"/>
                    <a:pt x="243573" y="265097"/>
                  </a:cubicBezTo>
                  <a:cubicBezTo>
                    <a:pt x="237357" y="265498"/>
                    <a:pt x="236755" y="260284"/>
                    <a:pt x="235953" y="256675"/>
                  </a:cubicBezTo>
                  <a:cubicBezTo>
                    <a:pt x="231341" y="236223"/>
                    <a:pt x="222519" y="217575"/>
                    <a:pt x="212694" y="199328"/>
                  </a:cubicBezTo>
                  <a:cubicBezTo>
                    <a:pt x="210488" y="195117"/>
                    <a:pt x="207079" y="192711"/>
                    <a:pt x="202066" y="195117"/>
                  </a:cubicBezTo>
                  <a:cubicBezTo>
                    <a:pt x="200462" y="199128"/>
                    <a:pt x="198257" y="203138"/>
                    <a:pt x="197254" y="207349"/>
                  </a:cubicBezTo>
                  <a:cubicBezTo>
                    <a:pt x="191439" y="233816"/>
                    <a:pt x="157552" y="254670"/>
                    <a:pt x="128678" y="250258"/>
                  </a:cubicBezTo>
                  <a:cubicBezTo>
                    <a:pt x="118252" y="248654"/>
                    <a:pt x="107825" y="247652"/>
                    <a:pt x="97799" y="244644"/>
                  </a:cubicBezTo>
                  <a:cubicBezTo>
                    <a:pt x="85367" y="240834"/>
                    <a:pt x="75542" y="233816"/>
                    <a:pt x="69126" y="222187"/>
                  </a:cubicBezTo>
                  <a:cubicBezTo>
                    <a:pt x="66519" y="217575"/>
                    <a:pt x="63913" y="212762"/>
                    <a:pt x="60103" y="208953"/>
                  </a:cubicBezTo>
                  <a:cubicBezTo>
                    <a:pt x="56293" y="205143"/>
                    <a:pt x="53486" y="204742"/>
                    <a:pt x="52283" y="210958"/>
                  </a:cubicBezTo>
                  <a:cubicBezTo>
                    <a:pt x="51080" y="212161"/>
                    <a:pt x="49676" y="212161"/>
                    <a:pt x="48072" y="212361"/>
                  </a:cubicBezTo>
                  <a:cubicBezTo>
                    <a:pt x="45064" y="212963"/>
                    <a:pt x="44663" y="215570"/>
                    <a:pt x="43661" y="217775"/>
                  </a:cubicBezTo>
                  <a:cubicBezTo>
                    <a:pt x="39650" y="226999"/>
                    <a:pt x="37244" y="236624"/>
                    <a:pt x="34437" y="246248"/>
                  </a:cubicBezTo>
                  <a:cubicBezTo>
                    <a:pt x="30627" y="260084"/>
                    <a:pt x="25614" y="273518"/>
                    <a:pt x="20000" y="286752"/>
                  </a:cubicBezTo>
                  <a:cubicBezTo>
                    <a:pt x="18597" y="290161"/>
                    <a:pt x="17594" y="293569"/>
                    <a:pt x="17794" y="297379"/>
                  </a:cubicBezTo>
                  <a:cubicBezTo>
                    <a:pt x="16190" y="301189"/>
                    <a:pt x="14185" y="304798"/>
                    <a:pt x="12381" y="308407"/>
                  </a:cubicBezTo>
                  <a:cubicBezTo>
                    <a:pt x="7769" y="310814"/>
                    <a:pt x="6766" y="317832"/>
                    <a:pt x="350" y="318233"/>
                  </a:cubicBezTo>
                  <a:cubicBezTo>
                    <a:pt x="-252" y="317230"/>
                    <a:pt x="-51" y="316227"/>
                    <a:pt x="751" y="315225"/>
                  </a:cubicBezTo>
                  <a:cubicBezTo>
                    <a:pt x="15388" y="289760"/>
                    <a:pt x="24612" y="262490"/>
                    <a:pt x="32031" y="234217"/>
                  </a:cubicBezTo>
                  <a:cubicBezTo>
                    <a:pt x="33836" y="227199"/>
                    <a:pt x="36643" y="220382"/>
                    <a:pt x="39049" y="213364"/>
                  </a:cubicBezTo>
                  <a:cubicBezTo>
                    <a:pt x="41455" y="206948"/>
                    <a:pt x="43460" y="201333"/>
                    <a:pt x="52082" y="199729"/>
                  </a:cubicBezTo>
                  <a:cubicBezTo>
                    <a:pt x="60303" y="198125"/>
                    <a:pt x="57897" y="190505"/>
                    <a:pt x="56293" y="184490"/>
                  </a:cubicBezTo>
                  <a:cubicBezTo>
                    <a:pt x="81959" y="180680"/>
                    <a:pt x="102612" y="167647"/>
                    <a:pt x="120457" y="149601"/>
                  </a:cubicBezTo>
                  <a:cubicBezTo>
                    <a:pt x="123265" y="146794"/>
                    <a:pt x="125671" y="143786"/>
                    <a:pt x="128077" y="140778"/>
                  </a:cubicBezTo>
                  <a:cubicBezTo>
                    <a:pt x="128277" y="135565"/>
                    <a:pt x="131085" y="131354"/>
                    <a:pt x="134092" y="127344"/>
                  </a:cubicBezTo>
                  <a:cubicBezTo>
                    <a:pt x="138103" y="122130"/>
                    <a:pt x="140910" y="116516"/>
                    <a:pt x="144519" y="111102"/>
                  </a:cubicBezTo>
                  <a:cubicBezTo>
                    <a:pt x="149532" y="106490"/>
                    <a:pt x="150735" y="99673"/>
                    <a:pt x="153542" y="93858"/>
                  </a:cubicBezTo>
                  <a:cubicBezTo>
                    <a:pt x="161763" y="76614"/>
                    <a:pt x="169784" y="59169"/>
                    <a:pt x="173593" y="40321"/>
                  </a:cubicBezTo>
                  <a:cubicBezTo>
                    <a:pt x="180812" y="31699"/>
                    <a:pt x="178807" y="20269"/>
                    <a:pt x="182616" y="10645"/>
                  </a:cubicBezTo>
                  <a:cubicBezTo>
                    <a:pt x="184622" y="7437"/>
                    <a:pt x="184421" y="3226"/>
                    <a:pt x="189033" y="2023"/>
                  </a:cubicBezTo>
                  <a:close/>
                </a:path>
              </a:pathLst>
            </a:custGeom>
            <a:solidFill>
              <a:srgbClr val="DBDBDB"/>
            </a:solidFill>
            <a:ln w="19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7" name="Freeform: Shape 2096">
              <a:extLst>
                <a:ext uri="{FF2B5EF4-FFF2-40B4-BE49-F238E27FC236}">
                  <a16:creationId xmlns:a16="http://schemas.microsoft.com/office/drawing/2014/main" id="{09FE43FA-693F-477D-8BE0-0DC0139D2471}"/>
                </a:ext>
              </a:extLst>
            </p:cNvPr>
            <p:cNvSpPr/>
            <p:nvPr/>
          </p:nvSpPr>
          <p:spPr>
            <a:xfrm>
              <a:off x="1886240" y="1828164"/>
              <a:ext cx="537376" cy="982516"/>
            </a:xfrm>
            <a:custGeom>
              <a:avLst/>
              <a:gdLst>
                <a:gd name="connsiteX0" fmla="*/ 536062 w 537376"/>
                <a:gd name="connsiteY0" fmla="*/ 24639 h 982516"/>
                <a:gd name="connsiteX1" fmla="*/ 532252 w 537376"/>
                <a:gd name="connsiteY1" fmla="*/ 26844 h 982516"/>
                <a:gd name="connsiteX2" fmla="*/ 526637 w 537376"/>
                <a:gd name="connsiteY2" fmla="*/ 38674 h 982516"/>
                <a:gd name="connsiteX3" fmla="*/ 521825 w 537376"/>
                <a:gd name="connsiteY3" fmla="*/ 47698 h 982516"/>
                <a:gd name="connsiteX4" fmla="*/ 398910 w 537376"/>
                <a:gd name="connsiteY4" fmla="*/ 343856 h 982516"/>
                <a:gd name="connsiteX5" fmla="*/ 299255 w 537376"/>
                <a:gd name="connsiteY5" fmla="*/ 708189 h 982516"/>
                <a:gd name="connsiteX6" fmla="*/ 283014 w 537376"/>
                <a:gd name="connsiteY6" fmla="*/ 783983 h 982516"/>
                <a:gd name="connsiteX7" fmla="*/ 283014 w 537376"/>
                <a:gd name="connsiteY7" fmla="*/ 783983 h 982516"/>
                <a:gd name="connsiteX8" fmla="*/ 266170 w 537376"/>
                <a:gd name="connsiteY8" fmla="*/ 859376 h 982516"/>
                <a:gd name="connsiteX9" fmla="*/ 265769 w 537376"/>
                <a:gd name="connsiteY9" fmla="*/ 854364 h 982516"/>
                <a:gd name="connsiteX10" fmla="*/ 263764 w 537376"/>
                <a:gd name="connsiteY10" fmla="*/ 779772 h 982516"/>
                <a:gd name="connsiteX11" fmla="*/ 252937 w 537376"/>
                <a:gd name="connsiteY11" fmla="*/ 657259 h 982516"/>
                <a:gd name="connsiteX12" fmla="*/ 246119 w 537376"/>
                <a:gd name="connsiteY12" fmla="*/ 456745 h 982516"/>
                <a:gd name="connsiteX13" fmla="*/ 252335 w 537376"/>
                <a:gd name="connsiteY13" fmla="*/ 340648 h 982516"/>
                <a:gd name="connsiteX14" fmla="*/ 264967 w 537376"/>
                <a:gd name="connsiteY14" fmla="*/ 256833 h 982516"/>
                <a:gd name="connsiteX15" fmla="*/ 263564 w 537376"/>
                <a:gd name="connsiteY15" fmla="*/ 251419 h 982516"/>
                <a:gd name="connsiteX16" fmla="*/ 259353 w 537376"/>
                <a:gd name="connsiteY16" fmla="*/ 255430 h 982516"/>
                <a:gd name="connsiteX17" fmla="*/ 252736 w 537376"/>
                <a:gd name="connsiteY17" fmla="*/ 274679 h 982516"/>
                <a:gd name="connsiteX18" fmla="*/ 251132 w 537376"/>
                <a:gd name="connsiteY18" fmla="*/ 278689 h 982516"/>
                <a:gd name="connsiteX19" fmla="*/ 223461 w 537376"/>
                <a:gd name="connsiteY19" fmla="*/ 433686 h 982516"/>
                <a:gd name="connsiteX20" fmla="*/ 223662 w 537376"/>
                <a:gd name="connsiteY20" fmla="*/ 595501 h 982516"/>
                <a:gd name="connsiteX21" fmla="*/ 230880 w 537376"/>
                <a:gd name="connsiteY21" fmla="*/ 810652 h 982516"/>
                <a:gd name="connsiteX22" fmla="*/ 230680 w 537376"/>
                <a:gd name="connsiteY22" fmla="*/ 827896 h 982516"/>
                <a:gd name="connsiteX23" fmla="*/ 229878 w 537376"/>
                <a:gd name="connsiteY23" fmla="*/ 827294 h 982516"/>
                <a:gd name="connsiteX24" fmla="*/ 229477 w 537376"/>
                <a:gd name="connsiteY24" fmla="*/ 826693 h 982516"/>
                <a:gd name="connsiteX25" fmla="*/ 228875 w 537376"/>
                <a:gd name="connsiteY25" fmla="*/ 818672 h 982516"/>
                <a:gd name="connsiteX26" fmla="*/ 203009 w 537376"/>
                <a:gd name="connsiteY26" fmla="*/ 641418 h 982516"/>
                <a:gd name="connsiteX27" fmla="*/ 157292 w 537376"/>
                <a:gd name="connsiteY27" fmla="*/ 418046 h 982516"/>
                <a:gd name="connsiteX28" fmla="*/ 46207 w 537376"/>
                <a:gd name="connsiteY28" fmla="*/ 16417 h 982516"/>
                <a:gd name="connsiteX29" fmla="*/ 41796 w 537376"/>
                <a:gd name="connsiteY29" fmla="*/ 3184 h 982516"/>
                <a:gd name="connsiteX30" fmla="*/ 35981 w 537376"/>
                <a:gd name="connsiteY30" fmla="*/ 3585 h 982516"/>
                <a:gd name="connsiteX31" fmla="*/ 36583 w 537376"/>
                <a:gd name="connsiteY31" fmla="*/ 10803 h 982516"/>
                <a:gd name="connsiteX32" fmla="*/ 88917 w 537376"/>
                <a:gd name="connsiteY32" fmla="*/ 269466 h 982516"/>
                <a:gd name="connsiteX33" fmla="*/ 148469 w 537376"/>
                <a:gd name="connsiteY33" fmla="*/ 565424 h 982516"/>
                <a:gd name="connsiteX34" fmla="*/ 193384 w 537376"/>
                <a:gd name="connsiteY34" fmla="*/ 835114 h 982516"/>
                <a:gd name="connsiteX35" fmla="*/ 196993 w 537376"/>
                <a:gd name="connsiteY35" fmla="*/ 862785 h 982516"/>
                <a:gd name="connsiteX36" fmla="*/ 194387 w 537376"/>
                <a:gd name="connsiteY36" fmla="*/ 858173 h 982516"/>
                <a:gd name="connsiteX37" fmla="*/ 144058 w 537376"/>
                <a:gd name="connsiteY37" fmla="*/ 707187 h 982516"/>
                <a:gd name="connsiteX38" fmla="*/ 109168 w 537376"/>
                <a:gd name="connsiteY38" fmla="*/ 636405 h 982516"/>
                <a:gd name="connsiteX39" fmla="*/ 40192 w 537376"/>
                <a:gd name="connsiteY39" fmla="*/ 543768 h 982516"/>
                <a:gd name="connsiteX40" fmla="*/ 40192 w 537376"/>
                <a:gd name="connsiteY40" fmla="*/ 543768 h 982516"/>
                <a:gd name="connsiteX41" fmla="*/ 22346 w 537376"/>
                <a:gd name="connsiteY41" fmla="*/ 526524 h 982516"/>
                <a:gd name="connsiteX42" fmla="*/ 9112 w 537376"/>
                <a:gd name="connsiteY42" fmla="*/ 516298 h 982516"/>
                <a:gd name="connsiteX43" fmla="*/ 1292 w 537376"/>
                <a:gd name="connsiteY43" fmla="*/ 514493 h 982516"/>
                <a:gd name="connsiteX44" fmla="*/ 2495 w 537376"/>
                <a:gd name="connsiteY44" fmla="*/ 522313 h 982516"/>
                <a:gd name="connsiteX45" fmla="*/ 13323 w 537376"/>
                <a:gd name="connsiteY45" fmla="*/ 536951 h 982516"/>
                <a:gd name="connsiteX46" fmla="*/ 53626 w 537376"/>
                <a:gd name="connsiteY46" fmla="*/ 595300 h 982516"/>
                <a:gd name="connsiteX47" fmla="*/ 110572 w 537376"/>
                <a:gd name="connsiteY47" fmla="*/ 735860 h 982516"/>
                <a:gd name="connsiteX48" fmla="*/ 164711 w 537376"/>
                <a:gd name="connsiteY48" fmla="*/ 980487 h 982516"/>
                <a:gd name="connsiteX49" fmla="*/ 177744 w 537376"/>
                <a:gd name="connsiteY49" fmla="*/ 981690 h 982516"/>
                <a:gd name="connsiteX50" fmla="*/ 230279 w 537376"/>
                <a:gd name="connsiteY50" fmla="*/ 949607 h 982516"/>
                <a:gd name="connsiteX51" fmla="*/ 239101 w 537376"/>
                <a:gd name="connsiteY51" fmla="*/ 936574 h 982516"/>
                <a:gd name="connsiteX52" fmla="*/ 238901 w 537376"/>
                <a:gd name="connsiteY52" fmla="*/ 934368 h 982516"/>
                <a:gd name="connsiteX53" fmla="*/ 255944 w 537376"/>
                <a:gd name="connsiteY53" fmla="*/ 909104 h 982516"/>
                <a:gd name="connsiteX54" fmla="*/ 286222 w 537376"/>
                <a:gd name="connsiteY54" fmla="*/ 838523 h 982516"/>
                <a:gd name="connsiteX55" fmla="*/ 296448 w 537376"/>
                <a:gd name="connsiteY55" fmla="*/ 800225 h 982516"/>
                <a:gd name="connsiteX56" fmla="*/ 298654 w 537376"/>
                <a:gd name="connsiteY56" fmla="*/ 803634 h 982516"/>
                <a:gd name="connsiteX57" fmla="*/ 307877 w 537376"/>
                <a:gd name="connsiteY57" fmla="*/ 855968 h 982516"/>
                <a:gd name="connsiteX58" fmla="*/ 313692 w 537376"/>
                <a:gd name="connsiteY58" fmla="*/ 918327 h 982516"/>
                <a:gd name="connsiteX59" fmla="*/ 318505 w 537376"/>
                <a:gd name="connsiteY59" fmla="*/ 926348 h 982516"/>
                <a:gd name="connsiteX60" fmla="*/ 330134 w 537376"/>
                <a:gd name="connsiteY60" fmla="*/ 857973 h 982516"/>
                <a:gd name="connsiteX61" fmla="*/ 365425 w 537376"/>
                <a:gd name="connsiteY61" fmla="*/ 623773 h 982516"/>
                <a:gd name="connsiteX62" fmla="*/ 408736 w 537376"/>
                <a:gd name="connsiteY62" fmla="*/ 417043 h 982516"/>
                <a:gd name="connsiteX63" fmla="*/ 531851 w 537376"/>
                <a:gd name="connsiteY63" fmla="*/ 43687 h 982516"/>
                <a:gd name="connsiteX64" fmla="*/ 537465 w 537376"/>
                <a:gd name="connsiteY64" fmla="*/ 29451 h 982516"/>
                <a:gd name="connsiteX65" fmla="*/ 536062 w 537376"/>
                <a:gd name="connsiteY65" fmla="*/ 24639 h 982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37376" h="982516">
                  <a:moveTo>
                    <a:pt x="536062" y="24639"/>
                  </a:moveTo>
                  <a:cubicBezTo>
                    <a:pt x="533856" y="23636"/>
                    <a:pt x="533054" y="25441"/>
                    <a:pt x="532252" y="26844"/>
                  </a:cubicBezTo>
                  <a:cubicBezTo>
                    <a:pt x="530247" y="30854"/>
                    <a:pt x="528442" y="34664"/>
                    <a:pt x="526637" y="38674"/>
                  </a:cubicBezTo>
                  <a:cubicBezTo>
                    <a:pt x="525033" y="41682"/>
                    <a:pt x="523429" y="44690"/>
                    <a:pt x="521825" y="47698"/>
                  </a:cubicBezTo>
                  <a:cubicBezTo>
                    <a:pt x="472900" y="143142"/>
                    <a:pt x="432998" y="242396"/>
                    <a:pt x="398910" y="343856"/>
                  </a:cubicBezTo>
                  <a:cubicBezTo>
                    <a:pt x="358808" y="463362"/>
                    <a:pt x="327127" y="585274"/>
                    <a:pt x="299255" y="708189"/>
                  </a:cubicBezTo>
                  <a:cubicBezTo>
                    <a:pt x="293641" y="733454"/>
                    <a:pt x="287224" y="758518"/>
                    <a:pt x="283014" y="783983"/>
                  </a:cubicBezTo>
                  <a:lnTo>
                    <a:pt x="283014" y="783983"/>
                  </a:lnTo>
                  <a:cubicBezTo>
                    <a:pt x="276196" y="808847"/>
                    <a:pt x="272386" y="834312"/>
                    <a:pt x="266170" y="859376"/>
                  </a:cubicBezTo>
                  <a:cubicBezTo>
                    <a:pt x="265769" y="857572"/>
                    <a:pt x="265769" y="855968"/>
                    <a:pt x="265769" y="854364"/>
                  </a:cubicBezTo>
                  <a:cubicBezTo>
                    <a:pt x="266371" y="829500"/>
                    <a:pt x="265569" y="804636"/>
                    <a:pt x="263764" y="779772"/>
                  </a:cubicBezTo>
                  <a:cubicBezTo>
                    <a:pt x="260556" y="738868"/>
                    <a:pt x="255944" y="698163"/>
                    <a:pt x="252937" y="657259"/>
                  </a:cubicBezTo>
                  <a:cubicBezTo>
                    <a:pt x="248124" y="590488"/>
                    <a:pt x="245117" y="523717"/>
                    <a:pt x="246119" y="456745"/>
                  </a:cubicBezTo>
                  <a:cubicBezTo>
                    <a:pt x="246721" y="417846"/>
                    <a:pt x="248325" y="379146"/>
                    <a:pt x="252335" y="340648"/>
                  </a:cubicBezTo>
                  <a:cubicBezTo>
                    <a:pt x="255142" y="312576"/>
                    <a:pt x="259554" y="284504"/>
                    <a:pt x="264967" y="256833"/>
                  </a:cubicBezTo>
                  <a:cubicBezTo>
                    <a:pt x="265368" y="254828"/>
                    <a:pt x="266772" y="252221"/>
                    <a:pt x="263564" y="251419"/>
                  </a:cubicBezTo>
                  <a:cubicBezTo>
                    <a:pt x="260556" y="250617"/>
                    <a:pt x="260155" y="253424"/>
                    <a:pt x="259353" y="255430"/>
                  </a:cubicBezTo>
                  <a:cubicBezTo>
                    <a:pt x="257147" y="261846"/>
                    <a:pt x="254942" y="268262"/>
                    <a:pt x="252736" y="274679"/>
                  </a:cubicBezTo>
                  <a:cubicBezTo>
                    <a:pt x="252135" y="276082"/>
                    <a:pt x="251533" y="277286"/>
                    <a:pt x="251132" y="278689"/>
                  </a:cubicBezTo>
                  <a:cubicBezTo>
                    <a:pt x="235091" y="329219"/>
                    <a:pt x="226669" y="380951"/>
                    <a:pt x="223461" y="433686"/>
                  </a:cubicBezTo>
                  <a:cubicBezTo>
                    <a:pt x="220052" y="487624"/>
                    <a:pt x="221255" y="541562"/>
                    <a:pt x="223662" y="595501"/>
                  </a:cubicBezTo>
                  <a:cubicBezTo>
                    <a:pt x="226870" y="667084"/>
                    <a:pt x="229276" y="738868"/>
                    <a:pt x="230880" y="810652"/>
                  </a:cubicBezTo>
                  <a:cubicBezTo>
                    <a:pt x="231682" y="816466"/>
                    <a:pt x="231682" y="822081"/>
                    <a:pt x="230680" y="827896"/>
                  </a:cubicBezTo>
                  <a:cubicBezTo>
                    <a:pt x="230680" y="828297"/>
                    <a:pt x="230078" y="827896"/>
                    <a:pt x="229878" y="827294"/>
                  </a:cubicBezTo>
                  <a:cubicBezTo>
                    <a:pt x="229878" y="827094"/>
                    <a:pt x="229677" y="826893"/>
                    <a:pt x="229477" y="826693"/>
                  </a:cubicBezTo>
                  <a:cubicBezTo>
                    <a:pt x="229276" y="824086"/>
                    <a:pt x="229276" y="821279"/>
                    <a:pt x="228875" y="818672"/>
                  </a:cubicBezTo>
                  <a:cubicBezTo>
                    <a:pt x="221255" y="759521"/>
                    <a:pt x="212834" y="700369"/>
                    <a:pt x="203009" y="641418"/>
                  </a:cubicBezTo>
                  <a:cubicBezTo>
                    <a:pt x="190577" y="566426"/>
                    <a:pt x="176140" y="491635"/>
                    <a:pt x="157292" y="418046"/>
                  </a:cubicBezTo>
                  <a:cubicBezTo>
                    <a:pt x="122803" y="283501"/>
                    <a:pt x="84906" y="149759"/>
                    <a:pt x="46207" y="16417"/>
                  </a:cubicBezTo>
                  <a:cubicBezTo>
                    <a:pt x="45004" y="12006"/>
                    <a:pt x="43601" y="7394"/>
                    <a:pt x="41796" y="3184"/>
                  </a:cubicBezTo>
                  <a:cubicBezTo>
                    <a:pt x="39991" y="-827"/>
                    <a:pt x="37585" y="-1428"/>
                    <a:pt x="35981" y="3585"/>
                  </a:cubicBezTo>
                  <a:cubicBezTo>
                    <a:pt x="36182" y="5991"/>
                    <a:pt x="36182" y="8397"/>
                    <a:pt x="36583" y="10803"/>
                  </a:cubicBezTo>
                  <a:cubicBezTo>
                    <a:pt x="51822" y="97425"/>
                    <a:pt x="71071" y="183245"/>
                    <a:pt x="88917" y="269466"/>
                  </a:cubicBezTo>
                  <a:cubicBezTo>
                    <a:pt x="109369" y="368118"/>
                    <a:pt x="129621" y="466570"/>
                    <a:pt x="148469" y="565424"/>
                  </a:cubicBezTo>
                  <a:cubicBezTo>
                    <a:pt x="165513" y="655053"/>
                    <a:pt x="180752" y="744883"/>
                    <a:pt x="193384" y="835114"/>
                  </a:cubicBezTo>
                  <a:cubicBezTo>
                    <a:pt x="194587" y="844338"/>
                    <a:pt x="195790" y="853561"/>
                    <a:pt x="196993" y="862785"/>
                  </a:cubicBezTo>
                  <a:cubicBezTo>
                    <a:pt x="195389" y="861381"/>
                    <a:pt x="194788" y="859777"/>
                    <a:pt x="194387" y="858173"/>
                  </a:cubicBezTo>
                  <a:cubicBezTo>
                    <a:pt x="181955" y="806441"/>
                    <a:pt x="164911" y="756112"/>
                    <a:pt x="144058" y="707187"/>
                  </a:cubicBezTo>
                  <a:cubicBezTo>
                    <a:pt x="133832" y="682924"/>
                    <a:pt x="122803" y="659063"/>
                    <a:pt x="109168" y="636405"/>
                  </a:cubicBezTo>
                  <a:cubicBezTo>
                    <a:pt x="90521" y="602318"/>
                    <a:pt x="69467" y="570035"/>
                    <a:pt x="40192" y="543768"/>
                  </a:cubicBezTo>
                  <a:cubicBezTo>
                    <a:pt x="40192" y="543768"/>
                    <a:pt x="40192" y="543768"/>
                    <a:pt x="40192" y="543768"/>
                  </a:cubicBezTo>
                  <a:cubicBezTo>
                    <a:pt x="34978" y="537352"/>
                    <a:pt x="28562" y="531938"/>
                    <a:pt x="22346" y="526524"/>
                  </a:cubicBezTo>
                  <a:cubicBezTo>
                    <a:pt x="18135" y="522915"/>
                    <a:pt x="13724" y="519305"/>
                    <a:pt x="9112" y="516298"/>
                  </a:cubicBezTo>
                  <a:cubicBezTo>
                    <a:pt x="6907" y="514894"/>
                    <a:pt x="4099" y="511886"/>
                    <a:pt x="1292" y="514493"/>
                  </a:cubicBezTo>
                  <a:cubicBezTo>
                    <a:pt x="-1515" y="517100"/>
                    <a:pt x="891" y="520107"/>
                    <a:pt x="2495" y="522313"/>
                  </a:cubicBezTo>
                  <a:cubicBezTo>
                    <a:pt x="5904" y="527326"/>
                    <a:pt x="9513" y="532339"/>
                    <a:pt x="13323" y="536951"/>
                  </a:cubicBezTo>
                  <a:cubicBezTo>
                    <a:pt x="28362" y="555398"/>
                    <a:pt x="41796" y="574647"/>
                    <a:pt x="53626" y="595300"/>
                  </a:cubicBezTo>
                  <a:cubicBezTo>
                    <a:pt x="78891" y="639614"/>
                    <a:pt x="96135" y="687135"/>
                    <a:pt x="110572" y="735860"/>
                  </a:cubicBezTo>
                  <a:cubicBezTo>
                    <a:pt x="134433" y="816065"/>
                    <a:pt x="149873" y="898276"/>
                    <a:pt x="164711" y="980487"/>
                  </a:cubicBezTo>
                  <a:cubicBezTo>
                    <a:pt x="168721" y="984296"/>
                    <a:pt x="173333" y="983093"/>
                    <a:pt x="177744" y="981690"/>
                  </a:cubicBezTo>
                  <a:cubicBezTo>
                    <a:pt x="197795" y="975273"/>
                    <a:pt x="215441" y="964646"/>
                    <a:pt x="230279" y="949607"/>
                  </a:cubicBezTo>
                  <a:cubicBezTo>
                    <a:pt x="233888" y="945998"/>
                    <a:pt x="238500" y="942389"/>
                    <a:pt x="239101" y="936574"/>
                  </a:cubicBezTo>
                  <a:cubicBezTo>
                    <a:pt x="239101" y="935772"/>
                    <a:pt x="238901" y="934970"/>
                    <a:pt x="238901" y="934368"/>
                  </a:cubicBezTo>
                  <a:cubicBezTo>
                    <a:pt x="245518" y="926548"/>
                    <a:pt x="251332" y="918327"/>
                    <a:pt x="255944" y="909104"/>
                  </a:cubicBezTo>
                  <a:cubicBezTo>
                    <a:pt x="269780" y="887248"/>
                    <a:pt x="278803" y="863186"/>
                    <a:pt x="286222" y="838523"/>
                  </a:cubicBezTo>
                  <a:cubicBezTo>
                    <a:pt x="290633" y="826091"/>
                    <a:pt x="294042" y="813258"/>
                    <a:pt x="296448" y="800225"/>
                  </a:cubicBezTo>
                  <a:cubicBezTo>
                    <a:pt x="297451" y="801027"/>
                    <a:pt x="298453" y="802029"/>
                    <a:pt x="298654" y="803634"/>
                  </a:cubicBezTo>
                  <a:cubicBezTo>
                    <a:pt x="301060" y="821279"/>
                    <a:pt x="305672" y="838322"/>
                    <a:pt x="307877" y="855968"/>
                  </a:cubicBezTo>
                  <a:cubicBezTo>
                    <a:pt x="310684" y="876821"/>
                    <a:pt x="311687" y="897674"/>
                    <a:pt x="313692" y="918327"/>
                  </a:cubicBezTo>
                  <a:cubicBezTo>
                    <a:pt x="313893" y="921536"/>
                    <a:pt x="312890" y="926147"/>
                    <a:pt x="318505" y="926348"/>
                  </a:cubicBezTo>
                  <a:cubicBezTo>
                    <a:pt x="322314" y="903489"/>
                    <a:pt x="326525" y="880831"/>
                    <a:pt x="330134" y="857973"/>
                  </a:cubicBezTo>
                  <a:cubicBezTo>
                    <a:pt x="342366" y="779973"/>
                    <a:pt x="352391" y="701572"/>
                    <a:pt x="365425" y="623773"/>
                  </a:cubicBezTo>
                  <a:cubicBezTo>
                    <a:pt x="377054" y="554195"/>
                    <a:pt x="391491" y="485419"/>
                    <a:pt x="408736" y="417043"/>
                  </a:cubicBezTo>
                  <a:cubicBezTo>
                    <a:pt x="441018" y="289717"/>
                    <a:pt x="483527" y="165800"/>
                    <a:pt x="531851" y="43687"/>
                  </a:cubicBezTo>
                  <a:cubicBezTo>
                    <a:pt x="533655" y="38875"/>
                    <a:pt x="535460" y="34063"/>
                    <a:pt x="537465" y="29451"/>
                  </a:cubicBezTo>
                  <a:cubicBezTo>
                    <a:pt x="538067" y="27446"/>
                    <a:pt x="538468" y="25641"/>
                    <a:pt x="536062" y="24639"/>
                  </a:cubicBezTo>
                  <a:close/>
                </a:path>
              </a:pathLst>
            </a:custGeom>
            <a:solidFill>
              <a:srgbClr val="57B877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098" name="Freeform: Shape 2097">
              <a:extLst>
                <a:ext uri="{FF2B5EF4-FFF2-40B4-BE49-F238E27FC236}">
                  <a16:creationId xmlns:a16="http://schemas.microsoft.com/office/drawing/2014/main" id="{D90F16B4-A416-46BF-A668-D32ABDFB115D}"/>
                </a:ext>
              </a:extLst>
            </p:cNvPr>
            <p:cNvSpPr/>
            <p:nvPr/>
          </p:nvSpPr>
          <p:spPr>
            <a:xfrm>
              <a:off x="2008025" y="3633872"/>
              <a:ext cx="210539" cy="32082"/>
            </a:xfrm>
            <a:custGeom>
              <a:avLst/>
              <a:gdLst>
                <a:gd name="connsiteX0" fmla="*/ 206143 w 210539"/>
                <a:gd name="connsiteY0" fmla="*/ 15531 h 32082"/>
                <a:gd name="connsiteX1" fmla="*/ 199326 w 210539"/>
                <a:gd name="connsiteY1" fmla="*/ 13125 h 32082"/>
                <a:gd name="connsiteX2" fmla="*/ 146992 w 210539"/>
                <a:gd name="connsiteY2" fmla="*/ 3300 h 32082"/>
                <a:gd name="connsiteX3" fmla="*/ 141177 w 210539"/>
                <a:gd name="connsiteY3" fmla="*/ 4704 h 32082"/>
                <a:gd name="connsiteX4" fmla="*/ 149197 w 210539"/>
                <a:gd name="connsiteY4" fmla="*/ 6107 h 32082"/>
                <a:gd name="connsiteX5" fmla="*/ 188298 w 210539"/>
                <a:gd name="connsiteY5" fmla="*/ 14930 h 32082"/>
                <a:gd name="connsiteX6" fmla="*/ 196118 w 210539"/>
                <a:gd name="connsiteY6" fmla="*/ 20143 h 32082"/>
                <a:gd name="connsiteX7" fmla="*/ 188097 w 210539"/>
                <a:gd name="connsiteY7" fmla="*/ 23752 h 32082"/>
                <a:gd name="connsiteX8" fmla="*/ 187295 w 210539"/>
                <a:gd name="connsiteY8" fmla="*/ 23953 h 32082"/>
                <a:gd name="connsiteX9" fmla="*/ 137768 w 210539"/>
                <a:gd name="connsiteY9" fmla="*/ 28765 h 32082"/>
                <a:gd name="connsiteX10" fmla="*/ 78216 w 210539"/>
                <a:gd name="connsiteY10" fmla="*/ 26760 h 32082"/>
                <a:gd name="connsiteX11" fmla="*/ 85434 w 210539"/>
                <a:gd name="connsiteY11" fmla="*/ 26760 h 32082"/>
                <a:gd name="connsiteX12" fmla="*/ 143182 w 210539"/>
                <a:gd name="connsiteY12" fmla="*/ 26760 h 32082"/>
                <a:gd name="connsiteX13" fmla="*/ 176467 w 210539"/>
                <a:gd name="connsiteY13" fmla="*/ 22349 h 32082"/>
                <a:gd name="connsiteX14" fmla="*/ 180678 w 210539"/>
                <a:gd name="connsiteY14" fmla="*/ 18940 h 32082"/>
                <a:gd name="connsiteX15" fmla="*/ 176868 w 210539"/>
                <a:gd name="connsiteY15" fmla="*/ 15130 h 32082"/>
                <a:gd name="connsiteX16" fmla="*/ 161429 w 210539"/>
                <a:gd name="connsiteY16" fmla="*/ 10920 h 32082"/>
                <a:gd name="connsiteX17" fmla="*/ 68190 w 210539"/>
                <a:gd name="connsiteY17" fmla="*/ 5105 h 32082"/>
                <a:gd name="connsiteX18" fmla="*/ 35707 w 210539"/>
                <a:gd name="connsiteY18" fmla="*/ 12925 h 32082"/>
                <a:gd name="connsiteX19" fmla="*/ 32098 w 210539"/>
                <a:gd name="connsiteY19" fmla="*/ 17135 h 32082"/>
                <a:gd name="connsiteX20" fmla="*/ 36910 w 210539"/>
                <a:gd name="connsiteY20" fmla="*/ 20945 h 32082"/>
                <a:gd name="connsiteX21" fmla="*/ 47537 w 210539"/>
                <a:gd name="connsiteY21" fmla="*/ 25156 h 32082"/>
                <a:gd name="connsiteX22" fmla="*/ 20067 w 210539"/>
                <a:gd name="connsiteY22" fmla="*/ 22549 h 32082"/>
                <a:gd name="connsiteX23" fmla="*/ 15254 w 210539"/>
                <a:gd name="connsiteY23" fmla="*/ 19742 h 32082"/>
                <a:gd name="connsiteX24" fmla="*/ 19265 w 210539"/>
                <a:gd name="connsiteY24" fmla="*/ 15130 h 32082"/>
                <a:gd name="connsiteX25" fmla="*/ 41722 w 210539"/>
                <a:gd name="connsiteY25" fmla="*/ 6709 h 32082"/>
                <a:gd name="connsiteX26" fmla="*/ 127141 w 210539"/>
                <a:gd name="connsiteY26" fmla="*/ 4303 h 32082"/>
                <a:gd name="connsiteX27" fmla="*/ 132154 w 210539"/>
                <a:gd name="connsiteY27" fmla="*/ 2899 h 32082"/>
                <a:gd name="connsiteX28" fmla="*/ 113907 w 210539"/>
                <a:gd name="connsiteY28" fmla="*/ 1696 h 32082"/>
                <a:gd name="connsiteX29" fmla="*/ 25481 w 210539"/>
                <a:gd name="connsiteY29" fmla="*/ 7310 h 32082"/>
                <a:gd name="connsiteX30" fmla="*/ 2823 w 210539"/>
                <a:gd name="connsiteY30" fmla="*/ 17336 h 32082"/>
                <a:gd name="connsiteX31" fmla="*/ 3825 w 210539"/>
                <a:gd name="connsiteY31" fmla="*/ 24554 h 32082"/>
                <a:gd name="connsiteX32" fmla="*/ 9440 w 210539"/>
                <a:gd name="connsiteY32" fmla="*/ 25958 h 32082"/>
                <a:gd name="connsiteX33" fmla="*/ 88843 w 210539"/>
                <a:gd name="connsiteY33" fmla="*/ 32976 h 32082"/>
                <a:gd name="connsiteX34" fmla="*/ 180077 w 210539"/>
                <a:gd name="connsiteY34" fmla="*/ 30169 h 32082"/>
                <a:gd name="connsiteX35" fmla="*/ 206544 w 210539"/>
                <a:gd name="connsiteY35" fmla="*/ 24554 h 32082"/>
                <a:gd name="connsiteX36" fmla="*/ 210555 w 210539"/>
                <a:gd name="connsiteY36" fmla="*/ 20745 h 32082"/>
                <a:gd name="connsiteX37" fmla="*/ 206143 w 210539"/>
                <a:gd name="connsiteY37" fmla="*/ 15531 h 32082"/>
                <a:gd name="connsiteX38" fmla="*/ 50545 w 210539"/>
                <a:gd name="connsiteY38" fmla="*/ 17938 h 32082"/>
                <a:gd name="connsiteX39" fmla="*/ 55558 w 210539"/>
                <a:gd name="connsiteY39" fmla="*/ 14729 h 32082"/>
                <a:gd name="connsiteX40" fmla="*/ 97465 w 210539"/>
                <a:gd name="connsiteY40" fmla="*/ 9516 h 32082"/>
                <a:gd name="connsiteX41" fmla="*/ 157017 w 210539"/>
                <a:gd name="connsiteY41" fmla="*/ 11521 h 32082"/>
                <a:gd name="connsiteX42" fmla="*/ 163434 w 210539"/>
                <a:gd name="connsiteY42" fmla="*/ 14930 h 32082"/>
                <a:gd name="connsiteX43" fmla="*/ 157418 w 210539"/>
                <a:gd name="connsiteY43" fmla="*/ 17737 h 32082"/>
                <a:gd name="connsiteX44" fmla="*/ 55758 w 210539"/>
                <a:gd name="connsiteY44" fmla="*/ 20544 h 32082"/>
                <a:gd name="connsiteX45" fmla="*/ 50545 w 210539"/>
                <a:gd name="connsiteY45" fmla="*/ 17938 h 32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10539" h="32082">
                  <a:moveTo>
                    <a:pt x="206143" y="15531"/>
                  </a:moveTo>
                  <a:cubicBezTo>
                    <a:pt x="203938" y="14529"/>
                    <a:pt x="201531" y="13927"/>
                    <a:pt x="199326" y="13125"/>
                  </a:cubicBezTo>
                  <a:cubicBezTo>
                    <a:pt x="182282" y="7711"/>
                    <a:pt x="164637" y="5706"/>
                    <a:pt x="146992" y="3300"/>
                  </a:cubicBezTo>
                  <a:cubicBezTo>
                    <a:pt x="145187" y="3099"/>
                    <a:pt x="142982" y="1896"/>
                    <a:pt x="141177" y="4704"/>
                  </a:cubicBezTo>
                  <a:cubicBezTo>
                    <a:pt x="143984" y="5105"/>
                    <a:pt x="146591" y="5706"/>
                    <a:pt x="149197" y="6107"/>
                  </a:cubicBezTo>
                  <a:cubicBezTo>
                    <a:pt x="162431" y="8313"/>
                    <a:pt x="175866" y="9917"/>
                    <a:pt x="188298" y="14930"/>
                  </a:cubicBezTo>
                  <a:cubicBezTo>
                    <a:pt x="191305" y="16133"/>
                    <a:pt x="196318" y="16333"/>
                    <a:pt x="196118" y="20143"/>
                  </a:cubicBezTo>
                  <a:cubicBezTo>
                    <a:pt x="195917" y="23552"/>
                    <a:pt x="191105" y="22950"/>
                    <a:pt x="188097" y="23752"/>
                  </a:cubicBezTo>
                  <a:cubicBezTo>
                    <a:pt x="187897" y="23752"/>
                    <a:pt x="187696" y="23752"/>
                    <a:pt x="187295" y="23953"/>
                  </a:cubicBezTo>
                  <a:cubicBezTo>
                    <a:pt x="171053" y="27362"/>
                    <a:pt x="154411" y="26961"/>
                    <a:pt x="137768" y="28765"/>
                  </a:cubicBezTo>
                  <a:cubicBezTo>
                    <a:pt x="117917" y="30770"/>
                    <a:pt x="98066" y="29367"/>
                    <a:pt x="78216" y="26760"/>
                  </a:cubicBezTo>
                  <a:cubicBezTo>
                    <a:pt x="80622" y="26760"/>
                    <a:pt x="83028" y="26560"/>
                    <a:pt x="85434" y="26760"/>
                  </a:cubicBezTo>
                  <a:cubicBezTo>
                    <a:pt x="104683" y="27763"/>
                    <a:pt x="123933" y="28765"/>
                    <a:pt x="143182" y="26760"/>
                  </a:cubicBezTo>
                  <a:cubicBezTo>
                    <a:pt x="154411" y="25557"/>
                    <a:pt x="165640" y="25156"/>
                    <a:pt x="176467" y="22349"/>
                  </a:cubicBezTo>
                  <a:cubicBezTo>
                    <a:pt x="178272" y="21948"/>
                    <a:pt x="180678" y="21346"/>
                    <a:pt x="180678" y="18940"/>
                  </a:cubicBezTo>
                  <a:cubicBezTo>
                    <a:pt x="180678" y="16534"/>
                    <a:pt x="178673" y="15732"/>
                    <a:pt x="176868" y="15130"/>
                  </a:cubicBezTo>
                  <a:cubicBezTo>
                    <a:pt x="171655" y="13526"/>
                    <a:pt x="166642" y="11521"/>
                    <a:pt x="161429" y="10920"/>
                  </a:cubicBezTo>
                  <a:cubicBezTo>
                    <a:pt x="130550" y="6909"/>
                    <a:pt x="99270" y="4303"/>
                    <a:pt x="68190" y="5105"/>
                  </a:cubicBezTo>
                  <a:cubicBezTo>
                    <a:pt x="57162" y="5305"/>
                    <a:pt x="45732" y="6709"/>
                    <a:pt x="35707" y="12925"/>
                  </a:cubicBezTo>
                  <a:cubicBezTo>
                    <a:pt x="34103" y="13927"/>
                    <a:pt x="31897" y="14729"/>
                    <a:pt x="32098" y="17135"/>
                  </a:cubicBezTo>
                  <a:cubicBezTo>
                    <a:pt x="32298" y="19943"/>
                    <a:pt x="34704" y="20344"/>
                    <a:pt x="36910" y="20945"/>
                  </a:cubicBezTo>
                  <a:cubicBezTo>
                    <a:pt x="40720" y="21747"/>
                    <a:pt x="44329" y="22349"/>
                    <a:pt x="47537" y="25156"/>
                  </a:cubicBezTo>
                  <a:cubicBezTo>
                    <a:pt x="38313" y="23953"/>
                    <a:pt x="29090" y="25156"/>
                    <a:pt x="20067" y="22549"/>
                  </a:cubicBezTo>
                  <a:cubicBezTo>
                    <a:pt x="18262" y="21948"/>
                    <a:pt x="15655" y="21948"/>
                    <a:pt x="15254" y="19742"/>
                  </a:cubicBezTo>
                  <a:cubicBezTo>
                    <a:pt x="14653" y="16935"/>
                    <a:pt x="17460" y="16133"/>
                    <a:pt x="19265" y="15130"/>
                  </a:cubicBezTo>
                  <a:cubicBezTo>
                    <a:pt x="26283" y="11120"/>
                    <a:pt x="33902" y="8313"/>
                    <a:pt x="41722" y="6709"/>
                  </a:cubicBezTo>
                  <a:cubicBezTo>
                    <a:pt x="69995" y="894"/>
                    <a:pt x="98668" y="4303"/>
                    <a:pt x="127141" y="4303"/>
                  </a:cubicBezTo>
                  <a:cubicBezTo>
                    <a:pt x="128745" y="4303"/>
                    <a:pt x="130349" y="5706"/>
                    <a:pt x="132154" y="2899"/>
                  </a:cubicBezTo>
                  <a:cubicBezTo>
                    <a:pt x="125737" y="2498"/>
                    <a:pt x="119722" y="2097"/>
                    <a:pt x="113907" y="1696"/>
                  </a:cubicBezTo>
                  <a:cubicBezTo>
                    <a:pt x="84231" y="-911"/>
                    <a:pt x="54555" y="-1512"/>
                    <a:pt x="25481" y="7310"/>
                  </a:cubicBezTo>
                  <a:cubicBezTo>
                    <a:pt x="17661" y="9717"/>
                    <a:pt x="9640" y="12323"/>
                    <a:pt x="2823" y="17336"/>
                  </a:cubicBezTo>
                  <a:cubicBezTo>
                    <a:pt x="-1188" y="20344"/>
                    <a:pt x="-987" y="22750"/>
                    <a:pt x="3825" y="24554"/>
                  </a:cubicBezTo>
                  <a:cubicBezTo>
                    <a:pt x="5630" y="25156"/>
                    <a:pt x="7635" y="25557"/>
                    <a:pt x="9440" y="25958"/>
                  </a:cubicBezTo>
                  <a:cubicBezTo>
                    <a:pt x="35707" y="29968"/>
                    <a:pt x="62175" y="31773"/>
                    <a:pt x="88843" y="32976"/>
                  </a:cubicBezTo>
                  <a:cubicBezTo>
                    <a:pt x="119321" y="34380"/>
                    <a:pt x="149799" y="33578"/>
                    <a:pt x="180077" y="30169"/>
                  </a:cubicBezTo>
                  <a:cubicBezTo>
                    <a:pt x="189100" y="29166"/>
                    <a:pt x="198123" y="28164"/>
                    <a:pt x="206544" y="24554"/>
                  </a:cubicBezTo>
                  <a:cubicBezTo>
                    <a:pt x="208349" y="23752"/>
                    <a:pt x="210354" y="22950"/>
                    <a:pt x="210555" y="20745"/>
                  </a:cubicBezTo>
                  <a:cubicBezTo>
                    <a:pt x="210555" y="17135"/>
                    <a:pt x="208148" y="16333"/>
                    <a:pt x="206143" y="15531"/>
                  </a:cubicBezTo>
                  <a:close/>
                  <a:moveTo>
                    <a:pt x="50545" y="17938"/>
                  </a:moveTo>
                  <a:cubicBezTo>
                    <a:pt x="50545" y="15331"/>
                    <a:pt x="53553" y="15331"/>
                    <a:pt x="55558" y="14729"/>
                  </a:cubicBezTo>
                  <a:cubicBezTo>
                    <a:pt x="69193" y="10117"/>
                    <a:pt x="83429" y="10719"/>
                    <a:pt x="97465" y="9516"/>
                  </a:cubicBezTo>
                  <a:cubicBezTo>
                    <a:pt x="117516" y="7912"/>
                    <a:pt x="137367" y="7310"/>
                    <a:pt x="157017" y="11521"/>
                  </a:cubicBezTo>
                  <a:cubicBezTo>
                    <a:pt x="159424" y="12123"/>
                    <a:pt x="163434" y="11521"/>
                    <a:pt x="163434" y="14930"/>
                  </a:cubicBezTo>
                  <a:cubicBezTo>
                    <a:pt x="163434" y="17737"/>
                    <a:pt x="159624" y="17135"/>
                    <a:pt x="157418" y="17737"/>
                  </a:cubicBezTo>
                  <a:cubicBezTo>
                    <a:pt x="123732" y="24955"/>
                    <a:pt x="89845" y="24755"/>
                    <a:pt x="55758" y="20544"/>
                  </a:cubicBezTo>
                  <a:cubicBezTo>
                    <a:pt x="53753" y="20143"/>
                    <a:pt x="50545" y="20544"/>
                    <a:pt x="50545" y="17938"/>
                  </a:cubicBezTo>
                  <a:close/>
                </a:path>
              </a:pathLst>
            </a:custGeom>
            <a:solidFill>
              <a:srgbClr val="CFCFCF"/>
            </a:solidFill>
            <a:ln w="19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9" name="Freeform: Shape 2098">
              <a:extLst>
                <a:ext uri="{FF2B5EF4-FFF2-40B4-BE49-F238E27FC236}">
                  <a16:creationId xmlns:a16="http://schemas.microsoft.com/office/drawing/2014/main" id="{B06EE8AB-4A4B-4F8F-976E-1724002BD97F}"/>
                </a:ext>
              </a:extLst>
            </p:cNvPr>
            <p:cNvSpPr/>
            <p:nvPr/>
          </p:nvSpPr>
          <p:spPr>
            <a:xfrm>
              <a:off x="2083233" y="3645493"/>
              <a:ext cx="68175" cy="8021"/>
            </a:xfrm>
            <a:custGeom>
              <a:avLst/>
              <a:gdLst>
                <a:gd name="connsiteX0" fmla="*/ 57547 w 68174"/>
                <a:gd name="connsiteY0" fmla="*/ 8722 h 8020"/>
                <a:gd name="connsiteX1" fmla="*/ 69979 w 68174"/>
                <a:gd name="connsiteY1" fmla="*/ 5915 h 8020"/>
                <a:gd name="connsiteX2" fmla="*/ 64966 w 68174"/>
                <a:gd name="connsiteY2" fmla="*/ 3108 h 8020"/>
                <a:gd name="connsiteX3" fmla="*/ 43912 w 68174"/>
                <a:gd name="connsiteY3" fmla="*/ 702 h 8020"/>
                <a:gd name="connsiteX4" fmla="*/ 5213 w 68174"/>
                <a:gd name="connsiteY4" fmla="*/ 501 h 8020"/>
                <a:gd name="connsiteX5" fmla="*/ 0 w 68174"/>
                <a:gd name="connsiteY5" fmla="*/ 3308 h 8020"/>
                <a:gd name="connsiteX6" fmla="*/ 5213 w 68174"/>
                <a:gd name="connsiteY6" fmla="*/ 6116 h 8020"/>
                <a:gd name="connsiteX7" fmla="*/ 57547 w 68174"/>
                <a:gd name="connsiteY7" fmla="*/ 8722 h 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174" h="8020">
                  <a:moveTo>
                    <a:pt x="57547" y="8722"/>
                  </a:moveTo>
                  <a:cubicBezTo>
                    <a:pt x="61558" y="8522"/>
                    <a:pt x="66169" y="8522"/>
                    <a:pt x="69979" y="5915"/>
                  </a:cubicBezTo>
                  <a:cubicBezTo>
                    <a:pt x="68977" y="2907"/>
                    <a:pt x="66771" y="3308"/>
                    <a:pt x="64966" y="3108"/>
                  </a:cubicBezTo>
                  <a:cubicBezTo>
                    <a:pt x="57948" y="2306"/>
                    <a:pt x="50930" y="1303"/>
                    <a:pt x="43912" y="702"/>
                  </a:cubicBezTo>
                  <a:cubicBezTo>
                    <a:pt x="31080" y="-301"/>
                    <a:pt x="18046" y="-100"/>
                    <a:pt x="5213" y="501"/>
                  </a:cubicBezTo>
                  <a:cubicBezTo>
                    <a:pt x="3208" y="501"/>
                    <a:pt x="0" y="702"/>
                    <a:pt x="0" y="3308"/>
                  </a:cubicBezTo>
                  <a:cubicBezTo>
                    <a:pt x="0" y="6316"/>
                    <a:pt x="3208" y="5514"/>
                    <a:pt x="5213" y="6116"/>
                  </a:cubicBezTo>
                  <a:cubicBezTo>
                    <a:pt x="22458" y="9925"/>
                    <a:pt x="39902" y="9324"/>
                    <a:pt x="57547" y="8722"/>
                  </a:cubicBezTo>
                  <a:close/>
                </a:path>
              </a:pathLst>
            </a:custGeom>
            <a:solidFill>
              <a:srgbClr val="CFCFCF"/>
            </a:solidFill>
            <a:ln w="19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0" name="Freeform: Shape 2099">
              <a:extLst>
                <a:ext uri="{FF2B5EF4-FFF2-40B4-BE49-F238E27FC236}">
                  <a16:creationId xmlns:a16="http://schemas.microsoft.com/office/drawing/2014/main" id="{398315B8-4DF6-450C-BDB4-72904DF9B6A5}"/>
                </a:ext>
              </a:extLst>
            </p:cNvPr>
            <p:cNvSpPr/>
            <p:nvPr/>
          </p:nvSpPr>
          <p:spPr>
            <a:xfrm>
              <a:off x="1624045" y="2817339"/>
              <a:ext cx="1040665" cy="840152"/>
            </a:xfrm>
            <a:custGeom>
              <a:avLst/>
              <a:gdLst>
                <a:gd name="connsiteX0" fmla="*/ 1040878 w 1040664"/>
                <a:gd name="connsiteY0" fmla="*/ 482369 h 840151"/>
                <a:gd name="connsiteX1" fmla="*/ 1039274 w 1040664"/>
                <a:gd name="connsiteY1" fmla="*/ 467932 h 840151"/>
                <a:gd name="connsiteX2" fmla="*/ 954256 w 1040664"/>
                <a:gd name="connsiteY2" fmla="*/ 309526 h 840151"/>
                <a:gd name="connsiteX3" fmla="*/ 904529 w 1040664"/>
                <a:gd name="connsiteY3" fmla="*/ 270025 h 840151"/>
                <a:gd name="connsiteX4" fmla="*/ 904529 w 1040664"/>
                <a:gd name="connsiteY4" fmla="*/ 270025 h 840151"/>
                <a:gd name="connsiteX5" fmla="*/ 900518 w 1040664"/>
                <a:gd name="connsiteY5" fmla="*/ 266817 h 840151"/>
                <a:gd name="connsiteX6" fmla="*/ 773393 w 1040664"/>
                <a:gd name="connsiteY6" fmla="*/ 209670 h 840151"/>
                <a:gd name="connsiteX7" fmla="*/ 705018 w 1040664"/>
                <a:gd name="connsiteY7" fmla="*/ 188015 h 840151"/>
                <a:gd name="connsiteX8" fmla="*/ 676745 w 1040664"/>
                <a:gd name="connsiteY8" fmla="*/ 170570 h 840151"/>
                <a:gd name="connsiteX9" fmla="*/ 651681 w 1040664"/>
                <a:gd name="connsiteY9" fmla="*/ 149516 h 840151"/>
                <a:gd name="connsiteX10" fmla="*/ 641054 w 1040664"/>
                <a:gd name="connsiteY10" fmla="*/ 138488 h 840151"/>
                <a:gd name="connsiteX11" fmla="*/ 601954 w 1040664"/>
                <a:gd name="connsiteY11" fmla="*/ 54473 h 840151"/>
                <a:gd name="connsiteX12" fmla="*/ 578895 w 1040664"/>
                <a:gd name="connsiteY12" fmla="*/ 2740 h 840151"/>
                <a:gd name="connsiteX13" fmla="*/ 571476 w 1040664"/>
                <a:gd name="connsiteY13" fmla="*/ 134 h 840151"/>
                <a:gd name="connsiteX14" fmla="*/ 562854 w 1040664"/>
                <a:gd name="connsiteY14" fmla="*/ 15373 h 840151"/>
                <a:gd name="connsiteX15" fmla="*/ 509317 w 1040664"/>
                <a:gd name="connsiteY15" fmla="*/ 54272 h 840151"/>
                <a:gd name="connsiteX16" fmla="*/ 476834 w 1040664"/>
                <a:gd name="connsiteY16" fmla="*/ 50262 h 840151"/>
                <a:gd name="connsiteX17" fmla="*/ 440140 w 1040664"/>
                <a:gd name="connsiteY17" fmla="*/ 24396 h 840151"/>
                <a:gd name="connsiteX18" fmla="*/ 433723 w 1040664"/>
                <a:gd name="connsiteY18" fmla="*/ 15573 h 840151"/>
                <a:gd name="connsiteX19" fmla="*/ 418885 w 1040664"/>
                <a:gd name="connsiteY19" fmla="*/ 17177 h 840151"/>
                <a:gd name="connsiteX20" fmla="*/ 405451 w 1040664"/>
                <a:gd name="connsiteY20" fmla="*/ 61491 h 840151"/>
                <a:gd name="connsiteX21" fmla="*/ 367754 w 1040664"/>
                <a:gd name="connsiteY21" fmla="*/ 139089 h 840151"/>
                <a:gd name="connsiteX22" fmla="*/ 303189 w 1040664"/>
                <a:gd name="connsiteY22" fmla="*/ 201650 h 840151"/>
                <a:gd name="connsiteX23" fmla="*/ 347502 w 1040664"/>
                <a:gd name="connsiteY23" fmla="*/ 159341 h 840151"/>
                <a:gd name="connsiteX24" fmla="*/ 358130 w 1040664"/>
                <a:gd name="connsiteY24" fmla="*/ 147711 h 840151"/>
                <a:gd name="connsiteX25" fmla="*/ 367353 w 1040664"/>
                <a:gd name="connsiteY25" fmla="*/ 139490 h 840151"/>
                <a:gd name="connsiteX26" fmla="*/ 369759 w 1040664"/>
                <a:gd name="connsiteY26" fmla="*/ 135681 h 840151"/>
                <a:gd name="connsiteX27" fmla="*/ 370962 w 1040664"/>
                <a:gd name="connsiteY27" fmla="*/ 125254 h 840151"/>
                <a:gd name="connsiteX28" fmla="*/ 370962 w 1040664"/>
                <a:gd name="connsiteY28" fmla="*/ 122246 h 840151"/>
                <a:gd name="connsiteX29" fmla="*/ 367153 w 1040664"/>
                <a:gd name="connsiteY29" fmla="*/ 126658 h 840151"/>
                <a:gd name="connsiteX30" fmla="*/ 276721 w 1040664"/>
                <a:gd name="connsiteY30" fmla="*/ 214282 h 840151"/>
                <a:gd name="connsiteX31" fmla="*/ 136963 w 1040664"/>
                <a:gd name="connsiteY31" fmla="*/ 295490 h 840151"/>
                <a:gd name="connsiteX32" fmla="*/ 54352 w 1040664"/>
                <a:gd name="connsiteY32" fmla="*/ 359053 h 840151"/>
                <a:gd name="connsiteX33" fmla="*/ 47133 w 1040664"/>
                <a:gd name="connsiteY33" fmla="*/ 371485 h 840151"/>
                <a:gd name="connsiteX34" fmla="*/ 18259 w 1040664"/>
                <a:gd name="connsiteY34" fmla="*/ 424420 h 840151"/>
                <a:gd name="connsiteX35" fmla="*/ 3020 w 1040664"/>
                <a:gd name="connsiteY35" fmla="*/ 484173 h 840151"/>
                <a:gd name="connsiteX36" fmla="*/ 3020 w 1040664"/>
                <a:gd name="connsiteY36" fmla="*/ 484173 h 840151"/>
                <a:gd name="connsiteX37" fmla="*/ 414 w 1040664"/>
                <a:gd name="connsiteY37" fmla="*/ 506430 h 840151"/>
                <a:gd name="connsiteX38" fmla="*/ 10640 w 1040664"/>
                <a:gd name="connsiteY38" fmla="*/ 579217 h 840151"/>
                <a:gd name="connsiteX39" fmla="*/ 20665 w 1040664"/>
                <a:gd name="connsiteY39" fmla="*/ 613304 h 840151"/>
                <a:gd name="connsiteX40" fmla="*/ 22671 w 1040664"/>
                <a:gd name="connsiteY40" fmla="*/ 618718 h 840151"/>
                <a:gd name="connsiteX41" fmla="*/ 120120 w 1040664"/>
                <a:gd name="connsiteY41" fmla="*/ 745643 h 840151"/>
                <a:gd name="connsiteX42" fmla="*/ 222783 w 1040664"/>
                <a:gd name="connsiteY42" fmla="*/ 797776 h 840151"/>
                <a:gd name="connsiteX43" fmla="*/ 231606 w 1040664"/>
                <a:gd name="connsiteY43" fmla="*/ 799180 h 840151"/>
                <a:gd name="connsiteX44" fmla="*/ 231606 w 1040664"/>
                <a:gd name="connsiteY44" fmla="*/ 799180 h 840151"/>
                <a:gd name="connsiteX45" fmla="*/ 231606 w 1040664"/>
                <a:gd name="connsiteY45" fmla="*/ 799180 h 840151"/>
                <a:gd name="connsiteX46" fmla="*/ 290356 w 1040664"/>
                <a:gd name="connsiteY46" fmla="*/ 821036 h 840151"/>
                <a:gd name="connsiteX47" fmla="*/ 352114 w 1040664"/>
                <a:gd name="connsiteY47" fmla="*/ 840486 h 840151"/>
                <a:gd name="connsiteX48" fmla="*/ 360736 w 1040664"/>
                <a:gd name="connsiteY48" fmla="*/ 838080 h 840151"/>
                <a:gd name="connsiteX49" fmla="*/ 363543 w 1040664"/>
                <a:gd name="connsiteY49" fmla="*/ 837879 h 840151"/>
                <a:gd name="connsiteX50" fmla="*/ 372366 w 1040664"/>
                <a:gd name="connsiteY50" fmla="*/ 832866 h 840151"/>
                <a:gd name="connsiteX51" fmla="*/ 412268 w 1040664"/>
                <a:gd name="connsiteY51" fmla="*/ 815622 h 840151"/>
                <a:gd name="connsiteX52" fmla="*/ 441744 w 1040664"/>
                <a:gd name="connsiteY52" fmla="*/ 811010 h 840151"/>
                <a:gd name="connsiteX53" fmla="*/ 508515 w 1040664"/>
                <a:gd name="connsiteY53" fmla="*/ 810609 h 840151"/>
                <a:gd name="connsiteX54" fmla="*/ 570473 w 1040664"/>
                <a:gd name="connsiteY54" fmla="*/ 819632 h 840151"/>
                <a:gd name="connsiteX55" fmla="*/ 608972 w 1040664"/>
                <a:gd name="connsiteY55" fmla="*/ 834671 h 840151"/>
                <a:gd name="connsiteX56" fmla="*/ 615789 w 1040664"/>
                <a:gd name="connsiteY56" fmla="*/ 837077 h 840151"/>
                <a:gd name="connsiteX57" fmla="*/ 617193 w 1040664"/>
                <a:gd name="connsiteY57" fmla="*/ 837478 h 840151"/>
                <a:gd name="connsiteX58" fmla="*/ 637645 w 1040664"/>
                <a:gd name="connsiteY58" fmla="*/ 836475 h 840151"/>
                <a:gd name="connsiteX59" fmla="*/ 687373 w 1040664"/>
                <a:gd name="connsiteY59" fmla="*/ 826851 h 840151"/>
                <a:gd name="connsiteX60" fmla="*/ 739105 w 1040664"/>
                <a:gd name="connsiteY60" fmla="*/ 813416 h 840151"/>
                <a:gd name="connsiteX61" fmla="*/ 814899 w 1040664"/>
                <a:gd name="connsiteY61" fmla="*/ 788954 h 840151"/>
                <a:gd name="connsiteX62" fmla="*/ 885079 w 1040664"/>
                <a:gd name="connsiteY62" fmla="*/ 756070 h 840151"/>
                <a:gd name="connsiteX63" fmla="*/ 950446 w 1040664"/>
                <a:gd name="connsiteY63" fmla="*/ 711355 h 840151"/>
                <a:gd name="connsiteX64" fmla="*/ 970698 w 1040664"/>
                <a:gd name="connsiteY64" fmla="*/ 691304 h 840151"/>
                <a:gd name="connsiteX65" fmla="*/ 990750 w 1040664"/>
                <a:gd name="connsiteY65" fmla="*/ 665638 h 840151"/>
                <a:gd name="connsiteX66" fmla="*/ 1014410 w 1040664"/>
                <a:gd name="connsiteY66" fmla="*/ 626337 h 840151"/>
                <a:gd name="connsiteX67" fmla="*/ 1014410 w 1040664"/>
                <a:gd name="connsiteY67" fmla="*/ 626337 h 840151"/>
                <a:gd name="connsiteX68" fmla="*/ 1030251 w 1040664"/>
                <a:gd name="connsiteY68" fmla="*/ 585031 h 840151"/>
                <a:gd name="connsiteX69" fmla="*/ 1030251 w 1040664"/>
                <a:gd name="connsiteY69" fmla="*/ 585031 h 840151"/>
                <a:gd name="connsiteX70" fmla="*/ 1030251 w 1040664"/>
                <a:gd name="connsiteY70" fmla="*/ 585031 h 840151"/>
                <a:gd name="connsiteX71" fmla="*/ 1040677 w 1040664"/>
                <a:gd name="connsiteY71" fmla="*/ 529489 h 840151"/>
                <a:gd name="connsiteX72" fmla="*/ 1040677 w 1040664"/>
                <a:gd name="connsiteY72" fmla="*/ 529489 h 840151"/>
                <a:gd name="connsiteX73" fmla="*/ 1040677 w 1040664"/>
                <a:gd name="connsiteY73" fmla="*/ 529489 h 840151"/>
                <a:gd name="connsiteX74" fmla="*/ 1041880 w 1040664"/>
                <a:gd name="connsiteY74" fmla="*/ 529289 h 840151"/>
                <a:gd name="connsiteX75" fmla="*/ 1041880 w 1040664"/>
                <a:gd name="connsiteY75" fmla="*/ 482369 h 840151"/>
                <a:gd name="connsiteX76" fmla="*/ 1040878 w 1040664"/>
                <a:gd name="connsiteY76" fmla="*/ 482369 h 840151"/>
                <a:gd name="connsiteX77" fmla="*/ 326849 w 1040664"/>
                <a:gd name="connsiteY77" fmla="*/ 830661 h 840151"/>
                <a:gd name="connsiteX78" fmla="*/ 231004 w 1040664"/>
                <a:gd name="connsiteY78" fmla="*/ 795370 h 840151"/>
                <a:gd name="connsiteX79" fmla="*/ 225991 w 1040664"/>
                <a:gd name="connsiteY79" fmla="*/ 793165 h 840151"/>
                <a:gd name="connsiteX80" fmla="*/ 181076 w 1040664"/>
                <a:gd name="connsiteY80" fmla="*/ 774116 h 840151"/>
                <a:gd name="connsiteX81" fmla="*/ 104681 w 1040664"/>
                <a:gd name="connsiteY81" fmla="*/ 727196 h 840151"/>
                <a:gd name="connsiteX82" fmla="*/ 100670 w 1040664"/>
                <a:gd name="connsiteY82" fmla="*/ 723787 h 840151"/>
                <a:gd name="connsiteX83" fmla="*/ 96259 w 1040664"/>
                <a:gd name="connsiteY83" fmla="*/ 720178 h 840151"/>
                <a:gd name="connsiteX84" fmla="*/ 95056 w 1040664"/>
                <a:gd name="connsiteY84" fmla="*/ 718975 h 840151"/>
                <a:gd name="connsiteX85" fmla="*/ 183683 w 1040664"/>
                <a:gd name="connsiteY85" fmla="*/ 773314 h 840151"/>
                <a:gd name="connsiteX86" fmla="*/ 253261 w 1040664"/>
                <a:gd name="connsiteY86" fmla="*/ 800985 h 840151"/>
                <a:gd name="connsiteX87" fmla="*/ 346299 w 1040664"/>
                <a:gd name="connsiteY87" fmla="*/ 833668 h 840151"/>
                <a:gd name="connsiteX88" fmla="*/ 357127 w 1040664"/>
                <a:gd name="connsiteY88" fmla="*/ 837478 h 840151"/>
                <a:gd name="connsiteX89" fmla="*/ 326849 w 1040664"/>
                <a:gd name="connsiteY89" fmla="*/ 830661 h 840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1040664" h="840151">
                  <a:moveTo>
                    <a:pt x="1040878" y="482369"/>
                  </a:moveTo>
                  <a:cubicBezTo>
                    <a:pt x="1040477" y="477556"/>
                    <a:pt x="1040076" y="472744"/>
                    <a:pt x="1039274" y="467932"/>
                  </a:cubicBezTo>
                  <a:cubicBezTo>
                    <a:pt x="1030251" y="404770"/>
                    <a:pt x="1000374" y="352837"/>
                    <a:pt x="954256" y="309526"/>
                  </a:cubicBezTo>
                  <a:cubicBezTo>
                    <a:pt x="939218" y="294287"/>
                    <a:pt x="922575" y="281253"/>
                    <a:pt x="904529" y="270025"/>
                  </a:cubicBezTo>
                  <a:cubicBezTo>
                    <a:pt x="904529" y="270025"/>
                    <a:pt x="904529" y="270025"/>
                    <a:pt x="904529" y="270025"/>
                  </a:cubicBezTo>
                  <a:cubicBezTo>
                    <a:pt x="903125" y="269022"/>
                    <a:pt x="901922" y="267819"/>
                    <a:pt x="900518" y="266817"/>
                  </a:cubicBezTo>
                  <a:cubicBezTo>
                    <a:pt x="860817" y="241953"/>
                    <a:pt x="818308" y="223105"/>
                    <a:pt x="773393" y="209670"/>
                  </a:cubicBezTo>
                  <a:cubicBezTo>
                    <a:pt x="750534" y="202853"/>
                    <a:pt x="727074" y="197639"/>
                    <a:pt x="705018" y="188015"/>
                  </a:cubicBezTo>
                  <a:cubicBezTo>
                    <a:pt x="695995" y="181598"/>
                    <a:pt x="685167" y="178190"/>
                    <a:pt x="676745" y="170570"/>
                  </a:cubicBezTo>
                  <a:cubicBezTo>
                    <a:pt x="668324" y="163753"/>
                    <a:pt x="658499" y="158339"/>
                    <a:pt x="651681" y="149516"/>
                  </a:cubicBezTo>
                  <a:cubicBezTo>
                    <a:pt x="648273" y="145706"/>
                    <a:pt x="644463" y="142498"/>
                    <a:pt x="641054" y="138488"/>
                  </a:cubicBezTo>
                  <a:cubicBezTo>
                    <a:pt x="621003" y="113624"/>
                    <a:pt x="610777" y="84550"/>
                    <a:pt x="601954" y="54473"/>
                  </a:cubicBezTo>
                  <a:cubicBezTo>
                    <a:pt x="596540" y="36226"/>
                    <a:pt x="590324" y="18380"/>
                    <a:pt x="578895" y="2740"/>
                  </a:cubicBezTo>
                  <a:cubicBezTo>
                    <a:pt x="577090" y="134"/>
                    <a:pt x="574484" y="-267"/>
                    <a:pt x="571476" y="134"/>
                  </a:cubicBezTo>
                  <a:cubicBezTo>
                    <a:pt x="564859" y="3141"/>
                    <a:pt x="564057" y="9758"/>
                    <a:pt x="562854" y="15373"/>
                  </a:cubicBezTo>
                  <a:cubicBezTo>
                    <a:pt x="558242" y="34822"/>
                    <a:pt x="531373" y="53871"/>
                    <a:pt x="509317" y="54272"/>
                  </a:cubicBezTo>
                  <a:cubicBezTo>
                    <a:pt x="498288" y="54473"/>
                    <a:pt x="487461" y="52067"/>
                    <a:pt x="476834" y="50262"/>
                  </a:cubicBezTo>
                  <a:cubicBezTo>
                    <a:pt x="460592" y="47455"/>
                    <a:pt x="447759" y="39635"/>
                    <a:pt x="440140" y="24396"/>
                  </a:cubicBezTo>
                  <a:cubicBezTo>
                    <a:pt x="438535" y="21187"/>
                    <a:pt x="436330" y="18180"/>
                    <a:pt x="433723" y="15573"/>
                  </a:cubicBezTo>
                  <a:cubicBezTo>
                    <a:pt x="426705" y="8355"/>
                    <a:pt x="424299" y="8756"/>
                    <a:pt x="418885" y="17177"/>
                  </a:cubicBezTo>
                  <a:cubicBezTo>
                    <a:pt x="414875" y="32015"/>
                    <a:pt x="410263" y="46853"/>
                    <a:pt x="405451" y="61491"/>
                  </a:cubicBezTo>
                  <a:cubicBezTo>
                    <a:pt x="396428" y="89162"/>
                    <a:pt x="385800" y="115629"/>
                    <a:pt x="367754" y="139089"/>
                  </a:cubicBezTo>
                  <a:cubicBezTo>
                    <a:pt x="349106" y="163352"/>
                    <a:pt x="328053" y="184405"/>
                    <a:pt x="303189" y="201650"/>
                  </a:cubicBezTo>
                  <a:cubicBezTo>
                    <a:pt x="319230" y="188817"/>
                    <a:pt x="333466" y="174179"/>
                    <a:pt x="347502" y="159341"/>
                  </a:cubicBezTo>
                  <a:cubicBezTo>
                    <a:pt x="351112" y="155532"/>
                    <a:pt x="354721" y="151922"/>
                    <a:pt x="358130" y="147711"/>
                  </a:cubicBezTo>
                  <a:cubicBezTo>
                    <a:pt x="361137" y="144904"/>
                    <a:pt x="364145" y="142097"/>
                    <a:pt x="367353" y="139490"/>
                  </a:cubicBezTo>
                  <a:cubicBezTo>
                    <a:pt x="368155" y="138287"/>
                    <a:pt x="368957" y="137084"/>
                    <a:pt x="369759" y="135681"/>
                  </a:cubicBezTo>
                  <a:cubicBezTo>
                    <a:pt x="369358" y="132071"/>
                    <a:pt x="373168" y="129064"/>
                    <a:pt x="370962" y="125254"/>
                  </a:cubicBezTo>
                  <a:cubicBezTo>
                    <a:pt x="370962" y="124251"/>
                    <a:pt x="370962" y="123249"/>
                    <a:pt x="370962" y="122246"/>
                  </a:cubicBezTo>
                  <a:cubicBezTo>
                    <a:pt x="369759" y="123650"/>
                    <a:pt x="368356" y="125053"/>
                    <a:pt x="367153" y="126658"/>
                  </a:cubicBezTo>
                  <a:cubicBezTo>
                    <a:pt x="342088" y="161146"/>
                    <a:pt x="312011" y="190421"/>
                    <a:pt x="276721" y="214282"/>
                  </a:cubicBezTo>
                  <a:cubicBezTo>
                    <a:pt x="232007" y="244560"/>
                    <a:pt x="183683" y="268621"/>
                    <a:pt x="136963" y="295490"/>
                  </a:cubicBezTo>
                  <a:cubicBezTo>
                    <a:pt x="106485" y="312935"/>
                    <a:pt x="78213" y="333187"/>
                    <a:pt x="54352" y="359053"/>
                  </a:cubicBezTo>
                  <a:cubicBezTo>
                    <a:pt x="51143" y="362662"/>
                    <a:pt x="47334" y="366071"/>
                    <a:pt x="47133" y="371485"/>
                  </a:cubicBezTo>
                  <a:cubicBezTo>
                    <a:pt x="35303" y="387927"/>
                    <a:pt x="25077" y="405171"/>
                    <a:pt x="18259" y="424420"/>
                  </a:cubicBezTo>
                  <a:cubicBezTo>
                    <a:pt x="11241" y="443870"/>
                    <a:pt x="6028" y="463721"/>
                    <a:pt x="3020" y="484173"/>
                  </a:cubicBezTo>
                  <a:cubicBezTo>
                    <a:pt x="3020" y="484173"/>
                    <a:pt x="3020" y="484173"/>
                    <a:pt x="3020" y="484173"/>
                  </a:cubicBezTo>
                  <a:cubicBezTo>
                    <a:pt x="213" y="491392"/>
                    <a:pt x="-589" y="498811"/>
                    <a:pt x="414" y="506430"/>
                  </a:cubicBezTo>
                  <a:cubicBezTo>
                    <a:pt x="3020" y="530692"/>
                    <a:pt x="4624" y="555355"/>
                    <a:pt x="10640" y="579217"/>
                  </a:cubicBezTo>
                  <a:cubicBezTo>
                    <a:pt x="13447" y="590646"/>
                    <a:pt x="14851" y="602677"/>
                    <a:pt x="20665" y="613304"/>
                  </a:cubicBezTo>
                  <a:cubicBezTo>
                    <a:pt x="21267" y="615108"/>
                    <a:pt x="22069" y="616913"/>
                    <a:pt x="22671" y="618718"/>
                  </a:cubicBezTo>
                  <a:cubicBezTo>
                    <a:pt x="41118" y="671854"/>
                    <a:pt x="74403" y="713561"/>
                    <a:pt x="120120" y="745643"/>
                  </a:cubicBezTo>
                  <a:cubicBezTo>
                    <a:pt x="151801" y="767900"/>
                    <a:pt x="186891" y="783740"/>
                    <a:pt x="222783" y="797776"/>
                  </a:cubicBezTo>
                  <a:cubicBezTo>
                    <a:pt x="225791" y="798177"/>
                    <a:pt x="228598" y="798779"/>
                    <a:pt x="231606" y="799180"/>
                  </a:cubicBezTo>
                  <a:cubicBezTo>
                    <a:pt x="231606" y="799180"/>
                    <a:pt x="231606" y="799180"/>
                    <a:pt x="231606" y="799180"/>
                  </a:cubicBezTo>
                  <a:lnTo>
                    <a:pt x="231606" y="799180"/>
                  </a:lnTo>
                  <a:cubicBezTo>
                    <a:pt x="250855" y="807401"/>
                    <a:pt x="270505" y="814018"/>
                    <a:pt x="290356" y="821036"/>
                  </a:cubicBezTo>
                  <a:cubicBezTo>
                    <a:pt x="310808" y="828254"/>
                    <a:pt x="330659" y="836475"/>
                    <a:pt x="352114" y="840486"/>
                  </a:cubicBezTo>
                  <a:cubicBezTo>
                    <a:pt x="355322" y="841087"/>
                    <a:pt x="359734" y="844296"/>
                    <a:pt x="360736" y="838080"/>
                  </a:cubicBezTo>
                  <a:cubicBezTo>
                    <a:pt x="361739" y="838080"/>
                    <a:pt x="362541" y="838080"/>
                    <a:pt x="363543" y="837879"/>
                  </a:cubicBezTo>
                  <a:cubicBezTo>
                    <a:pt x="366952" y="836877"/>
                    <a:pt x="369559" y="834671"/>
                    <a:pt x="372366" y="832866"/>
                  </a:cubicBezTo>
                  <a:cubicBezTo>
                    <a:pt x="384397" y="824445"/>
                    <a:pt x="397430" y="818028"/>
                    <a:pt x="412268" y="815622"/>
                  </a:cubicBezTo>
                  <a:cubicBezTo>
                    <a:pt x="422093" y="814018"/>
                    <a:pt x="431919" y="812614"/>
                    <a:pt x="441744" y="811010"/>
                  </a:cubicBezTo>
                  <a:cubicBezTo>
                    <a:pt x="464001" y="807201"/>
                    <a:pt x="486258" y="807201"/>
                    <a:pt x="508515" y="810609"/>
                  </a:cubicBezTo>
                  <a:cubicBezTo>
                    <a:pt x="529168" y="813817"/>
                    <a:pt x="549620" y="817627"/>
                    <a:pt x="570473" y="819632"/>
                  </a:cubicBezTo>
                  <a:cubicBezTo>
                    <a:pt x="584910" y="821036"/>
                    <a:pt x="597944" y="825046"/>
                    <a:pt x="608972" y="834671"/>
                  </a:cubicBezTo>
                  <a:cubicBezTo>
                    <a:pt x="610777" y="836275"/>
                    <a:pt x="613183" y="837077"/>
                    <a:pt x="615789" y="837077"/>
                  </a:cubicBezTo>
                  <a:cubicBezTo>
                    <a:pt x="616190" y="837278"/>
                    <a:pt x="616792" y="837478"/>
                    <a:pt x="617193" y="837478"/>
                  </a:cubicBezTo>
                  <a:cubicBezTo>
                    <a:pt x="624010" y="838681"/>
                    <a:pt x="630828" y="839082"/>
                    <a:pt x="637645" y="836475"/>
                  </a:cubicBezTo>
                  <a:cubicBezTo>
                    <a:pt x="654087" y="832866"/>
                    <a:pt x="670730" y="829859"/>
                    <a:pt x="687373" y="826851"/>
                  </a:cubicBezTo>
                  <a:cubicBezTo>
                    <a:pt x="704416" y="821637"/>
                    <a:pt x="721861" y="817828"/>
                    <a:pt x="739105" y="813416"/>
                  </a:cubicBezTo>
                  <a:cubicBezTo>
                    <a:pt x="764971" y="806799"/>
                    <a:pt x="790036" y="798378"/>
                    <a:pt x="814899" y="788954"/>
                  </a:cubicBezTo>
                  <a:cubicBezTo>
                    <a:pt x="839161" y="779730"/>
                    <a:pt x="862421" y="768301"/>
                    <a:pt x="885079" y="756070"/>
                  </a:cubicBezTo>
                  <a:cubicBezTo>
                    <a:pt x="907737" y="742435"/>
                    <a:pt x="930395" y="728800"/>
                    <a:pt x="950446" y="711355"/>
                  </a:cubicBezTo>
                  <a:cubicBezTo>
                    <a:pt x="957063" y="704538"/>
                    <a:pt x="964683" y="698723"/>
                    <a:pt x="970698" y="691304"/>
                  </a:cubicBezTo>
                  <a:cubicBezTo>
                    <a:pt x="977716" y="683083"/>
                    <a:pt x="986138" y="675864"/>
                    <a:pt x="990750" y="665638"/>
                  </a:cubicBezTo>
                  <a:cubicBezTo>
                    <a:pt x="999372" y="653006"/>
                    <a:pt x="1008595" y="640574"/>
                    <a:pt x="1014410" y="626337"/>
                  </a:cubicBezTo>
                  <a:cubicBezTo>
                    <a:pt x="1014410" y="626337"/>
                    <a:pt x="1014410" y="626337"/>
                    <a:pt x="1014410" y="626337"/>
                  </a:cubicBezTo>
                  <a:cubicBezTo>
                    <a:pt x="1022030" y="613504"/>
                    <a:pt x="1025839" y="599067"/>
                    <a:pt x="1030251" y="585031"/>
                  </a:cubicBezTo>
                  <a:lnTo>
                    <a:pt x="1030251" y="585031"/>
                  </a:lnTo>
                  <a:lnTo>
                    <a:pt x="1030251" y="585031"/>
                  </a:lnTo>
                  <a:cubicBezTo>
                    <a:pt x="1036868" y="567186"/>
                    <a:pt x="1039073" y="548338"/>
                    <a:pt x="1040677" y="529489"/>
                  </a:cubicBezTo>
                  <a:lnTo>
                    <a:pt x="1040677" y="529489"/>
                  </a:lnTo>
                  <a:cubicBezTo>
                    <a:pt x="1040677" y="529489"/>
                    <a:pt x="1040677" y="529489"/>
                    <a:pt x="1040677" y="529489"/>
                  </a:cubicBezTo>
                  <a:cubicBezTo>
                    <a:pt x="1041078" y="529489"/>
                    <a:pt x="1041479" y="529489"/>
                    <a:pt x="1041880" y="529289"/>
                  </a:cubicBezTo>
                  <a:cubicBezTo>
                    <a:pt x="1041880" y="513649"/>
                    <a:pt x="1041880" y="498009"/>
                    <a:pt x="1041880" y="482369"/>
                  </a:cubicBezTo>
                  <a:cubicBezTo>
                    <a:pt x="1041680" y="482369"/>
                    <a:pt x="1041279" y="482369"/>
                    <a:pt x="1040878" y="482369"/>
                  </a:cubicBezTo>
                  <a:close/>
                  <a:moveTo>
                    <a:pt x="326849" y="830661"/>
                  </a:moveTo>
                  <a:cubicBezTo>
                    <a:pt x="294767" y="819231"/>
                    <a:pt x="262685" y="807802"/>
                    <a:pt x="231004" y="795370"/>
                  </a:cubicBezTo>
                  <a:cubicBezTo>
                    <a:pt x="229801" y="793967"/>
                    <a:pt x="227595" y="793766"/>
                    <a:pt x="225991" y="793165"/>
                  </a:cubicBezTo>
                  <a:cubicBezTo>
                    <a:pt x="210752" y="787350"/>
                    <a:pt x="195714" y="780933"/>
                    <a:pt x="181076" y="774116"/>
                  </a:cubicBezTo>
                  <a:cubicBezTo>
                    <a:pt x="153606" y="761283"/>
                    <a:pt x="127940" y="746044"/>
                    <a:pt x="104681" y="727196"/>
                  </a:cubicBezTo>
                  <a:cubicBezTo>
                    <a:pt x="103277" y="725993"/>
                    <a:pt x="102074" y="724990"/>
                    <a:pt x="100670" y="723787"/>
                  </a:cubicBezTo>
                  <a:cubicBezTo>
                    <a:pt x="99267" y="722584"/>
                    <a:pt x="97663" y="721381"/>
                    <a:pt x="96259" y="720178"/>
                  </a:cubicBezTo>
                  <a:cubicBezTo>
                    <a:pt x="95858" y="719777"/>
                    <a:pt x="95457" y="719376"/>
                    <a:pt x="95056" y="718975"/>
                  </a:cubicBezTo>
                  <a:cubicBezTo>
                    <a:pt x="121524" y="741833"/>
                    <a:pt x="151801" y="758877"/>
                    <a:pt x="183683" y="773314"/>
                  </a:cubicBezTo>
                  <a:cubicBezTo>
                    <a:pt x="206341" y="783740"/>
                    <a:pt x="229801" y="792362"/>
                    <a:pt x="253261" y="800985"/>
                  </a:cubicBezTo>
                  <a:cubicBezTo>
                    <a:pt x="284140" y="812213"/>
                    <a:pt x="315019" y="823643"/>
                    <a:pt x="346299" y="833668"/>
                  </a:cubicBezTo>
                  <a:cubicBezTo>
                    <a:pt x="349909" y="834871"/>
                    <a:pt x="353317" y="836676"/>
                    <a:pt x="357127" y="837478"/>
                  </a:cubicBezTo>
                  <a:cubicBezTo>
                    <a:pt x="346299" y="837478"/>
                    <a:pt x="336474" y="834270"/>
                    <a:pt x="326849" y="830661"/>
                  </a:cubicBezTo>
                  <a:close/>
                </a:path>
              </a:pathLst>
            </a:custGeom>
            <a:solidFill>
              <a:srgbClr val="C69C6D"/>
            </a:solidFill>
            <a:ln w="19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01" name="Graphic 3">
            <a:extLst>
              <a:ext uri="{FF2B5EF4-FFF2-40B4-BE49-F238E27FC236}">
                <a16:creationId xmlns:a16="http://schemas.microsoft.com/office/drawing/2014/main" id="{9213FA1A-D4F2-44EC-B0DD-AD3AF825BA7C}"/>
              </a:ext>
            </a:extLst>
          </p:cNvPr>
          <p:cNvGrpSpPr/>
          <p:nvPr/>
        </p:nvGrpSpPr>
        <p:grpSpPr>
          <a:xfrm>
            <a:off x="6592873" y="2485997"/>
            <a:ext cx="797765" cy="878552"/>
            <a:chOff x="4214812" y="1357312"/>
            <a:chExt cx="3762375" cy="4143375"/>
          </a:xfrm>
        </p:grpSpPr>
        <p:sp>
          <p:nvSpPr>
            <p:cNvPr id="2102" name="Freeform: Shape 2101">
              <a:extLst>
                <a:ext uri="{FF2B5EF4-FFF2-40B4-BE49-F238E27FC236}">
                  <a16:creationId xmlns:a16="http://schemas.microsoft.com/office/drawing/2014/main" id="{766B5A7D-26CF-4F57-AD46-E148B31D300C}"/>
                </a:ext>
              </a:extLst>
            </p:cNvPr>
            <p:cNvSpPr/>
            <p:nvPr/>
          </p:nvSpPr>
          <p:spPr>
            <a:xfrm>
              <a:off x="4540567" y="4509134"/>
              <a:ext cx="1143000" cy="238125"/>
            </a:xfrm>
            <a:custGeom>
              <a:avLst/>
              <a:gdLst>
                <a:gd name="connsiteX0" fmla="*/ 0 w 1143000"/>
                <a:gd name="connsiteY0" fmla="*/ 0 h 238125"/>
                <a:gd name="connsiteX1" fmla="*/ 848678 w 1143000"/>
                <a:gd name="connsiteY1" fmla="*/ 200025 h 238125"/>
                <a:gd name="connsiteX2" fmla="*/ 876300 w 1143000"/>
                <a:gd name="connsiteY2" fmla="*/ 207645 h 238125"/>
                <a:gd name="connsiteX3" fmla="*/ 1149667 w 1143000"/>
                <a:gd name="connsiteY3" fmla="*/ 240030 h 238125"/>
                <a:gd name="connsiteX4" fmla="*/ 893445 w 1143000"/>
                <a:gd name="connsiteY4" fmla="*/ 175260 h 238125"/>
                <a:gd name="connsiteX5" fmla="*/ 0 w 1143000"/>
                <a:gd name="connsiteY5" fmla="*/ 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3000" h="238125">
                  <a:moveTo>
                    <a:pt x="0" y="0"/>
                  </a:moveTo>
                  <a:cubicBezTo>
                    <a:pt x="273368" y="107633"/>
                    <a:pt x="557212" y="167640"/>
                    <a:pt x="848678" y="200025"/>
                  </a:cubicBezTo>
                  <a:cubicBezTo>
                    <a:pt x="858203" y="202883"/>
                    <a:pt x="868680" y="207645"/>
                    <a:pt x="876300" y="207645"/>
                  </a:cubicBezTo>
                  <a:cubicBezTo>
                    <a:pt x="956310" y="227647"/>
                    <a:pt x="1040130" y="230505"/>
                    <a:pt x="1149667" y="240030"/>
                  </a:cubicBezTo>
                  <a:cubicBezTo>
                    <a:pt x="1047750" y="192405"/>
                    <a:pt x="967740" y="189547"/>
                    <a:pt x="893445" y="175260"/>
                  </a:cubicBezTo>
                  <a:cubicBezTo>
                    <a:pt x="594360" y="117158"/>
                    <a:pt x="298133" y="57150"/>
                    <a:pt x="0" y="0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3" name="Freeform: Shape 2102">
              <a:extLst>
                <a:ext uri="{FF2B5EF4-FFF2-40B4-BE49-F238E27FC236}">
                  <a16:creationId xmlns:a16="http://schemas.microsoft.com/office/drawing/2014/main" id="{F5A14EBC-B874-4468-AEDB-75E05AD32445}"/>
                </a:ext>
              </a:extLst>
            </p:cNvPr>
            <p:cNvSpPr/>
            <p:nvPr/>
          </p:nvSpPr>
          <p:spPr>
            <a:xfrm>
              <a:off x="6081712" y="2087879"/>
              <a:ext cx="238125" cy="571500"/>
            </a:xfrm>
            <a:custGeom>
              <a:avLst/>
              <a:gdLst>
                <a:gd name="connsiteX0" fmla="*/ 228600 w 238125"/>
                <a:gd name="connsiteY0" fmla="*/ 0 h 571500"/>
                <a:gd name="connsiteX1" fmla="*/ 0 w 238125"/>
                <a:gd name="connsiteY1" fmla="*/ 580073 h 571500"/>
                <a:gd name="connsiteX2" fmla="*/ 228600 w 238125"/>
                <a:gd name="connsiteY2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125" h="571500">
                  <a:moveTo>
                    <a:pt x="228600" y="0"/>
                  </a:moveTo>
                  <a:cubicBezTo>
                    <a:pt x="213360" y="237173"/>
                    <a:pt x="128588" y="418148"/>
                    <a:pt x="0" y="580073"/>
                  </a:cubicBezTo>
                  <a:cubicBezTo>
                    <a:pt x="185738" y="467678"/>
                    <a:pt x="282892" y="232410"/>
                    <a:pt x="228600" y="0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4" name="Freeform: Shape 2103">
              <a:extLst>
                <a:ext uri="{FF2B5EF4-FFF2-40B4-BE49-F238E27FC236}">
                  <a16:creationId xmlns:a16="http://schemas.microsoft.com/office/drawing/2014/main" id="{812820CB-B14D-4197-AC45-0766D6F60726}"/>
                </a:ext>
              </a:extLst>
            </p:cNvPr>
            <p:cNvSpPr/>
            <p:nvPr/>
          </p:nvSpPr>
          <p:spPr>
            <a:xfrm>
              <a:off x="5597842" y="3106102"/>
              <a:ext cx="247650" cy="400050"/>
            </a:xfrm>
            <a:custGeom>
              <a:avLst/>
              <a:gdLst>
                <a:gd name="connsiteX0" fmla="*/ 0 w 247650"/>
                <a:gd name="connsiteY0" fmla="*/ 0 h 400050"/>
                <a:gd name="connsiteX1" fmla="*/ 246698 w 247650"/>
                <a:gd name="connsiteY1" fmla="*/ 404813 h 400050"/>
                <a:gd name="connsiteX2" fmla="*/ 0 w 247650"/>
                <a:gd name="connsiteY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650" h="400050">
                  <a:moveTo>
                    <a:pt x="0" y="0"/>
                  </a:moveTo>
                  <a:cubicBezTo>
                    <a:pt x="124778" y="107632"/>
                    <a:pt x="194310" y="252413"/>
                    <a:pt x="246698" y="404813"/>
                  </a:cubicBezTo>
                  <a:cubicBezTo>
                    <a:pt x="261938" y="212407"/>
                    <a:pt x="166688" y="84772"/>
                    <a:pt x="0" y="0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5" name="Freeform: Shape 2104">
              <a:extLst>
                <a:ext uri="{FF2B5EF4-FFF2-40B4-BE49-F238E27FC236}">
                  <a16:creationId xmlns:a16="http://schemas.microsoft.com/office/drawing/2014/main" id="{73E3117C-182B-4220-AB3A-B4F0987BCE2B}"/>
                </a:ext>
              </a:extLst>
            </p:cNvPr>
            <p:cNvSpPr/>
            <p:nvPr/>
          </p:nvSpPr>
          <p:spPr>
            <a:xfrm>
              <a:off x="6571297" y="4056697"/>
              <a:ext cx="390525" cy="133350"/>
            </a:xfrm>
            <a:custGeom>
              <a:avLst/>
              <a:gdLst>
                <a:gd name="connsiteX0" fmla="*/ 396240 w 390525"/>
                <a:gd name="connsiteY0" fmla="*/ 0 h 133350"/>
                <a:gd name="connsiteX1" fmla="*/ 0 w 390525"/>
                <a:gd name="connsiteY1" fmla="*/ 132397 h 133350"/>
                <a:gd name="connsiteX2" fmla="*/ 396240 w 390525"/>
                <a:gd name="connsiteY2" fmla="*/ 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0525" h="133350">
                  <a:moveTo>
                    <a:pt x="396240" y="0"/>
                  </a:moveTo>
                  <a:cubicBezTo>
                    <a:pt x="266700" y="52388"/>
                    <a:pt x="137160" y="102870"/>
                    <a:pt x="0" y="132397"/>
                  </a:cubicBezTo>
                  <a:cubicBezTo>
                    <a:pt x="157163" y="161925"/>
                    <a:pt x="281940" y="100013"/>
                    <a:pt x="396240" y="0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6" name="Freeform: Shape 2105">
              <a:extLst>
                <a:ext uri="{FF2B5EF4-FFF2-40B4-BE49-F238E27FC236}">
                  <a16:creationId xmlns:a16="http://schemas.microsoft.com/office/drawing/2014/main" id="{D76F3AEC-BD46-4F4B-B139-9A1E52905E6D}"/>
                </a:ext>
              </a:extLst>
            </p:cNvPr>
            <p:cNvSpPr/>
            <p:nvPr/>
          </p:nvSpPr>
          <p:spPr>
            <a:xfrm>
              <a:off x="6255067" y="4546282"/>
              <a:ext cx="1495425" cy="428625"/>
            </a:xfrm>
            <a:custGeom>
              <a:avLst/>
              <a:gdLst>
                <a:gd name="connsiteX0" fmla="*/ 1496377 w 1495425"/>
                <a:gd name="connsiteY0" fmla="*/ 0 h 428625"/>
                <a:gd name="connsiteX1" fmla="*/ 0 w 1495425"/>
                <a:gd name="connsiteY1" fmla="*/ 435293 h 428625"/>
                <a:gd name="connsiteX2" fmla="*/ 1496377 w 1495425"/>
                <a:gd name="connsiteY2" fmla="*/ 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95425" h="428625">
                  <a:moveTo>
                    <a:pt x="1496377" y="0"/>
                  </a:moveTo>
                  <a:cubicBezTo>
                    <a:pt x="1177290" y="22860"/>
                    <a:pt x="283845" y="282893"/>
                    <a:pt x="0" y="435293"/>
                  </a:cubicBezTo>
                  <a:cubicBezTo>
                    <a:pt x="495300" y="285750"/>
                    <a:pt x="993458" y="132398"/>
                    <a:pt x="1496377" y="0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7" name="Freeform: Shape 2106">
              <a:extLst>
                <a:ext uri="{FF2B5EF4-FFF2-40B4-BE49-F238E27FC236}">
                  <a16:creationId xmlns:a16="http://schemas.microsoft.com/office/drawing/2014/main" id="{3C4F8B11-7999-43B7-AAEF-E481134BA6AE}"/>
                </a:ext>
              </a:extLst>
            </p:cNvPr>
            <p:cNvSpPr/>
            <p:nvPr/>
          </p:nvSpPr>
          <p:spPr>
            <a:xfrm>
              <a:off x="4533433" y="2809824"/>
              <a:ext cx="1371600" cy="1095375"/>
            </a:xfrm>
            <a:custGeom>
              <a:avLst/>
              <a:gdLst>
                <a:gd name="connsiteX0" fmla="*/ 1373019 w 1371600"/>
                <a:gd name="connsiteY0" fmla="*/ 781101 h 1095375"/>
                <a:gd name="connsiteX1" fmla="*/ 1099652 w 1371600"/>
                <a:gd name="connsiteY1" fmla="*/ 248653 h 1095375"/>
                <a:gd name="connsiteX2" fmla="*/ 569109 w 1371600"/>
                <a:gd name="connsiteY2" fmla="*/ 11480 h 1095375"/>
                <a:gd name="connsiteX3" fmla="*/ 41424 w 1371600"/>
                <a:gd name="connsiteY3" fmla="*/ 203885 h 1095375"/>
                <a:gd name="connsiteX4" fmla="*/ 163344 w 1371600"/>
                <a:gd name="connsiteY4" fmla="*/ 742048 h 1095375"/>
                <a:gd name="connsiteX5" fmla="*/ 785327 w 1371600"/>
                <a:gd name="connsiteY5" fmla="*/ 1089711 h 1095375"/>
                <a:gd name="connsiteX6" fmla="*/ 1255862 w 1371600"/>
                <a:gd name="connsiteY6" fmla="*/ 984935 h 1095375"/>
                <a:gd name="connsiteX7" fmla="*/ 1328252 w 1371600"/>
                <a:gd name="connsiteY7" fmla="*/ 923023 h 1095375"/>
                <a:gd name="connsiteX8" fmla="*/ 1374924 w 1371600"/>
                <a:gd name="connsiteY8" fmla="*/ 821106 h 1095375"/>
                <a:gd name="connsiteX9" fmla="*/ 1373019 w 1371600"/>
                <a:gd name="connsiteY9" fmla="*/ 781101 h 1095375"/>
                <a:gd name="connsiteX10" fmla="*/ 1311107 w 1371600"/>
                <a:gd name="connsiteY10" fmla="*/ 701091 h 1095375"/>
                <a:gd name="connsiteX11" fmla="*/ 1064409 w 1371600"/>
                <a:gd name="connsiteY11" fmla="*/ 296278 h 1095375"/>
                <a:gd name="connsiteX12" fmla="*/ 1311107 w 1371600"/>
                <a:gd name="connsiteY12" fmla="*/ 701091 h 1095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1095375">
                  <a:moveTo>
                    <a:pt x="1373019" y="781101"/>
                  </a:moveTo>
                  <a:cubicBezTo>
                    <a:pt x="1382544" y="550596"/>
                    <a:pt x="1273007" y="382955"/>
                    <a:pt x="1099652" y="248653"/>
                  </a:cubicBezTo>
                  <a:cubicBezTo>
                    <a:pt x="942489" y="128638"/>
                    <a:pt x="763419" y="48628"/>
                    <a:pt x="569109" y="11480"/>
                  </a:cubicBezTo>
                  <a:cubicBezTo>
                    <a:pt x="347177" y="-31382"/>
                    <a:pt x="130959" y="48628"/>
                    <a:pt x="41424" y="203885"/>
                  </a:cubicBezTo>
                  <a:cubicBezTo>
                    <a:pt x="-43348" y="348666"/>
                    <a:pt x="4277" y="576313"/>
                    <a:pt x="163344" y="742048"/>
                  </a:cubicBezTo>
                  <a:cubicBezTo>
                    <a:pt x="332889" y="922071"/>
                    <a:pt x="544344" y="1039228"/>
                    <a:pt x="785327" y="1089711"/>
                  </a:cubicBezTo>
                  <a:cubicBezTo>
                    <a:pt x="952014" y="1124953"/>
                    <a:pt x="1116797" y="1102093"/>
                    <a:pt x="1255862" y="984935"/>
                  </a:cubicBezTo>
                  <a:cubicBezTo>
                    <a:pt x="1279674" y="966838"/>
                    <a:pt x="1297772" y="928738"/>
                    <a:pt x="1328252" y="923023"/>
                  </a:cubicBezTo>
                  <a:lnTo>
                    <a:pt x="1374924" y="821106"/>
                  </a:lnTo>
                  <a:cubicBezTo>
                    <a:pt x="1373972" y="806818"/>
                    <a:pt x="1373019" y="793483"/>
                    <a:pt x="1373019" y="781101"/>
                  </a:cubicBezTo>
                  <a:close/>
                  <a:moveTo>
                    <a:pt x="1311107" y="701091"/>
                  </a:moveTo>
                  <a:cubicBezTo>
                    <a:pt x="1258719" y="548691"/>
                    <a:pt x="1189187" y="403910"/>
                    <a:pt x="1064409" y="296278"/>
                  </a:cubicBezTo>
                  <a:cubicBezTo>
                    <a:pt x="1231097" y="381051"/>
                    <a:pt x="1326347" y="508685"/>
                    <a:pt x="1311107" y="70109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8" name="Freeform: Shape 2107">
              <a:extLst>
                <a:ext uri="{FF2B5EF4-FFF2-40B4-BE49-F238E27FC236}">
                  <a16:creationId xmlns:a16="http://schemas.microsoft.com/office/drawing/2014/main" id="{A4E702EF-5B68-4BB7-B91B-7DF20D6FD5E2}"/>
                </a:ext>
              </a:extLst>
            </p:cNvPr>
            <p:cNvSpPr/>
            <p:nvPr/>
          </p:nvSpPr>
          <p:spPr>
            <a:xfrm>
              <a:off x="6196012" y="3105154"/>
              <a:ext cx="1228725" cy="1152525"/>
            </a:xfrm>
            <a:custGeom>
              <a:avLst/>
              <a:gdLst>
                <a:gd name="connsiteX0" fmla="*/ 81915 w 1228725"/>
                <a:gd name="connsiteY0" fmla="*/ 1063939 h 1152525"/>
                <a:gd name="connsiteX1" fmla="*/ 330517 w 1228725"/>
                <a:gd name="connsiteY1" fmla="*/ 1156331 h 1152525"/>
                <a:gd name="connsiteX2" fmla="*/ 1177290 w 1228725"/>
                <a:gd name="connsiteY2" fmla="*/ 653411 h 1152525"/>
                <a:gd name="connsiteX3" fmla="*/ 1214438 w 1228725"/>
                <a:gd name="connsiteY3" fmla="*/ 561018 h 1152525"/>
                <a:gd name="connsiteX4" fmla="*/ 788670 w 1228725"/>
                <a:gd name="connsiteY4" fmla="*/ 948 h 1152525"/>
                <a:gd name="connsiteX5" fmla="*/ 9525 w 1228725"/>
                <a:gd name="connsiteY5" fmla="*/ 788666 h 1152525"/>
                <a:gd name="connsiteX6" fmla="*/ 1905 w 1228725"/>
                <a:gd name="connsiteY6" fmla="*/ 913443 h 1152525"/>
                <a:gd name="connsiteX7" fmla="*/ 0 w 1228725"/>
                <a:gd name="connsiteY7" fmla="*/ 921064 h 1152525"/>
                <a:gd name="connsiteX8" fmla="*/ 57150 w 1228725"/>
                <a:gd name="connsiteY8" fmla="*/ 1042031 h 1152525"/>
                <a:gd name="connsiteX9" fmla="*/ 81915 w 1228725"/>
                <a:gd name="connsiteY9" fmla="*/ 1063939 h 1152525"/>
                <a:gd name="connsiteX10" fmla="*/ 771525 w 1228725"/>
                <a:gd name="connsiteY10" fmla="*/ 951543 h 1152525"/>
                <a:gd name="connsiteX11" fmla="*/ 375285 w 1228725"/>
                <a:gd name="connsiteY11" fmla="*/ 1083941 h 1152525"/>
                <a:gd name="connsiteX12" fmla="*/ 771525 w 1228725"/>
                <a:gd name="connsiteY12" fmla="*/ 951543 h 115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28725" h="1152525">
                  <a:moveTo>
                    <a:pt x="81915" y="1063939"/>
                  </a:moveTo>
                  <a:cubicBezTo>
                    <a:pt x="146685" y="1136328"/>
                    <a:pt x="236220" y="1163951"/>
                    <a:pt x="330517" y="1156331"/>
                  </a:cubicBezTo>
                  <a:cubicBezTo>
                    <a:pt x="691515" y="1125851"/>
                    <a:pt x="972503" y="951543"/>
                    <a:pt x="1177290" y="653411"/>
                  </a:cubicBezTo>
                  <a:cubicBezTo>
                    <a:pt x="1194435" y="625788"/>
                    <a:pt x="1209675" y="593403"/>
                    <a:pt x="1214438" y="561018"/>
                  </a:cubicBezTo>
                  <a:cubicBezTo>
                    <a:pt x="1286828" y="153348"/>
                    <a:pt x="1174432" y="-14292"/>
                    <a:pt x="788670" y="948"/>
                  </a:cubicBezTo>
                  <a:cubicBezTo>
                    <a:pt x="415290" y="16188"/>
                    <a:pt x="34290" y="400998"/>
                    <a:pt x="9525" y="788666"/>
                  </a:cubicBezTo>
                  <a:cubicBezTo>
                    <a:pt x="6667" y="831528"/>
                    <a:pt x="12383" y="873439"/>
                    <a:pt x="1905" y="913443"/>
                  </a:cubicBezTo>
                  <a:cubicBezTo>
                    <a:pt x="953" y="916301"/>
                    <a:pt x="0" y="918206"/>
                    <a:pt x="0" y="921064"/>
                  </a:cubicBezTo>
                  <a:lnTo>
                    <a:pt x="57150" y="1042031"/>
                  </a:lnTo>
                  <a:cubicBezTo>
                    <a:pt x="64770" y="1046793"/>
                    <a:pt x="73342" y="1054414"/>
                    <a:pt x="81915" y="1063939"/>
                  </a:cubicBezTo>
                  <a:close/>
                  <a:moveTo>
                    <a:pt x="771525" y="951543"/>
                  </a:moveTo>
                  <a:cubicBezTo>
                    <a:pt x="657225" y="1051556"/>
                    <a:pt x="532447" y="1114421"/>
                    <a:pt x="375285" y="1083941"/>
                  </a:cubicBezTo>
                  <a:cubicBezTo>
                    <a:pt x="512445" y="1053461"/>
                    <a:pt x="641985" y="1003931"/>
                    <a:pt x="771525" y="951543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09" name="Freeform: Shape 2108">
              <a:extLst>
                <a:ext uri="{FF2B5EF4-FFF2-40B4-BE49-F238E27FC236}">
                  <a16:creationId xmlns:a16="http://schemas.microsoft.com/office/drawing/2014/main" id="{0960E597-E4E7-40CC-9D15-8B755068DF1F}"/>
                </a:ext>
              </a:extLst>
            </p:cNvPr>
            <p:cNvSpPr/>
            <p:nvPr/>
          </p:nvSpPr>
          <p:spPr>
            <a:xfrm>
              <a:off x="4216819" y="2820352"/>
              <a:ext cx="3752850" cy="2676525"/>
            </a:xfrm>
            <a:custGeom>
              <a:avLst/>
              <a:gdLst>
                <a:gd name="connsiteX0" fmla="*/ 3756558 w 3752850"/>
                <a:gd name="connsiteY0" fmla="*/ 1681163 h 2676525"/>
                <a:gd name="connsiteX1" fmla="*/ 3664166 w 3752850"/>
                <a:gd name="connsiteY1" fmla="*/ 1638300 h 2676525"/>
                <a:gd name="connsiteX2" fmla="*/ 3330791 w 3752850"/>
                <a:gd name="connsiteY2" fmla="*/ 1598295 h 2676525"/>
                <a:gd name="connsiteX3" fmla="*/ 2148738 w 3752850"/>
                <a:gd name="connsiteY3" fmla="*/ 1925955 h 2676525"/>
                <a:gd name="connsiteX4" fmla="*/ 1914423 w 3752850"/>
                <a:gd name="connsiteY4" fmla="*/ 2150745 h 2676525"/>
                <a:gd name="connsiteX5" fmla="*/ 1812506 w 3752850"/>
                <a:gd name="connsiteY5" fmla="*/ 2181225 h 2676525"/>
                <a:gd name="connsiteX6" fmla="*/ 1784883 w 3752850"/>
                <a:gd name="connsiteY6" fmla="*/ 2093595 h 2676525"/>
                <a:gd name="connsiteX7" fmla="*/ 1807743 w 3752850"/>
                <a:gd name="connsiteY7" fmla="*/ 1618298 h 2676525"/>
                <a:gd name="connsiteX8" fmla="*/ 1929663 w 3752850"/>
                <a:gd name="connsiteY8" fmla="*/ 1355407 h 2676525"/>
                <a:gd name="connsiteX9" fmla="*/ 2037296 w 3752850"/>
                <a:gd name="connsiteY9" fmla="*/ 1325880 h 2676525"/>
                <a:gd name="connsiteX10" fmla="*/ 1980146 w 3752850"/>
                <a:gd name="connsiteY10" fmla="*/ 1204913 h 2676525"/>
                <a:gd name="connsiteX11" fmla="*/ 1847748 w 3752850"/>
                <a:gd name="connsiteY11" fmla="*/ 1324928 h 2676525"/>
                <a:gd name="connsiteX12" fmla="*/ 1818221 w 3752850"/>
                <a:gd name="connsiteY12" fmla="*/ 1194435 h 2676525"/>
                <a:gd name="connsiteX13" fmla="*/ 1756308 w 3752850"/>
                <a:gd name="connsiteY13" fmla="*/ 71438 h 2676525"/>
                <a:gd name="connsiteX14" fmla="*/ 1762976 w 3752850"/>
                <a:gd name="connsiteY14" fmla="*/ 0 h 2676525"/>
                <a:gd name="connsiteX15" fmla="*/ 1649628 w 3752850"/>
                <a:gd name="connsiteY15" fmla="*/ 2857 h 2676525"/>
                <a:gd name="connsiteX16" fmla="*/ 1702016 w 3752850"/>
                <a:gd name="connsiteY16" fmla="*/ 103822 h 2676525"/>
                <a:gd name="connsiteX17" fmla="*/ 1711541 w 3752850"/>
                <a:gd name="connsiteY17" fmla="*/ 849630 h 2676525"/>
                <a:gd name="connsiteX18" fmla="*/ 1696301 w 3752850"/>
                <a:gd name="connsiteY18" fmla="*/ 832485 h 2676525"/>
                <a:gd name="connsiteX19" fmla="*/ 1693443 w 3752850"/>
                <a:gd name="connsiteY19" fmla="*/ 808672 h 2676525"/>
                <a:gd name="connsiteX20" fmla="*/ 1646771 w 3752850"/>
                <a:gd name="connsiteY20" fmla="*/ 910590 h 2676525"/>
                <a:gd name="connsiteX21" fmla="*/ 1685823 w 3752850"/>
                <a:gd name="connsiteY21" fmla="*/ 920115 h 2676525"/>
                <a:gd name="connsiteX22" fmla="*/ 1738211 w 3752850"/>
                <a:gd name="connsiteY22" fmla="*/ 1052513 h 2676525"/>
                <a:gd name="connsiteX23" fmla="*/ 1708683 w 3752850"/>
                <a:gd name="connsiteY23" fmla="*/ 1803082 h 2676525"/>
                <a:gd name="connsiteX24" fmla="*/ 1554378 w 3752850"/>
                <a:gd name="connsiteY24" fmla="*/ 1870710 h 2676525"/>
                <a:gd name="connsiteX25" fmla="*/ 1435316 w 3752850"/>
                <a:gd name="connsiteY25" fmla="*/ 1783080 h 2676525"/>
                <a:gd name="connsiteX26" fmla="*/ 108483 w 3752850"/>
                <a:gd name="connsiteY26" fmla="*/ 1543050 h 2676525"/>
                <a:gd name="connsiteX27" fmla="*/ 1803 w 3752850"/>
                <a:gd name="connsiteY27" fmla="*/ 1593532 h 2676525"/>
                <a:gd name="connsiteX28" fmla="*/ 76098 w 3752850"/>
                <a:gd name="connsiteY28" fmla="*/ 1698307 h 2676525"/>
                <a:gd name="connsiteX29" fmla="*/ 1278153 w 3752850"/>
                <a:gd name="connsiteY29" fmla="*/ 2038350 h 2676525"/>
                <a:gd name="connsiteX30" fmla="*/ 1529613 w 3752850"/>
                <a:gd name="connsiteY30" fmla="*/ 1967865 h 2676525"/>
                <a:gd name="connsiteX31" fmla="*/ 1674393 w 3752850"/>
                <a:gd name="connsiteY31" fmla="*/ 2080260 h 2676525"/>
                <a:gd name="connsiteX32" fmla="*/ 1622006 w 3752850"/>
                <a:gd name="connsiteY32" fmla="*/ 2587942 h 2676525"/>
                <a:gd name="connsiteX33" fmla="*/ 1663916 w 3752850"/>
                <a:gd name="connsiteY33" fmla="*/ 2670810 h 2676525"/>
                <a:gd name="connsiteX34" fmla="*/ 1761071 w 3752850"/>
                <a:gd name="connsiteY34" fmla="*/ 2580323 h 2676525"/>
                <a:gd name="connsiteX35" fmla="*/ 2064918 w 3752850"/>
                <a:gd name="connsiteY35" fmla="*/ 2247900 h 2676525"/>
                <a:gd name="connsiteX36" fmla="*/ 3703218 w 3752850"/>
                <a:gd name="connsiteY36" fmla="*/ 1757363 h 2676525"/>
                <a:gd name="connsiteX37" fmla="*/ 3756558 w 3752850"/>
                <a:gd name="connsiteY37" fmla="*/ 1681163 h 2676525"/>
                <a:gd name="connsiteX38" fmla="*/ 1200048 w 3752850"/>
                <a:gd name="connsiteY38" fmla="*/ 1896428 h 2676525"/>
                <a:gd name="connsiteX39" fmla="*/ 1172426 w 3752850"/>
                <a:gd name="connsiteY39" fmla="*/ 1888807 h 2676525"/>
                <a:gd name="connsiteX40" fmla="*/ 323748 w 3752850"/>
                <a:gd name="connsiteY40" fmla="*/ 1688782 h 2676525"/>
                <a:gd name="connsiteX41" fmla="*/ 1217193 w 3752850"/>
                <a:gd name="connsiteY41" fmla="*/ 1864042 h 2676525"/>
                <a:gd name="connsiteX42" fmla="*/ 1473416 w 3752850"/>
                <a:gd name="connsiteY42" fmla="*/ 1928813 h 2676525"/>
                <a:gd name="connsiteX43" fmla="*/ 1200048 w 3752850"/>
                <a:gd name="connsiteY43" fmla="*/ 1896428 h 2676525"/>
                <a:gd name="connsiteX44" fmla="*/ 2038248 w 3752850"/>
                <a:gd name="connsiteY44" fmla="*/ 2161223 h 2676525"/>
                <a:gd name="connsiteX45" fmla="*/ 3534626 w 3752850"/>
                <a:gd name="connsiteY45" fmla="*/ 1725930 h 2676525"/>
                <a:gd name="connsiteX46" fmla="*/ 2038248 w 3752850"/>
                <a:gd name="connsiteY46" fmla="*/ 2161223 h 267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2850" h="2676525">
                  <a:moveTo>
                    <a:pt x="3756558" y="1681163"/>
                  </a:moveTo>
                  <a:cubicBezTo>
                    <a:pt x="3747033" y="1636395"/>
                    <a:pt x="3699408" y="1644015"/>
                    <a:pt x="3664166" y="1638300"/>
                  </a:cubicBezTo>
                  <a:cubicBezTo>
                    <a:pt x="3551771" y="1623060"/>
                    <a:pt x="3442233" y="1603057"/>
                    <a:pt x="3330791" y="1598295"/>
                  </a:cubicBezTo>
                  <a:cubicBezTo>
                    <a:pt x="2900261" y="1575435"/>
                    <a:pt x="2494496" y="1641157"/>
                    <a:pt x="2148738" y="1925955"/>
                  </a:cubicBezTo>
                  <a:cubicBezTo>
                    <a:pt x="2066823" y="1993582"/>
                    <a:pt x="1991576" y="2076450"/>
                    <a:pt x="1914423" y="2150745"/>
                  </a:cubicBezTo>
                  <a:cubicBezTo>
                    <a:pt x="1884896" y="2181225"/>
                    <a:pt x="1852511" y="2195513"/>
                    <a:pt x="1812506" y="2181225"/>
                  </a:cubicBezTo>
                  <a:cubicBezTo>
                    <a:pt x="1772501" y="2165985"/>
                    <a:pt x="1784883" y="2124075"/>
                    <a:pt x="1784883" y="2093595"/>
                  </a:cubicBezTo>
                  <a:cubicBezTo>
                    <a:pt x="1792503" y="1936432"/>
                    <a:pt x="1807743" y="1778317"/>
                    <a:pt x="1807743" y="1618298"/>
                  </a:cubicBezTo>
                  <a:cubicBezTo>
                    <a:pt x="1807743" y="1507807"/>
                    <a:pt x="1852511" y="1430655"/>
                    <a:pt x="1929663" y="1355407"/>
                  </a:cubicBezTo>
                  <a:cubicBezTo>
                    <a:pt x="1966811" y="1317307"/>
                    <a:pt x="1997291" y="1297305"/>
                    <a:pt x="2037296" y="1325880"/>
                  </a:cubicBezTo>
                  <a:lnTo>
                    <a:pt x="1980146" y="1204913"/>
                  </a:lnTo>
                  <a:cubicBezTo>
                    <a:pt x="1960143" y="1271588"/>
                    <a:pt x="1905851" y="1326832"/>
                    <a:pt x="1847748" y="1324928"/>
                  </a:cubicBezTo>
                  <a:cubicBezTo>
                    <a:pt x="1795361" y="1322070"/>
                    <a:pt x="1820126" y="1240155"/>
                    <a:pt x="1818221" y="1194435"/>
                  </a:cubicBezTo>
                  <a:cubicBezTo>
                    <a:pt x="1815363" y="819150"/>
                    <a:pt x="1813458" y="443865"/>
                    <a:pt x="1756308" y="71438"/>
                  </a:cubicBezTo>
                  <a:cubicBezTo>
                    <a:pt x="1751546" y="40957"/>
                    <a:pt x="1753451" y="19050"/>
                    <a:pt x="1762976" y="0"/>
                  </a:cubicBezTo>
                  <a:lnTo>
                    <a:pt x="1649628" y="2857"/>
                  </a:lnTo>
                  <a:cubicBezTo>
                    <a:pt x="1675346" y="29527"/>
                    <a:pt x="1689633" y="62865"/>
                    <a:pt x="1702016" y="103822"/>
                  </a:cubicBezTo>
                  <a:cubicBezTo>
                    <a:pt x="1769643" y="348615"/>
                    <a:pt x="1734401" y="599122"/>
                    <a:pt x="1711541" y="849630"/>
                  </a:cubicBezTo>
                  <a:cubicBezTo>
                    <a:pt x="1706778" y="844868"/>
                    <a:pt x="1699158" y="837247"/>
                    <a:pt x="1696301" y="832485"/>
                  </a:cubicBezTo>
                  <a:cubicBezTo>
                    <a:pt x="1695348" y="824865"/>
                    <a:pt x="1694396" y="817245"/>
                    <a:pt x="1693443" y="808672"/>
                  </a:cubicBezTo>
                  <a:lnTo>
                    <a:pt x="1646771" y="910590"/>
                  </a:lnTo>
                  <a:cubicBezTo>
                    <a:pt x="1658201" y="908685"/>
                    <a:pt x="1670583" y="910590"/>
                    <a:pt x="1685823" y="920115"/>
                  </a:cubicBezTo>
                  <a:cubicBezTo>
                    <a:pt x="1733448" y="950595"/>
                    <a:pt x="1740116" y="1000125"/>
                    <a:pt x="1738211" y="1052513"/>
                  </a:cubicBezTo>
                  <a:cubicBezTo>
                    <a:pt x="1728686" y="1303020"/>
                    <a:pt x="1721066" y="1552575"/>
                    <a:pt x="1708683" y="1803082"/>
                  </a:cubicBezTo>
                  <a:cubicBezTo>
                    <a:pt x="1703921" y="1918335"/>
                    <a:pt x="1654391" y="1938338"/>
                    <a:pt x="1554378" y="1870710"/>
                  </a:cubicBezTo>
                  <a:cubicBezTo>
                    <a:pt x="1514373" y="1843088"/>
                    <a:pt x="1474368" y="1810703"/>
                    <a:pt x="1435316" y="1783080"/>
                  </a:cubicBezTo>
                  <a:cubicBezTo>
                    <a:pt x="1032408" y="1492567"/>
                    <a:pt x="586638" y="1427798"/>
                    <a:pt x="108483" y="1543050"/>
                  </a:cubicBezTo>
                  <a:cubicBezTo>
                    <a:pt x="68478" y="1553528"/>
                    <a:pt x="14186" y="1553528"/>
                    <a:pt x="1803" y="1593532"/>
                  </a:cubicBezTo>
                  <a:cubicBezTo>
                    <a:pt x="-10579" y="1644015"/>
                    <a:pt x="43713" y="1668780"/>
                    <a:pt x="76098" y="1698307"/>
                  </a:cubicBezTo>
                  <a:cubicBezTo>
                    <a:pt x="421856" y="2010728"/>
                    <a:pt x="815238" y="2150745"/>
                    <a:pt x="1278153" y="2038350"/>
                  </a:cubicBezTo>
                  <a:cubicBezTo>
                    <a:pt x="1362926" y="2018348"/>
                    <a:pt x="1444841" y="1990725"/>
                    <a:pt x="1529613" y="1967865"/>
                  </a:cubicBezTo>
                  <a:cubicBezTo>
                    <a:pt x="1654391" y="1932623"/>
                    <a:pt x="1681061" y="1952625"/>
                    <a:pt x="1674393" y="2080260"/>
                  </a:cubicBezTo>
                  <a:cubicBezTo>
                    <a:pt x="1664868" y="2250758"/>
                    <a:pt x="1657248" y="2420303"/>
                    <a:pt x="1622006" y="2587942"/>
                  </a:cubicBezTo>
                  <a:cubicBezTo>
                    <a:pt x="1612481" y="2632710"/>
                    <a:pt x="1617243" y="2663190"/>
                    <a:pt x="1663916" y="2670810"/>
                  </a:cubicBezTo>
                  <a:cubicBezTo>
                    <a:pt x="1728686" y="2681288"/>
                    <a:pt x="1773453" y="2693670"/>
                    <a:pt x="1761071" y="2580323"/>
                  </a:cubicBezTo>
                  <a:cubicBezTo>
                    <a:pt x="1723923" y="2249805"/>
                    <a:pt x="1738211" y="2189798"/>
                    <a:pt x="2064918" y="2247900"/>
                  </a:cubicBezTo>
                  <a:cubicBezTo>
                    <a:pt x="2686901" y="2355533"/>
                    <a:pt x="3242208" y="2203133"/>
                    <a:pt x="3703218" y="1757363"/>
                  </a:cubicBezTo>
                  <a:cubicBezTo>
                    <a:pt x="3724173" y="1736407"/>
                    <a:pt x="3763226" y="1716405"/>
                    <a:pt x="3756558" y="1681163"/>
                  </a:cubicBezTo>
                  <a:close/>
                  <a:moveTo>
                    <a:pt x="1200048" y="1896428"/>
                  </a:moveTo>
                  <a:cubicBezTo>
                    <a:pt x="1192428" y="1896428"/>
                    <a:pt x="1182903" y="1891665"/>
                    <a:pt x="1172426" y="1888807"/>
                  </a:cubicBezTo>
                  <a:cubicBezTo>
                    <a:pt x="880961" y="1856423"/>
                    <a:pt x="597116" y="1796415"/>
                    <a:pt x="323748" y="1688782"/>
                  </a:cubicBezTo>
                  <a:cubicBezTo>
                    <a:pt x="622833" y="1745932"/>
                    <a:pt x="919061" y="1805940"/>
                    <a:pt x="1217193" y="1864042"/>
                  </a:cubicBezTo>
                  <a:cubicBezTo>
                    <a:pt x="1291488" y="1879282"/>
                    <a:pt x="1371498" y="1881188"/>
                    <a:pt x="1473416" y="1928813"/>
                  </a:cubicBezTo>
                  <a:cubicBezTo>
                    <a:pt x="1363878" y="1918335"/>
                    <a:pt x="1279106" y="1916430"/>
                    <a:pt x="1200048" y="1896428"/>
                  </a:cubicBezTo>
                  <a:close/>
                  <a:moveTo>
                    <a:pt x="2038248" y="2161223"/>
                  </a:moveTo>
                  <a:cubicBezTo>
                    <a:pt x="2322093" y="2008823"/>
                    <a:pt x="3215538" y="1748790"/>
                    <a:pt x="3534626" y="1725930"/>
                  </a:cubicBezTo>
                  <a:cubicBezTo>
                    <a:pt x="3031706" y="1858328"/>
                    <a:pt x="2533548" y="2011680"/>
                    <a:pt x="2038248" y="216122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0" name="Freeform: Shape 2109">
              <a:extLst>
                <a:ext uri="{FF2B5EF4-FFF2-40B4-BE49-F238E27FC236}">
                  <a16:creationId xmlns:a16="http://schemas.microsoft.com/office/drawing/2014/main" id="{C9C2D919-CAE9-44F4-BED1-9BCAA7647214}"/>
                </a:ext>
              </a:extLst>
            </p:cNvPr>
            <p:cNvSpPr/>
            <p:nvPr/>
          </p:nvSpPr>
          <p:spPr>
            <a:xfrm>
              <a:off x="5434753" y="1357191"/>
              <a:ext cx="942975" cy="1466850"/>
            </a:xfrm>
            <a:custGeom>
              <a:avLst/>
              <a:gdLst>
                <a:gd name="connsiteX0" fmla="*/ 606954 w 942975"/>
                <a:gd name="connsiteY0" fmla="*/ 1410773 h 1466850"/>
                <a:gd name="connsiteX1" fmla="*/ 883179 w 942975"/>
                <a:gd name="connsiteY1" fmla="*/ 1087876 h 1466850"/>
                <a:gd name="connsiteX2" fmla="*/ 900324 w 942975"/>
                <a:gd name="connsiteY2" fmla="*/ 412553 h 1466850"/>
                <a:gd name="connsiteX3" fmla="*/ 462174 w 942975"/>
                <a:gd name="connsiteY3" fmla="*/ 121 h 1466850"/>
                <a:gd name="connsiteX4" fmla="*/ 26882 w 942975"/>
                <a:gd name="connsiteY4" fmla="*/ 447796 h 1466850"/>
                <a:gd name="connsiteX5" fmla="*/ 101177 w 942975"/>
                <a:gd name="connsiteY5" fmla="*/ 1170743 h 1466850"/>
                <a:gd name="connsiteX6" fmla="*/ 360257 w 942975"/>
                <a:gd name="connsiteY6" fmla="*/ 1426013 h 1466850"/>
                <a:gd name="connsiteX7" fmla="*/ 429789 w 942975"/>
                <a:gd name="connsiteY7" fmla="*/ 1467923 h 1466850"/>
                <a:gd name="connsiteX8" fmla="*/ 543137 w 942975"/>
                <a:gd name="connsiteY8" fmla="*/ 1465066 h 1466850"/>
                <a:gd name="connsiteX9" fmla="*/ 606954 w 942975"/>
                <a:gd name="connsiteY9" fmla="*/ 1410773 h 1466850"/>
                <a:gd name="connsiteX10" fmla="*/ 875559 w 942975"/>
                <a:gd name="connsiteY10" fmla="*/ 730688 h 1466850"/>
                <a:gd name="connsiteX11" fmla="*/ 646959 w 942975"/>
                <a:gd name="connsiteY11" fmla="*/ 1310761 h 1466850"/>
                <a:gd name="connsiteX12" fmla="*/ 875559 w 942975"/>
                <a:gd name="connsiteY12" fmla="*/ 730688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2975" h="1466850">
                  <a:moveTo>
                    <a:pt x="606954" y="1410773"/>
                  </a:moveTo>
                  <a:cubicBezTo>
                    <a:pt x="746019" y="1343146"/>
                    <a:pt x="833649" y="1230751"/>
                    <a:pt x="883179" y="1087876"/>
                  </a:cubicBezTo>
                  <a:cubicBezTo>
                    <a:pt x="957474" y="864991"/>
                    <a:pt x="969857" y="637343"/>
                    <a:pt x="900324" y="412553"/>
                  </a:cubicBezTo>
                  <a:cubicBezTo>
                    <a:pt x="835554" y="192526"/>
                    <a:pt x="624099" y="-5594"/>
                    <a:pt x="462174" y="121"/>
                  </a:cubicBezTo>
                  <a:cubicBezTo>
                    <a:pt x="290724" y="4883"/>
                    <a:pt x="76412" y="220148"/>
                    <a:pt x="26882" y="447796"/>
                  </a:cubicBezTo>
                  <a:cubicBezTo>
                    <a:pt x="-27411" y="695446"/>
                    <a:pt x="2117" y="938333"/>
                    <a:pt x="101177" y="1170743"/>
                  </a:cubicBezTo>
                  <a:cubicBezTo>
                    <a:pt x="150707" y="1287901"/>
                    <a:pt x="235479" y="1383151"/>
                    <a:pt x="360257" y="1426013"/>
                  </a:cubicBezTo>
                  <a:cubicBezTo>
                    <a:pt x="390737" y="1436491"/>
                    <a:pt x="412644" y="1449826"/>
                    <a:pt x="429789" y="1467923"/>
                  </a:cubicBezTo>
                  <a:lnTo>
                    <a:pt x="543137" y="1465066"/>
                  </a:lnTo>
                  <a:cubicBezTo>
                    <a:pt x="553614" y="1442206"/>
                    <a:pt x="574569" y="1426013"/>
                    <a:pt x="606954" y="1410773"/>
                  </a:cubicBezTo>
                  <a:close/>
                  <a:moveTo>
                    <a:pt x="875559" y="730688"/>
                  </a:moveTo>
                  <a:cubicBezTo>
                    <a:pt x="929852" y="963098"/>
                    <a:pt x="833649" y="1198366"/>
                    <a:pt x="646959" y="1310761"/>
                  </a:cubicBezTo>
                  <a:cubicBezTo>
                    <a:pt x="775547" y="1147883"/>
                    <a:pt x="860319" y="967861"/>
                    <a:pt x="875559" y="730688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11" name="Graphic 161">
            <a:extLst>
              <a:ext uri="{FF2B5EF4-FFF2-40B4-BE49-F238E27FC236}">
                <a16:creationId xmlns:a16="http://schemas.microsoft.com/office/drawing/2014/main" id="{43ACE5E8-7ADD-427B-9AA6-4152E9134748}"/>
              </a:ext>
            </a:extLst>
          </p:cNvPr>
          <p:cNvGrpSpPr/>
          <p:nvPr/>
        </p:nvGrpSpPr>
        <p:grpSpPr>
          <a:xfrm>
            <a:off x="4648966" y="2415495"/>
            <a:ext cx="658232" cy="1239822"/>
            <a:chOff x="5516731" y="2706042"/>
            <a:chExt cx="952136" cy="1793407"/>
          </a:xfrm>
        </p:grpSpPr>
        <p:sp>
          <p:nvSpPr>
            <p:cNvPr id="2112" name="Freeform: Shape 2111">
              <a:extLst>
                <a:ext uri="{FF2B5EF4-FFF2-40B4-BE49-F238E27FC236}">
                  <a16:creationId xmlns:a16="http://schemas.microsoft.com/office/drawing/2014/main" id="{31FC5FB4-E6AE-469A-BCBE-16FBB4FC58A4}"/>
                </a:ext>
              </a:extLst>
            </p:cNvPr>
            <p:cNvSpPr/>
            <p:nvPr/>
          </p:nvSpPr>
          <p:spPr>
            <a:xfrm>
              <a:off x="5516712" y="2706060"/>
              <a:ext cx="949962" cy="1562981"/>
            </a:xfrm>
            <a:custGeom>
              <a:avLst/>
              <a:gdLst>
                <a:gd name="connsiteX0" fmla="*/ 919330 w 949962"/>
                <a:gd name="connsiteY0" fmla="*/ 653217 h 1562981"/>
                <a:gd name="connsiteX1" fmla="*/ 775857 w 949962"/>
                <a:gd name="connsiteY1" fmla="*/ 398879 h 1562981"/>
                <a:gd name="connsiteX2" fmla="*/ 661514 w 949962"/>
                <a:gd name="connsiteY2" fmla="*/ 271493 h 1562981"/>
                <a:gd name="connsiteX3" fmla="*/ 539997 w 949962"/>
                <a:gd name="connsiteY3" fmla="*/ 186279 h 1562981"/>
                <a:gd name="connsiteX4" fmla="*/ 436740 w 949962"/>
                <a:gd name="connsiteY4" fmla="*/ 126064 h 1562981"/>
                <a:gd name="connsiteX5" fmla="*/ 278051 w 949962"/>
                <a:gd name="connsiteY5" fmla="*/ 33241 h 1562981"/>
                <a:gd name="connsiteX6" fmla="*/ 160664 w 949962"/>
                <a:gd name="connsiteY6" fmla="*/ 199 h 1562981"/>
                <a:gd name="connsiteX7" fmla="*/ 129144 w 949962"/>
                <a:gd name="connsiteY7" fmla="*/ 17372 h 1562981"/>
                <a:gd name="connsiteX8" fmla="*/ 81320 w 949962"/>
                <a:gd name="connsiteY8" fmla="*/ 169323 h 1562981"/>
                <a:gd name="connsiteX9" fmla="*/ 49364 w 949962"/>
                <a:gd name="connsiteY9" fmla="*/ 363011 h 1562981"/>
                <a:gd name="connsiteX10" fmla="*/ 19 w 949962"/>
                <a:gd name="connsiteY10" fmla="*/ 608001 h 1562981"/>
                <a:gd name="connsiteX11" fmla="*/ 20453 w 949962"/>
                <a:gd name="connsiteY11" fmla="*/ 829297 h 1562981"/>
                <a:gd name="connsiteX12" fmla="*/ 85667 w 949962"/>
                <a:gd name="connsiteY12" fmla="*/ 1010594 h 1562981"/>
                <a:gd name="connsiteX13" fmla="*/ 281964 w 949962"/>
                <a:gd name="connsiteY13" fmla="*/ 1213629 h 1562981"/>
                <a:gd name="connsiteX14" fmla="*/ 375656 w 949962"/>
                <a:gd name="connsiteY14" fmla="*/ 1257758 h 1562981"/>
                <a:gd name="connsiteX15" fmla="*/ 478478 w 949962"/>
                <a:gd name="connsiteY15" fmla="*/ 1326886 h 1562981"/>
                <a:gd name="connsiteX16" fmla="*/ 674992 w 949962"/>
                <a:gd name="connsiteY16" fmla="*/ 1559485 h 1562981"/>
                <a:gd name="connsiteX17" fmla="*/ 680426 w 949962"/>
                <a:gd name="connsiteY17" fmla="*/ 1563615 h 1562981"/>
                <a:gd name="connsiteX18" fmla="*/ 684339 w 949962"/>
                <a:gd name="connsiteY18" fmla="*/ 1558398 h 1562981"/>
                <a:gd name="connsiteX19" fmla="*/ 691078 w 949962"/>
                <a:gd name="connsiteY19" fmla="*/ 1508617 h 1562981"/>
                <a:gd name="connsiteX20" fmla="*/ 713034 w 949962"/>
                <a:gd name="connsiteY20" fmla="*/ 1412099 h 1562981"/>
                <a:gd name="connsiteX21" fmla="*/ 801074 w 949962"/>
                <a:gd name="connsiteY21" fmla="*/ 1248193 h 1562981"/>
                <a:gd name="connsiteX22" fmla="*/ 835203 w 949962"/>
                <a:gd name="connsiteY22" fmla="*/ 1202977 h 1562981"/>
                <a:gd name="connsiteX23" fmla="*/ 930634 w 949962"/>
                <a:gd name="connsiteY23" fmla="*/ 993855 h 1562981"/>
                <a:gd name="connsiteX24" fmla="*/ 948242 w 949962"/>
                <a:gd name="connsiteY24" fmla="*/ 910598 h 1562981"/>
                <a:gd name="connsiteX25" fmla="*/ 951285 w 949962"/>
                <a:gd name="connsiteY25" fmla="*/ 793646 h 1562981"/>
                <a:gd name="connsiteX26" fmla="*/ 919330 w 949962"/>
                <a:gd name="connsiteY26" fmla="*/ 653217 h 1562981"/>
                <a:gd name="connsiteX27" fmla="*/ 220879 w 949962"/>
                <a:gd name="connsiteY27" fmla="*/ 161932 h 1562981"/>
                <a:gd name="connsiteX28" fmla="*/ 216314 w 949962"/>
                <a:gd name="connsiteY28" fmla="*/ 152150 h 1562981"/>
                <a:gd name="connsiteX29" fmla="*/ 221097 w 949962"/>
                <a:gd name="connsiteY29" fmla="*/ 161714 h 1562981"/>
                <a:gd name="connsiteX30" fmla="*/ 220879 w 949962"/>
                <a:gd name="connsiteY30" fmla="*/ 161932 h 1562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49962" h="1562981">
                  <a:moveTo>
                    <a:pt x="919330" y="653217"/>
                  </a:moveTo>
                  <a:cubicBezTo>
                    <a:pt x="901287" y="613218"/>
                    <a:pt x="807595" y="442138"/>
                    <a:pt x="775857" y="398879"/>
                  </a:cubicBezTo>
                  <a:cubicBezTo>
                    <a:pt x="741946" y="352794"/>
                    <a:pt x="703686" y="310404"/>
                    <a:pt x="661514" y="271493"/>
                  </a:cubicBezTo>
                  <a:cubicBezTo>
                    <a:pt x="624776" y="237581"/>
                    <a:pt x="585430" y="207582"/>
                    <a:pt x="539997" y="186279"/>
                  </a:cubicBezTo>
                  <a:cubicBezTo>
                    <a:pt x="503694" y="169540"/>
                    <a:pt x="470000" y="148454"/>
                    <a:pt x="436740" y="126064"/>
                  </a:cubicBezTo>
                  <a:cubicBezTo>
                    <a:pt x="385873" y="91500"/>
                    <a:pt x="334788" y="57805"/>
                    <a:pt x="278051" y="33241"/>
                  </a:cubicBezTo>
                  <a:cubicBezTo>
                    <a:pt x="240661" y="16937"/>
                    <a:pt x="202184" y="2590"/>
                    <a:pt x="160664" y="199"/>
                  </a:cubicBezTo>
                  <a:cubicBezTo>
                    <a:pt x="142839" y="-888"/>
                    <a:pt x="136535" y="2155"/>
                    <a:pt x="129144" y="17372"/>
                  </a:cubicBezTo>
                  <a:cubicBezTo>
                    <a:pt x="125883" y="23894"/>
                    <a:pt x="91102" y="124325"/>
                    <a:pt x="81320" y="169323"/>
                  </a:cubicBezTo>
                  <a:cubicBezTo>
                    <a:pt x="68929" y="224973"/>
                    <a:pt x="52843" y="354968"/>
                    <a:pt x="49364" y="363011"/>
                  </a:cubicBezTo>
                  <a:cubicBezTo>
                    <a:pt x="15888" y="441268"/>
                    <a:pt x="-634" y="523004"/>
                    <a:pt x="19" y="608001"/>
                  </a:cubicBezTo>
                  <a:cubicBezTo>
                    <a:pt x="236" y="633870"/>
                    <a:pt x="12844" y="797776"/>
                    <a:pt x="20453" y="829297"/>
                  </a:cubicBezTo>
                  <a:cubicBezTo>
                    <a:pt x="35452" y="892120"/>
                    <a:pt x="55016" y="953205"/>
                    <a:pt x="85667" y="1010594"/>
                  </a:cubicBezTo>
                  <a:cubicBezTo>
                    <a:pt x="108493" y="1053201"/>
                    <a:pt x="240879" y="1189717"/>
                    <a:pt x="281964" y="1213629"/>
                  </a:cubicBezTo>
                  <a:cubicBezTo>
                    <a:pt x="311963" y="1231020"/>
                    <a:pt x="343918" y="1244063"/>
                    <a:pt x="375656" y="1257758"/>
                  </a:cubicBezTo>
                  <a:cubicBezTo>
                    <a:pt x="414133" y="1274496"/>
                    <a:pt x="448696" y="1297104"/>
                    <a:pt x="478478" y="1326886"/>
                  </a:cubicBezTo>
                  <a:cubicBezTo>
                    <a:pt x="558909" y="1399491"/>
                    <a:pt x="663470" y="1531660"/>
                    <a:pt x="674992" y="1559485"/>
                  </a:cubicBezTo>
                  <a:cubicBezTo>
                    <a:pt x="676079" y="1562093"/>
                    <a:pt x="677166" y="1564050"/>
                    <a:pt x="680426" y="1563615"/>
                  </a:cubicBezTo>
                  <a:cubicBezTo>
                    <a:pt x="683687" y="1563398"/>
                    <a:pt x="684122" y="1560789"/>
                    <a:pt x="684339" y="1558398"/>
                  </a:cubicBezTo>
                  <a:cubicBezTo>
                    <a:pt x="685426" y="1541660"/>
                    <a:pt x="688469" y="1525138"/>
                    <a:pt x="691078" y="1508617"/>
                  </a:cubicBezTo>
                  <a:cubicBezTo>
                    <a:pt x="695860" y="1475793"/>
                    <a:pt x="705425" y="1444272"/>
                    <a:pt x="713034" y="1412099"/>
                  </a:cubicBezTo>
                  <a:cubicBezTo>
                    <a:pt x="718468" y="1388840"/>
                    <a:pt x="775640" y="1282539"/>
                    <a:pt x="801074" y="1248193"/>
                  </a:cubicBezTo>
                  <a:cubicBezTo>
                    <a:pt x="812378" y="1232976"/>
                    <a:pt x="824768" y="1218629"/>
                    <a:pt x="835203" y="1202977"/>
                  </a:cubicBezTo>
                  <a:cubicBezTo>
                    <a:pt x="878679" y="1138415"/>
                    <a:pt x="909330" y="1068200"/>
                    <a:pt x="930634" y="993855"/>
                  </a:cubicBezTo>
                  <a:cubicBezTo>
                    <a:pt x="938460" y="966465"/>
                    <a:pt x="945416" y="938857"/>
                    <a:pt x="948242" y="910598"/>
                  </a:cubicBezTo>
                  <a:cubicBezTo>
                    <a:pt x="949763" y="896468"/>
                    <a:pt x="951285" y="818427"/>
                    <a:pt x="951285" y="793646"/>
                  </a:cubicBezTo>
                  <a:cubicBezTo>
                    <a:pt x="949546" y="784298"/>
                    <a:pt x="924112" y="663868"/>
                    <a:pt x="919330" y="653217"/>
                  </a:cubicBezTo>
                  <a:close/>
                  <a:moveTo>
                    <a:pt x="220879" y="161932"/>
                  </a:moveTo>
                  <a:cubicBezTo>
                    <a:pt x="219358" y="158671"/>
                    <a:pt x="217836" y="155410"/>
                    <a:pt x="216314" y="152150"/>
                  </a:cubicBezTo>
                  <a:cubicBezTo>
                    <a:pt x="217836" y="155410"/>
                    <a:pt x="219358" y="158454"/>
                    <a:pt x="221097" y="161714"/>
                  </a:cubicBezTo>
                  <a:cubicBezTo>
                    <a:pt x="220879" y="161932"/>
                    <a:pt x="220879" y="161932"/>
                    <a:pt x="220879" y="161932"/>
                  </a:cubicBezTo>
                  <a:close/>
                </a:path>
              </a:pathLst>
            </a:custGeom>
            <a:solidFill>
              <a:schemeClr val="accent2"/>
            </a:solidFill>
            <a:ln w="21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13" name="Freeform: Shape 2112">
              <a:extLst>
                <a:ext uri="{FF2B5EF4-FFF2-40B4-BE49-F238E27FC236}">
                  <a16:creationId xmlns:a16="http://schemas.microsoft.com/office/drawing/2014/main" id="{504E7EEC-1DC3-4800-82C3-AD21EFD53A7F}"/>
                </a:ext>
              </a:extLst>
            </p:cNvPr>
            <p:cNvSpPr/>
            <p:nvPr/>
          </p:nvSpPr>
          <p:spPr>
            <a:xfrm>
              <a:off x="5610858" y="2760388"/>
              <a:ext cx="676060" cy="1739061"/>
            </a:xfrm>
            <a:custGeom>
              <a:avLst/>
              <a:gdLst>
                <a:gd name="connsiteX0" fmla="*/ 633018 w 676060"/>
                <a:gd name="connsiteY0" fmla="*/ 1317991 h 1739061"/>
                <a:gd name="connsiteX1" fmla="*/ 631279 w 676060"/>
                <a:gd name="connsiteY1" fmla="*/ 1325382 h 1739061"/>
                <a:gd name="connsiteX2" fmla="*/ 594107 w 676060"/>
                <a:gd name="connsiteY2" fmla="*/ 1492767 h 1739061"/>
                <a:gd name="connsiteX3" fmla="*/ 587151 w 676060"/>
                <a:gd name="connsiteY3" fmla="*/ 1621023 h 1739061"/>
                <a:gd name="connsiteX4" fmla="*/ 589977 w 676060"/>
                <a:gd name="connsiteY4" fmla="*/ 1697759 h 1739061"/>
                <a:gd name="connsiteX5" fmla="*/ 579542 w 676060"/>
                <a:gd name="connsiteY5" fmla="*/ 1708845 h 1739061"/>
                <a:gd name="connsiteX6" fmla="*/ 488894 w 676060"/>
                <a:gd name="connsiteY6" fmla="*/ 1739279 h 1739061"/>
                <a:gd name="connsiteX7" fmla="*/ 487589 w 676060"/>
                <a:gd name="connsiteY7" fmla="*/ 1739279 h 1739061"/>
                <a:gd name="connsiteX8" fmla="*/ 484329 w 676060"/>
                <a:gd name="connsiteY8" fmla="*/ 1664499 h 1739061"/>
                <a:gd name="connsiteX9" fmla="*/ 479111 w 676060"/>
                <a:gd name="connsiteY9" fmla="*/ 1564720 h 1739061"/>
                <a:gd name="connsiteX10" fmla="*/ 467155 w 676060"/>
                <a:gd name="connsiteY10" fmla="*/ 1425596 h 1739061"/>
                <a:gd name="connsiteX11" fmla="*/ 389984 w 676060"/>
                <a:gd name="connsiteY11" fmla="*/ 1273645 h 1739061"/>
                <a:gd name="connsiteX12" fmla="*/ 386724 w 676060"/>
                <a:gd name="connsiteY12" fmla="*/ 1269080 h 1739061"/>
                <a:gd name="connsiteX13" fmla="*/ 397593 w 676060"/>
                <a:gd name="connsiteY13" fmla="*/ 1275167 h 1739061"/>
                <a:gd name="connsiteX14" fmla="*/ 458895 w 676060"/>
                <a:gd name="connsiteY14" fmla="*/ 1334512 h 1739061"/>
                <a:gd name="connsiteX15" fmla="*/ 456069 w 676060"/>
                <a:gd name="connsiteY15" fmla="*/ 1324947 h 1739061"/>
                <a:gd name="connsiteX16" fmla="*/ 354116 w 676060"/>
                <a:gd name="connsiteY16" fmla="*/ 1119303 h 1739061"/>
                <a:gd name="connsiteX17" fmla="*/ 221513 w 676060"/>
                <a:gd name="connsiteY17" fmla="*/ 945832 h 1739061"/>
                <a:gd name="connsiteX18" fmla="*/ 80649 w 676060"/>
                <a:gd name="connsiteY18" fmla="*/ 762796 h 1739061"/>
                <a:gd name="connsiteX19" fmla="*/ 217 w 676060"/>
                <a:gd name="connsiteY19" fmla="*/ 621932 h 1739061"/>
                <a:gd name="connsiteX20" fmla="*/ 435 w 676060"/>
                <a:gd name="connsiteY20" fmla="*/ 620410 h 1739061"/>
                <a:gd name="connsiteX21" fmla="*/ 1522 w 676060"/>
                <a:gd name="connsiteY21" fmla="*/ 620845 h 1739061"/>
                <a:gd name="connsiteX22" fmla="*/ 120430 w 676060"/>
                <a:gd name="connsiteY22" fmla="*/ 806925 h 1739061"/>
                <a:gd name="connsiteX23" fmla="*/ 298901 w 676060"/>
                <a:gd name="connsiteY23" fmla="*/ 1030611 h 1739061"/>
                <a:gd name="connsiteX24" fmla="*/ 429331 w 676060"/>
                <a:gd name="connsiteY24" fmla="*/ 1218430 h 1739061"/>
                <a:gd name="connsiteX25" fmla="*/ 456721 w 676060"/>
                <a:gd name="connsiteY25" fmla="*/ 1273428 h 1739061"/>
                <a:gd name="connsiteX26" fmla="*/ 454547 w 676060"/>
                <a:gd name="connsiteY26" fmla="*/ 1251907 h 1739061"/>
                <a:gd name="connsiteX27" fmla="*/ 372377 w 676060"/>
                <a:gd name="connsiteY27" fmla="*/ 1000830 h 1739061"/>
                <a:gd name="connsiteX28" fmla="*/ 258468 w 676060"/>
                <a:gd name="connsiteY28" fmla="*/ 788664 h 1739061"/>
                <a:gd name="connsiteX29" fmla="*/ 129343 w 676060"/>
                <a:gd name="connsiteY29" fmla="*/ 526283 h 1739061"/>
                <a:gd name="connsiteX30" fmla="*/ 50868 w 676060"/>
                <a:gd name="connsiteY30" fmla="*/ 216948 h 1739061"/>
                <a:gd name="connsiteX31" fmla="*/ 50868 w 676060"/>
                <a:gd name="connsiteY31" fmla="*/ 204557 h 1739061"/>
                <a:gd name="connsiteX32" fmla="*/ 58259 w 676060"/>
                <a:gd name="connsiteY32" fmla="*/ 239990 h 1739061"/>
                <a:gd name="connsiteX33" fmla="*/ 116734 w 676060"/>
                <a:gd name="connsiteY33" fmla="*/ 471286 h 1739061"/>
                <a:gd name="connsiteX34" fmla="*/ 192166 w 676060"/>
                <a:gd name="connsiteY34" fmla="*/ 641931 h 1739061"/>
                <a:gd name="connsiteX35" fmla="*/ 353247 w 676060"/>
                <a:gd name="connsiteY35" fmla="*/ 948006 h 1739061"/>
                <a:gd name="connsiteX36" fmla="*/ 463677 w 676060"/>
                <a:gd name="connsiteY36" fmla="*/ 1195170 h 1739061"/>
                <a:gd name="connsiteX37" fmla="*/ 466938 w 676060"/>
                <a:gd name="connsiteY37" fmla="*/ 1199735 h 1739061"/>
                <a:gd name="connsiteX38" fmla="*/ 459982 w 676060"/>
                <a:gd name="connsiteY38" fmla="*/ 1152128 h 1739061"/>
                <a:gd name="connsiteX39" fmla="*/ 407375 w 676060"/>
                <a:gd name="connsiteY39" fmla="*/ 839532 h 1739061"/>
                <a:gd name="connsiteX40" fmla="*/ 285858 w 676060"/>
                <a:gd name="connsiteY40" fmla="*/ 463242 h 1739061"/>
                <a:gd name="connsiteX41" fmla="*/ 138473 w 676060"/>
                <a:gd name="connsiteY41" fmla="*/ 142820 h 1739061"/>
                <a:gd name="connsiteX42" fmla="*/ 79997 w 676060"/>
                <a:gd name="connsiteY42" fmla="*/ 8695 h 1739061"/>
                <a:gd name="connsiteX43" fmla="*/ 77606 w 676060"/>
                <a:gd name="connsiteY43" fmla="*/ 0 h 1739061"/>
                <a:gd name="connsiteX44" fmla="*/ 79779 w 676060"/>
                <a:gd name="connsiteY44" fmla="*/ 3696 h 1739061"/>
                <a:gd name="connsiteX45" fmla="*/ 207383 w 676060"/>
                <a:gd name="connsiteY45" fmla="*/ 261511 h 1739061"/>
                <a:gd name="connsiteX46" fmla="*/ 368464 w 676060"/>
                <a:gd name="connsiteY46" fmla="*/ 660409 h 1739061"/>
                <a:gd name="connsiteX47" fmla="*/ 426505 w 676060"/>
                <a:gd name="connsiteY47" fmla="*/ 891052 h 1739061"/>
                <a:gd name="connsiteX48" fmla="*/ 502154 w 676060"/>
                <a:gd name="connsiteY48" fmla="*/ 1280601 h 1739061"/>
                <a:gd name="connsiteX49" fmla="*/ 504545 w 676060"/>
                <a:gd name="connsiteY49" fmla="*/ 1286471 h 1739061"/>
                <a:gd name="connsiteX50" fmla="*/ 500197 w 676060"/>
                <a:gd name="connsiteY50" fmla="*/ 1235603 h 1739061"/>
                <a:gd name="connsiteX51" fmla="*/ 491720 w 676060"/>
                <a:gd name="connsiteY51" fmla="*/ 1050393 h 1739061"/>
                <a:gd name="connsiteX52" fmla="*/ 496719 w 676060"/>
                <a:gd name="connsiteY52" fmla="*/ 869096 h 1739061"/>
                <a:gd name="connsiteX53" fmla="*/ 470416 w 676060"/>
                <a:gd name="connsiteY53" fmla="*/ 569108 h 1739061"/>
                <a:gd name="connsiteX54" fmla="*/ 391289 w 676060"/>
                <a:gd name="connsiteY54" fmla="*/ 316727 h 1739061"/>
                <a:gd name="connsiteX55" fmla="*/ 306944 w 676060"/>
                <a:gd name="connsiteY55" fmla="*/ 173037 h 1739061"/>
                <a:gd name="connsiteX56" fmla="*/ 291728 w 676060"/>
                <a:gd name="connsiteY56" fmla="*/ 149125 h 1739061"/>
                <a:gd name="connsiteX57" fmla="*/ 293467 w 676060"/>
                <a:gd name="connsiteY57" fmla="*/ 149125 h 1739061"/>
                <a:gd name="connsiteX58" fmla="*/ 383028 w 676060"/>
                <a:gd name="connsiteY58" fmla="*/ 278467 h 1739061"/>
                <a:gd name="connsiteX59" fmla="*/ 444765 w 676060"/>
                <a:gd name="connsiteY59" fmla="*/ 429766 h 1739061"/>
                <a:gd name="connsiteX60" fmla="*/ 496937 w 676060"/>
                <a:gd name="connsiteY60" fmla="*/ 719971 h 1739061"/>
                <a:gd name="connsiteX61" fmla="*/ 503458 w 676060"/>
                <a:gd name="connsiteY61" fmla="*/ 943006 h 1739061"/>
                <a:gd name="connsiteX62" fmla="*/ 499328 w 676060"/>
                <a:gd name="connsiteY62" fmla="*/ 1043654 h 1739061"/>
                <a:gd name="connsiteX63" fmla="*/ 508675 w 676060"/>
                <a:gd name="connsiteY63" fmla="*/ 1226473 h 1739061"/>
                <a:gd name="connsiteX64" fmla="*/ 534544 w 676060"/>
                <a:gd name="connsiteY64" fmla="*/ 1351685 h 1739061"/>
                <a:gd name="connsiteX65" fmla="*/ 538457 w 676060"/>
                <a:gd name="connsiteY65" fmla="*/ 1363859 h 1739061"/>
                <a:gd name="connsiteX66" fmla="*/ 539979 w 676060"/>
                <a:gd name="connsiteY66" fmla="*/ 1360816 h 1739061"/>
                <a:gd name="connsiteX67" fmla="*/ 557152 w 676060"/>
                <a:gd name="connsiteY67" fmla="*/ 1196040 h 1739061"/>
                <a:gd name="connsiteX68" fmla="*/ 605193 w 676060"/>
                <a:gd name="connsiteY68" fmla="*/ 1035611 h 1739061"/>
                <a:gd name="connsiteX69" fmla="*/ 649105 w 676060"/>
                <a:gd name="connsiteY69" fmla="*/ 919094 h 1739061"/>
                <a:gd name="connsiteX70" fmla="*/ 669104 w 676060"/>
                <a:gd name="connsiteY70" fmla="*/ 735406 h 1739061"/>
                <a:gd name="connsiteX71" fmla="*/ 620627 w 676060"/>
                <a:gd name="connsiteY71" fmla="*/ 463677 h 1739061"/>
                <a:gd name="connsiteX72" fmla="*/ 618236 w 676060"/>
                <a:gd name="connsiteY72" fmla="*/ 455634 h 1739061"/>
                <a:gd name="connsiteX73" fmla="*/ 619758 w 676060"/>
                <a:gd name="connsiteY73" fmla="*/ 454112 h 1739061"/>
                <a:gd name="connsiteX74" fmla="*/ 677147 w 676060"/>
                <a:gd name="connsiteY74" fmla="*/ 759318 h 1739061"/>
                <a:gd name="connsiteX75" fmla="*/ 646279 w 676060"/>
                <a:gd name="connsiteY75" fmla="*/ 956266 h 1739061"/>
                <a:gd name="connsiteX76" fmla="*/ 605193 w 676060"/>
                <a:gd name="connsiteY76" fmla="*/ 1054306 h 1739061"/>
                <a:gd name="connsiteX77" fmla="*/ 569325 w 676060"/>
                <a:gd name="connsiteY77" fmla="*/ 1165823 h 1739061"/>
                <a:gd name="connsiteX78" fmla="*/ 551065 w 676060"/>
                <a:gd name="connsiteY78" fmla="*/ 1354946 h 1739061"/>
                <a:gd name="connsiteX79" fmla="*/ 583238 w 676060"/>
                <a:gd name="connsiteY79" fmla="*/ 1500375 h 1739061"/>
                <a:gd name="connsiteX80" fmla="*/ 586716 w 676060"/>
                <a:gd name="connsiteY80" fmla="*/ 1504288 h 1739061"/>
                <a:gd name="connsiteX81" fmla="*/ 590411 w 676060"/>
                <a:gd name="connsiteY81" fmla="*/ 1477550 h 1739061"/>
                <a:gd name="connsiteX82" fmla="*/ 624323 w 676060"/>
                <a:gd name="connsiteY82" fmla="*/ 1337121 h 1739061"/>
                <a:gd name="connsiteX83" fmla="*/ 633018 w 676060"/>
                <a:gd name="connsiteY83" fmla="*/ 1317991 h 1739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676060" h="1739061">
                  <a:moveTo>
                    <a:pt x="633018" y="1317991"/>
                  </a:moveTo>
                  <a:cubicBezTo>
                    <a:pt x="632366" y="1320382"/>
                    <a:pt x="632149" y="1322991"/>
                    <a:pt x="631279" y="1325382"/>
                  </a:cubicBezTo>
                  <a:cubicBezTo>
                    <a:pt x="611280" y="1379510"/>
                    <a:pt x="601280" y="1435813"/>
                    <a:pt x="594107" y="1492767"/>
                  </a:cubicBezTo>
                  <a:cubicBezTo>
                    <a:pt x="588890" y="1535374"/>
                    <a:pt x="585412" y="1577981"/>
                    <a:pt x="587151" y="1621023"/>
                  </a:cubicBezTo>
                  <a:cubicBezTo>
                    <a:pt x="588237" y="1646674"/>
                    <a:pt x="589977" y="1672108"/>
                    <a:pt x="589977" y="1697759"/>
                  </a:cubicBezTo>
                  <a:cubicBezTo>
                    <a:pt x="589977" y="1707976"/>
                    <a:pt x="589542" y="1708410"/>
                    <a:pt x="579542" y="1708845"/>
                  </a:cubicBezTo>
                  <a:cubicBezTo>
                    <a:pt x="546500" y="1710367"/>
                    <a:pt x="517153" y="1723410"/>
                    <a:pt x="488894" y="1739279"/>
                  </a:cubicBezTo>
                  <a:cubicBezTo>
                    <a:pt x="488459" y="1739279"/>
                    <a:pt x="488024" y="1739279"/>
                    <a:pt x="487589" y="1739279"/>
                  </a:cubicBezTo>
                  <a:cubicBezTo>
                    <a:pt x="486502" y="1714280"/>
                    <a:pt x="485415" y="1689498"/>
                    <a:pt x="484329" y="1664499"/>
                  </a:cubicBezTo>
                  <a:cubicBezTo>
                    <a:pt x="482589" y="1631240"/>
                    <a:pt x="481068" y="1597980"/>
                    <a:pt x="479111" y="1564720"/>
                  </a:cubicBezTo>
                  <a:cubicBezTo>
                    <a:pt x="476285" y="1518201"/>
                    <a:pt x="476938" y="1471463"/>
                    <a:pt x="467155" y="1425596"/>
                  </a:cubicBezTo>
                  <a:cubicBezTo>
                    <a:pt x="454765" y="1368207"/>
                    <a:pt x="431070" y="1316469"/>
                    <a:pt x="389984" y="1273645"/>
                  </a:cubicBezTo>
                  <a:cubicBezTo>
                    <a:pt x="388680" y="1272341"/>
                    <a:pt x="387811" y="1270602"/>
                    <a:pt x="386724" y="1269080"/>
                  </a:cubicBezTo>
                  <a:cubicBezTo>
                    <a:pt x="391071" y="1269950"/>
                    <a:pt x="394115" y="1272776"/>
                    <a:pt x="397593" y="1275167"/>
                  </a:cubicBezTo>
                  <a:cubicBezTo>
                    <a:pt x="421288" y="1291253"/>
                    <a:pt x="441939" y="1310600"/>
                    <a:pt x="458895" y="1334512"/>
                  </a:cubicBezTo>
                  <a:cubicBezTo>
                    <a:pt x="458025" y="1331252"/>
                    <a:pt x="456938" y="1328208"/>
                    <a:pt x="456069" y="1324947"/>
                  </a:cubicBezTo>
                  <a:cubicBezTo>
                    <a:pt x="432809" y="1251037"/>
                    <a:pt x="397158" y="1183431"/>
                    <a:pt x="354116" y="1119303"/>
                  </a:cubicBezTo>
                  <a:cubicBezTo>
                    <a:pt x="313466" y="1058654"/>
                    <a:pt x="267598" y="1002352"/>
                    <a:pt x="221513" y="945832"/>
                  </a:cubicBezTo>
                  <a:cubicBezTo>
                    <a:pt x="172819" y="886269"/>
                    <a:pt x="123908" y="826706"/>
                    <a:pt x="80649" y="762796"/>
                  </a:cubicBezTo>
                  <a:cubicBezTo>
                    <a:pt x="50215" y="717798"/>
                    <a:pt x="22825" y="671278"/>
                    <a:pt x="217" y="621932"/>
                  </a:cubicBezTo>
                  <a:cubicBezTo>
                    <a:pt x="0" y="621280"/>
                    <a:pt x="-217" y="620845"/>
                    <a:pt x="435" y="620410"/>
                  </a:cubicBezTo>
                  <a:cubicBezTo>
                    <a:pt x="652" y="620193"/>
                    <a:pt x="1087" y="620410"/>
                    <a:pt x="1522" y="620845"/>
                  </a:cubicBezTo>
                  <a:cubicBezTo>
                    <a:pt x="34346" y="687147"/>
                    <a:pt x="76084" y="748014"/>
                    <a:pt x="120430" y="806925"/>
                  </a:cubicBezTo>
                  <a:cubicBezTo>
                    <a:pt x="177819" y="883226"/>
                    <a:pt x="239773" y="955832"/>
                    <a:pt x="298901" y="1030611"/>
                  </a:cubicBezTo>
                  <a:cubicBezTo>
                    <a:pt x="346291" y="1090609"/>
                    <a:pt x="391941" y="1151476"/>
                    <a:pt x="429331" y="1218430"/>
                  </a:cubicBezTo>
                  <a:cubicBezTo>
                    <a:pt x="438896" y="1235821"/>
                    <a:pt x="447808" y="1253428"/>
                    <a:pt x="456721" y="1273428"/>
                  </a:cubicBezTo>
                  <a:cubicBezTo>
                    <a:pt x="457156" y="1264732"/>
                    <a:pt x="455634" y="1258211"/>
                    <a:pt x="454547" y="1251907"/>
                  </a:cubicBezTo>
                  <a:cubicBezTo>
                    <a:pt x="441069" y="1163649"/>
                    <a:pt x="410636" y="1080827"/>
                    <a:pt x="372377" y="1000830"/>
                  </a:cubicBezTo>
                  <a:cubicBezTo>
                    <a:pt x="337595" y="928441"/>
                    <a:pt x="297597" y="858879"/>
                    <a:pt x="258468" y="788664"/>
                  </a:cubicBezTo>
                  <a:cubicBezTo>
                    <a:pt x="210861" y="703450"/>
                    <a:pt x="165863" y="617149"/>
                    <a:pt x="129343" y="526283"/>
                  </a:cubicBezTo>
                  <a:cubicBezTo>
                    <a:pt x="89562" y="426940"/>
                    <a:pt x="62606" y="323900"/>
                    <a:pt x="50868" y="216948"/>
                  </a:cubicBezTo>
                  <a:cubicBezTo>
                    <a:pt x="50433" y="212818"/>
                    <a:pt x="49998" y="208687"/>
                    <a:pt x="50868" y="204557"/>
                  </a:cubicBezTo>
                  <a:cubicBezTo>
                    <a:pt x="53259" y="216296"/>
                    <a:pt x="55433" y="228252"/>
                    <a:pt x="58259" y="239990"/>
                  </a:cubicBezTo>
                  <a:cubicBezTo>
                    <a:pt x="75867" y="317596"/>
                    <a:pt x="92605" y="395419"/>
                    <a:pt x="116734" y="471286"/>
                  </a:cubicBezTo>
                  <a:cubicBezTo>
                    <a:pt x="135647" y="531066"/>
                    <a:pt x="163472" y="586716"/>
                    <a:pt x="192166" y="641931"/>
                  </a:cubicBezTo>
                  <a:cubicBezTo>
                    <a:pt x="245208" y="744318"/>
                    <a:pt x="301292" y="844966"/>
                    <a:pt x="353247" y="948006"/>
                  </a:cubicBezTo>
                  <a:cubicBezTo>
                    <a:pt x="393897" y="1028655"/>
                    <a:pt x="431939" y="1110608"/>
                    <a:pt x="463677" y="1195170"/>
                  </a:cubicBezTo>
                  <a:cubicBezTo>
                    <a:pt x="464112" y="1196692"/>
                    <a:pt x="464329" y="1198213"/>
                    <a:pt x="466938" y="1199735"/>
                  </a:cubicBezTo>
                  <a:cubicBezTo>
                    <a:pt x="464547" y="1183214"/>
                    <a:pt x="462156" y="1167562"/>
                    <a:pt x="459982" y="1152128"/>
                  </a:cubicBezTo>
                  <a:cubicBezTo>
                    <a:pt x="444765" y="1047567"/>
                    <a:pt x="428461" y="943223"/>
                    <a:pt x="407375" y="839532"/>
                  </a:cubicBezTo>
                  <a:cubicBezTo>
                    <a:pt x="381072" y="709537"/>
                    <a:pt x="339334" y="584542"/>
                    <a:pt x="285858" y="463242"/>
                  </a:cubicBezTo>
                  <a:cubicBezTo>
                    <a:pt x="238469" y="355638"/>
                    <a:pt x="186949" y="249773"/>
                    <a:pt x="138473" y="142820"/>
                  </a:cubicBezTo>
                  <a:cubicBezTo>
                    <a:pt x="118256" y="98474"/>
                    <a:pt x="98692" y="53694"/>
                    <a:pt x="79997" y="8695"/>
                  </a:cubicBezTo>
                  <a:cubicBezTo>
                    <a:pt x="78910" y="6304"/>
                    <a:pt x="77171" y="3913"/>
                    <a:pt x="77606" y="0"/>
                  </a:cubicBezTo>
                  <a:cubicBezTo>
                    <a:pt x="78693" y="1739"/>
                    <a:pt x="79345" y="2609"/>
                    <a:pt x="79779" y="3696"/>
                  </a:cubicBezTo>
                  <a:cubicBezTo>
                    <a:pt x="120647" y="90431"/>
                    <a:pt x="166515" y="174776"/>
                    <a:pt x="207383" y="261511"/>
                  </a:cubicBezTo>
                  <a:cubicBezTo>
                    <a:pt x="268468" y="391506"/>
                    <a:pt x="324770" y="523457"/>
                    <a:pt x="368464" y="660409"/>
                  </a:cubicBezTo>
                  <a:cubicBezTo>
                    <a:pt x="392593" y="736058"/>
                    <a:pt x="410201" y="813446"/>
                    <a:pt x="426505" y="891052"/>
                  </a:cubicBezTo>
                  <a:cubicBezTo>
                    <a:pt x="453678" y="1020612"/>
                    <a:pt x="475851" y="1151041"/>
                    <a:pt x="502154" y="1280601"/>
                  </a:cubicBezTo>
                  <a:cubicBezTo>
                    <a:pt x="502589" y="1282558"/>
                    <a:pt x="503023" y="1284514"/>
                    <a:pt x="504545" y="1286471"/>
                  </a:cubicBezTo>
                  <a:cubicBezTo>
                    <a:pt x="503023" y="1269515"/>
                    <a:pt x="501502" y="1252559"/>
                    <a:pt x="500197" y="1235603"/>
                  </a:cubicBezTo>
                  <a:cubicBezTo>
                    <a:pt x="494763" y="1174084"/>
                    <a:pt x="489328" y="1112347"/>
                    <a:pt x="491720" y="1050393"/>
                  </a:cubicBezTo>
                  <a:cubicBezTo>
                    <a:pt x="494111" y="989961"/>
                    <a:pt x="496937" y="929746"/>
                    <a:pt x="496719" y="869096"/>
                  </a:cubicBezTo>
                  <a:cubicBezTo>
                    <a:pt x="496067" y="768448"/>
                    <a:pt x="489546" y="668234"/>
                    <a:pt x="470416" y="569108"/>
                  </a:cubicBezTo>
                  <a:cubicBezTo>
                    <a:pt x="453678" y="481937"/>
                    <a:pt x="429548" y="396941"/>
                    <a:pt x="391289" y="316727"/>
                  </a:cubicBezTo>
                  <a:cubicBezTo>
                    <a:pt x="367377" y="266511"/>
                    <a:pt x="336726" y="219991"/>
                    <a:pt x="306944" y="173037"/>
                  </a:cubicBezTo>
                  <a:cubicBezTo>
                    <a:pt x="301945" y="165211"/>
                    <a:pt x="296945" y="157385"/>
                    <a:pt x="291728" y="149125"/>
                  </a:cubicBezTo>
                  <a:cubicBezTo>
                    <a:pt x="292597" y="149125"/>
                    <a:pt x="293249" y="148907"/>
                    <a:pt x="293467" y="149125"/>
                  </a:cubicBezTo>
                  <a:cubicBezTo>
                    <a:pt x="324335" y="191514"/>
                    <a:pt x="356290" y="233252"/>
                    <a:pt x="383028" y="278467"/>
                  </a:cubicBezTo>
                  <a:cubicBezTo>
                    <a:pt x="411071" y="325857"/>
                    <a:pt x="429113" y="377376"/>
                    <a:pt x="444765" y="429766"/>
                  </a:cubicBezTo>
                  <a:cubicBezTo>
                    <a:pt x="472807" y="524544"/>
                    <a:pt x="488676" y="621497"/>
                    <a:pt x="496937" y="719971"/>
                  </a:cubicBezTo>
                  <a:cubicBezTo>
                    <a:pt x="503241" y="794316"/>
                    <a:pt x="504980" y="868661"/>
                    <a:pt x="503458" y="943006"/>
                  </a:cubicBezTo>
                  <a:cubicBezTo>
                    <a:pt x="502806" y="976483"/>
                    <a:pt x="501067" y="1010177"/>
                    <a:pt x="499328" y="1043654"/>
                  </a:cubicBezTo>
                  <a:cubicBezTo>
                    <a:pt x="496285" y="1104956"/>
                    <a:pt x="500632" y="1165823"/>
                    <a:pt x="508675" y="1226473"/>
                  </a:cubicBezTo>
                  <a:cubicBezTo>
                    <a:pt x="514327" y="1268863"/>
                    <a:pt x="521936" y="1310818"/>
                    <a:pt x="534544" y="1351685"/>
                  </a:cubicBezTo>
                  <a:cubicBezTo>
                    <a:pt x="535631" y="1355381"/>
                    <a:pt x="536935" y="1359077"/>
                    <a:pt x="538457" y="1363859"/>
                  </a:cubicBezTo>
                  <a:cubicBezTo>
                    <a:pt x="539326" y="1361902"/>
                    <a:pt x="539979" y="1361468"/>
                    <a:pt x="539979" y="1360816"/>
                  </a:cubicBezTo>
                  <a:cubicBezTo>
                    <a:pt x="539109" y="1305166"/>
                    <a:pt x="549761" y="1250820"/>
                    <a:pt x="557152" y="1196040"/>
                  </a:cubicBezTo>
                  <a:cubicBezTo>
                    <a:pt x="564760" y="1139955"/>
                    <a:pt x="583238" y="1087348"/>
                    <a:pt x="605193" y="1035611"/>
                  </a:cubicBezTo>
                  <a:cubicBezTo>
                    <a:pt x="621497" y="997352"/>
                    <a:pt x="638235" y="959310"/>
                    <a:pt x="649105" y="919094"/>
                  </a:cubicBezTo>
                  <a:cubicBezTo>
                    <a:pt x="665626" y="858879"/>
                    <a:pt x="670625" y="797577"/>
                    <a:pt x="669104" y="735406"/>
                  </a:cubicBezTo>
                  <a:cubicBezTo>
                    <a:pt x="666930" y="642366"/>
                    <a:pt x="649757" y="551935"/>
                    <a:pt x="620627" y="463677"/>
                  </a:cubicBezTo>
                  <a:cubicBezTo>
                    <a:pt x="619758" y="461069"/>
                    <a:pt x="618888" y="458243"/>
                    <a:pt x="618236" y="455634"/>
                  </a:cubicBezTo>
                  <a:cubicBezTo>
                    <a:pt x="617802" y="454330"/>
                    <a:pt x="618019" y="453460"/>
                    <a:pt x="619758" y="454112"/>
                  </a:cubicBezTo>
                  <a:cubicBezTo>
                    <a:pt x="658452" y="552152"/>
                    <a:pt x="680190" y="653452"/>
                    <a:pt x="677147" y="759318"/>
                  </a:cubicBezTo>
                  <a:cubicBezTo>
                    <a:pt x="675191" y="826272"/>
                    <a:pt x="668234" y="892573"/>
                    <a:pt x="646279" y="956266"/>
                  </a:cubicBezTo>
                  <a:cubicBezTo>
                    <a:pt x="634757" y="989743"/>
                    <a:pt x="619106" y="1021699"/>
                    <a:pt x="605193" y="1054306"/>
                  </a:cubicBezTo>
                  <a:cubicBezTo>
                    <a:pt x="589542" y="1090391"/>
                    <a:pt x="573890" y="1126694"/>
                    <a:pt x="569325" y="1165823"/>
                  </a:cubicBezTo>
                  <a:cubicBezTo>
                    <a:pt x="561934" y="1228647"/>
                    <a:pt x="548891" y="1291036"/>
                    <a:pt x="551065" y="1354946"/>
                  </a:cubicBezTo>
                  <a:cubicBezTo>
                    <a:pt x="552804" y="1405379"/>
                    <a:pt x="564543" y="1453638"/>
                    <a:pt x="583238" y="1500375"/>
                  </a:cubicBezTo>
                  <a:cubicBezTo>
                    <a:pt x="583890" y="1501679"/>
                    <a:pt x="583890" y="1503636"/>
                    <a:pt x="586716" y="1504288"/>
                  </a:cubicBezTo>
                  <a:cubicBezTo>
                    <a:pt x="588020" y="1495375"/>
                    <a:pt x="589107" y="1486245"/>
                    <a:pt x="590411" y="1477550"/>
                  </a:cubicBezTo>
                  <a:cubicBezTo>
                    <a:pt x="597368" y="1429726"/>
                    <a:pt x="606715" y="1382336"/>
                    <a:pt x="624323" y="1337121"/>
                  </a:cubicBezTo>
                  <a:cubicBezTo>
                    <a:pt x="626497" y="1330817"/>
                    <a:pt x="628671" y="1324078"/>
                    <a:pt x="633018" y="1317991"/>
                  </a:cubicBezTo>
                  <a:close/>
                </a:path>
              </a:pathLst>
            </a:custGeom>
            <a:solidFill>
              <a:schemeClr val="accent1"/>
            </a:solidFill>
            <a:ln w="21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4" name="Freeform: Shape 2113">
              <a:extLst>
                <a:ext uri="{FF2B5EF4-FFF2-40B4-BE49-F238E27FC236}">
                  <a16:creationId xmlns:a16="http://schemas.microsoft.com/office/drawing/2014/main" id="{94E969C8-59FF-4706-B165-0EF96E591B11}"/>
                </a:ext>
              </a:extLst>
            </p:cNvPr>
            <p:cNvSpPr/>
            <p:nvPr/>
          </p:nvSpPr>
          <p:spPr>
            <a:xfrm>
              <a:off x="6219529" y="3192544"/>
              <a:ext cx="8695" cy="23912"/>
            </a:xfrm>
            <a:custGeom>
              <a:avLst/>
              <a:gdLst>
                <a:gd name="connsiteX0" fmla="*/ 10434 w 8695"/>
                <a:gd name="connsiteY0" fmla="*/ 22390 h 23912"/>
                <a:gd name="connsiteX1" fmla="*/ 8913 w 8695"/>
                <a:gd name="connsiteY1" fmla="*/ 23912 h 23912"/>
                <a:gd name="connsiteX2" fmla="*/ 0 w 8695"/>
                <a:gd name="connsiteY2" fmla="*/ 652 h 23912"/>
                <a:gd name="connsiteX3" fmla="*/ 1522 w 8695"/>
                <a:gd name="connsiteY3" fmla="*/ 0 h 23912"/>
                <a:gd name="connsiteX4" fmla="*/ 10434 w 8695"/>
                <a:gd name="connsiteY4" fmla="*/ 22390 h 23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95" h="23912">
                  <a:moveTo>
                    <a:pt x="10434" y="22390"/>
                  </a:moveTo>
                  <a:cubicBezTo>
                    <a:pt x="10000" y="22825"/>
                    <a:pt x="9565" y="23260"/>
                    <a:pt x="8913" y="23912"/>
                  </a:cubicBezTo>
                  <a:cubicBezTo>
                    <a:pt x="5869" y="16086"/>
                    <a:pt x="3043" y="8478"/>
                    <a:pt x="0" y="652"/>
                  </a:cubicBezTo>
                  <a:cubicBezTo>
                    <a:pt x="435" y="435"/>
                    <a:pt x="1087" y="217"/>
                    <a:pt x="1522" y="0"/>
                  </a:cubicBezTo>
                  <a:cubicBezTo>
                    <a:pt x="4565" y="7391"/>
                    <a:pt x="7391" y="14782"/>
                    <a:pt x="10434" y="22390"/>
                  </a:cubicBezTo>
                  <a:close/>
                </a:path>
              </a:pathLst>
            </a:custGeom>
            <a:solidFill>
              <a:srgbClr val="979797"/>
            </a:solidFill>
            <a:ln w="21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5" name="Freeform: Shape 2114">
              <a:extLst>
                <a:ext uri="{FF2B5EF4-FFF2-40B4-BE49-F238E27FC236}">
                  <a16:creationId xmlns:a16="http://schemas.microsoft.com/office/drawing/2014/main" id="{F41B3F0D-5930-47D3-9A3D-3D0176C4DD32}"/>
                </a:ext>
              </a:extLst>
            </p:cNvPr>
            <p:cNvSpPr/>
            <p:nvPr/>
          </p:nvSpPr>
          <p:spPr>
            <a:xfrm>
              <a:off x="5591076" y="3337539"/>
              <a:ext cx="4348" cy="13043"/>
            </a:xfrm>
            <a:custGeom>
              <a:avLst/>
              <a:gdLst>
                <a:gd name="connsiteX0" fmla="*/ 0 w 4347"/>
                <a:gd name="connsiteY0" fmla="*/ 0 h 13042"/>
                <a:gd name="connsiteX1" fmla="*/ 6087 w 4347"/>
                <a:gd name="connsiteY1" fmla="*/ 14999 h 13042"/>
                <a:gd name="connsiteX2" fmla="*/ 0 w 4347"/>
                <a:gd name="connsiteY2" fmla="*/ 0 h 1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47" h="13042">
                  <a:moveTo>
                    <a:pt x="0" y="0"/>
                  </a:moveTo>
                  <a:cubicBezTo>
                    <a:pt x="4130" y="3913"/>
                    <a:pt x="6087" y="9130"/>
                    <a:pt x="6087" y="14999"/>
                  </a:cubicBezTo>
                  <a:cubicBezTo>
                    <a:pt x="3913" y="10000"/>
                    <a:pt x="1956" y="5000"/>
                    <a:pt x="0" y="0"/>
                  </a:cubicBezTo>
                  <a:close/>
                </a:path>
              </a:pathLst>
            </a:custGeom>
            <a:solidFill>
              <a:srgbClr val="6A6A6A"/>
            </a:solidFill>
            <a:ln w="21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6" name="Freeform: Shape 2115">
              <a:extLst>
                <a:ext uri="{FF2B5EF4-FFF2-40B4-BE49-F238E27FC236}">
                  <a16:creationId xmlns:a16="http://schemas.microsoft.com/office/drawing/2014/main" id="{05390E10-74CC-4DC3-AF1D-ED77DAB42872}"/>
                </a:ext>
              </a:extLst>
            </p:cNvPr>
            <p:cNvSpPr/>
            <p:nvPr/>
          </p:nvSpPr>
          <p:spPr>
            <a:xfrm>
              <a:off x="5604771" y="3365581"/>
              <a:ext cx="6521" cy="15217"/>
            </a:xfrm>
            <a:custGeom>
              <a:avLst/>
              <a:gdLst>
                <a:gd name="connsiteX0" fmla="*/ 7608 w 6521"/>
                <a:gd name="connsiteY0" fmla="*/ 16086 h 15216"/>
                <a:gd name="connsiteX1" fmla="*/ 6304 w 6521"/>
                <a:gd name="connsiteY1" fmla="*/ 17173 h 15216"/>
                <a:gd name="connsiteX2" fmla="*/ 0 w 6521"/>
                <a:gd name="connsiteY2" fmla="*/ 0 h 15216"/>
                <a:gd name="connsiteX3" fmla="*/ 7608 w 6521"/>
                <a:gd name="connsiteY3" fmla="*/ 16086 h 1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21" h="15216">
                  <a:moveTo>
                    <a:pt x="7608" y="16086"/>
                  </a:moveTo>
                  <a:cubicBezTo>
                    <a:pt x="7174" y="16521"/>
                    <a:pt x="6739" y="16956"/>
                    <a:pt x="6304" y="17173"/>
                  </a:cubicBezTo>
                  <a:cubicBezTo>
                    <a:pt x="3261" y="11956"/>
                    <a:pt x="652" y="6521"/>
                    <a:pt x="0" y="0"/>
                  </a:cubicBezTo>
                  <a:cubicBezTo>
                    <a:pt x="2609" y="5435"/>
                    <a:pt x="5217" y="10652"/>
                    <a:pt x="7608" y="16086"/>
                  </a:cubicBezTo>
                  <a:close/>
                </a:path>
              </a:pathLst>
            </a:custGeom>
            <a:solidFill>
              <a:srgbClr val="8B8B8B"/>
            </a:solidFill>
            <a:ln w="21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17" name="Graphic 70">
            <a:extLst>
              <a:ext uri="{FF2B5EF4-FFF2-40B4-BE49-F238E27FC236}">
                <a16:creationId xmlns:a16="http://schemas.microsoft.com/office/drawing/2014/main" id="{FC33143F-5212-4E7A-B50B-B154AAC019F7}"/>
              </a:ext>
            </a:extLst>
          </p:cNvPr>
          <p:cNvGrpSpPr/>
          <p:nvPr/>
        </p:nvGrpSpPr>
        <p:grpSpPr>
          <a:xfrm>
            <a:off x="4562273" y="2403551"/>
            <a:ext cx="3823253" cy="3655422"/>
            <a:chOff x="6551111" y="-143747"/>
            <a:chExt cx="4379433" cy="4187188"/>
          </a:xfrm>
          <a:solidFill>
            <a:schemeClr val="accent2"/>
          </a:solidFill>
        </p:grpSpPr>
        <p:sp>
          <p:nvSpPr>
            <p:cNvPr id="2118" name="Freeform: Shape 2117">
              <a:extLst>
                <a:ext uri="{FF2B5EF4-FFF2-40B4-BE49-F238E27FC236}">
                  <a16:creationId xmlns:a16="http://schemas.microsoft.com/office/drawing/2014/main" id="{AB095BA5-D797-4ACB-AEC5-740471B8EE31}"/>
                </a:ext>
              </a:extLst>
            </p:cNvPr>
            <p:cNvSpPr/>
            <p:nvPr/>
          </p:nvSpPr>
          <p:spPr>
            <a:xfrm>
              <a:off x="6551033" y="-144216"/>
              <a:ext cx="4374744" cy="4187188"/>
            </a:xfrm>
            <a:custGeom>
              <a:avLst/>
              <a:gdLst>
                <a:gd name="connsiteX0" fmla="*/ 4372947 w 4374744"/>
                <a:gd name="connsiteY0" fmla="*/ 105969 h 4187188"/>
                <a:gd name="connsiteX1" fmla="*/ 4269791 w 4374744"/>
                <a:gd name="connsiteY1" fmla="*/ 4220 h 4187188"/>
                <a:gd name="connsiteX2" fmla="*/ 4260413 w 4374744"/>
                <a:gd name="connsiteY2" fmla="*/ 0 h 4187188"/>
                <a:gd name="connsiteX3" fmla="*/ 4246816 w 4374744"/>
                <a:gd name="connsiteY3" fmla="*/ 0 h 4187188"/>
                <a:gd name="connsiteX4" fmla="*/ 4237438 w 4374744"/>
                <a:gd name="connsiteY4" fmla="*/ 3751 h 4187188"/>
                <a:gd name="connsiteX5" fmla="*/ 4002055 w 4374744"/>
                <a:gd name="connsiteY5" fmla="*/ 42669 h 4187188"/>
                <a:gd name="connsiteX6" fmla="*/ 3580523 w 4374744"/>
                <a:gd name="connsiteY6" fmla="*/ 114409 h 4187188"/>
                <a:gd name="connsiteX7" fmla="*/ 3459080 w 4374744"/>
                <a:gd name="connsiteY7" fmla="*/ 214283 h 4187188"/>
                <a:gd name="connsiteX8" fmla="*/ 3323102 w 4374744"/>
                <a:gd name="connsiteY8" fmla="*/ 564075 h 4187188"/>
                <a:gd name="connsiteX9" fmla="*/ 3163210 w 4374744"/>
                <a:gd name="connsiteY9" fmla="*/ 974354 h 4187188"/>
                <a:gd name="connsiteX10" fmla="*/ 3134608 w 4374744"/>
                <a:gd name="connsiteY10" fmla="*/ 994047 h 4187188"/>
                <a:gd name="connsiteX11" fmla="*/ 2924546 w 4374744"/>
                <a:gd name="connsiteY11" fmla="*/ 999674 h 4187188"/>
                <a:gd name="connsiteX12" fmla="*/ 2637585 w 4374744"/>
                <a:gd name="connsiteY12" fmla="*/ 1006707 h 4187188"/>
                <a:gd name="connsiteX13" fmla="*/ 2377820 w 4374744"/>
                <a:gd name="connsiteY13" fmla="*/ 1013271 h 4187188"/>
                <a:gd name="connsiteX14" fmla="*/ 2087108 w 4374744"/>
                <a:gd name="connsiteY14" fmla="*/ 1020305 h 4187188"/>
                <a:gd name="connsiteX15" fmla="*/ 1827343 w 4374744"/>
                <a:gd name="connsiteY15" fmla="*/ 1026869 h 4187188"/>
                <a:gd name="connsiteX16" fmla="*/ 1538507 w 4374744"/>
                <a:gd name="connsiteY16" fmla="*/ 1033903 h 4187188"/>
                <a:gd name="connsiteX17" fmla="*/ 1278741 w 4374744"/>
                <a:gd name="connsiteY17" fmla="*/ 1040467 h 4187188"/>
                <a:gd name="connsiteX18" fmla="*/ 989905 w 4374744"/>
                <a:gd name="connsiteY18" fmla="*/ 1047500 h 4187188"/>
                <a:gd name="connsiteX19" fmla="*/ 728264 w 4374744"/>
                <a:gd name="connsiteY19" fmla="*/ 1054065 h 4187188"/>
                <a:gd name="connsiteX20" fmla="*/ 439428 w 4374744"/>
                <a:gd name="connsiteY20" fmla="*/ 1061098 h 4187188"/>
                <a:gd name="connsiteX21" fmla="*/ 114487 w 4374744"/>
                <a:gd name="connsiteY21" fmla="*/ 1069069 h 4187188"/>
                <a:gd name="connsiteX22" fmla="*/ 78 w 4374744"/>
                <a:gd name="connsiteY22" fmla="*/ 1193794 h 4187188"/>
                <a:gd name="connsiteX23" fmla="*/ 20240 w 4374744"/>
                <a:gd name="connsiteY23" fmla="*/ 1371503 h 4187188"/>
                <a:gd name="connsiteX24" fmla="*/ 43216 w 4374744"/>
                <a:gd name="connsiteY24" fmla="*/ 1559059 h 4187188"/>
                <a:gd name="connsiteX25" fmla="*/ 61503 w 4374744"/>
                <a:gd name="connsiteY25" fmla="*/ 1711449 h 4187188"/>
                <a:gd name="connsiteX26" fmla="*/ 84478 w 4374744"/>
                <a:gd name="connsiteY26" fmla="*/ 1897598 h 4187188"/>
                <a:gd name="connsiteX27" fmla="*/ 102296 w 4374744"/>
                <a:gd name="connsiteY27" fmla="*/ 2049987 h 4187188"/>
                <a:gd name="connsiteX28" fmla="*/ 125272 w 4374744"/>
                <a:gd name="connsiteY28" fmla="*/ 2236137 h 4187188"/>
                <a:gd name="connsiteX29" fmla="*/ 143090 w 4374744"/>
                <a:gd name="connsiteY29" fmla="*/ 2390402 h 4187188"/>
                <a:gd name="connsiteX30" fmla="*/ 166065 w 4374744"/>
                <a:gd name="connsiteY30" fmla="*/ 2579833 h 4187188"/>
                <a:gd name="connsiteX31" fmla="*/ 269221 w 4374744"/>
                <a:gd name="connsiteY31" fmla="*/ 2696587 h 4187188"/>
                <a:gd name="connsiteX32" fmla="*/ 365812 w 4374744"/>
                <a:gd name="connsiteY32" fmla="*/ 2705965 h 4187188"/>
                <a:gd name="connsiteX33" fmla="*/ 515388 w 4374744"/>
                <a:gd name="connsiteY33" fmla="*/ 2717218 h 4187188"/>
                <a:gd name="connsiteX34" fmla="*/ 712791 w 4374744"/>
                <a:gd name="connsiteY34" fmla="*/ 2733160 h 4187188"/>
                <a:gd name="connsiteX35" fmla="*/ 859085 w 4374744"/>
                <a:gd name="connsiteY35" fmla="*/ 2744414 h 4187188"/>
                <a:gd name="connsiteX36" fmla="*/ 1057894 w 4374744"/>
                <a:gd name="connsiteY36" fmla="*/ 2760825 h 4187188"/>
                <a:gd name="connsiteX37" fmla="*/ 1202312 w 4374744"/>
                <a:gd name="connsiteY37" fmla="*/ 2772078 h 4187188"/>
                <a:gd name="connsiteX38" fmla="*/ 1402997 w 4374744"/>
                <a:gd name="connsiteY38" fmla="*/ 2788489 h 4187188"/>
                <a:gd name="connsiteX39" fmla="*/ 1547415 w 4374744"/>
                <a:gd name="connsiteY39" fmla="*/ 2799743 h 4187188"/>
                <a:gd name="connsiteX40" fmla="*/ 1702149 w 4374744"/>
                <a:gd name="connsiteY40" fmla="*/ 2812403 h 4187188"/>
                <a:gd name="connsiteX41" fmla="*/ 1850318 w 4374744"/>
                <a:gd name="connsiteY41" fmla="*/ 2824125 h 4187188"/>
                <a:gd name="connsiteX42" fmla="*/ 2040688 w 4374744"/>
                <a:gd name="connsiteY42" fmla="*/ 2840067 h 4187188"/>
                <a:gd name="connsiteX43" fmla="*/ 2192139 w 4374744"/>
                <a:gd name="connsiteY43" fmla="*/ 2851320 h 4187188"/>
                <a:gd name="connsiteX44" fmla="*/ 2397982 w 4374744"/>
                <a:gd name="connsiteY44" fmla="*/ 2868200 h 4187188"/>
                <a:gd name="connsiteX45" fmla="*/ 2459407 w 4374744"/>
                <a:gd name="connsiteY45" fmla="*/ 2882736 h 4187188"/>
                <a:gd name="connsiteX46" fmla="*/ 2881408 w 4374744"/>
                <a:gd name="connsiteY46" fmla="*/ 3214241 h 4187188"/>
                <a:gd name="connsiteX47" fmla="*/ 2966746 w 4374744"/>
                <a:gd name="connsiteY47" fmla="*/ 3345999 h 4187188"/>
                <a:gd name="connsiteX48" fmla="*/ 2887034 w 4374744"/>
                <a:gd name="connsiteY48" fmla="*/ 3471193 h 4187188"/>
                <a:gd name="connsiteX49" fmla="*/ 2783410 w 4374744"/>
                <a:gd name="connsiteY49" fmla="*/ 3477757 h 4187188"/>
                <a:gd name="connsiteX50" fmla="*/ 1632285 w 4374744"/>
                <a:gd name="connsiteY50" fmla="*/ 3481509 h 4187188"/>
                <a:gd name="connsiteX51" fmla="*/ 568373 w 4374744"/>
                <a:gd name="connsiteY51" fmla="*/ 3484322 h 4187188"/>
                <a:gd name="connsiteX52" fmla="*/ 212485 w 4374744"/>
                <a:gd name="connsiteY52" fmla="*/ 3485729 h 4187188"/>
                <a:gd name="connsiteX53" fmla="*/ 172161 w 4374744"/>
                <a:gd name="connsiteY53" fmla="*/ 3489949 h 4187188"/>
                <a:gd name="connsiteX54" fmla="*/ 83541 w 4374744"/>
                <a:gd name="connsiteY54" fmla="*/ 3612798 h 4187188"/>
                <a:gd name="connsiteX55" fmla="*/ 194668 w 4374744"/>
                <a:gd name="connsiteY55" fmla="*/ 3726269 h 4187188"/>
                <a:gd name="connsiteX56" fmla="*/ 374252 w 4374744"/>
                <a:gd name="connsiteY56" fmla="*/ 3727207 h 4187188"/>
                <a:gd name="connsiteX57" fmla="*/ 393008 w 4374744"/>
                <a:gd name="connsiteY57" fmla="*/ 3728614 h 4187188"/>
                <a:gd name="connsiteX58" fmla="*/ 283288 w 4374744"/>
                <a:gd name="connsiteY58" fmla="*/ 3905385 h 4187188"/>
                <a:gd name="connsiteX59" fmla="*/ 340961 w 4374744"/>
                <a:gd name="connsiteY59" fmla="*/ 4103726 h 4187188"/>
                <a:gd name="connsiteX60" fmla="*/ 670122 w 4374744"/>
                <a:gd name="connsiteY60" fmla="*/ 4146395 h 4187188"/>
                <a:gd name="connsiteX61" fmla="*/ 771402 w 4374744"/>
                <a:gd name="connsiteY61" fmla="*/ 3995412 h 4187188"/>
                <a:gd name="connsiteX62" fmla="*/ 661682 w 4374744"/>
                <a:gd name="connsiteY62" fmla="*/ 3730020 h 4187188"/>
                <a:gd name="connsiteX63" fmla="*/ 664964 w 4374744"/>
                <a:gd name="connsiteY63" fmla="*/ 3727207 h 4187188"/>
                <a:gd name="connsiteX64" fmla="*/ 2785285 w 4374744"/>
                <a:gd name="connsiteY64" fmla="*/ 3721111 h 4187188"/>
                <a:gd name="connsiteX65" fmla="*/ 2787630 w 4374744"/>
                <a:gd name="connsiteY65" fmla="*/ 3725800 h 4187188"/>
                <a:gd name="connsiteX66" fmla="*/ 2662436 w 4374744"/>
                <a:gd name="connsiteY66" fmla="*/ 3926485 h 4187188"/>
                <a:gd name="connsiteX67" fmla="*/ 2762309 w 4374744"/>
                <a:gd name="connsiteY67" fmla="*/ 4141706 h 4187188"/>
                <a:gd name="connsiteX68" fmla="*/ 3117259 w 4374744"/>
                <a:gd name="connsiteY68" fmla="*/ 4080750 h 4187188"/>
                <a:gd name="connsiteX69" fmla="*/ 3153364 w 4374744"/>
                <a:gd name="connsiteY69" fmla="*/ 3888505 h 4187188"/>
                <a:gd name="connsiteX70" fmla="*/ 2962526 w 4374744"/>
                <a:gd name="connsiteY70" fmla="*/ 3697667 h 4187188"/>
                <a:gd name="connsiteX71" fmla="*/ 2976592 w 4374744"/>
                <a:gd name="connsiteY71" fmla="*/ 3689696 h 4187188"/>
                <a:gd name="connsiteX72" fmla="*/ 3152426 w 4374744"/>
                <a:gd name="connsiteY72" fmla="*/ 3549029 h 4187188"/>
                <a:gd name="connsiteX73" fmla="*/ 3204004 w 4374744"/>
                <a:gd name="connsiteY73" fmla="*/ 3449624 h 4187188"/>
                <a:gd name="connsiteX74" fmla="*/ 3190875 w 4374744"/>
                <a:gd name="connsiteY74" fmla="*/ 3240030 h 4187188"/>
                <a:gd name="connsiteX75" fmla="*/ 3010352 w 4374744"/>
                <a:gd name="connsiteY75" fmla="*/ 3006992 h 4187188"/>
                <a:gd name="connsiteX76" fmla="*/ 2735583 w 4374744"/>
                <a:gd name="connsiteY76" fmla="*/ 2792240 h 4187188"/>
                <a:gd name="connsiteX77" fmla="*/ 2727612 w 4374744"/>
                <a:gd name="connsiteY77" fmla="*/ 2759418 h 4187188"/>
                <a:gd name="connsiteX78" fmla="*/ 2910479 w 4374744"/>
                <a:gd name="connsiteY78" fmla="*/ 2292403 h 4187188"/>
                <a:gd name="connsiteX79" fmla="*/ 3479242 w 4374744"/>
                <a:gd name="connsiteY79" fmla="*/ 836500 h 4187188"/>
                <a:gd name="connsiteX80" fmla="*/ 3662110 w 4374744"/>
                <a:gd name="connsiteY80" fmla="*/ 363859 h 4187188"/>
                <a:gd name="connsiteX81" fmla="*/ 3686023 w 4374744"/>
                <a:gd name="connsiteY81" fmla="*/ 344165 h 4187188"/>
                <a:gd name="connsiteX82" fmla="*/ 3870766 w 4374744"/>
                <a:gd name="connsiteY82" fmla="*/ 313219 h 4187188"/>
                <a:gd name="connsiteX83" fmla="*/ 4266978 w 4374744"/>
                <a:gd name="connsiteY83" fmla="*/ 245698 h 4187188"/>
                <a:gd name="connsiteX84" fmla="*/ 4371540 w 4374744"/>
                <a:gd name="connsiteY84" fmla="*/ 148169 h 4187188"/>
                <a:gd name="connsiteX85" fmla="*/ 4376698 w 4374744"/>
                <a:gd name="connsiteY85" fmla="*/ 130351 h 4187188"/>
                <a:gd name="connsiteX86" fmla="*/ 4376698 w 4374744"/>
                <a:gd name="connsiteY86" fmla="*/ 113471 h 4187188"/>
                <a:gd name="connsiteX87" fmla="*/ 4372947 w 4374744"/>
                <a:gd name="connsiteY87" fmla="*/ 105969 h 4187188"/>
                <a:gd name="connsiteX88" fmla="*/ 626046 w 4374744"/>
                <a:gd name="connsiteY88" fmla="*/ 1260377 h 4187188"/>
                <a:gd name="connsiteX89" fmla="*/ 645740 w 4374744"/>
                <a:gd name="connsiteY89" fmla="*/ 1240683 h 4187188"/>
                <a:gd name="connsiteX90" fmla="*/ 958489 w 4374744"/>
                <a:gd name="connsiteY90" fmla="*/ 1234119 h 4187188"/>
                <a:gd name="connsiteX91" fmla="*/ 1038670 w 4374744"/>
                <a:gd name="connsiteY91" fmla="*/ 1230836 h 4187188"/>
                <a:gd name="connsiteX92" fmla="*/ 1052736 w 4374744"/>
                <a:gd name="connsiteY92" fmla="*/ 1244434 h 4187188"/>
                <a:gd name="connsiteX93" fmla="*/ 1052736 w 4374744"/>
                <a:gd name="connsiteY93" fmla="*/ 1618608 h 4187188"/>
                <a:gd name="connsiteX94" fmla="*/ 1033981 w 4374744"/>
                <a:gd name="connsiteY94" fmla="*/ 1633613 h 4187188"/>
                <a:gd name="connsiteX95" fmla="*/ 838923 w 4374744"/>
                <a:gd name="connsiteY95" fmla="*/ 1633613 h 4187188"/>
                <a:gd name="connsiteX96" fmla="*/ 645740 w 4374744"/>
                <a:gd name="connsiteY96" fmla="*/ 1634082 h 4187188"/>
                <a:gd name="connsiteX97" fmla="*/ 626046 w 4374744"/>
                <a:gd name="connsiteY97" fmla="*/ 1614389 h 4187188"/>
                <a:gd name="connsiteX98" fmla="*/ 626046 w 4374744"/>
                <a:gd name="connsiteY98" fmla="*/ 1260377 h 4187188"/>
                <a:gd name="connsiteX99" fmla="*/ 287039 w 4374744"/>
                <a:gd name="connsiteY99" fmla="*/ 2094532 h 4187188"/>
                <a:gd name="connsiteX100" fmla="*/ 249997 w 4374744"/>
                <a:gd name="connsiteY100" fmla="*/ 1786940 h 4187188"/>
                <a:gd name="connsiteX101" fmla="*/ 242494 w 4374744"/>
                <a:gd name="connsiteY101" fmla="*/ 1716606 h 4187188"/>
                <a:gd name="connsiteX102" fmla="*/ 264532 w 4374744"/>
                <a:gd name="connsiteY102" fmla="*/ 1714731 h 4187188"/>
                <a:gd name="connsiteX103" fmla="*/ 522891 w 4374744"/>
                <a:gd name="connsiteY103" fmla="*/ 1714731 h 4187188"/>
                <a:gd name="connsiteX104" fmla="*/ 545397 w 4374744"/>
                <a:gd name="connsiteY104" fmla="*/ 1738175 h 4187188"/>
                <a:gd name="connsiteX105" fmla="*/ 545397 w 4374744"/>
                <a:gd name="connsiteY105" fmla="*/ 2090312 h 4187188"/>
                <a:gd name="connsiteX106" fmla="*/ 522422 w 4374744"/>
                <a:gd name="connsiteY106" fmla="*/ 2112819 h 4187188"/>
                <a:gd name="connsiteX107" fmla="*/ 307201 w 4374744"/>
                <a:gd name="connsiteY107" fmla="*/ 2113288 h 4187188"/>
                <a:gd name="connsiteX108" fmla="*/ 287039 w 4374744"/>
                <a:gd name="connsiteY108" fmla="*/ 2094532 h 4187188"/>
                <a:gd name="connsiteX109" fmla="*/ 545397 w 4374744"/>
                <a:gd name="connsiteY109" fmla="*/ 2465424 h 4187188"/>
                <a:gd name="connsiteX110" fmla="*/ 526642 w 4374744"/>
                <a:gd name="connsiteY110" fmla="*/ 2481366 h 4187188"/>
                <a:gd name="connsiteX111" fmla="*/ 367219 w 4374744"/>
                <a:gd name="connsiteY111" fmla="*/ 2468237 h 4187188"/>
                <a:gd name="connsiteX112" fmla="*/ 363937 w 4374744"/>
                <a:gd name="connsiteY112" fmla="*/ 2468237 h 4187188"/>
                <a:gd name="connsiteX113" fmla="*/ 328301 w 4374744"/>
                <a:gd name="connsiteY113" fmla="*/ 2434477 h 4187188"/>
                <a:gd name="connsiteX114" fmla="*/ 301575 w 4374744"/>
                <a:gd name="connsiteY114" fmla="*/ 2209879 h 4187188"/>
                <a:gd name="connsiteX115" fmla="*/ 301575 w 4374744"/>
                <a:gd name="connsiteY115" fmla="*/ 2195812 h 4187188"/>
                <a:gd name="connsiteX116" fmla="*/ 384099 w 4374744"/>
                <a:gd name="connsiteY116" fmla="*/ 2195812 h 4187188"/>
                <a:gd name="connsiteX117" fmla="*/ 527580 w 4374744"/>
                <a:gd name="connsiteY117" fmla="*/ 2195343 h 4187188"/>
                <a:gd name="connsiteX118" fmla="*/ 545866 w 4374744"/>
                <a:gd name="connsiteY118" fmla="*/ 2212692 h 4187188"/>
                <a:gd name="connsiteX119" fmla="*/ 545397 w 4374744"/>
                <a:gd name="connsiteY119" fmla="*/ 2465424 h 4187188"/>
                <a:gd name="connsiteX120" fmla="*/ 545397 w 4374744"/>
                <a:gd name="connsiteY120" fmla="*/ 1439961 h 4187188"/>
                <a:gd name="connsiteX121" fmla="*/ 545866 w 4374744"/>
                <a:gd name="connsiteY121" fmla="*/ 1612513 h 4187188"/>
                <a:gd name="connsiteX122" fmla="*/ 524297 w 4374744"/>
                <a:gd name="connsiteY122" fmla="*/ 1634082 h 4187188"/>
                <a:gd name="connsiteX123" fmla="*/ 252341 w 4374744"/>
                <a:gd name="connsiteY123" fmla="*/ 1634082 h 4187188"/>
                <a:gd name="connsiteX124" fmla="*/ 228428 w 4374744"/>
                <a:gd name="connsiteY124" fmla="*/ 1611575 h 4187188"/>
                <a:gd name="connsiteX125" fmla="*/ 205452 w 4374744"/>
                <a:gd name="connsiteY125" fmla="*/ 1420737 h 4187188"/>
                <a:gd name="connsiteX126" fmla="*/ 188103 w 4374744"/>
                <a:gd name="connsiteY126" fmla="*/ 1273505 h 4187188"/>
                <a:gd name="connsiteX127" fmla="*/ 208265 w 4374744"/>
                <a:gd name="connsiteY127" fmla="*/ 1251468 h 4187188"/>
                <a:gd name="connsiteX128" fmla="*/ 524297 w 4374744"/>
                <a:gd name="connsiteY128" fmla="*/ 1243965 h 4187188"/>
                <a:gd name="connsiteX129" fmla="*/ 545397 w 4374744"/>
                <a:gd name="connsiteY129" fmla="*/ 1265065 h 4187188"/>
                <a:gd name="connsiteX130" fmla="*/ 545397 w 4374744"/>
                <a:gd name="connsiteY130" fmla="*/ 1439961 h 4187188"/>
                <a:gd name="connsiteX131" fmla="*/ 1052736 w 4374744"/>
                <a:gd name="connsiteY131" fmla="*/ 2504811 h 4187188"/>
                <a:gd name="connsiteX132" fmla="*/ 1033512 w 4374744"/>
                <a:gd name="connsiteY132" fmla="*/ 2520753 h 4187188"/>
                <a:gd name="connsiteX133" fmla="*/ 882060 w 4374744"/>
                <a:gd name="connsiteY133" fmla="*/ 2509499 h 4187188"/>
                <a:gd name="connsiteX134" fmla="*/ 690284 w 4374744"/>
                <a:gd name="connsiteY134" fmla="*/ 2493088 h 4187188"/>
                <a:gd name="connsiteX135" fmla="*/ 646209 w 4374744"/>
                <a:gd name="connsiteY135" fmla="*/ 2489806 h 4187188"/>
                <a:gd name="connsiteX136" fmla="*/ 626046 w 4374744"/>
                <a:gd name="connsiteY136" fmla="*/ 2466831 h 4187188"/>
                <a:gd name="connsiteX137" fmla="*/ 626046 w 4374744"/>
                <a:gd name="connsiteY137" fmla="*/ 2239419 h 4187188"/>
                <a:gd name="connsiteX138" fmla="*/ 626046 w 4374744"/>
                <a:gd name="connsiteY138" fmla="*/ 2212223 h 4187188"/>
                <a:gd name="connsiteX139" fmla="*/ 642927 w 4374744"/>
                <a:gd name="connsiteY139" fmla="*/ 2195343 h 4187188"/>
                <a:gd name="connsiteX140" fmla="*/ 839391 w 4374744"/>
                <a:gd name="connsiteY140" fmla="*/ 2195812 h 4187188"/>
                <a:gd name="connsiteX141" fmla="*/ 1034450 w 4374744"/>
                <a:gd name="connsiteY141" fmla="*/ 2195343 h 4187188"/>
                <a:gd name="connsiteX142" fmla="*/ 1052268 w 4374744"/>
                <a:gd name="connsiteY142" fmla="*/ 2212223 h 4187188"/>
                <a:gd name="connsiteX143" fmla="*/ 1052736 w 4374744"/>
                <a:gd name="connsiteY143" fmla="*/ 2504811 h 4187188"/>
                <a:gd name="connsiteX144" fmla="*/ 1052736 w 4374744"/>
                <a:gd name="connsiteY144" fmla="*/ 2095470 h 4187188"/>
                <a:gd name="connsiteX145" fmla="*/ 1035387 w 4374744"/>
                <a:gd name="connsiteY145" fmla="*/ 2112819 h 4187188"/>
                <a:gd name="connsiteX146" fmla="*/ 840329 w 4374744"/>
                <a:gd name="connsiteY146" fmla="*/ 2112350 h 4187188"/>
                <a:gd name="connsiteX147" fmla="*/ 647147 w 4374744"/>
                <a:gd name="connsiteY147" fmla="*/ 2112819 h 4187188"/>
                <a:gd name="connsiteX148" fmla="*/ 626046 w 4374744"/>
                <a:gd name="connsiteY148" fmla="*/ 2093125 h 4187188"/>
                <a:gd name="connsiteX149" fmla="*/ 626046 w 4374744"/>
                <a:gd name="connsiteY149" fmla="*/ 1733955 h 4187188"/>
                <a:gd name="connsiteX150" fmla="*/ 645740 w 4374744"/>
                <a:gd name="connsiteY150" fmla="*/ 1714262 h 4187188"/>
                <a:gd name="connsiteX151" fmla="*/ 1033981 w 4374744"/>
                <a:gd name="connsiteY151" fmla="*/ 1714262 h 4187188"/>
                <a:gd name="connsiteX152" fmla="*/ 1052736 w 4374744"/>
                <a:gd name="connsiteY152" fmla="*/ 1733018 h 4187188"/>
                <a:gd name="connsiteX153" fmla="*/ 1052736 w 4374744"/>
                <a:gd name="connsiteY153" fmla="*/ 2095470 h 4187188"/>
                <a:gd name="connsiteX154" fmla="*/ 1135261 w 4374744"/>
                <a:gd name="connsiteY154" fmla="*/ 1246779 h 4187188"/>
                <a:gd name="connsiteX155" fmla="*/ 1154954 w 4374744"/>
                <a:gd name="connsiteY155" fmla="*/ 1227554 h 4187188"/>
                <a:gd name="connsiteX156" fmla="*/ 1363610 w 4374744"/>
                <a:gd name="connsiteY156" fmla="*/ 1223803 h 4187188"/>
                <a:gd name="connsiteX157" fmla="*/ 1532880 w 4374744"/>
                <a:gd name="connsiteY157" fmla="*/ 1217708 h 4187188"/>
                <a:gd name="connsiteX158" fmla="*/ 1559607 w 4374744"/>
                <a:gd name="connsiteY158" fmla="*/ 1242559 h 4187188"/>
                <a:gd name="connsiteX159" fmla="*/ 1560076 w 4374744"/>
                <a:gd name="connsiteY159" fmla="*/ 1613920 h 4187188"/>
                <a:gd name="connsiteX160" fmla="*/ 1539913 w 4374744"/>
                <a:gd name="connsiteY160" fmla="*/ 1634082 h 4187188"/>
                <a:gd name="connsiteX161" fmla="*/ 1348137 w 4374744"/>
                <a:gd name="connsiteY161" fmla="*/ 1633613 h 4187188"/>
                <a:gd name="connsiteX162" fmla="*/ 1154954 w 4374744"/>
                <a:gd name="connsiteY162" fmla="*/ 1634082 h 4187188"/>
                <a:gd name="connsiteX163" fmla="*/ 1135730 w 4374744"/>
                <a:gd name="connsiteY163" fmla="*/ 1614389 h 4187188"/>
                <a:gd name="connsiteX164" fmla="*/ 1135261 w 4374744"/>
                <a:gd name="connsiteY164" fmla="*/ 1246779 h 4187188"/>
                <a:gd name="connsiteX165" fmla="*/ 1558200 w 4374744"/>
                <a:gd name="connsiteY165" fmla="*/ 2562015 h 4187188"/>
                <a:gd name="connsiteX166" fmla="*/ 1474269 w 4374744"/>
                <a:gd name="connsiteY166" fmla="*/ 2556858 h 4187188"/>
                <a:gd name="connsiteX167" fmla="*/ 1367362 w 4374744"/>
                <a:gd name="connsiteY167" fmla="*/ 2547949 h 4187188"/>
                <a:gd name="connsiteX168" fmla="*/ 1146514 w 4374744"/>
                <a:gd name="connsiteY168" fmla="*/ 2530600 h 4187188"/>
                <a:gd name="connsiteX169" fmla="*/ 1135261 w 4374744"/>
                <a:gd name="connsiteY169" fmla="*/ 2515595 h 4187188"/>
                <a:gd name="connsiteX170" fmla="*/ 1135261 w 4374744"/>
                <a:gd name="connsiteY170" fmla="*/ 2406344 h 4187188"/>
                <a:gd name="connsiteX171" fmla="*/ 1135261 w 4374744"/>
                <a:gd name="connsiteY171" fmla="*/ 2213161 h 4187188"/>
                <a:gd name="connsiteX172" fmla="*/ 1149328 w 4374744"/>
                <a:gd name="connsiteY172" fmla="*/ 2195812 h 4187188"/>
                <a:gd name="connsiteX173" fmla="*/ 1549291 w 4374744"/>
                <a:gd name="connsiteY173" fmla="*/ 2196281 h 4187188"/>
                <a:gd name="connsiteX174" fmla="*/ 1558200 w 4374744"/>
                <a:gd name="connsiteY174" fmla="*/ 2197219 h 4187188"/>
                <a:gd name="connsiteX175" fmla="*/ 1558200 w 4374744"/>
                <a:gd name="connsiteY175" fmla="*/ 2562015 h 4187188"/>
                <a:gd name="connsiteX176" fmla="*/ 1540382 w 4374744"/>
                <a:gd name="connsiteY176" fmla="*/ 2113288 h 4187188"/>
                <a:gd name="connsiteX177" fmla="*/ 1154017 w 4374744"/>
                <a:gd name="connsiteY177" fmla="*/ 2113288 h 4187188"/>
                <a:gd name="connsiteX178" fmla="*/ 1135261 w 4374744"/>
                <a:gd name="connsiteY178" fmla="*/ 2095470 h 4187188"/>
                <a:gd name="connsiteX179" fmla="*/ 1135261 w 4374744"/>
                <a:gd name="connsiteY179" fmla="*/ 1733018 h 4187188"/>
                <a:gd name="connsiteX180" fmla="*/ 1152610 w 4374744"/>
                <a:gd name="connsiteY180" fmla="*/ 1715200 h 4187188"/>
                <a:gd name="connsiteX181" fmla="*/ 1542727 w 4374744"/>
                <a:gd name="connsiteY181" fmla="*/ 1715200 h 4187188"/>
                <a:gd name="connsiteX182" fmla="*/ 1559138 w 4374744"/>
                <a:gd name="connsiteY182" fmla="*/ 1717544 h 4187188"/>
                <a:gd name="connsiteX183" fmla="*/ 1559138 w 4374744"/>
                <a:gd name="connsiteY183" fmla="*/ 1735362 h 4187188"/>
                <a:gd name="connsiteX184" fmla="*/ 1559607 w 4374744"/>
                <a:gd name="connsiteY184" fmla="*/ 2094532 h 4187188"/>
                <a:gd name="connsiteX185" fmla="*/ 1540382 w 4374744"/>
                <a:gd name="connsiteY185" fmla="*/ 2113288 h 4187188"/>
                <a:gd name="connsiteX186" fmla="*/ 1641662 w 4374744"/>
                <a:gd name="connsiteY186" fmla="*/ 1733487 h 4187188"/>
                <a:gd name="connsiteX187" fmla="*/ 1660418 w 4374744"/>
                <a:gd name="connsiteY187" fmla="*/ 1714731 h 4187188"/>
                <a:gd name="connsiteX188" fmla="*/ 2050534 w 4374744"/>
                <a:gd name="connsiteY188" fmla="*/ 1714731 h 4187188"/>
                <a:gd name="connsiteX189" fmla="*/ 2068821 w 4374744"/>
                <a:gd name="connsiteY189" fmla="*/ 1733955 h 4187188"/>
                <a:gd name="connsiteX190" fmla="*/ 2068821 w 4374744"/>
                <a:gd name="connsiteY190" fmla="*/ 2095001 h 4187188"/>
                <a:gd name="connsiteX191" fmla="*/ 2050066 w 4374744"/>
                <a:gd name="connsiteY191" fmla="*/ 2113288 h 4187188"/>
                <a:gd name="connsiteX192" fmla="*/ 1855007 w 4374744"/>
                <a:gd name="connsiteY192" fmla="*/ 2112819 h 4187188"/>
                <a:gd name="connsiteX193" fmla="*/ 1661825 w 4374744"/>
                <a:gd name="connsiteY193" fmla="*/ 2113288 h 4187188"/>
                <a:gd name="connsiteX194" fmla="*/ 1641662 w 4374744"/>
                <a:gd name="connsiteY194" fmla="*/ 2094532 h 4187188"/>
                <a:gd name="connsiteX195" fmla="*/ 1641662 w 4374744"/>
                <a:gd name="connsiteY195" fmla="*/ 1733487 h 4187188"/>
                <a:gd name="connsiteX196" fmla="*/ 2049128 w 4374744"/>
                <a:gd name="connsiteY196" fmla="*/ 2602340 h 4187188"/>
                <a:gd name="connsiteX197" fmla="*/ 1894394 w 4374744"/>
                <a:gd name="connsiteY197" fmla="*/ 2589211 h 4187188"/>
                <a:gd name="connsiteX198" fmla="*/ 1753258 w 4374744"/>
                <a:gd name="connsiteY198" fmla="*/ 2577958 h 4187188"/>
                <a:gd name="connsiteX199" fmla="*/ 1654791 w 4374744"/>
                <a:gd name="connsiteY199" fmla="*/ 2570924 h 4187188"/>
                <a:gd name="connsiteX200" fmla="*/ 1642131 w 4374744"/>
                <a:gd name="connsiteY200" fmla="*/ 2551700 h 4187188"/>
                <a:gd name="connsiteX201" fmla="*/ 1642131 w 4374744"/>
                <a:gd name="connsiteY201" fmla="*/ 2350077 h 4187188"/>
                <a:gd name="connsiteX202" fmla="*/ 1641662 w 4374744"/>
                <a:gd name="connsiteY202" fmla="*/ 2215037 h 4187188"/>
                <a:gd name="connsiteX203" fmla="*/ 1660887 w 4374744"/>
                <a:gd name="connsiteY203" fmla="*/ 2195343 h 4187188"/>
                <a:gd name="connsiteX204" fmla="*/ 1855945 w 4374744"/>
                <a:gd name="connsiteY204" fmla="*/ 2195812 h 4187188"/>
                <a:gd name="connsiteX205" fmla="*/ 2049128 w 4374744"/>
                <a:gd name="connsiteY205" fmla="*/ 2195343 h 4187188"/>
                <a:gd name="connsiteX206" fmla="*/ 2068821 w 4374744"/>
                <a:gd name="connsiteY206" fmla="*/ 2214099 h 4187188"/>
                <a:gd name="connsiteX207" fmla="*/ 2068821 w 4374744"/>
                <a:gd name="connsiteY207" fmla="*/ 2583584 h 4187188"/>
                <a:gd name="connsiteX208" fmla="*/ 2049128 w 4374744"/>
                <a:gd name="connsiteY208" fmla="*/ 2602340 h 4187188"/>
                <a:gd name="connsiteX209" fmla="*/ 2048659 w 4374744"/>
                <a:gd name="connsiteY209" fmla="*/ 1634082 h 4187188"/>
                <a:gd name="connsiteX210" fmla="*/ 1662293 w 4374744"/>
                <a:gd name="connsiteY210" fmla="*/ 1634082 h 4187188"/>
                <a:gd name="connsiteX211" fmla="*/ 1642131 w 4374744"/>
                <a:gd name="connsiteY211" fmla="*/ 1613451 h 4187188"/>
                <a:gd name="connsiteX212" fmla="*/ 1642131 w 4374744"/>
                <a:gd name="connsiteY212" fmla="*/ 1235525 h 4187188"/>
                <a:gd name="connsiteX213" fmla="*/ 1662762 w 4374744"/>
                <a:gd name="connsiteY213" fmla="*/ 1214894 h 4187188"/>
                <a:gd name="connsiteX214" fmla="*/ 1799209 w 4374744"/>
                <a:gd name="connsiteY214" fmla="*/ 1211612 h 4187188"/>
                <a:gd name="connsiteX215" fmla="*/ 2055692 w 4374744"/>
                <a:gd name="connsiteY215" fmla="*/ 1205985 h 4187188"/>
                <a:gd name="connsiteX216" fmla="*/ 2068821 w 4374744"/>
                <a:gd name="connsiteY216" fmla="*/ 1222396 h 4187188"/>
                <a:gd name="connsiteX217" fmla="*/ 2068821 w 4374744"/>
                <a:gd name="connsiteY217" fmla="*/ 1420737 h 4187188"/>
                <a:gd name="connsiteX218" fmla="*/ 2069290 w 4374744"/>
                <a:gd name="connsiteY218" fmla="*/ 1613920 h 4187188"/>
                <a:gd name="connsiteX219" fmla="*/ 2048659 w 4374744"/>
                <a:gd name="connsiteY219" fmla="*/ 1634082 h 4187188"/>
                <a:gd name="connsiteX220" fmla="*/ 2575691 w 4374744"/>
                <a:gd name="connsiteY220" fmla="*/ 2092187 h 4187188"/>
                <a:gd name="connsiteX221" fmla="*/ 2555060 w 4374744"/>
                <a:gd name="connsiteY221" fmla="*/ 2113288 h 4187188"/>
                <a:gd name="connsiteX222" fmla="*/ 2171977 w 4374744"/>
                <a:gd name="connsiteY222" fmla="*/ 2112819 h 4187188"/>
                <a:gd name="connsiteX223" fmla="*/ 2153690 w 4374744"/>
                <a:gd name="connsiteY223" fmla="*/ 2112819 h 4187188"/>
                <a:gd name="connsiteX224" fmla="*/ 2153690 w 4374744"/>
                <a:gd name="connsiteY224" fmla="*/ 1717075 h 4187188"/>
                <a:gd name="connsiteX225" fmla="*/ 2575691 w 4374744"/>
                <a:gd name="connsiteY225" fmla="*/ 1717075 h 4187188"/>
                <a:gd name="connsiteX226" fmla="*/ 2575691 w 4374744"/>
                <a:gd name="connsiteY226" fmla="*/ 1734893 h 4187188"/>
                <a:gd name="connsiteX227" fmla="*/ 2575691 w 4374744"/>
                <a:gd name="connsiteY227" fmla="*/ 2092187 h 4187188"/>
                <a:gd name="connsiteX228" fmla="*/ 2151815 w 4374744"/>
                <a:gd name="connsiteY228" fmla="*/ 1215363 h 4187188"/>
                <a:gd name="connsiteX229" fmla="*/ 2152753 w 4374744"/>
                <a:gd name="connsiteY229" fmla="*/ 1204110 h 4187188"/>
                <a:gd name="connsiteX230" fmla="*/ 2281697 w 4374744"/>
                <a:gd name="connsiteY230" fmla="*/ 1200359 h 4187188"/>
                <a:gd name="connsiteX231" fmla="*/ 2555060 w 4374744"/>
                <a:gd name="connsiteY231" fmla="*/ 1193325 h 4187188"/>
                <a:gd name="connsiteX232" fmla="*/ 2576160 w 4374744"/>
                <a:gd name="connsiteY232" fmla="*/ 1213956 h 4187188"/>
                <a:gd name="connsiteX233" fmla="*/ 2576160 w 4374744"/>
                <a:gd name="connsiteY233" fmla="*/ 1613920 h 4187188"/>
                <a:gd name="connsiteX234" fmla="*/ 2555998 w 4374744"/>
                <a:gd name="connsiteY234" fmla="*/ 1634551 h 4187188"/>
                <a:gd name="connsiteX235" fmla="*/ 2171508 w 4374744"/>
                <a:gd name="connsiteY235" fmla="*/ 1634082 h 4187188"/>
                <a:gd name="connsiteX236" fmla="*/ 2151815 w 4374744"/>
                <a:gd name="connsiteY236" fmla="*/ 1618608 h 4187188"/>
                <a:gd name="connsiteX237" fmla="*/ 2151815 w 4374744"/>
                <a:gd name="connsiteY237" fmla="*/ 1215363 h 4187188"/>
                <a:gd name="connsiteX238" fmla="*/ 2575223 w 4374744"/>
                <a:gd name="connsiteY238" fmla="*/ 2425099 h 4187188"/>
                <a:gd name="connsiteX239" fmla="*/ 2571940 w 4374744"/>
                <a:gd name="connsiteY239" fmla="*/ 2446668 h 4187188"/>
                <a:gd name="connsiteX240" fmla="*/ 2499731 w 4374744"/>
                <a:gd name="connsiteY240" fmla="*/ 2632818 h 4187188"/>
                <a:gd name="connsiteX241" fmla="*/ 2496918 w 4374744"/>
                <a:gd name="connsiteY241" fmla="*/ 2638444 h 4187188"/>
                <a:gd name="connsiteX242" fmla="*/ 2300453 w 4374744"/>
                <a:gd name="connsiteY242" fmla="*/ 2622502 h 4187188"/>
                <a:gd name="connsiteX243" fmla="*/ 2167757 w 4374744"/>
                <a:gd name="connsiteY243" fmla="*/ 2612187 h 4187188"/>
                <a:gd name="connsiteX244" fmla="*/ 2151815 w 4374744"/>
                <a:gd name="connsiteY244" fmla="*/ 2595775 h 4187188"/>
                <a:gd name="connsiteX245" fmla="*/ 2152284 w 4374744"/>
                <a:gd name="connsiteY245" fmla="*/ 2209410 h 4187188"/>
                <a:gd name="connsiteX246" fmla="*/ 2153221 w 4374744"/>
                <a:gd name="connsiteY246" fmla="*/ 2196750 h 4187188"/>
                <a:gd name="connsiteX247" fmla="*/ 2172446 w 4374744"/>
                <a:gd name="connsiteY247" fmla="*/ 2195812 h 4187188"/>
                <a:gd name="connsiteX248" fmla="*/ 2555529 w 4374744"/>
                <a:gd name="connsiteY248" fmla="*/ 2195343 h 4187188"/>
                <a:gd name="connsiteX249" fmla="*/ 2576160 w 4374744"/>
                <a:gd name="connsiteY249" fmla="*/ 2216443 h 4187188"/>
                <a:gd name="connsiteX250" fmla="*/ 2575223 w 4374744"/>
                <a:gd name="connsiteY250" fmla="*/ 2425099 h 4187188"/>
                <a:gd name="connsiteX251" fmla="*/ 679500 w 4374744"/>
                <a:gd name="connsiteY251" fmla="*/ 3940083 h 4187188"/>
                <a:gd name="connsiteX252" fmla="*/ 529455 w 4374744"/>
                <a:gd name="connsiteY252" fmla="*/ 4090597 h 4187188"/>
                <a:gd name="connsiteX253" fmla="*/ 379410 w 4374744"/>
                <a:gd name="connsiteY253" fmla="*/ 3941490 h 4187188"/>
                <a:gd name="connsiteX254" fmla="*/ 528517 w 4374744"/>
                <a:gd name="connsiteY254" fmla="*/ 3790976 h 4187188"/>
                <a:gd name="connsiteX255" fmla="*/ 679500 w 4374744"/>
                <a:gd name="connsiteY255" fmla="*/ 3940083 h 4187188"/>
                <a:gd name="connsiteX256" fmla="*/ 3060992 w 4374744"/>
                <a:gd name="connsiteY256" fmla="*/ 3941021 h 4187188"/>
                <a:gd name="connsiteX257" fmla="*/ 2910010 w 4374744"/>
                <a:gd name="connsiteY257" fmla="*/ 4090128 h 4187188"/>
                <a:gd name="connsiteX258" fmla="*/ 2760434 w 4374744"/>
                <a:gd name="connsiteY258" fmla="*/ 3940083 h 4187188"/>
                <a:gd name="connsiteX259" fmla="*/ 2910948 w 4374744"/>
                <a:gd name="connsiteY259" fmla="*/ 3790507 h 4187188"/>
                <a:gd name="connsiteX260" fmla="*/ 3060992 w 4374744"/>
                <a:gd name="connsiteY260" fmla="*/ 3941021 h 4187188"/>
                <a:gd name="connsiteX261" fmla="*/ 2842021 w 4374744"/>
                <a:gd name="connsiteY261" fmla="*/ 1755056 h 4187188"/>
                <a:gd name="connsiteX262" fmla="*/ 2708856 w 4374744"/>
                <a:gd name="connsiteY262" fmla="*/ 2096407 h 4187188"/>
                <a:gd name="connsiteX263" fmla="*/ 2661967 w 4374744"/>
                <a:gd name="connsiteY263" fmla="*/ 2110943 h 4187188"/>
                <a:gd name="connsiteX264" fmla="*/ 2658216 w 4374744"/>
                <a:gd name="connsiteY264" fmla="*/ 2098752 h 4187188"/>
                <a:gd name="connsiteX265" fmla="*/ 2658685 w 4374744"/>
                <a:gd name="connsiteY265" fmla="*/ 1727860 h 4187188"/>
                <a:gd name="connsiteX266" fmla="*/ 2669469 w 4374744"/>
                <a:gd name="connsiteY266" fmla="*/ 1715200 h 4187188"/>
                <a:gd name="connsiteX267" fmla="*/ 2849054 w 4374744"/>
                <a:gd name="connsiteY267" fmla="*/ 1715200 h 4187188"/>
                <a:gd name="connsiteX268" fmla="*/ 2856557 w 4374744"/>
                <a:gd name="connsiteY268" fmla="*/ 1718013 h 4187188"/>
                <a:gd name="connsiteX269" fmla="*/ 2842021 w 4374744"/>
                <a:gd name="connsiteY269" fmla="*/ 1755056 h 4187188"/>
                <a:gd name="connsiteX270" fmla="*/ 3046457 w 4374744"/>
                <a:gd name="connsiteY270" fmla="*/ 1231774 h 4187188"/>
                <a:gd name="connsiteX271" fmla="*/ 2898757 w 4374744"/>
                <a:gd name="connsiteY271" fmla="*/ 1612044 h 4187188"/>
                <a:gd name="connsiteX272" fmla="*/ 2866872 w 4374744"/>
                <a:gd name="connsiteY272" fmla="*/ 1634551 h 4187188"/>
                <a:gd name="connsiteX273" fmla="*/ 2678847 w 4374744"/>
                <a:gd name="connsiteY273" fmla="*/ 1634551 h 4187188"/>
                <a:gd name="connsiteX274" fmla="*/ 2658216 w 4374744"/>
                <a:gd name="connsiteY274" fmla="*/ 1614389 h 4187188"/>
                <a:gd name="connsiteX275" fmla="*/ 2658216 w 4374744"/>
                <a:gd name="connsiteY275" fmla="*/ 1210674 h 4187188"/>
                <a:gd name="connsiteX276" fmla="*/ 2678378 w 4374744"/>
                <a:gd name="connsiteY276" fmla="*/ 1190043 h 4187188"/>
                <a:gd name="connsiteX277" fmla="*/ 3009884 w 4374744"/>
                <a:gd name="connsiteY277" fmla="*/ 1183010 h 4187188"/>
                <a:gd name="connsiteX278" fmla="*/ 3066619 w 4374744"/>
                <a:gd name="connsiteY278" fmla="*/ 1179727 h 4187188"/>
                <a:gd name="connsiteX279" fmla="*/ 3046457 w 4374744"/>
                <a:gd name="connsiteY279" fmla="*/ 1231774 h 4187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</a:cxnLst>
              <a:rect l="l" t="t" r="r" b="b"/>
              <a:pathLst>
                <a:path w="4374744" h="4187188">
                  <a:moveTo>
                    <a:pt x="4372947" y="105969"/>
                  </a:moveTo>
                  <a:cubicBezTo>
                    <a:pt x="4360756" y="49233"/>
                    <a:pt x="4326996" y="15004"/>
                    <a:pt x="4269791" y="4220"/>
                  </a:cubicBezTo>
                  <a:cubicBezTo>
                    <a:pt x="4266509" y="3751"/>
                    <a:pt x="4263696" y="1407"/>
                    <a:pt x="4260413" y="0"/>
                  </a:cubicBezTo>
                  <a:cubicBezTo>
                    <a:pt x="4255724" y="0"/>
                    <a:pt x="4251505" y="0"/>
                    <a:pt x="4246816" y="0"/>
                  </a:cubicBezTo>
                  <a:cubicBezTo>
                    <a:pt x="4243533" y="1407"/>
                    <a:pt x="4240720" y="3282"/>
                    <a:pt x="4237438" y="3751"/>
                  </a:cubicBezTo>
                  <a:cubicBezTo>
                    <a:pt x="4159133" y="16880"/>
                    <a:pt x="4080360" y="29071"/>
                    <a:pt x="4002055" y="42669"/>
                  </a:cubicBezTo>
                  <a:cubicBezTo>
                    <a:pt x="3861388" y="66582"/>
                    <a:pt x="3721190" y="91902"/>
                    <a:pt x="3580523" y="114409"/>
                  </a:cubicBezTo>
                  <a:cubicBezTo>
                    <a:pt x="3519098" y="124256"/>
                    <a:pt x="3480649" y="155671"/>
                    <a:pt x="3459080" y="214283"/>
                  </a:cubicBezTo>
                  <a:cubicBezTo>
                    <a:pt x="3415474" y="331505"/>
                    <a:pt x="3368585" y="447790"/>
                    <a:pt x="3323102" y="564075"/>
                  </a:cubicBezTo>
                  <a:cubicBezTo>
                    <a:pt x="3269649" y="700991"/>
                    <a:pt x="3216195" y="837438"/>
                    <a:pt x="3163210" y="974354"/>
                  </a:cubicBezTo>
                  <a:cubicBezTo>
                    <a:pt x="3157584" y="988889"/>
                    <a:pt x="3150551" y="993578"/>
                    <a:pt x="3134608" y="994047"/>
                  </a:cubicBezTo>
                  <a:cubicBezTo>
                    <a:pt x="3064744" y="994985"/>
                    <a:pt x="2994410" y="997798"/>
                    <a:pt x="2924546" y="999674"/>
                  </a:cubicBezTo>
                  <a:cubicBezTo>
                    <a:pt x="2828892" y="1002018"/>
                    <a:pt x="2733239" y="1004363"/>
                    <a:pt x="2637585" y="1006707"/>
                  </a:cubicBezTo>
                  <a:cubicBezTo>
                    <a:pt x="2550840" y="1009051"/>
                    <a:pt x="2464564" y="1010927"/>
                    <a:pt x="2377820" y="1013271"/>
                  </a:cubicBezTo>
                  <a:cubicBezTo>
                    <a:pt x="2280759" y="1015616"/>
                    <a:pt x="2184168" y="1017960"/>
                    <a:pt x="2087108" y="1020305"/>
                  </a:cubicBezTo>
                  <a:cubicBezTo>
                    <a:pt x="2000363" y="1022649"/>
                    <a:pt x="1914087" y="1024525"/>
                    <a:pt x="1827343" y="1026869"/>
                  </a:cubicBezTo>
                  <a:cubicBezTo>
                    <a:pt x="1731220" y="1029214"/>
                    <a:pt x="1634629" y="1031558"/>
                    <a:pt x="1538507" y="1033903"/>
                  </a:cubicBezTo>
                  <a:cubicBezTo>
                    <a:pt x="1451762" y="1036247"/>
                    <a:pt x="1365486" y="1038123"/>
                    <a:pt x="1278741" y="1040467"/>
                  </a:cubicBezTo>
                  <a:cubicBezTo>
                    <a:pt x="1182619" y="1042811"/>
                    <a:pt x="1086028" y="1045156"/>
                    <a:pt x="989905" y="1047500"/>
                  </a:cubicBezTo>
                  <a:cubicBezTo>
                    <a:pt x="902692" y="1049845"/>
                    <a:pt x="815478" y="1051720"/>
                    <a:pt x="728264" y="1054065"/>
                  </a:cubicBezTo>
                  <a:cubicBezTo>
                    <a:pt x="632142" y="1056409"/>
                    <a:pt x="535551" y="1058754"/>
                    <a:pt x="439428" y="1061098"/>
                  </a:cubicBezTo>
                  <a:cubicBezTo>
                    <a:pt x="331115" y="1063443"/>
                    <a:pt x="222801" y="1064849"/>
                    <a:pt x="114487" y="1069069"/>
                  </a:cubicBezTo>
                  <a:cubicBezTo>
                    <a:pt x="48374" y="1072352"/>
                    <a:pt x="-2266" y="1125336"/>
                    <a:pt x="78" y="1193794"/>
                  </a:cubicBezTo>
                  <a:cubicBezTo>
                    <a:pt x="1954" y="1253343"/>
                    <a:pt x="12738" y="1312423"/>
                    <a:pt x="20240" y="1371503"/>
                  </a:cubicBezTo>
                  <a:cubicBezTo>
                    <a:pt x="27743" y="1433866"/>
                    <a:pt x="35714" y="1496697"/>
                    <a:pt x="43216" y="1559059"/>
                  </a:cubicBezTo>
                  <a:cubicBezTo>
                    <a:pt x="49312" y="1609700"/>
                    <a:pt x="55407" y="1660809"/>
                    <a:pt x="61503" y="1711449"/>
                  </a:cubicBezTo>
                  <a:cubicBezTo>
                    <a:pt x="69005" y="1773342"/>
                    <a:pt x="76976" y="1835236"/>
                    <a:pt x="84478" y="1897598"/>
                  </a:cubicBezTo>
                  <a:cubicBezTo>
                    <a:pt x="90574" y="1948238"/>
                    <a:pt x="96201" y="1999347"/>
                    <a:pt x="102296" y="2049987"/>
                  </a:cubicBezTo>
                  <a:cubicBezTo>
                    <a:pt x="109798" y="2111881"/>
                    <a:pt x="117770" y="2173774"/>
                    <a:pt x="125272" y="2236137"/>
                  </a:cubicBezTo>
                  <a:cubicBezTo>
                    <a:pt x="131367" y="2287246"/>
                    <a:pt x="136994" y="2338824"/>
                    <a:pt x="143090" y="2390402"/>
                  </a:cubicBezTo>
                  <a:cubicBezTo>
                    <a:pt x="150592" y="2453702"/>
                    <a:pt x="159970" y="2516533"/>
                    <a:pt x="166065" y="2579833"/>
                  </a:cubicBezTo>
                  <a:cubicBezTo>
                    <a:pt x="172161" y="2640789"/>
                    <a:pt x="208734" y="2685802"/>
                    <a:pt x="269221" y="2696587"/>
                  </a:cubicBezTo>
                  <a:cubicBezTo>
                    <a:pt x="301106" y="2702213"/>
                    <a:pt x="333459" y="2703151"/>
                    <a:pt x="365812" y="2705965"/>
                  </a:cubicBezTo>
                  <a:cubicBezTo>
                    <a:pt x="415515" y="2710185"/>
                    <a:pt x="465686" y="2713467"/>
                    <a:pt x="515388" y="2717218"/>
                  </a:cubicBezTo>
                  <a:cubicBezTo>
                    <a:pt x="581033" y="2722376"/>
                    <a:pt x="646678" y="2728002"/>
                    <a:pt x="712791" y="2733160"/>
                  </a:cubicBezTo>
                  <a:cubicBezTo>
                    <a:pt x="761556" y="2736911"/>
                    <a:pt x="810320" y="2740662"/>
                    <a:pt x="859085" y="2744414"/>
                  </a:cubicBezTo>
                  <a:cubicBezTo>
                    <a:pt x="925198" y="2749571"/>
                    <a:pt x="991781" y="2755198"/>
                    <a:pt x="1057894" y="2760825"/>
                  </a:cubicBezTo>
                  <a:cubicBezTo>
                    <a:pt x="1106190" y="2764576"/>
                    <a:pt x="1154486" y="2767858"/>
                    <a:pt x="1202312" y="2772078"/>
                  </a:cubicBezTo>
                  <a:cubicBezTo>
                    <a:pt x="1269364" y="2777236"/>
                    <a:pt x="1335946" y="2782863"/>
                    <a:pt x="1402997" y="2788489"/>
                  </a:cubicBezTo>
                  <a:cubicBezTo>
                    <a:pt x="1451293" y="2792240"/>
                    <a:pt x="1499589" y="2795991"/>
                    <a:pt x="1547415" y="2799743"/>
                  </a:cubicBezTo>
                  <a:cubicBezTo>
                    <a:pt x="1598993" y="2803963"/>
                    <a:pt x="1650571" y="2808182"/>
                    <a:pt x="1702149" y="2812403"/>
                  </a:cubicBezTo>
                  <a:cubicBezTo>
                    <a:pt x="1751383" y="2816154"/>
                    <a:pt x="1800616" y="2819905"/>
                    <a:pt x="1850318" y="2824125"/>
                  </a:cubicBezTo>
                  <a:cubicBezTo>
                    <a:pt x="1913619" y="2829283"/>
                    <a:pt x="1977388" y="2834909"/>
                    <a:pt x="2040688" y="2840067"/>
                  </a:cubicBezTo>
                  <a:cubicBezTo>
                    <a:pt x="2091328" y="2844287"/>
                    <a:pt x="2141499" y="2847569"/>
                    <a:pt x="2192139" y="2851320"/>
                  </a:cubicBezTo>
                  <a:cubicBezTo>
                    <a:pt x="2260597" y="2856478"/>
                    <a:pt x="2329524" y="2861167"/>
                    <a:pt x="2397982" y="2868200"/>
                  </a:cubicBezTo>
                  <a:cubicBezTo>
                    <a:pt x="2418613" y="2870076"/>
                    <a:pt x="2439713" y="2867263"/>
                    <a:pt x="2459407" y="2882736"/>
                  </a:cubicBezTo>
                  <a:cubicBezTo>
                    <a:pt x="2599605" y="2993863"/>
                    <a:pt x="2740741" y="3104052"/>
                    <a:pt x="2881408" y="3214241"/>
                  </a:cubicBezTo>
                  <a:cubicBezTo>
                    <a:pt x="2925014" y="3248470"/>
                    <a:pt x="2955492" y="3290670"/>
                    <a:pt x="2966746" y="3345999"/>
                  </a:cubicBezTo>
                  <a:cubicBezTo>
                    <a:pt x="2979406" y="3407893"/>
                    <a:pt x="2948459" y="3459471"/>
                    <a:pt x="2887034" y="3471193"/>
                  </a:cubicBezTo>
                  <a:cubicBezTo>
                    <a:pt x="2853274" y="3477757"/>
                    <a:pt x="2818107" y="3477757"/>
                    <a:pt x="2783410" y="3477757"/>
                  </a:cubicBezTo>
                  <a:cubicBezTo>
                    <a:pt x="2399858" y="3479164"/>
                    <a:pt x="2015837" y="3480571"/>
                    <a:pt x="1632285" y="3481509"/>
                  </a:cubicBezTo>
                  <a:cubicBezTo>
                    <a:pt x="1277804" y="3482446"/>
                    <a:pt x="922854" y="3483384"/>
                    <a:pt x="568373" y="3484322"/>
                  </a:cubicBezTo>
                  <a:cubicBezTo>
                    <a:pt x="449744" y="3484791"/>
                    <a:pt x="331115" y="3485260"/>
                    <a:pt x="212485" y="3485729"/>
                  </a:cubicBezTo>
                  <a:cubicBezTo>
                    <a:pt x="198888" y="3485729"/>
                    <a:pt x="184821" y="3486198"/>
                    <a:pt x="172161" y="3489949"/>
                  </a:cubicBezTo>
                  <a:cubicBezTo>
                    <a:pt x="118239" y="3504015"/>
                    <a:pt x="77914" y="3560282"/>
                    <a:pt x="83541" y="3612798"/>
                  </a:cubicBezTo>
                  <a:cubicBezTo>
                    <a:pt x="90105" y="3676567"/>
                    <a:pt x="134650" y="3724394"/>
                    <a:pt x="194668" y="3726269"/>
                  </a:cubicBezTo>
                  <a:cubicBezTo>
                    <a:pt x="254686" y="3728614"/>
                    <a:pt x="314235" y="3726738"/>
                    <a:pt x="374252" y="3727207"/>
                  </a:cubicBezTo>
                  <a:cubicBezTo>
                    <a:pt x="380348" y="3727207"/>
                    <a:pt x="386913" y="3728145"/>
                    <a:pt x="393008" y="3728614"/>
                  </a:cubicBezTo>
                  <a:cubicBezTo>
                    <a:pt x="333459" y="3775034"/>
                    <a:pt x="294541" y="3831301"/>
                    <a:pt x="283288" y="3905385"/>
                  </a:cubicBezTo>
                  <a:cubicBezTo>
                    <a:pt x="272034" y="3980408"/>
                    <a:pt x="292197" y="4046990"/>
                    <a:pt x="340961" y="4103726"/>
                  </a:cubicBezTo>
                  <a:cubicBezTo>
                    <a:pt x="425361" y="4201255"/>
                    <a:pt x="568373" y="4218604"/>
                    <a:pt x="670122" y="4146395"/>
                  </a:cubicBezTo>
                  <a:cubicBezTo>
                    <a:pt x="722638" y="4108884"/>
                    <a:pt x="759211" y="4059181"/>
                    <a:pt x="771402" y="3995412"/>
                  </a:cubicBezTo>
                  <a:cubicBezTo>
                    <a:pt x="793440" y="3884285"/>
                    <a:pt x="752647" y="3796603"/>
                    <a:pt x="661682" y="3730020"/>
                  </a:cubicBezTo>
                  <a:cubicBezTo>
                    <a:pt x="662620" y="3729083"/>
                    <a:pt x="663558" y="3728145"/>
                    <a:pt x="664964" y="3727207"/>
                  </a:cubicBezTo>
                  <a:cubicBezTo>
                    <a:pt x="1371582" y="3725332"/>
                    <a:pt x="2078668" y="3722987"/>
                    <a:pt x="2785285" y="3721111"/>
                  </a:cubicBezTo>
                  <a:cubicBezTo>
                    <a:pt x="2786223" y="3722518"/>
                    <a:pt x="2786692" y="3724394"/>
                    <a:pt x="2787630" y="3725800"/>
                  </a:cubicBezTo>
                  <a:cubicBezTo>
                    <a:pt x="2713545" y="3772689"/>
                    <a:pt x="2668063" y="3838803"/>
                    <a:pt x="2662436" y="3926485"/>
                  </a:cubicBezTo>
                  <a:cubicBezTo>
                    <a:pt x="2656809" y="4014636"/>
                    <a:pt x="2691976" y="4087314"/>
                    <a:pt x="2762309" y="4141706"/>
                  </a:cubicBezTo>
                  <a:cubicBezTo>
                    <a:pt x="2873906" y="4227513"/>
                    <a:pt x="3037548" y="4198911"/>
                    <a:pt x="3117259" y="4080750"/>
                  </a:cubicBezTo>
                  <a:cubicBezTo>
                    <a:pt x="3157115" y="4021670"/>
                    <a:pt x="3169306" y="3956494"/>
                    <a:pt x="3153364" y="3888505"/>
                  </a:cubicBezTo>
                  <a:cubicBezTo>
                    <a:pt x="3129919" y="3788163"/>
                    <a:pt x="3063806" y="3726738"/>
                    <a:pt x="2962526" y="3697667"/>
                  </a:cubicBezTo>
                  <a:cubicBezTo>
                    <a:pt x="2969559" y="3693447"/>
                    <a:pt x="2972841" y="3691102"/>
                    <a:pt x="2976592" y="3689696"/>
                  </a:cubicBezTo>
                  <a:cubicBezTo>
                    <a:pt x="3049739" y="3661094"/>
                    <a:pt x="3109288" y="3614205"/>
                    <a:pt x="3152426" y="3549029"/>
                  </a:cubicBezTo>
                  <a:cubicBezTo>
                    <a:pt x="3173057" y="3518082"/>
                    <a:pt x="3194157" y="3484791"/>
                    <a:pt x="3204004" y="3449624"/>
                  </a:cubicBezTo>
                  <a:cubicBezTo>
                    <a:pt x="3222760" y="3379760"/>
                    <a:pt x="3215257" y="3308957"/>
                    <a:pt x="3190875" y="3240030"/>
                  </a:cubicBezTo>
                  <a:cubicBezTo>
                    <a:pt x="3156646" y="3142501"/>
                    <a:pt x="3090532" y="3069354"/>
                    <a:pt x="3010352" y="3006992"/>
                  </a:cubicBezTo>
                  <a:cubicBezTo>
                    <a:pt x="2918919" y="2935252"/>
                    <a:pt x="2827485" y="2863511"/>
                    <a:pt x="2735583" y="2792240"/>
                  </a:cubicBezTo>
                  <a:cubicBezTo>
                    <a:pt x="2722454" y="2782394"/>
                    <a:pt x="2721985" y="2773954"/>
                    <a:pt x="2727612" y="2759418"/>
                  </a:cubicBezTo>
                  <a:cubicBezTo>
                    <a:pt x="2789036" y="2603747"/>
                    <a:pt x="2849992" y="2448075"/>
                    <a:pt x="2910479" y="2292403"/>
                  </a:cubicBezTo>
                  <a:cubicBezTo>
                    <a:pt x="3099910" y="1807102"/>
                    <a:pt x="3289811" y="1321801"/>
                    <a:pt x="3479242" y="836500"/>
                  </a:cubicBezTo>
                  <a:cubicBezTo>
                    <a:pt x="3540198" y="677546"/>
                    <a:pt x="3601154" y="520937"/>
                    <a:pt x="3662110" y="363859"/>
                  </a:cubicBezTo>
                  <a:cubicBezTo>
                    <a:pt x="3666798" y="352136"/>
                    <a:pt x="3672425" y="346041"/>
                    <a:pt x="3686023" y="344165"/>
                  </a:cubicBezTo>
                  <a:cubicBezTo>
                    <a:pt x="3747916" y="334788"/>
                    <a:pt x="3809341" y="324003"/>
                    <a:pt x="3870766" y="313219"/>
                  </a:cubicBezTo>
                  <a:cubicBezTo>
                    <a:pt x="4002993" y="290712"/>
                    <a:pt x="4134751" y="267736"/>
                    <a:pt x="4266978" y="245698"/>
                  </a:cubicBezTo>
                  <a:cubicBezTo>
                    <a:pt x="4318556" y="237258"/>
                    <a:pt x="4360756" y="198809"/>
                    <a:pt x="4371540" y="148169"/>
                  </a:cubicBezTo>
                  <a:cubicBezTo>
                    <a:pt x="4372947" y="142074"/>
                    <a:pt x="4374823" y="136447"/>
                    <a:pt x="4376698" y="130351"/>
                  </a:cubicBezTo>
                  <a:cubicBezTo>
                    <a:pt x="4376698" y="124725"/>
                    <a:pt x="4376698" y="119098"/>
                    <a:pt x="4376698" y="113471"/>
                  </a:cubicBezTo>
                  <a:cubicBezTo>
                    <a:pt x="4375760" y="111127"/>
                    <a:pt x="4373416" y="108782"/>
                    <a:pt x="4372947" y="105969"/>
                  </a:cubicBezTo>
                  <a:close/>
                  <a:moveTo>
                    <a:pt x="626046" y="1260377"/>
                  </a:moveTo>
                  <a:cubicBezTo>
                    <a:pt x="626046" y="1245841"/>
                    <a:pt x="630266" y="1240683"/>
                    <a:pt x="645740" y="1240683"/>
                  </a:cubicBezTo>
                  <a:cubicBezTo>
                    <a:pt x="749833" y="1238808"/>
                    <a:pt x="853927" y="1236463"/>
                    <a:pt x="958489" y="1234119"/>
                  </a:cubicBezTo>
                  <a:cubicBezTo>
                    <a:pt x="985216" y="1233650"/>
                    <a:pt x="1011943" y="1232243"/>
                    <a:pt x="1038670" y="1230836"/>
                  </a:cubicBezTo>
                  <a:cubicBezTo>
                    <a:pt x="1048516" y="1230367"/>
                    <a:pt x="1052736" y="1234119"/>
                    <a:pt x="1052736" y="1244434"/>
                  </a:cubicBezTo>
                  <a:cubicBezTo>
                    <a:pt x="1052736" y="1369159"/>
                    <a:pt x="1052268" y="1493884"/>
                    <a:pt x="1052736" y="1618608"/>
                  </a:cubicBezTo>
                  <a:cubicBezTo>
                    <a:pt x="1052736" y="1633144"/>
                    <a:pt x="1044296" y="1633613"/>
                    <a:pt x="1033981" y="1633613"/>
                  </a:cubicBezTo>
                  <a:cubicBezTo>
                    <a:pt x="968805" y="1633613"/>
                    <a:pt x="904098" y="1633613"/>
                    <a:pt x="838923" y="1633613"/>
                  </a:cubicBezTo>
                  <a:cubicBezTo>
                    <a:pt x="774685" y="1633613"/>
                    <a:pt x="709978" y="1633144"/>
                    <a:pt x="645740" y="1634082"/>
                  </a:cubicBezTo>
                  <a:cubicBezTo>
                    <a:pt x="630735" y="1634082"/>
                    <a:pt x="626046" y="1629393"/>
                    <a:pt x="626046" y="1614389"/>
                  </a:cubicBezTo>
                  <a:cubicBezTo>
                    <a:pt x="626515" y="1496697"/>
                    <a:pt x="626515" y="1378537"/>
                    <a:pt x="626046" y="1260377"/>
                  </a:cubicBezTo>
                  <a:close/>
                  <a:moveTo>
                    <a:pt x="287039" y="2094532"/>
                  </a:moveTo>
                  <a:cubicBezTo>
                    <a:pt x="274848" y="1991845"/>
                    <a:pt x="262188" y="1889158"/>
                    <a:pt x="249997" y="1786940"/>
                  </a:cubicBezTo>
                  <a:cubicBezTo>
                    <a:pt x="247183" y="1763964"/>
                    <a:pt x="245308" y="1740989"/>
                    <a:pt x="242494" y="1716606"/>
                  </a:cubicBezTo>
                  <a:cubicBezTo>
                    <a:pt x="250934" y="1715669"/>
                    <a:pt x="257499" y="1714731"/>
                    <a:pt x="264532" y="1714731"/>
                  </a:cubicBezTo>
                  <a:cubicBezTo>
                    <a:pt x="350808" y="1714731"/>
                    <a:pt x="436615" y="1714731"/>
                    <a:pt x="522891" y="1714731"/>
                  </a:cubicBezTo>
                  <a:cubicBezTo>
                    <a:pt x="544928" y="1714731"/>
                    <a:pt x="545397" y="1715669"/>
                    <a:pt x="545397" y="1738175"/>
                  </a:cubicBezTo>
                  <a:cubicBezTo>
                    <a:pt x="545397" y="1855398"/>
                    <a:pt x="545397" y="1973089"/>
                    <a:pt x="545397" y="2090312"/>
                  </a:cubicBezTo>
                  <a:cubicBezTo>
                    <a:pt x="545397" y="2112819"/>
                    <a:pt x="545397" y="2112819"/>
                    <a:pt x="522422" y="2112819"/>
                  </a:cubicBezTo>
                  <a:cubicBezTo>
                    <a:pt x="450682" y="2112819"/>
                    <a:pt x="378941" y="2112350"/>
                    <a:pt x="307201" y="2113288"/>
                  </a:cubicBezTo>
                  <a:cubicBezTo>
                    <a:pt x="292666" y="2113288"/>
                    <a:pt x="288446" y="2107192"/>
                    <a:pt x="287039" y="2094532"/>
                  </a:cubicBezTo>
                  <a:close/>
                  <a:moveTo>
                    <a:pt x="545397" y="2465424"/>
                  </a:moveTo>
                  <a:cubicBezTo>
                    <a:pt x="545397" y="2479491"/>
                    <a:pt x="540240" y="2482773"/>
                    <a:pt x="526642" y="2481366"/>
                  </a:cubicBezTo>
                  <a:cubicBezTo>
                    <a:pt x="473657" y="2476677"/>
                    <a:pt x="420204" y="2472457"/>
                    <a:pt x="367219" y="2468237"/>
                  </a:cubicBezTo>
                  <a:cubicBezTo>
                    <a:pt x="366281" y="2468237"/>
                    <a:pt x="364875" y="2468237"/>
                    <a:pt x="363937" y="2468237"/>
                  </a:cubicBezTo>
                  <a:cubicBezTo>
                    <a:pt x="333459" y="2466831"/>
                    <a:pt x="332052" y="2464955"/>
                    <a:pt x="328301" y="2434477"/>
                  </a:cubicBezTo>
                  <a:cubicBezTo>
                    <a:pt x="319392" y="2359455"/>
                    <a:pt x="310483" y="2284432"/>
                    <a:pt x="301575" y="2209879"/>
                  </a:cubicBezTo>
                  <a:cubicBezTo>
                    <a:pt x="301106" y="2206128"/>
                    <a:pt x="301575" y="2201908"/>
                    <a:pt x="301575" y="2195812"/>
                  </a:cubicBezTo>
                  <a:cubicBezTo>
                    <a:pt x="330646" y="2195812"/>
                    <a:pt x="357372" y="2195812"/>
                    <a:pt x="384099" y="2195812"/>
                  </a:cubicBezTo>
                  <a:cubicBezTo>
                    <a:pt x="431926" y="2195812"/>
                    <a:pt x="479753" y="2196281"/>
                    <a:pt x="527580" y="2195343"/>
                  </a:cubicBezTo>
                  <a:cubicBezTo>
                    <a:pt x="540708" y="2195343"/>
                    <a:pt x="545866" y="2199094"/>
                    <a:pt x="545866" y="2212692"/>
                  </a:cubicBezTo>
                  <a:cubicBezTo>
                    <a:pt x="545397" y="2297092"/>
                    <a:pt x="545397" y="2381024"/>
                    <a:pt x="545397" y="2465424"/>
                  </a:cubicBezTo>
                  <a:close/>
                  <a:moveTo>
                    <a:pt x="545397" y="1439961"/>
                  </a:moveTo>
                  <a:cubicBezTo>
                    <a:pt x="545397" y="1497635"/>
                    <a:pt x="544928" y="1555308"/>
                    <a:pt x="545866" y="1612513"/>
                  </a:cubicBezTo>
                  <a:cubicBezTo>
                    <a:pt x="545866" y="1628455"/>
                    <a:pt x="541177" y="1634082"/>
                    <a:pt x="524297" y="1634082"/>
                  </a:cubicBezTo>
                  <a:cubicBezTo>
                    <a:pt x="433802" y="1633144"/>
                    <a:pt x="342837" y="1633144"/>
                    <a:pt x="252341" y="1634082"/>
                  </a:cubicBezTo>
                  <a:cubicBezTo>
                    <a:pt x="234523" y="1634082"/>
                    <a:pt x="230303" y="1627048"/>
                    <a:pt x="228428" y="1611575"/>
                  </a:cubicBezTo>
                  <a:cubicBezTo>
                    <a:pt x="221394" y="1547806"/>
                    <a:pt x="212954" y="1484037"/>
                    <a:pt x="205452" y="1420737"/>
                  </a:cubicBezTo>
                  <a:cubicBezTo>
                    <a:pt x="199356" y="1371503"/>
                    <a:pt x="193261" y="1322739"/>
                    <a:pt x="188103" y="1273505"/>
                  </a:cubicBezTo>
                  <a:cubicBezTo>
                    <a:pt x="185759" y="1251936"/>
                    <a:pt x="186228" y="1251936"/>
                    <a:pt x="208265" y="1251468"/>
                  </a:cubicBezTo>
                  <a:cubicBezTo>
                    <a:pt x="313766" y="1249123"/>
                    <a:pt x="418797" y="1247248"/>
                    <a:pt x="524297" y="1243965"/>
                  </a:cubicBezTo>
                  <a:cubicBezTo>
                    <a:pt x="541177" y="1243496"/>
                    <a:pt x="545866" y="1249123"/>
                    <a:pt x="545397" y="1265065"/>
                  </a:cubicBezTo>
                  <a:cubicBezTo>
                    <a:pt x="544928" y="1323677"/>
                    <a:pt x="545397" y="1381819"/>
                    <a:pt x="545397" y="1439961"/>
                  </a:cubicBezTo>
                  <a:close/>
                  <a:moveTo>
                    <a:pt x="1052736" y="2504811"/>
                  </a:moveTo>
                  <a:cubicBezTo>
                    <a:pt x="1052736" y="2519815"/>
                    <a:pt x="1048047" y="2522160"/>
                    <a:pt x="1033512" y="2520753"/>
                  </a:cubicBezTo>
                  <a:cubicBezTo>
                    <a:pt x="983341" y="2516064"/>
                    <a:pt x="932701" y="2513251"/>
                    <a:pt x="882060" y="2509499"/>
                  </a:cubicBezTo>
                  <a:cubicBezTo>
                    <a:pt x="817822" y="2504342"/>
                    <a:pt x="754053" y="2498715"/>
                    <a:pt x="690284" y="2493088"/>
                  </a:cubicBezTo>
                  <a:cubicBezTo>
                    <a:pt x="675749" y="2491682"/>
                    <a:pt x="660744" y="2488868"/>
                    <a:pt x="646209" y="2489806"/>
                  </a:cubicBezTo>
                  <a:cubicBezTo>
                    <a:pt x="627922" y="2490744"/>
                    <a:pt x="626046" y="2481835"/>
                    <a:pt x="626046" y="2466831"/>
                  </a:cubicBezTo>
                  <a:cubicBezTo>
                    <a:pt x="626515" y="2390870"/>
                    <a:pt x="626046" y="2315379"/>
                    <a:pt x="626046" y="2239419"/>
                  </a:cubicBezTo>
                  <a:cubicBezTo>
                    <a:pt x="626046" y="2230510"/>
                    <a:pt x="626515" y="2221132"/>
                    <a:pt x="626046" y="2212223"/>
                  </a:cubicBezTo>
                  <a:cubicBezTo>
                    <a:pt x="625578" y="2200032"/>
                    <a:pt x="630266" y="2195343"/>
                    <a:pt x="642927" y="2195343"/>
                  </a:cubicBezTo>
                  <a:cubicBezTo>
                    <a:pt x="708571" y="2195812"/>
                    <a:pt x="774216" y="2195812"/>
                    <a:pt x="839391" y="2195812"/>
                  </a:cubicBezTo>
                  <a:cubicBezTo>
                    <a:pt x="904567" y="2195812"/>
                    <a:pt x="969274" y="2196281"/>
                    <a:pt x="1034450" y="2195343"/>
                  </a:cubicBezTo>
                  <a:cubicBezTo>
                    <a:pt x="1047579" y="2195343"/>
                    <a:pt x="1052268" y="2198625"/>
                    <a:pt x="1052268" y="2212223"/>
                  </a:cubicBezTo>
                  <a:cubicBezTo>
                    <a:pt x="1052268" y="2309752"/>
                    <a:pt x="1052268" y="2407282"/>
                    <a:pt x="1052736" y="2504811"/>
                  </a:cubicBezTo>
                  <a:close/>
                  <a:moveTo>
                    <a:pt x="1052736" y="2095470"/>
                  </a:moveTo>
                  <a:cubicBezTo>
                    <a:pt x="1052736" y="2109068"/>
                    <a:pt x="1048516" y="2113288"/>
                    <a:pt x="1035387" y="2112819"/>
                  </a:cubicBezTo>
                  <a:cubicBezTo>
                    <a:pt x="970212" y="2112350"/>
                    <a:pt x="905505" y="2112350"/>
                    <a:pt x="840329" y="2112350"/>
                  </a:cubicBezTo>
                  <a:cubicBezTo>
                    <a:pt x="776091" y="2112350"/>
                    <a:pt x="711384" y="2111881"/>
                    <a:pt x="647147" y="2112819"/>
                  </a:cubicBezTo>
                  <a:cubicBezTo>
                    <a:pt x="632142" y="2112819"/>
                    <a:pt x="626046" y="2109068"/>
                    <a:pt x="626046" y="2093125"/>
                  </a:cubicBezTo>
                  <a:cubicBezTo>
                    <a:pt x="626515" y="1973558"/>
                    <a:pt x="626515" y="1853522"/>
                    <a:pt x="626046" y="1733955"/>
                  </a:cubicBezTo>
                  <a:cubicBezTo>
                    <a:pt x="626046" y="1718951"/>
                    <a:pt x="631204" y="1714262"/>
                    <a:pt x="645740" y="1714262"/>
                  </a:cubicBezTo>
                  <a:cubicBezTo>
                    <a:pt x="775153" y="1714731"/>
                    <a:pt x="904567" y="1714731"/>
                    <a:pt x="1033981" y="1714262"/>
                  </a:cubicBezTo>
                  <a:cubicBezTo>
                    <a:pt x="1047579" y="1714262"/>
                    <a:pt x="1052736" y="1718013"/>
                    <a:pt x="1052736" y="1733018"/>
                  </a:cubicBezTo>
                  <a:cubicBezTo>
                    <a:pt x="1052268" y="1853991"/>
                    <a:pt x="1052268" y="1974965"/>
                    <a:pt x="1052736" y="2095470"/>
                  </a:cubicBezTo>
                  <a:close/>
                  <a:moveTo>
                    <a:pt x="1135261" y="1246779"/>
                  </a:moveTo>
                  <a:cubicBezTo>
                    <a:pt x="1135261" y="1231305"/>
                    <a:pt x="1140419" y="1227554"/>
                    <a:pt x="1154954" y="1227554"/>
                  </a:cubicBezTo>
                  <a:cubicBezTo>
                    <a:pt x="1224350" y="1227085"/>
                    <a:pt x="1294215" y="1225679"/>
                    <a:pt x="1363610" y="1223803"/>
                  </a:cubicBezTo>
                  <a:cubicBezTo>
                    <a:pt x="1419877" y="1222396"/>
                    <a:pt x="1476144" y="1220052"/>
                    <a:pt x="1532880" y="1217708"/>
                  </a:cubicBezTo>
                  <a:cubicBezTo>
                    <a:pt x="1559607" y="1216770"/>
                    <a:pt x="1559607" y="1216770"/>
                    <a:pt x="1559607" y="1242559"/>
                  </a:cubicBezTo>
                  <a:cubicBezTo>
                    <a:pt x="1559607" y="1366346"/>
                    <a:pt x="1559138" y="1490133"/>
                    <a:pt x="1560076" y="1613920"/>
                  </a:cubicBezTo>
                  <a:cubicBezTo>
                    <a:pt x="1560076" y="1629862"/>
                    <a:pt x="1555387" y="1634551"/>
                    <a:pt x="1539913" y="1634082"/>
                  </a:cubicBezTo>
                  <a:cubicBezTo>
                    <a:pt x="1476144" y="1633144"/>
                    <a:pt x="1412375" y="1633613"/>
                    <a:pt x="1348137" y="1633613"/>
                  </a:cubicBezTo>
                  <a:cubicBezTo>
                    <a:pt x="1283899" y="1633613"/>
                    <a:pt x="1219192" y="1633144"/>
                    <a:pt x="1154954" y="1634082"/>
                  </a:cubicBezTo>
                  <a:cubicBezTo>
                    <a:pt x="1139950" y="1634082"/>
                    <a:pt x="1135730" y="1629393"/>
                    <a:pt x="1135730" y="1614389"/>
                  </a:cubicBezTo>
                  <a:cubicBezTo>
                    <a:pt x="1135730" y="1492008"/>
                    <a:pt x="1135730" y="1369159"/>
                    <a:pt x="1135261" y="1246779"/>
                  </a:cubicBezTo>
                  <a:close/>
                  <a:moveTo>
                    <a:pt x="1558200" y="2562015"/>
                  </a:moveTo>
                  <a:cubicBezTo>
                    <a:pt x="1529598" y="2560140"/>
                    <a:pt x="1501933" y="2558733"/>
                    <a:pt x="1474269" y="2556858"/>
                  </a:cubicBezTo>
                  <a:cubicBezTo>
                    <a:pt x="1438633" y="2554044"/>
                    <a:pt x="1402997" y="2550762"/>
                    <a:pt x="1367362" y="2547949"/>
                  </a:cubicBezTo>
                  <a:cubicBezTo>
                    <a:pt x="1293746" y="2541853"/>
                    <a:pt x="1220130" y="2536226"/>
                    <a:pt x="1146514" y="2530600"/>
                  </a:cubicBezTo>
                  <a:cubicBezTo>
                    <a:pt x="1135730" y="2529662"/>
                    <a:pt x="1135261" y="2523566"/>
                    <a:pt x="1135261" y="2515595"/>
                  </a:cubicBezTo>
                  <a:cubicBezTo>
                    <a:pt x="1135261" y="2479022"/>
                    <a:pt x="1135261" y="2442448"/>
                    <a:pt x="1135261" y="2406344"/>
                  </a:cubicBezTo>
                  <a:cubicBezTo>
                    <a:pt x="1135261" y="2342106"/>
                    <a:pt x="1135261" y="2277399"/>
                    <a:pt x="1135261" y="2213161"/>
                  </a:cubicBezTo>
                  <a:cubicBezTo>
                    <a:pt x="1135261" y="2203314"/>
                    <a:pt x="1135261" y="2195812"/>
                    <a:pt x="1149328" y="2195812"/>
                  </a:cubicBezTo>
                  <a:cubicBezTo>
                    <a:pt x="1282493" y="2196281"/>
                    <a:pt x="1416126" y="2196281"/>
                    <a:pt x="1549291" y="2196281"/>
                  </a:cubicBezTo>
                  <a:cubicBezTo>
                    <a:pt x="1551635" y="2196281"/>
                    <a:pt x="1553980" y="2196750"/>
                    <a:pt x="1558200" y="2197219"/>
                  </a:cubicBezTo>
                  <a:cubicBezTo>
                    <a:pt x="1558200" y="2318661"/>
                    <a:pt x="1558200" y="2439166"/>
                    <a:pt x="1558200" y="2562015"/>
                  </a:cubicBezTo>
                  <a:close/>
                  <a:moveTo>
                    <a:pt x="1540382" y="2113288"/>
                  </a:moveTo>
                  <a:cubicBezTo>
                    <a:pt x="1411437" y="2112819"/>
                    <a:pt x="1282493" y="2112819"/>
                    <a:pt x="1154017" y="2113288"/>
                  </a:cubicBezTo>
                  <a:cubicBezTo>
                    <a:pt x="1139950" y="2113288"/>
                    <a:pt x="1135261" y="2110005"/>
                    <a:pt x="1135261" y="2095470"/>
                  </a:cubicBezTo>
                  <a:cubicBezTo>
                    <a:pt x="1135730" y="1974496"/>
                    <a:pt x="1135730" y="1853522"/>
                    <a:pt x="1135261" y="1733018"/>
                  </a:cubicBezTo>
                  <a:cubicBezTo>
                    <a:pt x="1135261" y="1719420"/>
                    <a:pt x="1139950" y="1715200"/>
                    <a:pt x="1152610" y="1715200"/>
                  </a:cubicBezTo>
                  <a:cubicBezTo>
                    <a:pt x="1282493" y="1715200"/>
                    <a:pt x="1412844" y="1715200"/>
                    <a:pt x="1542727" y="1715200"/>
                  </a:cubicBezTo>
                  <a:cubicBezTo>
                    <a:pt x="1547884" y="1715200"/>
                    <a:pt x="1552573" y="1716606"/>
                    <a:pt x="1559138" y="1717544"/>
                  </a:cubicBezTo>
                  <a:cubicBezTo>
                    <a:pt x="1559138" y="1724109"/>
                    <a:pt x="1559138" y="1729735"/>
                    <a:pt x="1559138" y="1735362"/>
                  </a:cubicBezTo>
                  <a:cubicBezTo>
                    <a:pt x="1559138" y="1854929"/>
                    <a:pt x="1558669" y="1974965"/>
                    <a:pt x="1559607" y="2094532"/>
                  </a:cubicBezTo>
                  <a:cubicBezTo>
                    <a:pt x="1559607" y="2109068"/>
                    <a:pt x="1555387" y="2113288"/>
                    <a:pt x="1540382" y="2113288"/>
                  </a:cubicBezTo>
                  <a:close/>
                  <a:moveTo>
                    <a:pt x="1641662" y="1733487"/>
                  </a:moveTo>
                  <a:cubicBezTo>
                    <a:pt x="1641662" y="1718951"/>
                    <a:pt x="1646820" y="1714731"/>
                    <a:pt x="1660418" y="1714731"/>
                  </a:cubicBezTo>
                  <a:cubicBezTo>
                    <a:pt x="1790300" y="1715200"/>
                    <a:pt x="1920652" y="1715200"/>
                    <a:pt x="2050534" y="1714731"/>
                  </a:cubicBezTo>
                  <a:cubicBezTo>
                    <a:pt x="2064601" y="1714731"/>
                    <a:pt x="2068821" y="1720358"/>
                    <a:pt x="2068821" y="1733955"/>
                  </a:cubicBezTo>
                  <a:cubicBezTo>
                    <a:pt x="2068352" y="1854460"/>
                    <a:pt x="2068352" y="1974496"/>
                    <a:pt x="2068821" y="2095001"/>
                  </a:cubicBezTo>
                  <a:cubicBezTo>
                    <a:pt x="2068821" y="2109536"/>
                    <a:pt x="2064132" y="2113288"/>
                    <a:pt x="2050066" y="2113288"/>
                  </a:cubicBezTo>
                  <a:cubicBezTo>
                    <a:pt x="1984890" y="2112819"/>
                    <a:pt x="1920183" y="2112819"/>
                    <a:pt x="1855007" y="2112819"/>
                  </a:cubicBezTo>
                  <a:cubicBezTo>
                    <a:pt x="1790769" y="2112819"/>
                    <a:pt x="1726063" y="2112350"/>
                    <a:pt x="1661825" y="2113288"/>
                  </a:cubicBezTo>
                  <a:cubicBezTo>
                    <a:pt x="1647758" y="2113288"/>
                    <a:pt x="1641662" y="2110474"/>
                    <a:pt x="1641662" y="2094532"/>
                  </a:cubicBezTo>
                  <a:cubicBezTo>
                    <a:pt x="1642131" y="1974027"/>
                    <a:pt x="1642131" y="1853522"/>
                    <a:pt x="1641662" y="1733487"/>
                  </a:cubicBezTo>
                  <a:close/>
                  <a:moveTo>
                    <a:pt x="2049128" y="2602340"/>
                  </a:moveTo>
                  <a:cubicBezTo>
                    <a:pt x="1997550" y="2597651"/>
                    <a:pt x="1945972" y="2593431"/>
                    <a:pt x="1894394" y="2589211"/>
                  </a:cubicBezTo>
                  <a:cubicBezTo>
                    <a:pt x="1847505" y="2585460"/>
                    <a:pt x="1800147" y="2581709"/>
                    <a:pt x="1753258" y="2577958"/>
                  </a:cubicBezTo>
                  <a:cubicBezTo>
                    <a:pt x="1720436" y="2575613"/>
                    <a:pt x="1687614" y="2572800"/>
                    <a:pt x="1654791" y="2570924"/>
                  </a:cubicBezTo>
                  <a:cubicBezTo>
                    <a:pt x="1641193" y="2569986"/>
                    <a:pt x="1642131" y="2561077"/>
                    <a:pt x="1642131" y="2551700"/>
                  </a:cubicBezTo>
                  <a:cubicBezTo>
                    <a:pt x="1642131" y="2484648"/>
                    <a:pt x="1642131" y="2417128"/>
                    <a:pt x="1642131" y="2350077"/>
                  </a:cubicBezTo>
                  <a:cubicBezTo>
                    <a:pt x="1642131" y="2305064"/>
                    <a:pt x="1642600" y="2260050"/>
                    <a:pt x="1641662" y="2215037"/>
                  </a:cubicBezTo>
                  <a:cubicBezTo>
                    <a:pt x="1641193" y="2200501"/>
                    <a:pt x="1645413" y="2195343"/>
                    <a:pt x="1660887" y="2195343"/>
                  </a:cubicBezTo>
                  <a:cubicBezTo>
                    <a:pt x="1726063" y="2196281"/>
                    <a:pt x="1790769" y="2195812"/>
                    <a:pt x="1855945" y="2195812"/>
                  </a:cubicBezTo>
                  <a:cubicBezTo>
                    <a:pt x="1920183" y="2195812"/>
                    <a:pt x="1984890" y="2196281"/>
                    <a:pt x="2049128" y="2195343"/>
                  </a:cubicBezTo>
                  <a:cubicBezTo>
                    <a:pt x="2063663" y="2195343"/>
                    <a:pt x="2068821" y="2198625"/>
                    <a:pt x="2068821" y="2214099"/>
                  </a:cubicBezTo>
                  <a:cubicBezTo>
                    <a:pt x="2068352" y="2337417"/>
                    <a:pt x="2068352" y="2460266"/>
                    <a:pt x="2068821" y="2583584"/>
                  </a:cubicBezTo>
                  <a:cubicBezTo>
                    <a:pt x="2068821" y="2599058"/>
                    <a:pt x="2064132" y="2603747"/>
                    <a:pt x="2049128" y="2602340"/>
                  </a:cubicBezTo>
                  <a:close/>
                  <a:moveTo>
                    <a:pt x="2048659" y="1634082"/>
                  </a:moveTo>
                  <a:cubicBezTo>
                    <a:pt x="1919714" y="1633613"/>
                    <a:pt x="1791238" y="1633613"/>
                    <a:pt x="1662293" y="1634082"/>
                  </a:cubicBezTo>
                  <a:cubicBezTo>
                    <a:pt x="1646351" y="1634082"/>
                    <a:pt x="1642131" y="1628924"/>
                    <a:pt x="1642131" y="1613451"/>
                  </a:cubicBezTo>
                  <a:cubicBezTo>
                    <a:pt x="1642600" y="1487319"/>
                    <a:pt x="1642600" y="1361657"/>
                    <a:pt x="1642131" y="1235525"/>
                  </a:cubicBezTo>
                  <a:cubicBezTo>
                    <a:pt x="1642131" y="1219114"/>
                    <a:pt x="1648696" y="1214894"/>
                    <a:pt x="1662762" y="1214894"/>
                  </a:cubicBezTo>
                  <a:cubicBezTo>
                    <a:pt x="1708245" y="1213956"/>
                    <a:pt x="1753727" y="1212550"/>
                    <a:pt x="1799209" y="1211612"/>
                  </a:cubicBezTo>
                  <a:cubicBezTo>
                    <a:pt x="1884547" y="1209736"/>
                    <a:pt x="1969885" y="1208330"/>
                    <a:pt x="2055692" y="1205985"/>
                  </a:cubicBezTo>
                  <a:cubicBezTo>
                    <a:pt x="2068821" y="1205516"/>
                    <a:pt x="2068821" y="1213019"/>
                    <a:pt x="2068821" y="1222396"/>
                  </a:cubicBezTo>
                  <a:cubicBezTo>
                    <a:pt x="2068821" y="1288510"/>
                    <a:pt x="2068821" y="1354623"/>
                    <a:pt x="2068821" y="1420737"/>
                  </a:cubicBezTo>
                  <a:cubicBezTo>
                    <a:pt x="2068821" y="1484975"/>
                    <a:pt x="2068352" y="1549682"/>
                    <a:pt x="2069290" y="1613920"/>
                  </a:cubicBezTo>
                  <a:cubicBezTo>
                    <a:pt x="2069290" y="1629393"/>
                    <a:pt x="2064132" y="1634082"/>
                    <a:pt x="2048659" y="1634082"/>
                  </a:cubicBezTo>
                  <a:close/>
                  <a:moveTo>
                    <a:pt x="2575691" y="2092187"/>
                  </a:moveTo>
                  <a:cubicBezTo>
                    <a:pt x="2575691" y="2108599"/>
                    <a:pt x="2571471" y="2113288"/>
                    <a:pt x="2555060" y="2113288"/>
                  </a:cubicBezTo>
                  <a:cubicBezTo>
                    <a:pt x="2427522" y="2112819"/>
                    <a:pt x="2299515" y="2112819"/>
                    <a:pt x="2171977" y="2112819"/>
                  </a:cubicBezTo>
                  <a:cubicBezTo>
                    <a:pt x="2166350" y="2112819"/>
                    <a:pt x="2160724" y="2112819"/>
                    <a:pt x="2153690" y="2112819"/>
                  </a:cubicBezTo>
                  <a:cubicBezTo>
                    <a:pt x="2153690" y="1980592"/>
                    <a:pt x="2153690" y="1849771"/>
                    <a:pt x="2153690" y="1717075"/>
                  </a:cubicBezTo>
                  <a:cubicBezTo>
                    <a:pt x="2293420" y="1717075"/>
                    <a:pt x="2433618" y="1717075"/>
                    <a:pt x="2575691" y="1717075"/>
                  </a:cubicBezTo>
                  <a:cubicBezTo>
                    <a:pt x="2575691" y="1723640"/>
                    <a:pt x="2575691" y="1729267"/>
                    <a:pt x="2575691" y="1734893"/>
                  </a:cubicBezTo>
                  <a:cubicBezTo>
                    <a:pt x="2575223" y="1853991"/>
                    <a:pt x="2574753" y="1973089"/>
                    <a:pt x="2575691" y="2092187"/>
                  </a:cubicBezTo>
                  <a:close/>
                  <a:moveTo>
                    <a:pt x="2151815" y="1215363"/>
                  </a:moveTo>
                  <a:cubicBezTo>
                    <a:pt x="2151815" y="1212550"/>
                    <a:pt x="2152284" y="1209736"/>
                    <a:pt x="2152753" y="1204110"/>
                  </a:cubicBezTo>
                  <a:cubicBezTo>
                    <a:pt x="2196359" y="1202703"/>
                    <a:pt x="2239028" y="1201296"/>
                    <a:pt x="2281697" y="1200359"/>
                  </a:cubicBezTo>
                  <a:cubicBezTo>
                    <a:pt x="2372662" y="1198014"/>
                    <a:pt x="2463627" y="1196139"/>
                    <a:pt x="2555060" y="1193325"/>
                  </a:cubicBezTo>
                  <a:cubicBezTo>
                    <a:pt x="2571471" y="1192856"/>
                    <a:pt x="2576160" y="1197545"/>
                    <a:pt x="2576160" y="1213956"/>
                  </a:cubicBezTo>
                  <a:cubicBezTo>
                    <a:pt x="2575691" y="1347121"/>
                    <a:pt x="2575691" y="1480755"/>
                    <a:pt x="2576160" y="1613920"/>
                  </a:cubicBezTo>
                  <a:cubicBezTo>
                    <a:pt x="2576160" y="1629393"/>
                    <a:pt x="2571940" y="1634551"/>
                    <a:pt x="2555998" y="1634551"/>
                  </a:cubicBezTo>
                  <a:cubicBezTo>
                    <a:pt x="2427991" y="1634082"/>
                    <a:pt x="2299515" y="1634082"/>
                    <a:pt x="2171508" y="1634082"/>
                  </a:cubicBezTo>
                  <a:cubicBezTo>
                    <a:pt x="2160724" y="1634082"/>
                    <a:pt x="2151815" y="1635020"/>
                    <a:pt x="2151815" y="1618608"/>
                  </a:cubicBezTo>
                  <a:cubicBezTo>
                    <a:pt x="2151815" y="1484037"/>
                    <a:pt x="2151815" y="1349466"/>
                    <a:pt x="2151815" y="1215363"/>
                  </a:cubicBezTo>
                  <a:close/>
                  <a:moveTo>
                    <a:pt x="2575223" y="2425099"/>
                  </a:moveTo>
                  <a:cubicBezTo>
                    <a:pt x="2575223" y="2432133"/>
                    <a:pt x="2574285" y="2440104"/>
                    <a:pt x="2571940" y="2446668"/>
                  </a:cubicBezTo>
                  <a:cubicBezTo>
                    <a:pt x="2548027" y="2508562"/>
                    <a:pt x="2524113" y="2570455"/>
                    <a:pt x="2499731" y="2632818"/>
                  </a:cubicBezTo>
                  <a:cubicBezTo>
                    <a:pt x="2498324" y="2636100"/>
                    <a:pt x="2496449" y="2638913"/>
                    <a:pt x="2496918" y="2638444"/>
                  </a:cubicBezTo>
                  <a:cubicBezTo>
                    <a:pt x="2429867" y="2632818"/>
                    <a:pt x="2365160" y="2627660"/>
                    <a:pt x="2300453" y="2622502"/>
                  </a:cubicBezTo>
                  <a:cubicBezTo>
                    <a:pt x="2256377" y="2618751"/>
                    <a:pt x="2212302" y="2615469"/>
                    <a:pt x="2167757" y="2612187"/>
                  </a:cubicBezTo>
                  <a:cubicBezTo>
                    <a:pt x="2156973" y="2611249"/>
                    <a:pt x="2151815" y="2607966"/>
                    <a:pt x="2151815" y="2595775"/>
                  </a:cubicBezTo>
                  <a:cubicBezTo>
                    <a:pt x="2152284" y="2466831"/>
                    <a:pt x="2152284" y="2338355"/>
                    <a:pt x="2152284" y="2209410"/>
                  </a:cubicBezTo>
                  <a:cubicBezTo>
                    <a:pt x="2152284" y="2205659"/>
                    <a:pt x="2152753" y="2201908"/>
                    <a:pt x="2153221" y="2196750"/>
                  </a:cubicBezTo>
                  <a:cubicBezTo>
                    <a:pt x="2160255" y="2196281"/>
                    <a:pt x="2166350" y="2195812"/>
                    <a:pt x="2172446" y="2195812"/>
                  </a:cubicBezTo>
                  <a:cubicBezTo>
                    <a:pt x="2299984" y="2195812"/>
                    <a:pt x="2427522" y="2196281"/>
                    <a:pt x="2555529" y="2195343"/>
                  </a:cubicBezTo>
                  <a:cubicBezTo>
                    <a:pt x="2572409" y="2195343"/>
                    <a:pt x="2576160" y="2200501"/>
                    <a:pt x="2576160" y="2216443"/>
                  </a:cubicBezTo>
                  <a:cubicBezTo>
                    <a:pt x="2574753" y="2285839"/>
                    <a:pt x="2575223" y="2355704"/>
                    <a:pt x="2575223" y="2425099"/>
                  </a:cubicBezTo>
                  <a:close/>
                  <a:moveTo>
                    <a:pt x="679500" y="3940083"/>
                  </a:moveTo>
                  <a:cubicBezTo>
                    <a:pt x="679969" y="4021670"/>
                    <a:pt x="611980" y="4090128"/>
                    <a:pt x="529455" y="4090597"/>
                  </a:cubicBezTo>
                  <a:cubicBezTo>
                    <a:pt x="446462" y="4090597"/>
                    <a:pt x="379410" y="4024483"/>
                    <a:pt x="379410" y="3941490"/>
                  </a:cubicBezTo>
                  <a:cubicBezTo>
                    <a:pt x="378472" y="3865530"/>
                    <a:pt x="436615" y="3792852"/>
                    <a:pt x="528517" y="3790976"/>
                  </a:cubicBezTo>
                  <a:cubicBezTo>
                    <a:pt x="610104" y="3788632"/>
                    <a:pt x="679031" y="3858027"/>
                    <a:pt x="679500" y="3940083"/>
                  </a:cubicBezTo>
                  <a:close/>
                  <a:moveTo>
                    <a:pt x="3060992" y="3941021"/>
                  </a:moveTo>
                  <a:cubicBezTo>
                    <a:pt x="3060992" y="4023077"/>
                    <a:pt x="2993003" y="4090597"/>
                    <a:pt x="2910010" y="4090128"/>
                  </a:cubicBezTo>
                  <a:cubicBezTo>
                    <a:pt x="2827017" y="4090128"/>
                    <a:pt x="2760434" y="4023077"/>
                    <a:pt x="2760434" y="3940083"/>
                  </a:cubicBezTo>
                  <a:cubicBezTo>
                    <a:pt x="2761372" y="3859903"/>
                    <a:pt x="2822328" y="3791914"/>
                    <a:pt x="2910948" y="3790507"/>
                  </a:cubicBezTo>
                  <a:cubicBezTo>
                    <a:pt x="2993003" y="3789569"/>
                    <a:pt x="3060992" y="3858965"/>
                    <a:pt x="3060992" y="3941021"/>
                  </a:cubicBezTo>
                  <a:close/>
                  <a:moveTo>
                    <a:pt x="2842021" y="1755056"/>
                  </a:moveTo>
                  <a:cubicBezTo>
                    <a:pt x="2797476" y="1868996"/>
                    <a:pt x="2753401" y="1982467"/>
                    <a:pt x="2708856" y="2096407"/>
                  </a:cubicBezTo>
                  <a:cubicBezTo>
                    <a:pt x="2703698" y="2110005"/>
                    <a:pt x="2674158" y="2119852"/>
                    <a:pt x="2661967" y="2110943"/>
                  </a:cubicBezTo>
                  <a:cubicBezTo>
                    <a:pt x="2659154" y="2109068"/>
                    <a:pt x="2658216" y="2102972"/>
                    <a:pt x="2658216" y="2098752"/>
                  </a:cubicBezTo>
                  <a:cubicBezTo>
                    <a:pt x="2658216" y="1974965"/>
                    <a:pt x="2657747" y="1851647"/>
                    <a:pt x="2658685" y="1727860"/>
                  </a:cubicBezTo>
                  <a:cubicBezTo>
                    <a:pt x="2658685" y="1723171"/>
                    <a:pt x="2665718" y="1715200"/>
                    <a:pt x="2669469" y="1715200"/>
                  </a:cubicBezTo>
                  <a:cubicBezTo>
                    <a:pt x="2729018" y="1714731"/>
                    <a:pt x="2789036" y="1714731"/>
                    <a:pt x="2849054" y="1715200"/>
                  </a:cubicBezTo>
                  <a:cubicBezTo>
                    <a:pt x="2850930" y="1715200"/>
                    <a:pt x="2853274" y="1716606"/>
                    <a:pt x="2856557" y="1718013"/>
                  </a:cubicBezTo>
                  <a:cubicBezTo>
                    <a:pt x="2851399" y="1731142"/>
                    <a:pt x="2846710" y="1743333"/>
                    <a:pt x="2842021" y="1755056"/>
                  </a:cubicBezTo>
                  <a:close/>
                  <a:moveTo>
                    <a:pt x="3046457" y="1231774"/>
                  </a:moveTo>
                  <a:cubicBezTo>
                    <a:pt x="2997224" y="1358375"/>
                    <a:pt x="2947521" y="1484975"/>
                    <a:pt x="2898757" y="1612044"/>
                  </a:cubicBezTo>
                  <a:cubicBezTo>
                    <a:pt x="2892661" y="1628455"/>
                    <a:pt x="2885159" y="1634551"/>
                    <a:pt x="2866872" y="1634551"/>
                  </a:cubicBezTo>
                  <a:cubicBezTo>
                    <a:pt x="2804041" y="1633144"/>
                    <a:pt x="2741209" y="1633613"/>
                    <a:pt x="2678847" y="1634551"/>
                  </a:cubicBezTo>
                  <a:cubicBezTo>
                    <a:pt x="2663843" y="1634551"/>
                    <a:pt x="2658216" y="1630800"/>
                    <a:pt x="2658216" y="1614389"/>
                  </a:cubicBezTo>
                  <a:cubicBezTo>
                    <a:pt x="2658685" y="1479817"/>
                    <a:pt x="2658685" y="1345246"/>
                    <a:pt x="2658216" y="1210674"/>
                  </a:cubicBezTo>
                  <a:cubicBezTo>
                    <a:pt x="2658216" y="1195201"/>
                    <a:pt x="2662436" y="1190512"/>
                    <a:pt x="2678378" y="1190043"/>
                  </a:cubicBezTo>
                  <a:cubicBezTo>
                    <a:pt x="2789036" y="1188167"/>
                    <a:pt x="2899225" y="1185823"/>
                    <a:pt x="3009884" y="1183010"/>
                  </a:cubicBezTo>
                  <a:cubicBezTo>
                    <a:pt x="3027232" y="1182541"/>
                    <a:pt x="3044581" y="1181134"/>
                    <a:pt x="3066619" y="1179727"/>
                  </a:cubicBezTo>
                  <a:cubicBezTo>
                    <a:pt x="3058648" y="1200359"/>
                    <a:pt x="3052553" y="1215832"/>
                    <a:pt x="3046457" y="1231774"/>
                  </a:cubicBezTo>
                  <a:close/>
                </a:path>
              </a:pathLst>
            </a:custGeom>
            <a:grpFill/>
            <a:ln w="4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9" name="Freeform: Shape 2118">
              <a:extLst>
                <a:ext uri="{FF2B5EF4-FFF2-40B4-BE49-F238E27FC236}">
                  <a16:creationId xmlns:a16="http://schemas.microsoft.com/office/drawing/2014/main" id="{CABC7A59-8C13-48F5-B099-655A44C7F32E}"/>
                </a:ext>
              </a:extLst>
            </p:cNvPr>
            <p:cNvSpPr/>
            <p:nvPr/>
          </p:nvSpPr>
          <p:spPr>
            <a:xfrm>
              <a:off x="9384139" y="3721295"/>
              <a:ext cx="154734" cy="150045"/>
            </a:xfrm>
            <a:custGeom>
              <a:avLst/>
              <a:gdLst>
                <a:gd name="connsiteX0" fmla="*/ 6 w 154733"/>
                <a:gd name="connsiteY0" fmla="*/ 78323 h 150044"/>
                <a:gd name="connsiteX1" fmla="*/ 79248 w 154733"/>
                <a:gd name="connsiteY1" fmla="*/ 154283 h 150044"/>
                <a:gd name="connsiteX2" fmla="*/ 154739 w 154733"/>
                <a:gd name="connsiteY2" fmla="*/ 76916 h 150044"/>
                <a:gd name="connsiteX3" fmla="*/ 77841 w 154733"/>
                <a:gd name="connsiteY3" fmla="*/ 18 h 150044"/>
                <a:gd name="connsiteX4" fmla="*/ 6 w 154733"/>
                <a:gd name="connsiteY4" fmla="*/ 78323 h 150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733" h="150044">
                  <a:moveTo>
                    <a:pt x="6" y="78323"/>
                  </a:moveTo>
                  <a:cubicBezTo>
                    <a:pt x="6" y="127556"/>
                    <a:pt x="38455" y="155690"/>
                    <a:pt x="79248" y="154283"/>
                  </a:cubicBezTo>
                  <a:cubicBezTo>
                    <a:pt x="123324" y="152876"/>
                    <a:pt x="155208" y="120992"/>
                    <a:pt x="154739" y="76916"/>
                  </a:cubicBezTo>
                  <a:cubicBezTo>
                    <a:pt x="155208" y="34716"/>
                    <a:pt x="123324" y="-920"/>
                    <a:pt x="77841" y="18"/>
                  </a:cubicBezTo>
                  <a:cubicBezTo>
                    <a:pt x="27670" y="956"/>
                    <a:pt x="-463" y="34247"/>
                    <a:pt x="6" y="78323"/>
                  </a:cubicBezTo>
                  <a:close/>
                </a:path>
              </a:pathLst>
            </a:custGeom>
            <a:grpFill/>
            <a:ln w="4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0" name="Freeform: Shape 2119">
              <a:extLst>
                <a:ext uri="{FF2B5EF4-FFF2-40B4-BE49-F238E27FC236}">
                  <a16:creationId xmlns:a16="http://schemas.microsoft.com/office/drawing/2014/main" id="{95D90BCC-E54B-49AC-88CE-6417C49F89D7}"/>
                </a:ext>
              </a:extLst>
            </p:cNvPr>
            <p:cNvSpPr/>
            <p:nvPr/>
          </p:nvSpPr>
          <p:spPr>
            <a:xfrm>
              <a:off x="7001696" y="3720806"/>
              <a:ext cx="154734" cy="154734"/>
            </a:xfrm>
            <a:custGeom>
              <a:avLst/>
              <a:gdLst>
                <a:gd name="connsiteX0" fmla="*/ 77854 w 154733"/>
                <a:gd name="connsiteY0" fmla="*/ 39 h 154733"/>
                <a:gd name="connsiteX1" fmla="*/ 18 w 154733"/>
                <a:gd name="connsiteY1" fmla="*/ 77406 h 154733"/>
                <a:gd name="connsiteX2" fmla="*/ 76916 w 154733"/>
                <a:gd name="connsiteY2" fmla="*/ 154773 h 154733"/>
                <a:gd name="connsiteX3" fmla="*/ 155221 w 154733"/>
                <a:gd name="connsiteY3" fmla="*/ 78344 h 154733"/>
                <a:gd name="connsiteX4" fmla="*/ 77854 w 154733"/>
                <a:gd name="connsiteY4" fmla="*/ 39 h 15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733" h="154733">
                  <a:moveTo>
                    <a:pt x="77854" y="39"/>
                  </a:moveTo>
                  <a:cubicBezTo>
                    <a:pt x="36592" y="-1368"/>
                    <a:pt x="487" y="35674"/>
                    <a:pt x="18" y="77406"/>
                  </a:cubicBezTo>
                  <a:cubicBezTo>
                    <a:pt x="-920" y="119137"/>
                    <a:pt x="34716" y="154303"/>
                    <a:pt x="76916" y="154773"/>
                  </a:cubicBezTo>
                  <a:cubicBezTo>
                    <a:pt x="122398" y="155241"/>
                    <a:pt x="155221" y="123357"/>
                    <a:pt x="155221" y="78344"/>
                  </a:cubicBezTo>
                  <a:cubicBezTo>
                    <a:pt x="157096" y="37550"/>
                    <a:pt x="125681" y="1445"/>
                    <a:pt x="77854" y="39"/>
                  </a:cubicBezTo>
                  <a:close/>
                </a:path>
              </a:pathLst>
            </a:custGeom>
            <a:grpFill/>
            <a:ln w="4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121" name="TextBox 2120">
            <a:extLst>
              <a:ext uri="{FF2B5EF4-FFF2-40B4-BE49-F238E27FC236}">
                <a16:creationId xmlns:a16="http://schemas.microsoft.com/office/drawing/2014/main" id="{40FE527A-C12E-466D-A167-3B2A8530EB60}"/>
              </a:ext>
            </a:extLst>
          </p:cNvPr>
          <p:cNvSpPr txBox="1"/>
          <p:nvPr/>
        </p:nvSpPr>
        <p:spPr>
          <a:xfrm>
            <a:off x="8502460" y="3713685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 Presentation</a:t>
            </a:r>
          </a:p>
        </p:txBody>
      </p:sp>
      <p:sp>
        <p:nvSpPr>
          <p:cNvPr id="2122" name="TextBox 2121">
            <a:extLst>
              <a:ext uri="{FF2B5EF4-FFF2-40B4-BE49-F238E27FC236}">
                <a16:creationId xmlns:a16="http://schemas.microsoft.com/office/drawing/2014/main" id="{87BE6A6C-5ACF-4797-B4ED-02D2AAC3262E}"/>
              </a:ext>
            </a:extLst>
          </p:cNvPr>
          <p:cNvSpPr txBox="1"/>
          <p:nvPr/>
        </p:nvSpPr>
        <p:spPr>
          <a:xfrm>
            <a:off x="8502460" y="4034845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Presentation</a:t>
            </a:r>
          </a:p>
        </p:txBody>
      </p:sp>
      <p:sp>
        <p:nvSpPr>
          <p:cNvPr id="2123" name="TextBox 2122">
            <a:extLst>
              <a:ext uri="{FF2B5EF4-FFF2-40B4-BE49-F238E27FC236}">
                <a16:creationId xmlns:a16="http://schemas.microsoft.com/office/drawing/2014/main" id="{4EEB7E23-23F0-4A2C-958B-27F4AA8CAA54}"/>
              </a:ext>
            </a:extLst>
          </p:cNvPr>
          <p:cNvSpPr txBox="1"/>
          <p:nvPr/>
        </p:nvSpPr>
        <p:spPr>
          <a:xfrm>
            <a:off x="8502460" y="4998325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 Presentation</a:t>
            </a:r>
          </a:p>
        </p:txBody>
      </p:sp>
      <p:sp>
        <p:nvSpPr>
          <p:cNvPr id="2124" name="TextBox 2123">
            <a:extLst>
              <a:ext uri="{FF2B5EF4-FFF2-40B4-BE49-F238E27FC236}">
                <a16:creationId xmlns:a16="http://schemas.microsoft.com/office/drawing/2014/main" id="{D6F79663-30B6-41A1-BEE7-1DA5BD026BBC}"/>
              </a:ext>
            </a:extLst>
          </p:cNvPr>
          <p:cNvSpPr txBox="1"/>
          <p:nvPr/>
        </p:nvSpPr>
        <p:spPr>
          <a:xfrm>
            <a:off x="8502460" y="4677165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</a:t>
            </a:r>
          </a:p>
        </p:txBody>
      </p:sp>
      <p:sp>
        <p:nvSpPr>
          <p:cNvPr id="2125" name="TextBox 2124">
            <a:extLst>
              <a:ext uri="{FF2B5EF4-FFF2-40B4-BE49-F238E27FC236}">
                <a16:creationId xmlns:a16="http://schemas.microsoft.com/office/drawing/2014/main" id="{F4167E1E-57F7-432A-BC1F-DD09358991F9}"/>
              </a:ext>
            </a:extLst>
          </p:cNvPr>
          <p:cNvSpPr txBox="1"/>
          <p:nvPr/>
        </p:nvSpPr>
        <p:spPr>
          <a:xfrm>
            <a:off x="8502460" y="4356005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</a:t>
            </a:r>
          </a:p>
        </p:txBody>
      </p:sp>
      <p:sp>
        <p:nvSpPr>
          <p:cNvPr id="2126" name="TextBox 2125">
            <a:extLst>
              <a:ext uri="{FF2B5EF4-FFF2-40B4-BE49-F238E27FC236}">
                <a16:creationId xmlns:a16="http://schemas.microsoft.com/office/drawing/2014/main" id="{BD21C2FB-FD0B-44B2-A26A-7A46F47D6C19}"/>
              </a:ext>
            </a:extLst>
          </p:cNvPr>
          <p:cNvSpPr txBox="1"/>
          <p:nvPr/>
        </p:nvSpPr>
        <p:spPr>
          <a:xfrm>
            <a:off x="8502460" y="5319485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Presentation</a:t>
            </a:r>
          </a:p>
        </p:txBody>
      </p:sp>
      <p:sp>
        <p:nvSpPr>
          <p:cNvPr id="2127" name="TextBox 2126">
            <a:extLst>
              <a:ext uri="{FF2B5EF4-FFF2-40B4-BE49-F238E27FC236}">
                <a16:creationId xmlns:a16="http://schemas.microsoft.com/office/drawing/2014/main" id="{1E2EECE4-BB7A-43AC-926B-5AB68C80A62D}"/>
              </a:ext>
            </a:extLst>
          </p:cNvPr>
          <p:cNvSpPr txBox="1"/>
          <p:nvPr/>
        </p:nvSpPr>
        <p:spPr>
          <a:xfrm>
            <a:off x="8502460" y="5961804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</a:t>
            </a:r>
          </a:p>
        </p:txBody>
      </p:sp>
      <p:sp>
        <p:nvSpPr>
          <p:cNvPr id="2128" name="TextBox 2127">
            <a:extLst>
              <a:ext uri="{FF2B5EF4-FFF2-40B4-BE49-F238E27FC236}">
                <a16:creationId xmlns:a16="http://schemas.microsoft.com/office/drawing/2014/main" id="{AB163308-F379-4062-B0CD-442883192480}"/>
              </a:ext>
            </a:extLst>
          </p:cNvPr>
          <p:cNvSpPr txBox="1"/>
          <p:nvPr/>
        </p:nvSpPr>
        <p:spPr>
          <a:xfrm>
            <a:off x="8502460" y="5640645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 Presentation</a:t>
            </a:r>
          </a:p>
        </p:txBody>
      </p:sp>
      <p:sp>
        <p:nvSpPr>
          <p:cNvPr id="2129" name="Rectangle 2128">
            <a:extLst>
              <a:ext uri="{FF2B5EF4-FFF2-40B4-BE49-F238E27FC236}">
                <a16:creationId xmlns:a16="http://schemas.microsoft.com/office/drawing/2014/main" id="{00F01117-DC70-4734-B0D7-0BA8A69E2A02}"/>
              </a:ext>
            </a:extLst>
          </p:cNvPr>
          <p:cNvSpPr/>
          <p:nvPr/>
        </p:nvSpPr>
        <p:spPr>
          <a:xfrm>
            <a:off x="8502460" y="3034468"/>
            <a:ext cx="2461571" cy="400110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Things To Consider </a:t>
            </a:r>
          </a:p>
        </p:txBody>
      </p:sp>
      <p:sp>
        <p:nvSpPr>
          <p:cNvPr id="2130" name="TextBox 2129">
            <a:extLst>
              <a:ext uri="{FF2B5EF4-FFF2-40B4-BE49-F238E27FC236}">
                <a16:creationId xmlns:a16="http://schemas.microsoft.com/office/drawing/2014/main" id="{F2BB426F-57FD-4471-9403-CC8F25580926}"/>
              </a:ext>
            </a:extLst>
          </p:cNvPr>
          <p:cNvSpPr txBox="1"/>
          <p:nvPr/>
        </p:nvSpPr>
        <p:spPr>
          <a:xfrm>
            <a:off x="707247" y="1847132"/>
            <a:ext cx="3097218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800" dirty="0">
                <a:solidFill>
                  <a:schemeClr val="accent2"/>
                </a:solidFill>
                <a:cs typeface="Arial" pitchFamily="34" charset="0"/>
              </a:rPr>
              <a:t>ALLPPT</a:t>
            </a:r>
            <a:r>
              <a:rPr lang="en-GB" altLang="ko-KR" sz="2800" dirty="0">
                <a:cs typeface="Arial" pitchFamily="34" charset="0"/>
              </a:rPr>
              <a:t> Layout</a:t>
            </a:r>
          </a:p>
          <a:p>
            <a:r>
              <a:rPr lang="en-GB" altLang="ko-KR" sz="2800" dirty="0">
                <a:cs typeface="Arial" pitchFamily="34" charset="0"/>
              </a:rPr>
              <a:t>Clean Text Slide for your Presentation</a:t>
            </a:r>
            <a:endParaRPr lang="ko-KR" altLang="en-US" sz="2800" dirty="0">
              <a:cs typeface="Arial" pitchFamily="34" charset="0"/>
            </a:endParaRPr>
          </a:p>
        </p:txBody>
      </p:sp>
      <p:sp>
        <p:nvSpPr>
          <p:cNvPr id="2131" name="TextBox 2130">
            <a:extLst>
              <a:ext uri="{FF2B5EF4-FFF2-40B4-BE49-F238E27FC236}">
                <a16:creationId xmlns:a16="http://schemas.microsoft.com/office/drawing/2014/main" id="{D3D2B625-93DB-4594-9006-21F4F1E2F587}"/>
              </a:ext>
            </a:extLst>
          </p:cNvPr>
          <p:cNvSpPr txBox="1"/>
          <p:nvPr/>
        </p:nvSpPr>
        <p:spPr>
          <a:xfrm>
            <a:off x="707247" y="3746131"/>
            <a:ext cx="3483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11259</TotalTime>
  <Words>107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52</cp:revision>
  <dcterms:created xsi:type="dcterms:W3CDTF">2018-02-18T19:39:47Z</dcterms:created>
  <dcterms:modified xsi:type="dcterms:W3CDTF">2019-04-25T04:12:21Z</dcterms:modified>
</cp:coreProperties>
</file>