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81" name="TextBox 180">
            <a:extLst>
              <a:ext uri="{FF2B5EF4-FFF2-40B4-BE49-F238E27FC236}">
                <a16:creationId xmlns:a16="http://schemas.microsoft.com/office/drawing/2014/main" id="{9A94D7C7-C73C-4405-BAF8-13FD011CE190}"/>
              </a:ext>
            </a:extLst>
          </p:cNvPr>
          <p:cNvSpPr txBox="1"/>
          <p:nvPr/>
        </p:nvSpPr>
        <p:spPr>
          <a:xfrm>
            <a:off x="6351942" y="1952085"/>
            <a:ext cx="648072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accent2"/>
                </a:solidFill>
              </a:rPr>
              <a:t>01</a:t>
            </a:r>
            <a:endParaRPr lang="ko-KR" altLang="en-US" sz="3200" b="1" dirty="0">
              <a:solidFill>
                <a:schemeClr val="accent2"/>
              </a:solidFill>
            </a:endParaRPr>
          </a:p>
        </p:txBody>
      </p:sp>
      <p:sp>
        <p:nvSpPr>
          <p:cNvPr id="182" name="TextBox 181">
            <a:extLst>
              <a:ext uri="{FF2B5EF4-FFF2-40B4-BE49-F238E27FC236}">
                <a16:creationId xmlns:a16="http://schemas.microsoft.com/office/drawing/2014/main" id="{70DDF937-54DA-497B-B9F3-67DC567C1C75}"/>
              </a:ext>
            </a:extLst>
          </p:cNvPr>
          <p:cNvSpPr txBox="1"/>
          <p:nvPr/>
        </p:nvSpPr>
        <p:spPr>
          <a:xfrm>
            <a:off x="6351942" y="2871146"/>
            <a:ext cx="648072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accent1"/>
                </a:solidFill>
              </a:rPr>
              <a:t>02</a:t>
            </a:r>
            <a:endParaRPr lang="ko-KR" altLang="en-US" sz="3200" b="1" dirty="0">
              <a:solidFill>
                <a:schemeClr val="accent1"/>
              </a:solidFill>
            </a:endParaRPr>
          </a:p>
        </p:txBody>
      </p:sp>
      <p:sp>
        <p:nvSpPr>
          <p:cNvPr id="183" name="TextBox 182">
            <a:extLst>
              <a:ext uri="{FF2B5EF4-FFF2-40B4-BE49-F238E27FC236}">
                <a16:creationId xmlns:a16="http://schemas.microsoft.com/office/drawing/2014/main" id="{16E3370E-97FA-4F14-BE2E-3780C31472AA}"/>
              </a:ext>
            </a:extLst>
          </p:cNvPr>
          <p:cNvSpPr txBox="1"/>
          <p:nvPr/>
        </p:nvSpPr>
        <p:spPr>
          <a:xfrm>
            <a:off x="6351942" y="3790207"/>
            <a:ext cx="648072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accent6"/>
                </a:solidFill>
              </a:rPr>
              <a:t>03</a:t>
            </a:r>
            <a:endParaRPr lang="ko-KR" altLang="en-US" sz="3200" b="1" dirty="0">
              <a:solidFill>
                <a:schemeClr val="accent6"/>
              </a:solidFill>
            </a:endParaRPr>
          </a:p>
        </p:txBody>
      </p:sp>
      <p:sp>
        <p:nvSpPr>
          <p:cNvPr id="184" name="TextBox 183">
            <a:extLst>
              <a:ext uri="{FF2B5EF4-FFF2-40B4-BE49-F238E27FC236}">
                <a16:creationId xmlns:a16="http://schemas.microsoft.com/office/drawing/2014/main" id="{DDA53671-7FC4-42A2-A20C-D5D6BABB6DC4}"/>
              </a:ext>
            </a:extLst>
          </p:cNvPr>
          <p:cNvSpPr txBox="1"/>
          <p:nvPr/>
        </p:nvSpPr>
        <p:spPr>
          <a:xfrm>
            <a:off x="6351942" y="4709268"/>
            <a:ext cx="648072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accent3"/>
                </a:solidFill>
              </a:rPr>
              <a:t>04</a:t>
            </a:r>
            <a:endParaRPr lang="ko-KR" altLang="en-US" sz="3200" b="1" dirty="0">
              <a:solidFill>
                <a:schemeClr val="accent3"/>
              </a:solidFill>
            </a:endParaRPr>
          </a:p>
        </p:txBody>
      </p:sp>
      <p:sp>
        <p:nvSpPr>
          <p:cNvPr id="185" name="TextBox 184">
            <a:extLst>
              <a:ext uri="{FF2B5EF4-FFF2-40B4-BE49-F238E27FC236}">
                <a16:creationId xmlns:a16="http://schemas.microsoft.com/office/drawing/2014/main" id="{491BEAA7-8084-4B9D-B1E2-997E74DBA16F}"/>
              </a:ext>
            </a:extLst>
          </p:cNvPr>
          <p:cNvSpPr txBox="1"/>
          <p:nvPr/>
        </p:nvSpPr>
        <p:spPr>
          <a:xfrm>
            <a:off x="6351942" y="5628330"/>
            <a:ext cx="648072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accent4"/>
                </a:solidFill>
              </a:rPr>
              <a:t>05</a:t>
            </a:r>
            <a:endParaRPr lang="ko-KR" altLang="en-US" sz="3200" b="1" dirty="0">
              <a:solidFill>
                <a:schemeClr val="accent4"/>
              </a:solidFill>
            </a:endParaRPr>
          </a:p>
        </p:txBody>
      </p:sp>
      <p:grpSp>
        <p:nvGrpSpPr>
          <p:cNvPr id="186" name="Group 36">
            <a:extLst>
              <a:ext uri="{FF2B5EF4-FFF2-40B4-BE49-F238E27FC236}">
                <a16:creationId xmlns:a16="http://schemas.microsoft.com/office/drawing/2014/main" id="{057FA812-AC3A-4B04-B74C-627D92B0C0A3}"/>
              </a:ext>
            </a:extLst>
          </p:cNvPr>
          <p:cNvGrpSpPr/>
          <p:nvPr/>
        </p:nvGrpSpPr>
        <p:grpSpPr>
          <a:xfrm>
            <a:off x="6999296" y="1911359"/>
            <a:ext cx="4395539" cy="666222"/>
            <a:chOff x="-825913" y="4159966"/>
            <a:chExt cx="5376912" cy="666222"/>
          </a:xfrm>
        </p:grpSpPr>
        <p:sp>
          <p:nvSpPr>
            <p:cNvPr id="187" name="TextBox 186">
              <a:extLst>
                <a:ext uri="{FF2B5EF4-FFF2-40B4-BE49-F238E27FC236}">
                  <a16:creationId xmlns:a16="http://schemas.microsoft.com/office/drawing/2014/main" id="{E3E9F165-F122-4189-8A58-150FC87D6FDF}"/>
                </a:ext>
              </a:extLst>
            </p:cNvPr>
            <p:cNvSpPr txBox="1"/>
            <p:nvPr/>
          </p:nvSpPr>
          <p:spPr>
            <a:xfrm>
              <a:off x="-815792" y="4395301"/>
              <a:ext cx="5366791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1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Get a modern PowerPoint  Presentation that is beautifully designed. </a:t>
              </a:r>
              <a:r>
                <a:rPr lang="en-US" altLang="ko-KR" sz="11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Easy to change colors, photos.</a:t>
              </a:r>
              <a:endPara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ea typeface="FZShuTi" pitchFamily="2" charset="-122"/>
                <a:cs typeface="Arial" pitchFamily="34" charset="0"/>
              </a:endParaRPr>
            </a:p>
          </p:txBody>
        </p:sp>
        <p:sp>
          <p:nvSpPr>
            <p:cNvPr id="188" name="TextBox 187">
              <a:extLst>
                <a:ext uri="{FF2B5EF4-FFF2-40B4-BE49-F238E27FC236}">
                  <a16:creationId xmlns:a16="http://schemas.microsoft.com/office/drawing/2014/main" id="{30DD1CCA-0002-4427-B1C7-5BEA3219B75B}"/>
                </a:ext>
              </a:extLst>
            </p:cNvPr>
            <p:cNvSpPr txBox="1"/>
            <p:nvPr/>
          </p:nvSpPr>
          <p:spPr>
            <a:xfrm>
              <a:off x="-825913" y="4159966"/>
              <a:ext cx="5376912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  <a:endPara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89" name="Group 36">
            <a:extLst>
              <a:ext uri="{FF2B5EF4-FFF2-40B4-BE49-F238E27FC236}">
                <a16:creationId xmlns:a16="http://schemas.microsoft.com/office/drawing/2014/main" id="{CFEACC96-BE7F-4623-BB63-3AC7B23571AC}"/>
              </a:ext>
            </a:extLst>
          </p:cNvPr>
          <p:cNvGrpSpPr/>
          <p:nvPr/>
        </p:nvGrpSpPr>
        <p:grpSpPr>
          <a:xfrm>
            <a:off x="6999296" y="2830421"/>
            <a:ext cx="4395539" cy="666222"/>
            <a:chOff x="-825913" y="4159966"/>
            <a:chExt cx="5376912" cy="666222"/>
          </a:xfrm>
        </p:grpSpPr>
        <p:sp>
          <p:nvSpPr>
            <p:cNvPr id="190" name="TextBox 189">
              <a:extLst>
                <a:ext uri="{FF2B5EF4-FFF2-40B4-BE49-F238E27FC236}">
                  <a16:creationId xmlns:a16="http://schemas.microsoft.com/office/drawing/2014/main" id="{3A62D809-A792-4B8F-871D-3713F1A07292}"/>
                </a:ext>
              </a:extLst>
            </p:cNvPr>
            <p:cNvSpPr txBox="1"/>
            <p:nvPr/>
          </p:nvSpPr>
          <p:spPr>
            <a:xfrm>
              <a:off x="-815792" y="4395301"/>
              <a:ext cx="5366791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1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Get a modern PowerPoint  Presentation that is beautifully designed. </a:t>
              </a:r>
              <a:r>
                <a:rPr lang="en-US" altLang="ko-KR" sz="11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Easy to change colors, photos.</a:t>
              </a:r>
              <a:endPara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ea typeface="FZShuTi" pitchFamily="2" charset="-122"/>
                <a:cs typeface="Arial" pitchFamily="34" charset="0"/>
              </a:endParaRPr>
            </a:p>
          </p:txBody>
        </p:sp>
        <p:sp>
          <p:nvSpPr>
            <p:cNvPr id="191" name="TextBox 190">
              <a:extLst>
                <a:ext uri="{FF2B5EF4-FFF2-40B4-BE49-F238E27FC236}">
                  <a16:creationId xmlns:a16="http://schemas.microsoft.com/office/drawing/2014/main" id="{97DFCD0D-2ECD-40D1-A379-9DD5D9750A8A}"/>
                </a:ext>
              </a:extLst>
            </p:cNvPr>
            <p:cNvSpPr txBox="1"/>
            <p:nvPr/>
          </p:nvSpPr>
          <p:spPr>
            <a:xfrm>
              <a:off x="-825913" y="4159966"/>
              <a:ext cx="5376912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  <a:endPara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92" name="Group 36">
            <a:extLst>
              <a:ext uri="{FF2B5EF4-FFF2-40B4-BE49-F238E27FC236}">
                <a16:creationId xmlns:a16="http://schemas.microsoft.com/office/drawing/2014/main" id="{09654550-F051-472A-97FE-F6DCBE94689E}"/>
              </a:ext>
            </a:extLst>
          </p:cNvPr>
          <p:cNvGrpSpPr/>
          <p:nvPr/>
        </p:nvGrpSpPr>
        <p:grpSpPr>
          <a:xfrm>
            <a:off x="6999296" y="3749481"/>
            <a:ext cx="4395539" cy="666222"/>
            <a:chOff x="-825913" y="4159966"/>
            <a:chExt cx="5376912" cy="666222"/>
          </a:xfrm>
        </p:grpSpPr>
        <p:sp>
          <p:nvSpPr>
            <p:cNvPr id="193" name="TextBox 192">
              <a:extLst>
                <a:ext uri="{FF2B5EF4-FFF2-40B4-BE49-F238E27FC236}">
                  <a16:creationId xmlns:a16="http://schemas.microsoft.com/office/drawing/2014/main" id="{3881F37C-D4C8-400A-B830-25BA74615A9B}"/>
                </a:ext>
              </a:extLst>
            </p:cNvPr>
            <p:cNvSpPr txBox="1"/>
            <p:nvPr/>
          </p:nvSpPr>
          <p:spPr>
            <a:xfrm>
              <a:off x="-815792" y="4395301"/>
              <a:ext cx="5366791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1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Get a modern PowerPoint  Presentation that is beautifully designed. </a:t>
              </a:r>
              <a:r>
                <a:rPr lang="en-US" altLang="ko-KR" sz="11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Easy to change colors, photos.</a:t>
              </a:r>
              <a:endPara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ea typeface="FZShuTi" pitchFamily="2" charset="-122"/>
                <a:cs typeface="Arial" pitchFamily="34" charset="0"/>
              </a:endParaRPr>
            </a:p>
          </p:txBody>
        </p:sp>
        <p:sp>
          <p:nvSpPr>
            <p:cNvPr id="194" name="TextBox 193">
              <a:extLst>
                <a:ext uri="{FF2B5EF4-FFF2-40B4-BE49-F238E27FC236}">
                  <a16:creationId xmlns:a16="http://schemas.microsoft.com/office/drawing/2014/main" id="{A82168BC-E65A-4EC2-9808-0F3415FA7848}"/>
                </a:ext>
              </a:extLst>
            </p:cNvPr>
            <p:cNvSpPr txBox="1"/>
            <p:nvPr/>
          </p:nvSpPr>
          <p:spPr>
            <a:xfrm>
              <a:off x="-825913" y="4159966"/>
              <a:ext cx="5376912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  <a:endPara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95" name="Group 36">
            <a:extLst>
              <a:ext uri="{FF2B5EF4-FFF2-40B4-BE49-F238E27FC236}">
                <a16:creationId xmlns:a16="http://schemas.microsoft.com/office/drawing/2014/main" id="{1902B64E-DB75-4299-88AA-834D81FB49B9}"/>
              </a:ext>
            </a:extLst>
          </p:cNvPr>
          <p:cNvGrpSpPr/>
          <p:nvPr/>
        </p:nvGrpSpPr>
        <p:grpSpPr>
          <a:xfrm>
            <a:off x="6999296" y="4668543"/>
            <a:ext cx="4395539" cy="666222"/>
            <a:chOff x="-825913" y="4159966"/>
            <a:chExt cx="5376912" cy="666222"/>
          </a:xfrm>
        </p:grpSpPr>
        <p:sp>
          <p:nvSpPr>
            <p:cNvPr id="196" name="TextBox 195">
              <a:extLst>
                <a:ext uri="{FF2B5EF4-FFF2-40B4-BE49-F238E27FC236}">
                  <a16:creationId xmlns:a16="http://schemas.microsoft.com/office/drawing/2014/main" id="{8F7235EC-A188-48C9-AAE7-64CA22E65D84}"/>
                </a:ext>
              </a:extLst>
            </p:cNvPr>
            <p:cNvSpPr txBox="1"/>
            <p:nvPr/>
          </p:nvSpPr>
          <p:spPr>
            <a:xfrm>
              <a:off x="-815792" y="4395301"/>
              <a:ext cx="5366791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1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Get a modern PowerPoint  Presentation that is beautifully designed. </a:t>
              </a:r>
              <a:r>
                <a:rPr lang="en-US" altLang="ko-KR" sz="11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Easy to change colors, photos.</a:t>
              </a:r>
              <a:endPara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ea typeface="FZShuTi" pitchFamily="2" charset="-122"/>
                <a:cs typeface="Arial" pitchFamily="34" charset="0"/>
              </a:endParaRPr>
            </a:p>
          </p:txBody>
        </p:sp>
        <p:sp>
          <p:nvSpPr>
            <p:cNvPr id="197" name="TextBox 196">
              <a:extLst>
                <a:ext uri="{FF2B5EF4-FFF2-40B4-BE49-F238E27FC236}">
                  <a16:creationId xmlns:a16="http://schemas.microsoft.com/office/drawing/2014/main" id="{4BA6B37A-6F1E-47EF-A1AB-0474C52734F4}"/>
                </a:ext>
              </a:extLst>
            </p:cNvPr>
            <p:cNvSpPr txBox="1"/>
            <p:nvPr/>
          </p:nvSpPr>
          <p:spPr>
            <a:xfrm>
              <a:off x="-825913" y="4159966"/>
              <a:ext cx="5376912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  <a:endPara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98" name="Group 36">
            <a:extLst>
              <a:ext uri="{FF2B5EF4-FFF2-40B4-BE49-F238E27FC236}">
                <a16:creationId xmlns:a16="http://schemas.microsoft.com/office/drawing/2014/main" id="{4F0812A1-5B08-4867-871C-114C064E55CC}"/>
              </a:ext>
            </a:extLst>
          </p:cNvPr>
          <p:cNvGrpSpPr/>
          <p:nvPr/>
        </p:nvGrpSpPr>
        <p:grpSpPr>
          <a:xfrm>
            <a:off x="6999296" y="5587605"/>
            <a:ext cx="4395539" cy="666222"/>
            <a:chOff x="-825913" y="4159966"/>
            <a:chExt cx="5376912" cy="666222"/>
          </a:xfrm>
        </p:grpSpPr>
        <p:sp>
          <p:nvSpPr>
            <p:cNvPr id="199" name="TextBox 198">
              <a:extLst>
                <a:ext uri="{FF2B5EF4-FFF2-40B4-BE49-F238E27FC236}">
                  <a16:creationId xmlns:a16="http://schemas.microsoft.com/office/drawing/2014/main" id="{A82BDCBE-AE38-43C1-B9F5-033F7AB4610A}"/>
                </a:ext>
              </a:extLst>
            </p:cNvPr>
            <p:cNvSpPr txBox="1"/>
            <p:nvPr/>
          </p:nvSpPr>
          <p:spPr>
            <a:xfrm>
              <a:off x="-815792" y="4395301"/>
              <a:ext cx="5366791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1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Get a modern PowerPoint  Presentation that is beautifully designed. </a:t>
              </a:r>
              <a:r>
                <a:rPr lang="en-US" altLang="ko-KR" sz="11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Easy to change colors, photos.</a:t>
              </a:r>
              <a:endPara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ea typeface="FZShuTi" pitchFamily="2" charset="-122"/>
                <a:cs typeface="Arial" pitchFamily="34" charset="0"/>
              </a:endParaRPr>
            </a:p>
          </p:txBody>
        </p:sp>
        <p:sp>
          <p:nvSpPr>
            <p:cNvPr id="200" name="TextBox 199">
              <a:extLst>
                <a:ext uri="{FF2B5EF4-FFF2-40B4-BE49-F238E27FC236}">
                  <a16:creationId xmlns:a16="http://schemas.microsoft.com/office/drawing/2014/main" id="{13100B3E-B83E-4E30-A74C-C1B116CC2482}"/>
                </a:ext>
              </a:extLst>
            </p:cNvPr>
            <p:cNvSpPr txBox="1"/>
            <p:nvPr/>
          </p:nvSpPr>
          <p:spPr>
            <a:xfrm>
              <a:off x="-825913" y="4159966"/>
              <a:ext cx="5376912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  <a:endPara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01" name="그룹 17">
            <a:extLst>
              <a:ext uri="{FF2B5EF4-FFF2-40B4-BE49-F238E27FC236}">
                <a16:creationId xmlns:a16="http://schemas.microsoft.com/office/drawing/2014/main" id="{75BD5023-90F7-4E1D-B9CE-FB7D16F1BA8A}"/>
              </a:ext>
            </a:extLst>
          </p:cNvPr>
          <p:cNvGrpSpPr/>
          <p:nvPr/>
        </p:nvGrpSpPr>
        <p:grpSpPr>
          <a:xfrm>
            <a:off x="492374" y="1794919"/>
            <a:ext cx="5987558" cy="4495684"/>
            <a:chOff x="492374" y="1610282"/>
            <a:chExt cx="5987558" cy="4495684"/>
          </a:xfrm>
        </p:grpSpPr>
        <p:grpSp>
          <p:nvGrpSpPr>
            <p:cNvPr id="202" name="Group 201">
              <a:extLst>
                <a:ext uri="{FF2B5EF4-FFF2-40B4-BE49-F238E27FC236}">
                  <a16:creationId xmlns:a16="http://schemas.microsoft.com/office/drawing/2014/main" id="{1EC92D72-1A6F-4CFC-BCF9-219883682A55}"/>
                </a:ext>
              </a:extLst>
            </p:cNvPr>
            <p:cNvGrpSpPr/>
            <p:nvPr/>
          </p:nvGrpSpPr>
          <p:grpSpPr>
            <a:xfrm>
              <a:off x="492374" y="2075298"/>
              <a:ext cx="5987558" cy="4030668"/>
              <a:chOff x="206600" y="2132859"/>
              <a:chExt cx="5269469" cy="4160805"/>
            </a:xfrm>
          </p:grpSpPr>
          <p:grpSp>
            <p:nvGrpSpPr>
              <p:cNvPr id="213" name="Group 212">
                <a:extLst>
                  <a:ext uri="{FF2B5EF4-FFF2-40B4-BE49-F238E27FC236}">
                    <a16:creationId xmlns:a16="http://schemas.microsoft.com/office/drawing/2014/main" id="{752C8313-A0F9-4280-B999-E0AC509DEA6F}"/>
                  </a:ext>
                </a:extLst>
              </p:cNvPr>
              <p:cNvGrpSpPr/>
              <p:nvPr/>
            </p:nvGrpSpPr>
            <p:grpSpPr>
              <a:xfrm>
                <a:off x="1117436" y="2132859"/>
                <a:ext cx="3452745" cy="3307339"/>
                <a:chOff x="539552" y="4254268"/>
                <a:chExt cx="3596930" cy="614892"/>
              </a:xfrm>
            </p:grpSpPr>
            <p:sp>
              <p:nvSpPr>
                <p:cNvPr id="228" name="Rectangle 227">
                  <a:extLst>
                    <a:ext uri="{FF2B5EF4-FFF2-40B4-BE49-F238E27FC236}">
                      <a16:creationId xmlns:a16="http://schemas.microsoft.com/office/drawing/2014/main" id="{C9DCA715-E840-4F31-A471-D516E702AD02}"/>
                    </a:ext>
                  </a:extLst>
                </p:cNvPr>
                <p:cNvSpPr/>
                <p:nvPr/>
              </p:nvSpPr>
              <p:spPr>
                <a:xfrm>
                  <a:off x="539552" y="4414918"/>
                  <a:ext cx="720080" cy="454242"/>
                </a:xfrm>
                <a:prstGeom prst="rect">
                  <a:avLst/>
                </a:prstGeom>
                <a:gradFill flip="none" rotWithShape="1">
                  <a:gsLst>
                    <a:gs pos="0">
                      <a:schemeClr val="accent2">
                        <a:lumMod val="100000"/>
                      </a:schemeClr>
                    </a:gs>
                    <a:gs pos="68000">
                      <a:schemeClr val="accent2">
                        <a:lumMod val="80000"/>
                      </a:schemeClr>
                    </a:gs>
                  </a:gsLst>
                  <a:lin ang="5400000" scaled="1"/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700" dirty="0"/>
                </a:p>
              </p:txBody>
            </p:sp>
            <p:sp>
              <p:nvSpPr>
                <p:cNvPr id="229" name="Rectangle 228">
                  <a:extLst>
                    <a:ext uri="{FF2B5EF4-FFF2-40B4-BE49-F238E27FC236}">
                      <a16:creationId xmlns:a16="http://schemas.microsoft.com/office/drawing/2014/main" id="{AE81CC7F-5010-4025-9F2C-FDFC51A3F3C3}"/>
                    </a:ext>
                  </a:extLst>
                </p:cNvPr>
                <p:cNvSpPr/>
                <p:nvPr/>
              </p:nvSpPr>
              <p:spPr>
                <a:xfrm>
                  <a:off x="1258764" y="4321205"/>
                  <a:ext cx="720080" cy="547955"/>
                </a:xfrm>
                <a:prstGeom prst="rect">
                  <a:avLst/>
                </a:prstGeom>
                <a:gradFill>
                  <a:gsLst>
                    <a:gs pos="0">
                      <a:schemeClr val="accent1">
                        <a:lumMod val="80000"/>
                      </a:schemeClr>
                    </a:gs>
                    <a:gs pos="68000">
                      <a:schemeClr val="accent1">
                        <a:lumMod val="100000"/>
                      </a:schemeClr>
                    </a:gs>
                  </a:gsLst>
                  <a:lin ang="16200000" scaled="1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700"/>
                </a:p>
              </p:txBody>
            </p:sp>
            <p:sp>
              <p:nvSpPr>
                <p:cNvPr id="230" name="Rectangle 229">
                  <a:extLst>
                    <a:ext uri="{FF2B5EF4-FFF2-40B4-BE49-F238E27FC236}">
                      <a16:creationId xmlns:a16="http://schemas.microsoft.com/office/drawing/2014/main" id="{55970A85-817C-408B-AF65-922951979D17}"/>
                    </a:ext>
                  </a:extLst>
                </p:cNvPr>
                <p:cNvSpPr/>
                <p:nvPr/>
              </p:nvSpPr>
              <p:spPr>
                <a:xfrm>
                  <a:off x="1977977" y="4495243"/>
                  <a:ext cx="720080" cy="373917"/>
                </a:xfrm>
                <a:prstGeom prst="rect">
                  <a:avLst/>
                </a:prstGeom>
                <a:gradFill>
                  <a:gsLst>
                    <a:gs pos="0">
                      <a:schemeClr val="accent6">
                        <a:lumMod val="70000"/>
                      </a:schemeClr>
                    </a:gs>
                    <a:gs pos="64192">
                      <a:schemeClr val="accent6">
                        <a:lumMod val="100000"/>
                      </a:schemeClr>
                    </a:gs>
                  </a:gsLst>
                  <a:lin ang="16200000" scaled="1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700"/>
                </a:p>
              </p:txBody>
            </p:sp>
            <p:sp>
              <p:nvSpPr>
                <p:cNvPr id="231" name="Rectangle 230">
                  <a:extLst>
                    <a:ext uri="{FF2B5EF4-FFF2-40B4-BE49-F238E27FC236}">
                      <a16:creationId xmlns:a16="http://schemas.microsoft.com/office/drawing/2014/main" id="{7219AA11-65D0-4A57-847E-4703C884BA18}"/>
                    </a:ext>
                  </a:extLst>
                </p:cNvPr>
                <p:cNvSpPr/>
                <p:nvPr/>
              </p:nvSpPr>
              <p:spPr>
                <a:xfrm>
                  <a:off x="2697190" y="4361367"/>
                  <a:ext cx="720080" cy="507792"/>
                </a:xfrm>
                <a:prstGeom prst="rect">
                  <a:avLst/>
                </a:prstGeom>
                <a:gradFill>
                  <a:gsLst>
                    <a:gs pos="0">
                      <a:schemeClr val="accent3">
                        <a:lumMod val="80000"/>
                      </a:schemeClr>
                    </a:gs>
                    <a:gs pos="68000">
                      <a:schemeClr val="accent3">
                        <a:lumMod val="100000"/>
                      </a:schemeClr>
                    </a:gs>
                  </a:gsLst>
                  <a:lin ang="16200000" scaled="1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700"/>
                </a:p>
              </p:txBody>
            </p:sp>
            <p:sp>
              <p:nvSpPr>
                <p:cNvPr id="232" name="Rectangle 231">
                  <a:extLst>
                    <a:ext uri="{FF2B5EF4-FFF2-40B4-BE49-F238E27FC236}">
                      <a16:creationId xmlns:a16="http://schemas.microsoft.com/office/drawing/2014/main" id="{E2471441-374C-409C-9E5F-CA42CF52DCBE}"/>
                    </a:ext>
                  </a:extLst>
                </p:cNvPr>
                <p:cNvSpPr/>
                <p:nvPr/>
              </p:nvSpPr>
              <p:spPr>
                <a:xfrm>
                  <a:off x="3416402" y="4254268"/>
                  <a:ext cx="720080" cy="614892"/>
                </a:xfrm>
                <a:prstGeom prst="rect">
                  <a:avLst/>
                </a:prstGeom>
                <a:gradFill flip="none" rotWithShape="1">
                  <a:gsLst>
                    <a:gs pos="0">
                      <a:schemeClr val="accent4">
                        <a:lumMod val="80000"/>
                      </a:schemeClr>
                    </a:gs>
                    <a:gs pos="68000">
                      <a:schemeClr val="accent4">
                        <a:lumMod val="100000"/>
                      </a:schemeClr>
                    </a:gs>
                  </a:gsLst>
                  <a:lin ang="16200000" scaled="1"/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700" dirty="0"/>
                </a:p>
              </p:txBody>
            </p:sp>
          </p:grpSp>
          <p:grpSp>
            <p:nvGrpSpPr>
              <p:cNvPr id="214" name="Group 213">
                <a:extLst>
                  <a:ext uri="{FF2B5EF4-FFF2-40B4-BE49-F238E27FC236}">
                    <a16:creationId xmlns:a16="http://schemas.microsoft.com/office/drawing/2014/main" id="{1E983B0B-E1C8-48E5-AFBF-F8A82B2BE7C8}"/>
                  </a:ext>
                </a:extLst>
              </p:cNvPr>
              <p:cNvGrpSpPr/>
              <p:nvPr/>
            </p:nvGrpSpPr>
            <p:grpSpPr>
              <a:xfrm>
                <a:off x="539165" y="5434659"/>
                <a:ext cx="4607578" cy="360394"/>
                <a:chOff x="539165" y="5434659"/>
                <a:chExt cx="4607578" cy="360394"/>
              </a:xfrm>
            </p:grpSpPr>
            <p:sp>
              <p:nvSpPr>
                <p:cNvPr id="223" name="Rectangle 15">
                  <a:extLst>
                    <a:ext uri="{FF2B5EF4-FFF2-40B4-BE49-F238E27FC236}">
                      <a16:creationId xmlns:a16="http://schemas.microsoft.com/office/drawing/2014/main" id="{AAB5B154-E3FF-4796-BB4D-8A136947AFF2}"/>
                    </a:ext>
                  </a:extLst>
                </p:cNvPr>
                <p:cNvSpPr/>
                <p:nvPr/>
              </p:nvSpPr>
              <p:spPr>
                <a:xfrm>
                  <a:off x="539165" y="5434659"/>
                  <a:ext cx="1279760" cy="360394"/>
                </a:xfrm>
                <a:custGeom>
                  <a:avLst/>
                  <a:gdLst>
                    <a:gd name="connsiteX0" fmla="*/ 0 w 792088"/>
                    <a:gd name="connsiteY0" fmla="*/ 0 h 163995"/>
                    <a:gd name="connsiteX1" fmla="*/ 792088 w 792088"/>
                    <a:gd name="connsiteY1" fmla="*/ 0 h 163995"/>
                    <a:gd name="connsiteX2" fmla="*/ 792088 w 792088"/>
                    <a:gd name="connsiteY2" fmla="*/ 163995 h 163995"/>
                    <a:gd name="connsiteX3" fmla="*/ 0 w 792088"/>
                    <a:gd name="connsiteY3" fmla="*/ 163995 h 163995"/>
                    <a:gd name="connsiteX4" fmla="*/ 0 w 792088"/>
                    <a:gd name="connsiteY4" fmla="*/ 0 h 163995"/>
                    <a:gd name="connsiteX0" fmla="*/ 115410 w 792088"/>
                    <a:gd name="connsiteY0" fmla="*/ 0 h 323793"/>
                    <a:gd name="connsiteX1" fmla="*/ 792088 w 792088"/>
                    <a:gd name="connsiteY1" fmla="*/ 159798 h 323793"/>
                    <a:gd name="connsiteX2" fmla="*/ 792088 w 792088"/>
                    <a:gd name="connsiteY2" fmla="*/ 323793 h 323793"/>
                    <a:gd name="connsiteX3" fmla="*/ 0 w 792088"/>
                    <a:gd name="connsiteY3" fmla="*/ 323793 h 323793"/>
                    <a:gd name="connsiteX4" fmla="*/ 115410 w 792088"/>
                    <a:gd name="connsiteY4" fmla="*/ 0 h 323793"/>
                    <a:gd name="connsiteX0" fmla="*/ 115410 w 797373"/>
                    <a:gd name="connsiteY0" fmla="*/ 4054 h 327847"/>
                    <a:gd name="connsiteX1" fmla="*/ 797373 w 797373"/>
                    <a:gd name="connsiteY1" fmla="*/ 0 h 327847"/>
                    <a:gd name="connsiteX2" fmla="*/ 792088 w 797373"/>
                    <a:gd name="connsiteY2" fmla="*/ 327847 h 327847"/>
                    <a:gd name="connsiteX3" fmla="*/ 0 w 797373"/>
                    <a:gd name="connsiteY3" fmla="*/ 327847 h 327847"/>
                    <a:gd name="connsiteX4" fmla="*/ 115410 w 797373"/>
                    <a:gd name="connsiteY4" fmla="*/ 4054 h 327847"/>
                    <a:gd name="connsiteX0" fmla="*/ 115410 w 797373"/>
                    <a:gd name="connsiteY0" fmla="*/ 0 h 323793"/>
                    <a:gd name="connsiteX1" fmla="*/ 797373 w 797373"/>
                    <a:gd name="connsiteY1" fmla="*/ 1231 h 323793"/>
                    <a:gd name="connsiteX2" fmla="*/ 792088 w 797373"/>
                    <a:gd name="connsiteY2" fmla="*/ 323793 h 323793"/>
                    <a:gd name="connsiteX3" fmla="*/ 0 w 797373"/>
                    <a:gd name="connsiteY3" fmla="*/ 323793 h 323793"/>
                    <a:gd name="connsiteX4" fmla="*/ 115410 w 797373"/>
                    <a:gd name="connsiteY4" fmla="*/ 0 h 323793"/>
                    <a:gd name="connsiteX0" fmla="*/ 115410 w 797373"/>
                    <a:gd name="connsiteY0" fmla="*/ 9340 h 333133"/>
                    <a:gd name="connsiteX1" fmla="*/ 797373 w 797373"/>
                    <a:gd name="connsiteY1" fmla="*/ 0 h 333133"/>
                    <a:gd name="connsiteX2" fmla="*/ 792088 w 797373"/>
                    <a:gd name="connsiteY2" fmla="*/ 333133 h 333133"/>
                    <a:gd name="connsiteX3" fmla="*/ 0 w 797373"/>
                    <a:gd name="connsiteY3" fmla="*/ 333133 h 333133"/>
                    <a:gd name="connsiteX4" fmla="*/ 115410 w 797373"/>
                    <a:gd name="connsiteY4" fmla="*/ 9340 h 333133"/>
                    <a:gd name="connsiteX0" fmla="*/ 115410 w 813229"/>
                    <a:gd name="connsiteY0" fmla="*/ 9340 h 333133"/>
                    <a:gd name="connsiteX1" fmla="*/ 813229 w 813229"/>
                    <a:gd name="connsiteY1" fmla="*/ 0 h 333133"/>
                    <a:gd name="connsiteX2" fmla="*/ 792088 w 813229"/>
                    <a:gd name="connsiteY2" fmla="*/ 333133 h 333133"/>
                    <a:gd name="connsiteX3" fmla="*/ 0 w 813229"/>
                    <a:gd name="connsiteY3" fmla="*/ 333133 h 333133"/>
                    <a:gd name="connsiteX4" fmla="*/ 115410 w 813229"/>
                    <a:gd name="connsiteY4" fmla="*/ 9340 h 333133"/>
                    <a:gd name="connsiteX0" fmla="*/ 569967 w 1267786"/>
                    <a:gd name="connsiteY0" fmla="*/ 9340 h 370132"/>
                    <a:gd name="connsiteX1" fmla="*/ 1267786 w 1267786"/>
                    <a:gd name="connsiteY1" fmla="*/ 0 h 370132"/>
                    <a:gd name="connsiteX2" fmla="*/ 1246645 w 1267786"/>
                    <a:gd name="connsiteY2" fmla="*/ 333133 h 370132"/>
                    <a:gd name="connsiteX3" fmla="*/ 0 w 1267786"/>
                    <a:gd name="connsiteY3" fmla="*/ 370132 h 370132"/>
                    <a:gd name="connsiteX4" fmla="*/ 569967 w 1267786"/>
                    <a:gd name="connsiteY4" fmla="*/ 9340 h 370132"/>
                    <a:gd name="connsiteX0" fmla="*/ 569967 w 1267786"/>
                    <a:gd name="connsiteY0" fmla="*/ 9340 h 380703"/>
                    <a:gd name="connsiteX1" fmla="*/ 1267786 w 1267786"/>
                    <a:gd name="connsiteY1" fmla="*/ 0 h 380703"/>
                    <a:gd name="connsiteX2" fmla="*/ 903084 w 1267786"/>
                    <a:gd name="connsiteY2" fmla="*/ 380703 h 380703"/>
                    <a:gd name="connsiteX3" fmla="*/ 0 w 1267786"/>
                    <a:gd name="connsiteY3" fmla="*/ 370132 h 380703"/>
                    <a:gd name="connsiteX4" fmla="*/ 569967 w 1267786"/>
                    <a:gd name="connsiteY4" fmla="*/ 9340 h 380703"/>
                    <a:gd name="connsiteX0" fmla="*/ 569967 w 1267786"/>
                    <a:gd name="connsiteY0" fmla="*/ 9340 h 380703"/>
                    <a:gd name="connsiteX1" fmla="*/ 1267786 w 1267786"/>
                    <a:gd name="connsiteY1" fmla="*/ 0 h 380703"/>
                    <a:gd name="connsiteX2" fmla="*/ 903084 w 1267786"/>
                    <a:gd name="connsiteY2" fmla="*/ 380703 h 380703"/>
                    <a:gd name="connsiteX3" fmla="*/ 0 w 1267786"/>
                    <a:gd name="connsiteY3" fmla="*/ 370132 h 380703"/>
                    <a:gd name="connsiteX4" fmla="*/ 569967 w 1267786"/>
                    <a:gd name="connsiteY4" fmla="*/ 9340 h 380703"/>
                    <a:gd name="connsiteX0" fmla="*/ 569967 w 1267786"/>
                    <a:gd name="connsiteY0" fmla="*/ 9340 h 380703"/>
                    <a:gd name="connsiteX1" fmla="*/ 1267786 w 1267786"/>
                    <a:gd name="connsiteY1" fmla="*/ 0 h 380703"/>
                    <a:gd name="connsiteX2" fmla="*/ 903084 w 1267786"/>
                    <a:gd name="connsiteY2" fmla="*/ 380703 h 380703"/>
                    <a:gd name="connsiteX3" fmla="*/ 0 w 1267786"/>
                    <a:gd name="connsiteY3" fmla="*/ 370132 h 380703"/>
                    <a:gd name="connsiteX4" fmla="*/ 569967 w 1267786"/>
                    <a:gd name="connsiteY4" fmla="*/ 9340 h 380703"/>
                    <a:gd name="connsiteX0" fmla="*/ 569967 w 1267786"/>
                    <a:gd name="connsiteY0" fmla="*/ 9340 h 380703"/>
                    <a:gd name="connsiteX1" fmla="*/ 1267786 w 1267786"/>
                    <a:gd name="connsiteY1" fmla="*/ 0 h 380703"/>
                    <a:gd name="connsiteX2" fmla="*/ 903084 w 1267786"/>
                    <a:gd name="connsiteY2" fmla="*/ 380703 h 380703"/>
                    <a:gd name="connsiteX3" fmla="*/ 0 w 1267786"/>
                    <a:gd name="connsiteY3" fmla="*/ 370132 h 380703"/>
                    <a:gd name="connsiteX4" fmla="*/ 569967 w 1267786"/>
                    <a:gd name="connsiteY4" fmla="*/ 9340 h 380703"/>
                    <a:gd name="connsiteX0" fmla="*/ 569967 w 1267786"/>
                    <a:gd name="connsiteY0" fmla="*/ 9340 h 380703"/>
                    <a:gd name="connsiteX1" fmla="*/ 1267786 w 1267786"/>
                    <a:gd name="connsiteY1" fmla="*/ 0 h 380703"/>
                    <a:gd name="connsiteX2" fmla="*/ 903084 w 1267786"/>
                    <a:gd name="connsiteY2" fmla="*/ 380703 h 380703"/>
                    <a:gd name="connsiteX3" fmla="*/ 0 w 1267786"/>
                    <a:gd name="connsiteY3" fmla="*/ 370132 h 380703"/>
                    <a:gd name="connsiteX4" fmla="*/ 569967 w 1267786"/>
                    <a:gd name="connsiteY4" fmla="*/ 9340 h 380703"/>
                    <a:gd name="connsiteX0" fmla="*/ 569967 w 1267786"/>
                    <a:gd name="connsiteY0" fmla="*/ 9340 h 380703"/>
                    <a:gd name="connsiteX1" fmla="*/ 1267786 w 1267786"/>
                    <a:gd name="connsiteY1" fmla="*/ 0 h 380703"/>
                    <a:gd name="connsiteX2" fmla="*/ 903084 w 1267786"/>
                    <a:gd name="connsiteY2" fmla="*/ 380703 h 380703"/>
                    <a:gd name="connsiteX3" fmla="*/ 0 w 1267786"/>
                    <a:gd name="connsiteY3" fmla="*/ 370132 h 380703"/>
                    <a:gd name="connsiteX4" fmla="*/ 569967 w 1267786"/>
                    <a:gd name="connsiteY4" fmla="*/ 9340 h 380703"/>
                    <a:gd name="connsiteX0" fmla="*/ 589663 w 1287482"/>
                    <a:gd name="connsiteY0" fmla="*/ 9340 h 383657"/>
                    <a:gd name="connsiteX1" fmla="*/ 1287482 w 1287482"/>
                    <a:gd name="connsiteY1" fmla="*/ 0 h 383657"/>
                    <a:gd name="connsiteX2" fmla="*/ 922780 w 1287482"/>
                    <a:gd name="connsiteY2" fmla="*/ 380703 h 383657"/>
                    <a:gd name="connsiteX3" fmla="*/ 0 w 1287482"/>
                    <a:gd name="connsiteY3" fmla="*/ 383657 h 383657"/>
                    <a:gd name="connsiteX4" fmla="*/ 589663 w 1287482"/>
                    <a:gd name="connsiteY4" fmla="*/ 9340 h 383657"/>
                    <a:gd name="connsiteX0" fmla="*/ 589663 w 1287482"/>
                    <a:gd name="connsiteY0" fmla="*/ 9340 h 383657"/>
                    <a:gd name="connsiteX1" fmla="*/ 1287482 w 1287482"/>
                    <a:gd name="connsiteY1" fmla="*/ 0 h 383657"/>
                    <a:gd name="connsiteX2" fmla="*/ 936849 w 1287482"/>
                    <a:gd name="connsiteY2" fmla="*/ 380703 h 383657"/>
                    <a:gd name="connsiteX3" fmla="*/ 0 w 1287482"/>
                    <a:gd name="connsiteY3" fmla="*/ 383657 h 383657"/>
                    <a:gd name="connsiteX4" fmla="*/ 589663 w 1287482"/>
                    <a:gd name="connsiteY4" fmla="*/ 9340 h 383657"/>
                    <a:gd name="connsiteX0" fmla="*/ 589663 w 1281854"/>
                    <a:gd name="connsiteY0" fmla="*/ 0 h 374317"/>
                    <a:gd name="connsiteX1" fmla="*/ 1281854 w 1281854"/>
                    <a:gd name="connsiteY1" fmla="*/ 17708 h 374317"/>
                    <a:gd name="connsiteX2" fmla="*/ 936849 w 1281854"/>
                    <a:gd name="connsiteY2" fmla="*/ 371363 h 374317"/>
                    <a:gd name="connsiteX3" fmla="*/ 0 w 1281854"/>
                    <a:gd name="connsiteY3" fmla="*/ 374317 h 374317"/>
                    <a:gd name="connsiteX4" fmla="*/ 589663 w 1281854"/>
                    <a:gd name="connsiteY4" fmla="*/ 0 h 374317"/>
                    <a:gd name="connsiteX0" fmla="*/ 562419 w 1281854"/>
                    <a:gd name="connsiteY0" fmla="*/ 12510 h 356609"/>
                    <a:gd name="connsiteX1" fmla="*/ 1281854 w 1281854"/>
                    <a:gd name="connsiteY1" fmla="*/ 0 h 356609"/>
                    <a:gd name="connsiteX2" fmla="*/ 936849 w 1281854"/>
                    <a:gd name="connsiteY2" fmla="*/ 353655 h 356609"/>
                    <a:gd name="connsiteX3" fmla="*/ 0 w 1281854"/>
                    <a:gd name="connsiteY3" fmla="*/ 356609 h 356609"/>
                    <a:gd name="connsiteX4" fmla="*/ 562419 w 1281854"/>
                    <a:gd name="connsiteY4" fmla="*/ 12510 h 356609"/>
                    <a:gd name="connsiteX0" fmla="*/ 579184 w 1281854"/>
                    <a:gd name="connsiteY0" fmla="*/ 0 h 361726"/>
                    <a:gd name="connsiteX1" fmla="*/ 1281854 w 1281854"/>
                    <a:gd name="connsiteY1" fmla="*/ 5117 h 361726"/>
                    <a:gd name="connsiteX2" fmla="*/ 936849 w 1281854"/>
                    <a:gd name="connsiteY2" fmla="*/ 358772 h 361726"/>
                    <a:gd name="connsiteX3" fmla="*/ 0 w 1281854"/>
                    <a:gd name="connsiteY3" fmla="*/ 361726 h 361726"/>
                    <a:gd name="connsiteX4" fmla="*/ 579184 w 1281854"/>
                    <a:gd name="connsiteY4" fmla="*/ 0 h 361726"/>
                    <a:gd name="connsiteX0" fmla="*/ 579184 w 1279759"/>
                    <a:gd name="connsiteY0" fmla="*/ 7473 h 369199"/>
                    <a:gd name="connsiteX1" fmla="*/ 1279759 w 1279759"/>
                    <a:gd name="connsiteY1" fmla="*/ 0 h 369199"/>
                    <a:gd name="connsiteX2" fmla="*/ 936849 w 1279759"/>
                    <a:gd name="connsiteY2" fmla="*/ 366245 h 369199"/>
                    <a:gd name="connsiteX3" fmla="*/ 0 w 1279759"/>
                    <a:gd name="connsiteY3" fmla="*/ 369199 h 369199"/>
                    <a:gd name="connsiteX4" fmla="*/ 579184 w 1279759"/>
                    <a:gd name="connsiteY4" fmla="*/ 7473 h 369199"/>
                    <a:gd name="connsiteX0" fmla="*/ 579184 w 1279759"/>
                    <a:gd name="connsiteY0" fmla="*/ 7473 h 369199"/>
                    <a:gd name="connsiteX1" fmla="*/ 1279759 w 1279759"/>
                    <a:gd name="connsiteY1" fmla="*/ 0 h 369199"/>
                    <a:gd name="connsiteX2" fmla="*/ 922180 w 1279759"/>
                    <a:gd name="connsiteY2" fmla="*/ 366245 h 369199"/>
                    <a:gd name="connsiteX3" fmla="*/ 0 w 1279759"/>
                    <a:gd name="connsiteY3" fmla="*/ 369199 h 369199"/>
                    <a:gd name="connsiteX4" fmla="*/ 579184 w 1279759"/>
                    <a:gd name="connsiteY4" fmla="*/ 7473 h 369199"/>
                    <a:gd name="connsiteX0" fmla="*/ 579184 w 1279759"/>
                    <a:gd name="connsiteY0" fmla="*/ 7473 h 369199"/>
                    <a:gd name="connsiteX1" fmla="*/ 1279759 w 1279759"/>
                    <a:gd name="connsiteY1" fmla="*/ 0 h 369199"/>
                    <a:gd name="connsiteX2" fmla="*/ 922180 w 1279759"/>
                    <a:gd name="connsiteY2" fmla="*/ 366245 h 369199"/>
                    <a:gd name="connsiteX3" fmla="*/ 0 w 1279759"/>
                    <a:gd name="connsiteY3" fmla="*/ 369199 h 369199"/>
                    <a:gd name="connsiteX4" fmla="*/ 579184 w 1279759"/>
                    <a:gd name="connsiteY4" fmla="*/ 7473 h 369199"/>
                    <a:gd name="connsiteX0" fmla="*/ 574993 w 1279759"/>
                    <a:gd name="connsiteY0" fmla="*/ 9991 h 369199"/>
                    <a:gd name="connsiteX1" fmla="*/ 1279759 w 1279759"/>
                    <a:gd name="connsiteY1" fmla="*/ 0 h 369199"/>
                    <a:gd name="connsiteX2" fmla="*/ 922180 w 1279759"/>
                    <a:gd name="connsiteY2" fmla="*/ 366245 h 369199"/>
                    <a:gd name="connsiteX3" fmla="*/ 0 w 1279759"/>
                    <a:gd name="connsiteY3" fmla="*/ 369199 h 369199"/>
                    <a:gd name="connsiteX4" fmla="*/ 574993 w 1279759"/>
                    <a:gd name="connsiteY4" fmla="*/ 9991 h 369199"/>
                    <a:gd name="connsiteX0" fmla="*/ 574993 w 1279759"/>
                    <a:gd name="connsiteY0" fmla="*/ 7472 h 369199"/>
                    <a:gd name="connsiteX1" fmla="*/ 1279759 w 1279759"/>
                    <a:gd name="connsiteY1" fmla="*/ 0 h 369199"/>
                    <a:gd name="connsiteX2" fmla="*/ 922180 w 1279759"/>
                    <a:gd name="connsiteY2" fmla="*/ 366245 h 369199"/>
                    <a:gd name="connsiteX3" fmla="*/ 0 w 1279759"/>
                    <a:gd name="connsiteY3" fmla="*/ 369199 h 369199"/>
                    <a:gd name="connsiteX4" fmla="*/ 574993 w 1279759"/>
                    <a:gd name="connsiteY4" fmla="*/ 7472 h 369199"/>
                    <a:gd name="connsiteX0" fmla="*/ 583376 w 1279759"/>
                    <a:gd name="connsiteY0" fmla="*/ 4954 h 369199"/>
                    <a:gd name="connsiteX1" fmla="*/ 1279759 w 1279759"/>
                    <a:gd name="connsiteY1" fmla="*/ 0 h 369199"/>
                    <a:gd name="connsiteX2" fmla="*/ 922180 w 1279759"/>
                    <a:gd name="connsiteY2" fmla="*/ 366245 h 369199"/>
                    <a:gd name="connsiteX3" fmla="*/ 0 w 1279759"/>
                    <a:gd name="connsiteY3" fmla="*/ 369199 h 369199"/>
                    <a:gd name="connsiteX4" fmla="*/ 583376 w 1279759"/>
                    <a:gd name="connsiteY4" fmla="*/ 4954 h 369199"/>
                    <a:gd name="connsiteX0" fmla="*/ 583376 w 1279759"/>
                    <a:gd name="connsiteY0" fmla="*/ 1763 h 369199"/>
                    <a:gd name="connsiteX1" fmla="*/ 1279759 w 1279759"/>
                    <a:gd name="connsiteY1" fmla="*/ 0 h 369199"/>
                    <a:gd name="connsiteX2" fmla="*/ 922180 w 1279759"/>
                    <a:gd name="connsiteY2" fmla="*/ 366245 h 369199"/>
                    <a:gd name="connsiteX3" fmla="*/ 0 w 1279759"/>
                    <a:gd name="connsiteY3" fmla="*/ 369199 h 369199"/>
                    <a:gd name="connsiteX4" fmla="*/ 583376 w 1279759"/>
                    <a:gd name="connsiteY4" fmla="*/ 1763 h 36919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279759" h="369199">
                      <a:moveTo>
                        <a:pt x="583376" y="1763"/>
                      </a:moveTo>
                      <a:lnTo>
                        <a:pt x="1279759" y="0"/>
                      </a:lnTo>
                      <a:lnTo>
                        <a:pt x="922180" y="366245"/>
                      </a:lnTo>
                      <a:lnTo>
                        <a:pt x="0" y="369199"/>
                      </a:lnTo>
                      <a:lnTo>
                        <a:pt x="583376" y="1763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accent2">
                        <a:lumMod val="80000"/>
                        <a:lumOff val="20000"/>
                      </a:schemeClr>
                    </a:gs>
                    <a:gs pos="68000">
                      <a:schemeClr val="accent2">
                        <a:lumMod val="80000"/>
                      </a:schemeClr>
                    </a:gs>
                  </a:gsLst>
                  <a:lin ang="16200000" scaled="1"/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700" dirty="0"/>
                </a:p>
              </p:txBody>
            </p:sp>
            <p:sp>
              <p:nvSpPr>
                <p:cNvPr id="224" name="Rectangle 15">
                  <a:extLst>
                    <a:ext uri="{FF2B5EF4-FFF2-40B4-BE49-F238E27FC236}">
                      <a16:creationId xmlns:a16="http://schemas.microsoft.com/office/drawing/2014/main" id="{A0698C40-E484-436A-A80A-17FECCCF40B4}"/>
                    </a:ext>
                  </a:extLst>
                </p:cNvPr>
                <p:cNvSpPr/>
                <p:nvPr/>
              </p:nvSpPr>
              <p:spPr>
                <a:xfrm>
                  <a:off x="1459325" y="5437285"/>
                  <a:ext cx="1044250" cy="354417"/>
                </a:xfrm>
                <a:custGeom>
                  <a:avLst/>
                  <a:gdLst>
                    <a:gd name="connsiteX0" fmla="*/ 0 w 792088"/>
                    <a:gd name="connsiteY0" fmla="*/ 0 h 163995"/>
                    <a:gd name="connsiteX1" fmla="*/ 792088 w 792088"/>
                    <a:gd name="connsiteY1" fmla="*/ 0 h 163995"/>
                    <a:gd name="connsiteX2" fmla="*/ 792088 w 792088"/>
                    <a:gd name="connsiteY2" fmla="*/ 163995 h 163995"/>
                    <a:gd name="connsiteX3" fmla="*/ 0 w 792088"/>
                    <a:gd name="connsiteY3" fmla="*/ 163995 h 163995"/>
                    <a:gd name="connsiteX4" fmla="*/ 0 w 792088"/>
                    <a:gd name="connsiteY4" fmla="*/ 0 h 163995"/>
                    <a:gd name="connsiteX0" fmla="*/ 115410 w 792088"/>
                    <a:gd name="connsiteY0" fmla="*/ 0 h 323793"/>
                    <a:gd name="connsiteX1" fmla="*/ 792088 w 792088"/>
                    <a:gd name="connsiteY1" fmla="*/ 159798 h 323793"/>
                    <a:gd name="connsiteX2" fmla="*/ 792088 w 792088"/>
                    <a:gd name="connsiteY2" fmla="*/ 323793 h 323793"/>
                    <a:gd name="connsiteX3" fmla="*/ 0 w 792088"/>
                    <a:gd name="connsiteY3" fmla="*/ 323793 h 323793"/>
                    <a:gd name="connsiteX4" fmla="*/ 115410 w 792088"/>
                    <a:gd name="connsiteY4" fmla="*/ 0 h 323793"/>
                    <a:gd name="connsiteX0" fmla="*/ 115410 w 797373"/>
                    <a:gd name="connsiteY0" fmla="*/ 4054 h 327847"/>
                    <a:gd name="connsiteX1" fmla="*/ 797373 w 797373"/>
                    <a:gd name="connsiteY1" fmla="*/ 0 h 327847"/>
                    <a:gd name="connsiteX2" fmla="*/ 792088 w 797373"/>
                    <a:gd name="connsiteY2" fmla="*/ 327847 h 327847"/>
                    <a:gd name="connsiteX3" fmla="*/ 0 w 797373"/>
                    <a:gd name="connsiteY3" fmla="*/ 327847 h 327847"/>
                    <a:gd name="connsiteX4" fmla="*/ 115410 w 797373"/>
                    <a:gd name="connsiteY4" fmla="*/ 4054 h 327847"/>
                    <a:gd name="connsiteX0" fmla="*/ 115410 w 797373"/>
                    <a:gd name="connsiteY0" fmla="*/ 0 h 323793"/>
                    <a:gd name="connsiteX1" fmla="*/ 797373 w 797373"/>
                    <a:gd name="connsiteY1" fmla="*/ 1231 h 323793"/>
                    <a:gd name="connsiteX2" fmla="*/ 792088 w 797373"/>
                    <a:gd name="connsiteY2" fmla="*/ 323793 h 323793"/>
                    <a:gd name="connsiteX3" fmla="*/ 0 w 797373"/>
                    <a:gd name="connsiteY3" fmla="*/ 323793 h 323793"/>
                    <a:gd name="connsiteX4" fmla="*/ 115410 w 797373"/>
                    <a:gd name="connsiteY4" fmla="*/ 0 h 323793"/>
                    <a:gd name="connsiteX0" fmla="*/ 115410 w 797373"/>
                    <a:gd name="connsiteY0" fmla="*/ 9340 h 333133"/>
                    <a:gd name="connsiteX1" fmla="*/ 797373 w 797373"/>
                    <a:gd name="connsiteY1" fmla="*/ 0 h 333133"/>
                    <a:gd name="connsiteX2" fmla="*/ 792088 w 797373"/>
                    <a:gd name="connsiteY2" fmla="*/ 333133 h 333133"/>
                    <a:gd name="connsiteX3" fmla="*/ 0 w 797373"/>
                    <a:gd name="connsiteY3" fmla="*/ 333133 h 333133"/>
                    <a:gd name="connsiteX4" fmla="*/ 115410 w 797373"/>
                    <a:gd name="connsiteY4" fmla="*/ 9340 h 333133"/>
                    <a:gd name="connsiteX0" fmla="*/ 115410 w 813229"/>
                    <a:gd name="connsiteY0" fmla="*/ 9340 h 333133"/>
                    <a:gd name="connsiteX1" fmla="*/ 813229 w 813229"/>
                    <a:gd name="connsiteY1" fmla="*/ 0 h 333133"/>
                    <a:gd name="connsiteX2" fmla="*/ 792088 w 813229"/>
                    <a:gd name="connsiteY2" fmla="*/ 333133 h 333133"/>
                    <a:gd name="connsiteX3" fmla="*/ 0 w 813229"/>
                    <a:gd name="connsiteY3" fmla="*/ 333133 h 333133"/>
                    <a:gd name="connsiteX4" fmla="*/ 115410 w 813229"/>
                    <a:gd name="connsiteY4" fmla="*/ 9340 h 333133"/>
                    <a:gd name="connsiteX0" fmla="*/ 569967 w 1267786"/>
                    <a:gd name="connsiteY0" fmla="*/ 9340 h 370132"/>
                    <a:gd name="connsiteX1" fmla="*/ 1267786 w 1267786"/>
                    <a:gd name="connsiteY1" fmla="*/ 0 h 370132"/>
                    <a:gd name="connsiteX2" fmla="*/ 1246645 w 1267786"/>
                    <a:gd name="connsiteY2" fmla="*/ 333133 h 370132"/>
                    <a:gd name="connsiteX3" fmla="*/ 0 w 1267786"/>
                    <a:gd name="connsiteY3" fmla="*/ 370132 h 370132"/>
                    <a:gd name="connsiteX4" fmla="*/ 569967 w 1267786"/>
                    <a:gd name="connsiteY4" fmla="*/ 9340 h 370132"/>
                    <a:gd name="connsiteX0" fmla="*/ 569967 w 1267786"/>
                    <a:gd name="connsiteY0" fmla="*/ 9340 h 380703"/>
                    <a:gd name="connsiteX1" fmla="*/ 1267786 w 1267786"/>
                    <a:gd name="connsiteY1" fmla="*/ 0 h 380703"/>
                    <a:gd name="connsiteX2" fmla="*/ 903084 w 1267786"/>
                    <a:gd name="connsiteY2" fmla="*/ 380703 h 380703"/>
                    <a:gd name="connsiteX3" fmla="*/ 0 w 1267786"/>
                    <a:gd name="connsiteY3" fmla="*/ 370132 h 380703"/>
                    <a:gd name="connsiteX4" fmla="*/ 569967 w 1267786"/>
                    <a:gd name="connsiteY4" fmla="*/ 9340 h 380703"/>
                    <a:gd name="connsiteX0" fmla="*/ 569967 w 1267786"/>
                    <a:gd name="connsiteY0" fmla="*/ 9340 h 380703"/>
                    <a:gd name="connsiteX1" fmla="*/ 1267786 w 1267786"/>
                    <a:gd name="connsiteY1" fmla="*/ 0 h 380703"/>
                    <a:gd name="connsiteX2" fmla="*/ 903084 w 1267786"/>
                    <a:gd name="connsiteY2" fmla="*/ 380703 h 380703"/>
                    <a:gd name="connsiteX3" fmla="*/ 0 w 1267786"/>
                    <a:gd name="connsiteY3" fmla="*/ 370132 h 380703"/>
                    <a:gd name="connsiteX4" fmla="*/ 569967 w 1267786"/>
                    <a:gd name="connsiteY4" fmla="*/ 9340 h 380703"/>
                    <a:gd name="connsiteX0" fmla="*/ 569967 w 1267786"/>
                    <a:gd name="connsiteY0" fmla="*/ 9340 h 380703"/>
                    <a:gd name="connsiteX1" fmla="*/ 1267786 w 1267786"/>
                    <a:gd name="connsiteY1" fmla="*/ 0 h 380703"/>
                    <a:gd name="connsiteX2" fmla="*/ 903084 w 1267786"/>
                    <a:gd name="connsiteY2" fmla="*/ 380703 h 380703"/>
                    <a:gd name="connsiteX3" fmla="*/ 0 w 1267786"/>
                    <a:gd name="connsiteY3" fmla="*/ 370132 h 380703"/>
                    <a:gd name="connsiteX4" fmla="*/ 569967 w 1267786"/>
                    <a:gd name="connsiteY4" fmla="*/ 9340 h 380703"/>
                    <a:gd name="connsiteX0" fmla="*/ 569967 w 1267786"/>
                    <a:gd name="connsiteY0" fmla="*/ 9340 h 380703"/>
                    <a:gd name="connsiteX1" fmla="*/ 1267786 w 1267786"/>
                    <a:gd name="connsiteY1" fmla="*/ 0 h 380703"/>
                    <a:gd name="connsiteX2" fmla="*/ 903084 w 1267786"/>
                    <a:gd name="connsiteY2" fmla="*/ 380703 h 380703"/>
                    <a:gd name="connsiteX3" fmla="*/ 0 w 1267786"/>
                    <a:gd name="connsiteY3" fmla="*/ 370132 h 380703"/>
                    <a:gd name="connsiteX4" fmla="*/ 569967 w 1267786"/>
                    <a:gd name="connsiteY4" fmla="*/ 9340 h 380703"/>
                    <a:gd name="connsiteX0" fmla="*/ 569967 w 1267786"/>
                    <a:gd name="connsiteY0" fmla="*/ 9340 h 380703"/>
                    <a:gd name="connsiteX1" fmla="*/ 1267786 w 1267786"/>
                    <a:gd name="connsiteY1" fmla="*/ 0 h 380703"/>
                    <a:gd name="connsiteX2" fmla="*/ 903084 w 1267786"/>
                    <a:gd name="connsiteY2" fmla="*/ 380703 h 380703"/>
                    <a:gd name="connsiteX3" fmla="*/ 0 w 1267786"/>
                    <a:gd name="connsiteY3" fmla="*/ 370132 h 380703"/>
                    <a:gd name="connsiteX4" fmla="*/ 569967 w 1267786"/>
                    <a:gd name="connsiteY4" fmla="*/ 9340 h 380703"/>
                    <a:gd name="connsiteX0" fmla="*/ 569967 w 1267786"/>
                    <a:gd name="connsiteY0" fmla="*/ 9340 h 380703"/>
                    <a:gd name="connsiteX1" fmla="*/ 1267786 w 1267786"/>
                    <a:gd name="connsiteY1" fmla="*/ 0 h 380703"/>
                    <a:gd name="connsiteX2" fmla="*/ 903084 w 1267786"/>
                    <a:gd name="connsiteY2" fmla="*/ 380703 h 380703"/>
                    <a:gd name="connsiteX3" fmla="*/ 0 w 1267786"/>
                    <a:gd name="connsiteY3" fmla="*/ 370132 h 380703"/>
                    <a:gd name="connsiteX4" fmla="*/ 569967 w 1267786"/>
                    <a:gd name="connsiteY4" fmla="*/ 9340 h 380703"/>
                    <a:gd name="connsiteX0" fmla="*/ 569967 w 1267786"/>
                    <a:gd name="connsiteY0" fmla="*/ 9340 h 370132"/>
                    <a:gd name="connsiteX1" fmla="*/ 1267786 w 1267786"/>
                    <a:gd name="connsiteY1" fmla="*/ 0 h 370132"/>
                    <a:gd name="connsiteX2" fmla="*/ 1164342 w 1267786"/>
                    <a:gd name="connsiteY2" fmla="*/ 351014 h 370132"/>
                    <a:gd name="connsiteX3" fmla="*/ 0 w 1267786"/>
                    <a:gd name="connsiteY3" fmla="*/ 370132 h 370132"/>
                    <a:gd name="connsiteX4" fmla="*/ 569967 w 1267786"/>
                    <a:gd name="connsiteY4" fmla="*/ 9340 h 370132"/>
                    <a:gd name="connsiteX0" fmla="*/ 332460 w 1030279"/>
                    <a:gd name="connsiteY0" fmla="*/ 9340 h 370132"/>
                    <a:gd name="connsiteX1" fmla="*/ 1030279 w 1030279"/>
                    <a:gd name="connsiteY1" fmla="*/ 0 h 370132"/>
                    <a:gd name="connsiteX2" fmla="*/ 926835 w 1030279"/>
                    <a:gd name="connsiteY2" fmla="*/ 351014 h 370132"/>
                    <a:gd name="connsiteX3" fmla="*/ 0 w 1030279"/>
                    <a:gd name="connsiteY3" fmla="*/ 370132 h 370132"/>
                    <a:gd name="connsiteX4" fmla="*/ 332460 w 1030279"/>
                    <a:gd name="connsiteY4" fmla="*/ 9340 h 370132"/>
                    <a:gd name="connsiteX0" fmla="*/ 350273 w 1048092"/>
                    <a:gd name="connsiteY0" fmla="*/ 9340 h 358256"/>
                    <a:gd name="connsiteX1" fmla="*/ 1048092 w 1048092"/>
                    <a:gd name="connsiteY1" fmla="*/ 0 h 358256"/>
                    <a:gd name="connsiteX2" fmla="*/ 944648 w 1048092"/>
                    <a:gd name="connsiteY2" fmla="*/ 351014 h 358256"/>
                    <a:gd name="connsiteX3" fmla="*/ 0 w 1048092"/>
                    <a:gd name="connsiteY3" fmla="*/ 358256 h 358256"/>
                    <a:gd name="connsiteX4" fmla="*/ 350273 w 1048092"/>
                    <a:gd name="connsiteY4" fmla="*/ 9340 h 358256"/>
                    <a:gd name="connsiteX0" fmla="*/ 344336 w 1048092"/>
                    <a:gd name="connsiteY0" fmla="*/ 0 h 360791"/>
                    <a:gd name="connsiteX1" fmla="*/ 1048092 w 1048092"/>
                    <a:gd name="connsiteY1" fmla="*/ 2535 h 360791"/>
                    <a:gd name="connsiteX2" fmla="*/ 944648 w 1048092"/>
                    <a:gd name="connsiteY2" fmla="*/ 353549 h 360791"/>
                    <a:gd name="connsiteX3" fmla="*/ 0 w 1048092"/>
                    <a:gd name="connsiteY3" fmla="*/ 360791 h 360791"/>
                    <a:gd name="connsiteX4" fmla="*/ 344336 w 1048092"/>
                    <a:gd name="connsiteY4" fmla="*/ 0 h 360791"/>
                    <a:gd name="connsiteX0" fmla="*/ 344336 w 1042154"/>
                    <a:gd name="connsiteY0" fmla="*/ 3403 h 364194"/>
                    <a:gd name="connsiteX1" fmla="*/ 1042154 w 1042154"/>
                    <a:gd name="connsiteY1" fmla="*/ 0 h 364194"/>
                    <a:gd name="connsiteX2" fmla="*/ 944648 w 1042154"/>
                    <a:gd name="connsiteY2" fmla="*/ 356952 h 364194"/>
                    <a:gd name="connsiteX3" fmla="*/ 0 w 1042154"/>
                    <a:gd name="connsiteY3" fmla="*/ 364194 h 364194"/>
                    <a:gd name="connsiteX4" fmla="*/ 344336 w 1042154"/>
                    <a:gd name="connsiteY4" fmla="*/ 3403 h 364194"/>
                    <a:gd name="connsiteX0" fmla="*/ 350274 w 1042154"/>
                    <a:gd name="connsiteY0" fmla="*/ 0 h 366729"/>
                    <a:gd name="connsiteX1" fmla="*/ 1042154 w 1042154"/>
                    <a:gd name="connsiteY1" fmla="*/ 2535 h 366729"/>
                    <a:gd name="connsiteX2" fmla="*/ 944648 w 1042154"/>
                    <a:gd name="connsiteY2" fmla="*/ 359487 h 366729"/>
                    <a:gd name="connsiteX3" fmla="*/ 0 w 1042154"/>
                    <a:gd name="connsiteY3" fmla="*/ 366729 h 366729"/>
                    <a:gd name="connsiteX4" fmla="*/ 350274 w 1042154"/>
                    <a:gd name="connsiteY4" fmla="*/ 0 h 366729"/>
                    <a:gd name="connsiteX0" fmla="*/ 350274 w 1054029"/>
                    <a:gd name="connsiteY0" fmla="*/ 9340 h 376069"/>
                    <a:gd name="connsiteX1" fmla="*/ 1054029 w 1054029"/>
                    <a:gd name="connsiteY1" fmla="*/ 0 h 376069"/>
                    <a:gd name="connsiteX2" fmla="*/ 944648 w 1054029"/>
                    <a:gd name="connsiteY2" fmla="*/ 368827 h 376069"/>
                    <a:gd name="connsiteX3" fmla="*/ 0 w 1054029"/>
                    <a:gd name="connsiteY3" fmla="*/ 376069 h 376069"/>
                    <a:gd name="connsiteX4" fmla="*/ 350274 w 1054029"/>
                    <a:gd name="connsiteY4" fmla="*/ 9340 h 376069"/>
                    <a:gd name="connsiteX0" fmla="*/ 350274 w 944648"/>
                    <a:gd name="connsiteY0" fmla="*/ 0 h 366729"/>
                    <a:gd name="connsiteX1" fmla="*/ 875899 w 944648"/>
                    <a:gd name="connsiteY1" fmla="*/ 79725 h 366729"/>
                    <a:gd name="connsiteX2" fmla="*/ 944648 w 944648"/>
                    <a:gd name="connsiteY2" fmla="*/ 359487 h 366729"/>
                    <a:gd name="connsiteX3" fmla="*/ 0 w 944648"/>
                    <a:gd name="connsiteY3" fmla="*/ 366729 h 366729"/>
                    <a:gd name="connsiteX4" fmla="*/ 350274 w 944648"/>
                    <a:gd name="connsiteY4" fmla="*/ 0 h 366729"/>
                    <a:gd name="connsiteX0" fmla="*/ 350274 w 1042153"/>
                    <a:gd name="connsiteY0" fmla="*/ 0 h 366729"/>
                    <a:gd name="connsiteX1" fmla="*/ 1042153 w 1042153"/>
                    <a:gd name="connsiteY1" fmla="*/ 2535 h 366729"/>
                    <a:gd name="connsiteX2" fmla="*/ 944648 w 1042153"/>
                    <a:gd name="connsiteY2" fmla="*/ 359487 h 366729"/>
                    <a:gd name="connsiteX3" fmla="*/ 0 w 1042153"/>
                    <a:gd name="connsiteY3" fmla="*/ 366729 h 366729"/>
                    <a:gd name="connsiteX4" fmla="*/ 350274 w 1042153"/>
                    <a:gd name="connsiteY4" fmla="*/ 0 h 366729"/>
                    <a:gd name="connsiteX0" fmla="*/ 350274 w 1042153"/>
                    <a:gd name="connsiteY0" fmla="*/ 0 h 373135"/>
                    <a:gd name="connsiteX1" fmla="*/ 1042153 w 1042153"/>
                    <a:gd name="connsiteY1" fmla="*/ 2535 h 373135"/>
                    <a:gd name="connsiteX2" fmla="*/ 937824 w 1042153"/>
                    <a:gd name="connsiteY2" fmla="*/ 373135 h 373135"/>
                    <a:gd name="connsiteX3" fmla="*/ 0 w 1042153"/>
                    <a:gd name="connsiteY3" fmla="*/ 366729 h 373135"/>
                    <a:gd name="connsiteX4" fmla="*/ 350274 w 1042153"/>
                    <a:gd name="connsiteY4" fmla="*/ 0 h 373135"/>
                    <a:gd name="connsiteX0" fmla="*/ 350274 w 1042153"/>
                    <a:gd name="connsiteY0" fmla="*/ 0 h 379959"/>
                    <a:gd name="connsiteX1" fmla="*/ 1042153 w 1042153"/>
                    <a:gd name="connsiteY1" fmla="*/ 2535 h 379959"/>
                    <a:gd name="connsiteX2" fmla="*/ 931000 w 1042153"/>
                    <a:gd name="connsiteY2" fmla="*/ 379959 h 379959"/>
                    <a:gd name="connsiteX3" fmla="*/ 0 w 1042153"/>
                    <a:gd name="connsiteY3" fmla="*/ 366729 h 379959"/>
                    <a:gd name="connsiteX4" fmla="*/ 350274 w 1042153"/>
                    <a:gd name="connsiteY4" fmla="*/ 0 h 379959"/>
                    <a:gd name="connsiteX0" fmla="*/ 341891 w 1033770"/>
                    <a:gd name="connsiteY0" fmla="*/ 0 h 379959"/>
                    <a:gd name="connsiteX1" fmla="*/ 1033770 w 1033770"/>
                    <a:gd name="connsiteY1" fmla="*/ 2535 h 379959"/>
                    <a:gd name="connsiteX2" fmla="*/ 922617 w 1033770"/>
                    <a:gd name="connsiteY2" fmla="*/ 379959 h 379959"/>
                    <a:gd name="connsiteX3" fmla="*/ 0 w 1033770"/>
                    <a:gd name="connsiteY3" fmla="*/ 376782 h 379959"/>
                    <a:gd name="connsiteX4" fmla="*/ 341891 w 1033770"/>
                    <a:gd name="connsiteY4" fmla="*/ 0 h 379959"/>
                    <a:gd name="connsiteX0" fmla="*/ 379613 w 1033770"/>
                    <a:gd name="connsiteY0" fmla="*/ 25110 h 377424"/>
                    <a:gd name="connsiteX1" fmla="*/ 1033770 w 1033770"/>
                    <a:gd name="connsiteY1" fmla="*/ 0 h 377424"/>
                    <a:gd name="connsiteX2" fmla="*/ 922617 w 1033770"/>
                    <a:gd name="connsiteY2" fmla="*/ 377424 h 377424"/>
                    <a:gd name="connsiteX3" fmla="*/ 0 w 1033770"/>
                    <a:gd name="connsiteY3" fmla="*/ 374247 h 377424"/>
                    <a:gd name="connsiteX4" fmla="*/ 379613 w 1033770"/>
                    <a:gd name="connsiteY4" fmla="*/ 25110 h 377424"/>
                    <a:gd name="connsiteX0" fmla="*/ 356561 w 1033770"/>
                    <a:gd name="connsiteY0" fmla="*/ 17570 h 377424"/>
                    <a:gd name="connsiteX1" fmla="*/ 1033770 w 1033770"/>
                    <a:gd name="connsiteY1" fmla="*/ 0 h 377424"/>
                    <a:gd name="connsiteX2" fmla="*/ 922617 w 1033770"/>
                    <a:gd name="connsiteY2" fmla="*/ 377424 h 377424"/>
                    <a:gd name="connsiteX3" fmla="*/ 0 w 1033770"/>
                    <a:gd name="connsiteY3" fmla="*/ 374247 h 377424"/>
                    <a:gd name="connsiteX4" fmla="*/ 356561 w 1033770"/>
                    <a:gd name="connsiteY4" fmla="*/ 17570 h 377424"/>
                    <a:gd name="connsiteX0" fmla="*/ 356561 w 1023292"/>
                    <a:gd name="connsiteY0" fmla="*/ 0 h 359854"/>
                    <a:gd name="connsiteX1" fmla="*/ 1023292 w 1023292"/>
                    <a:gd name="connsiteY1" fmla="*/ 7563 h 359854"/>
                    <a:gd name="connsiteX2" fmla="*/ 922617 w 1023292"/>
                    <a:gd name="connsiteY2" fmla="*/ 359854 h 359854"/>
                    <a:gd name="connsiteX3" fmla="*/ 0 w 1023292"/>
                    <a:gd name="connsiteY3" fmla="*/ 356677 h 359854"/>
                    <a:gd name="connsiteX4" fmla="*/ 356561 w 1023292"/>
                    <a:gd name="connsiteY4" fmla="*/ 0 h 359854"/>
                    <a:gd name="connsiteX0" fmla="*/ 356561 w 1014909"/>
                    <a:gd name="connsiteY0" fmla="*/ 0 h 359854"/>
                    <a:gd name="connsiteX1" fmla="*/ 1014909 w 1014909"/>
                    <a:gd name="connsiteY1" fmla="*/ 115634 h 359854"/>
                    <a:gd name="connsiteX2" fmla="*/ 922617 w 1014909"/>
                    <a:gd name="connsiteY2" fmla="*/ 359854 h 359854"/>
                    <a:gd name="connsiteX3" fmla="*/ 0 w 1014909"/>
                    <a:gd name="connsiteY3" fmla="*/ 356677 h 359854"/>
                    <a:gd name="connsiteX4" fmla="*/ 356561 w 1014909"/>
                    <a:gd name="connsiteY4" fmla="*/ 0 h 359854"/>
                    <a:gd name="connsiteX0" fmla="*/ 356561 w 1044249"/>
                    <a:gd name="connsiteY0" fmla="*/ 0 h 359854"/>
                    <a:gd name="connsiteX1" fmla="*/ 1044249 w 1044249"/>
                    <a:gd name="connsiteY1" fmla="*/ 23 h 359854"/>
                    <a:gd name="connsiteX2" fmla="*/ 922617 w 1044249"/>
                    <a:gd name="connsiteY2" fmla="*/ 359854 h 359854"/>
                    <a:gd name="connsiteX3" fmla="*/ 0 w 1044249"/>
                    <a:gd name="connsiteY3" fmla="*/ 356677 h 359854"/>
                    <a:gd name="connsiteX4" fmla="*/ 356561 w 1044249"/>
                    <a:gd name="connsiteY4" fmla="*/ 0 h 359854"/>
                    <a:gd name="connsiteX0" fmla="*/ 352370 w 1044249"/>
                    <a:gd name="connsiteY0" fmla="*/ 0 h 362367"/>
                    <a:gd name="connsiteX1" fmla="*/ 1044249 w 1044249"/>
                    <a:gd name="connsiteY1" fmla="*/ 2536 h 362367"/>
                    <a:gd name="connsiteX2" fmla="*/ 922617 w 1044249"/>
                    <a:gd name="connsiteY2" fmla="*/ 362367 h 362367"/>
                    <a:gd name="connsiteX3" fmla="*/ 0 w 1044249"/>
                    <a:gd name="connsiteY3" fmla="*/ 359190 h 362367"/>
                    <a:gd name="connsiteX4" fmla="*/ 352370 w 1044249"/>
                    <a:gd name="connsiteY4" fmla="*/ 0 h 36236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044249" h="362367">
                      <a:moveTo>
                        <a:pt x="352370" y="0"/>
                      </a:moveTo>
                      <a:lnTo>
                        <a:pt x="1044249" y="2536"/>
                      </a:lnTo>
                      <a:lnTo>
                        <a:pt x="922617" y="362367"/>
                      </a:lnTo>
                      <a:lnTo>
                        <a:pt x="0" y="359190"/>
                      </a:lnTo>
                      <a:lnTo>
                        <a:pt x="352370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accent1">
                        <a:lumMod val="80000"/>
                        <a:lumOff val="20000"/>
                      </a:schemeClr>
                    </a:gs>
                    <a:gs pos="68000">
                      <a:schemeClr val="accent1">
                        <a:lumMod val="80000"/>
                      </a:schemeClr>
                    </a:gs>
                  </a:gsLst>
                  <a:lin ang="16200000" scaled="1"/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700" dirty="0"/>
                </a:p>
              </p:txBody>
            </p:sp>
            <p:sp>
              <p:nvSpPr>
                <p:cNvPr id="225" name="Rectangle 15">
                  <a:extLst>
                    <a:ext uri="{FF2B5EF4-FFF2-40B4-BE49-F238E27FC236}">
                      <a16:creationId xmlns:a16="http://schemas.microsoft.com/office/drawing/2014/main" id="{04DFC1EF-D366-4A15-B730-7E8A709E6A1A}"/>
                    </a:ext>
                  </a:extLst>
                </p:cNvPr>
                <p:cNvSpPr/>
                <p:nvPr/>
              </p:nvSpPr>
              <p:spPr>
                <a:xfrm>
                  <a:off x="2380613" y="5437277"/>
                  <a:ext cx="923341" cy="352344"/>
                </a:xfrm>
                <a:custGeom>
                  <a:avLst/>
                  <a:gdLst>
                    <a:gd name="connsiteX0" fmla="*/ 0 w 792088"/>
                    <a:gd name="connsiteY0" fmla="*/ 0 h 163995"/>
                    <a:gd name="connsiteX1" fmla="*/ 792088 w 792088"/>
                    <a:gd name="connsiteY1" fmla="*/ 0 h 163995"/>
                    <a:gd name="connsiteX2" fmla="*/ 792088 w 792088"/>
                    <a:gd name="connsiteY2" fmla="*/ 163995 h 163995"/>
                    <a:gd name="connsiteX3" fmla="*/ 0 w 792088"/>
                    <a:gd name="connsiteY3" fmla="*/ 163995 h 163995"/>
                    <a:gd name="connsiteX4" fmla="*/ 0 w 792088"/>
                    <a:gd name="connsiteY4" fmla="*/ 0 h 163995"/>
                    <a:gd name="connsiteX0" fmla="*/ 115410 w 792088"/>
                    <a:gd name="connsiteY0" fmla="*/ 0 h 323793"/>
                    <a:gd name="connsiteX1" fmla="*/ 792088 w 792088"/>
                    <a:gd name="connsiteY1" fmla="*/ 159798 h 323793"/>
                    <a:gd name="connsiteX2" fmla="*/ 792088 w 792088"/>
                    <a:gd name="connsiteY2" fmla="*/ 323793 h 323793"/>
                    <a:gd name="connsiteX3" fmla="*/ 0 w 792088"/>
                    <a:gd name="connsiteY3" fmla="*/ 323793 h 323793"/>
                    <a:gd name="connsiteX4" fmla="*/ 115410 w 792088"/>
                    <a:gd name="connsiteY4" fmla="*/ 0 h 323793"/>
                    <a:gd name="connsiteX0" fmla="*/ 115410 w 797373"/>
                    <a:gd name="connsiteY0" fmla="*/ 4054 h 327847"/>
                    <a:gd name="connsiteX1" fmla="*/ 797373 w 797373"/>
                    <a:gd name="connsiteY1" fmla="*/ 0 h 327847"/>
                    <a:gd name="connsiteX2" fmla="*/ 792088 w 797373"/>
                    <a:gd name="connsiteY2" fmla="*/ 327847 h 327847"/>
                    <a:gd name="connsiteX3" fmla="*/ 0 w 797373"/>
                    <a:gd name="connsiteY3" fmla="*/ 327847 h 327847"/>
                    <a:gd name="connsiteX4" fmla="*/ 115410 w 797373"/>
                    <a:gd name="connsiteY4" fmla="*/ 4054 h 327847"/>
                    <a:gd name="connsiteX0" fmla="*/ 115410 w 797373"/>
                    <a:gd name="connsiteY0" fmla="*/ 0 h 323793"/>
                    <a:gd name="connsiteX1" fmla="*/ 797373 w 797373"/>
                    <a:gd name="connsiteY1" fmla="*/ 1231 h 323793"/>
                    <a:gd name="connsiteX2" fmla="*/ 792088 w 797373"/>
                    <a:gd name="connsiteY2" fmla="*/ 323793 h 323793"/>
                    <a:gd name="connsiteX3" fmla="*/ 0 w 797373"/>
                    <a:gd name="connsiteY3" fmla="*/ 323793 h 323793"/>
                    <a:gd name="connsiteX4" fmla="*/ 115410 w 797373"/>
                    <a:gd name="connsiteY4" fmla="*/ 0 h 323793"/>
                    <a:gd name="connsiteX0" fmla="*/ 115410 w 797373"/>
                    <a:gd name="connsiteY0" fmla="*/ 9340 h 333133"/>
                    <a:gd name="connsiteX1" fmla="*/ 797373 w 797373"/>
                    <a:gd name="connsiteY1" fmla="*/ 0 h 333133"/>
                    <a:gd name="connsiteX2" fmla="*/ 792088 w 797373"/>
                    <a:gd name="connsiteY2" fmla="*/ 333133 h 333133"/>
                    <a:gd name="connsiteX3" fmla="*/ 0 w 797373"/>
                    <a:gd name="connsiteY3" fmla="*/ 333133 h 333133"/>
                    <a:gd name="connsiteX4" fmla="*/ 115410 w 797373"/>
                    <a:gd name="connsiteY4" fmla="*/ 9340 h 333133"/>
                    <a:gd name="connsiteX0" fmla="*/ 115410 w 813229"/>
                    <a:gd name="connsiteY0" fmla="*/ 9340 h 333133"/>
                    <a:gd name="connsiteX1" fmla="*/ 813229 w 813229"/>
                    <a:gd name="connsiteY1" fmla="*/ 0 h 333133"/>
                    <a:gd name="connsiteX2" fmla="*/ 792088 w 813229"/>
                    <a:gd name="connsiteY2" fmla="*/ 333133 h 333133"/>
                    <a:gd name="connsiteX3" fmla="*/ 0 w 813229"/>
                    <a:gd name="connsiteY3" fmla="*/ 333133 h 333133"/>
                    <a:gd name="connsiteX4" fmla="*/ 115410 w 813229"/>
                    <a:gd name="connsiteY4" fmla="*/ 9340 h 333133"/>
                    <a:gd name="connsiteX0" fmla="*/ 569967 w 1267786"/>
                    <a:gd name="connsiteY0" fmla="*/ 9340 h 370132"/>
                    <a:gd name="connsiteX1" fmla="*/ 1267786 w 1267786"/>
                    <a:gd name="connsiteY1" fmla="*/ 0 h 370132"/>
                    <a:gd name="connsiteX2" fmla="*/ 1246645 w 1267786"/>
                    <a:gd name="connsiteY2" fmla="*/ 333133 h 370132"/>
                    <a:gd name="connsiteX3" fmla="*/ 0 w 1267786"/>
                    <a:gd name="connsiteY3" fmla="*/ 370132 h 370132"/>
                    <a:gd name="connsiteX4" fmla="*/ 569967 w 1267786"/>
                    <a:gd name="connsiteY4" fmla="*/ 9340 h 370132"/>
                    <a:gd name="connsiteX0" fmla="*/ 569967 w 1267786"/>
                    <a:gd name="connsiteY0" fmla="*/ 9340 h 380703"/>
                    <a:gd name="connsiteX1" fmla="*/ 1267786 w 1267786"/>
                    <a:gd name="connsiteY1" fmla="*/ 0 h 380703"/>
                    <a:gd name="connsiteX2" fmla="*/ 903084 w 1267786"/>
                    <a:gd name="connsiteY2" fmla="*/ 380703 h 380703"/>
                    <a:gd name="connsiteX3" fmla="*/ 0 w 1267786"/>
                    <a:gd name="connsiteY3" fmla="*/ 370132 h 380703"/>
                    <a:gd name="connsiteX4" fmla="*/ 569967 w 1267786"/>
                    <a:gd name="connsiteY4" fmla="*/ 9340 h 380703"/>
                    <a:gd name="connsiteX0" fmla="*/ 569967 w 1267786"/>
                    <a:gd name="connsiteY0" fmla="*/ 9340 h 380703"/>
                    <a:gd name="connsiteX1" fmla="*/ 1267786 w 1267786"/>
                    <a:gd name="connsiteY1" fmla="*/ 0 h 380703"/>
                    <a:gd name="connsiteX2" fmla="*/ 903084 w 1267786"/>
                    <a:gd name="connsiteY2" fmla="*/ 380703 h 380703"/>
                    <a:gd name="connsiteX3" fmla="*/ 0 w 1267786"/>
                    <a:gd name="connsiteY3" fmla="*/ 370132 h 380703"/>
                    <a:gd name="connsiteX4" fmla="*/ 569967 w 1267786"/>
                    <a:gd name="connsiteY4" fmla="*/ 9340 h 380703"/>
                    <a:gd name="connsiteX0" fmla="*/ 569967 w 1267786"/>
                    <a:gd name="connsiteY0" fmla="*/ 9340 h 380703"/>
                    <a:gd name="connsiteX1" fmla="*/ 1267786 w 1267786"/>
                    <a:gd name="connsiteY1" fmla="*/ 0 h 380703"/>
                    <a:gd name="connsiteX2" fmla="*/ 903084 w 1267786"/>
                    <a:gd name="connsiteY2" fmla="*/ 380703 h 380703"/>
                    <a:gd name="connsiteX3" fmla="*/ 0 w 1267786"/>
                    <a:gd name="connsiteY3" fmla="*/ 370132 h 380703"/>
                    <a:gd name="connsiteX4" fmla="*/ 569967 w 1267786"/>
                    <a:gd name="connsiteY4" fmla="*/ 9340 h 380703"/>
                    <a:gd name="connsiteX0" fmla="*/ 569967 w 1267786"/>
                    <a:gd name="connsiteY0" fmla="*/ 9340 h 380703"/>
                    <a:gd name="connsiteX1" fmla="*/ 1267786 w 1267786"/>
                    <a:gd name="connsiteY1" fmla="*/ 0 h 380703"/>
                    <a:gd name="connsiteX2" fmla="*/ 903084 w 1267786"/>
                    <a:gd name="connsiteY2" fmla="*/ 380703 h 380703"/>
                    <a:gd name="connsiteX3" fmla="*/ 0 w 1267786"/>
                    <a:gd name="connsiteY3" fmla="*/ 370132 h 380703"/>
                    <a:gd name="connsiteX4" fmla="*/ 569967 w 1267786"/>
                    <a:gd name="connsiteY4" fmla="*/ 9340 h 380703"/>
                    <a:gd name="connsiteX0" fmla="*/ 569967 w 1267786"/>
                    <a:gd name="connsiteY0" fmla="*/ 9340 h 380703"/>
                    <a:gd name="connsiteX1" fmla="*/ 1267786 w 1267786"/>
                    <a:gd name="connsiteY1" fmla="*/ 0 h 380703"/>
                    <a:gd name="connsiteX2" fmla="*/ 903084 w 1267786"/>
                    <a:gd name="connsiteY2" fmla="*/ 380703 h 380703"/>
                    <a:gd name="connsiteX3" fmla="*/ 0 w 1267786"/>
                    <a:gd name="connsiteY3" fmla="*/ 370132 h 380703"/>
                    <a:gd name="connsiteX4" fmla="*/ 569967 w 1267786"/>
                    <a:gd name="connsiteY4" fmla="*/ 9340 h 380703"/>
                    <a:gd name="connsiteX0" fmla="*/ 569967 w 1267786"/>
                    <a:gd name="connsiteY0" fmla="*/ 9340 h 380703"/>
                    <a:gd name="connsiteX1" fmla="*/ 1267786 w 1267786"/>
                    <a:gd name="connsiteY1" fmla="*/ 0 h 380703"/>
                    <a:gd name="connsiteX2" fmla="*/ 903084 w 1267786"/>
                    <a:gd name="connsiteY2" fmla="*/ 380703 h 380703"/>
                    <a:gd name="connsiteX3" fmla="*/ 0 w 1267786"/>
                    <a:gd name="connsiteY3" fmla="*/ 370132 h 380703"/>
                    <a:gd name="connsiteX4" fmla="*/ 569967 w 1267786"/>
                    <a:gd name="connsiteY4" fmla="*/ 9340 h 380703"/>
                    <a:gd name="connsiteX0" fmla="*/ 569967 w 1267786"/>
                    <a:gd name="connsiteY0" fmla="*/ 9340 h 370132"/>
                    <a:gd name="connsiteX1" fmla="*/ 1267786 w 1267786"/>
                    <a:gd name="connsiteY1" fmla="*/ 0 h 370132"/>
                    <a:gd name="connsiteX2" fmla="*/ 1164342 w 1267786"/>
                    <a:gd name="connsiteY2" fmla="*/ 351014 h 370132"/>
                    <a:gd name="connsiteX3" fmla="*/ 0 w 1267786"/>
                    <a:gd name="connsiteY3" fmla="*/ 370132 h 370132"/>
                    <a:gd name="connsiteX4" fmla="*/ 569967 w 1267786"/>
                    <a:gd name="connsiteY4" fmla="*/ 9340 h 370132"/>
                    <a:gd name="connsiteX0" fmla="*/ 332460 w 1030279"/>
                    <a:gd name="connsiteY0" fmla="*/ 9340 h 370132"/>
                    <a:gd name="connsiteX1" fmla="*/ 1030279 w 1030279"/>
                    <a:gd name="connsiteY1" fmla="*/ 0 h 370132"/>
                    <a:gd name="connsiteX2" fmla="*/ 926835 w 1030279"/>
                    <a:gd name="connsiteY2" fmla="*/ 351014 h 370132"/>
                    <a:gd name="connsiteX3" fmla="*/ 0 w 1030279"/>
                    <a:gd name="connsiteY3" fmla="*/ 370132 h 370132"/>
                    <a:gd name="connsiteX4" fmla="*/ 332460 w 1030279"/>
                    <a:gd name="connsiteY4" fmla="*/ 9340 h 370132"/>
                    <a:gd name="connsiteX0" fmla="*/ 350273 w 1048092"/>
                    <a:gd name="connsiteY0" fmla="*/ 9340 h 358256"/>
                    <a:gd name="connsiteX1" fmla="*/ 1048092 w 1048092"/>
                    <a:gd name="connsiteY1" fmla="*/ 0 h 358256"/>
                    <a:gd name="connsiteX2" fmla="*/ 944648 w 1048092"/>
                    <a:gd name="connsiteY2" fmla="*/ 351014 h 358256"/>
                    <a:gd name="connsiteX3" fmla="*/ 0 w 1048092"/>
                    <a:gd name="connsiteY3" fmla="*/ 358256 h 358256"/>
                    <a:gd name="connsiteX4" fmla="*/ 350273 w 1048092"/>
                    <a:gd name="connsiteY4" fmla="*/ 9340 h 358256"/>
                    <a:gd name="connsiteX0" fmla="*/ 344336 w 1048092"/>
                    <a:gd name="connsiteY0" fmla="*/ 0 h 360791"/>
                    <a:gd name="connsiteX1" fmla="*/ 1048092 w 1048092"/>
                    <a:gd name="connsiteY1" fmla="*/ 2535 h 360791"/>
                    <a:gd name="connsiteX2" fmla="*/ 944648 w 1048092"/>
                    <a:gd name="connsiteY2" fmla="*/ 353549 h 360791"/>
                    <a:gd name="connsiteX3" fmla="*/ 0 w 1048092"/>
                    <a:gd name="connsiteY3" fmla="*/ 360791 h 360791"/>
                    <a:gd name="connsiteX4" fmla="*/ 344336 w 1048092"/>
                    <a:gd name="connsiteY4" fmla="*/ 0 h 360791"/>
                    <a:gd name="connsiteX0" fmla="*/ 344336 w 1059967"/>
                    <a:gd name="connsiteY0" fmla="*/ 0 h 360791"/>
                    <a:gd name="connsiteX1" fmla="*/ 1059967 w 1059967"/>
                    <a:gd name="connsiteY1" fmla="*/ 8472 h 360791"/>
                    <a:gd name="connsiteX2" fmla="*/ 944648 w 1059967"/>
                    <a:gd name="connsiteY2" fmla="*/ 353549 h 360791"/>
                    <a:gd name="connsiteX3" fmla="*/ 0 w 1059967"/>
                    <a:gd name="connsiteY3" fmla="*/ 360791 h 360791"/>
                    <a:gd name="connsiteX4" fmla="*/ 344336 w 1059967"/>
                    <a:gd name="connsiteY4" fmla="*/ 0 h 360791"/>
                    <a:gd name="connsiteX0" fmla="*/ 344336 w 1065905"/>
                    <a:gd name="connsiteY0" fmla="*/ 15278 h 376069"/>
                    <a:gd name="connsiteX1" fmla="*/ 1065905 w 1065905"/>
                    <a:gd name="connsiteY1" fmla="*/ 0 h 376069"/>
                    <a:gd name="connsiteX2" fmla="*/ 944648 w 1065905"/>
                    <a:gd name="connsiteY2" fmla="*/ 368827 h 376069"/>
                    <a:gd name="connsiteX3" fmla="*/ 0 w 1065905"/>
                    <a:gd name="connsiteY3" fmla="*/ 376069 h 376069"/>
                    <a:gd name="connsiteX4" fmla="*/ 344336 w 1065905"/>
                    <a:gd name="connsiteY4" fmla="*/ 15278 h 376069"/>
                    <a:gd name="connsiteX0" fmla="*/ 356211 w 1065905"/>
                    <a:gd name="connsiteY0" fmla="*/ 3403 h 376069"/>
                    <a:gd name="connsiteX1" fmla="*/ 1065905 w 1065905"/>
                    <a:gd name="connsiteY1" fmla="*/ 0 h 376069"/>
                    <a:gd name="connsiteX2" fmla="*/ 944648 w 1065905"/>
                    <a:gd name="connsiteY2" fmla="*/ 368827 h 376069"/>
                    <a:gd name="connsiteX3" fmla="*/ 0 w 1065905"/>
                    <a:gd name="connsiteY3" fmla="*/ 376069 h 376069"/>
                    <a:gd name="connsiteX4" fmla="*/ 356211 w 1065905"/>
                    <a:gd name="connsiteY4" fmla="*/ 3403 h 376069"/>
                    <a:gd name="connsiteX0" fmla="*/ 356211 w 1170279"/>
                    <a:gd name="connsiteY0" fmla="*/ 3403 h 380703"/>
                    <a:gd name="connsiteX1" fmla="*/ 1065905 w 1170279"/>
                    <a:gd name="connsiteY1" fmla="*/ 0 h 380703"/>
                    <a:gd name="connsiteX2" fmla="*/ 1170279 w 1170279"/>
                    <a:gd name="connsiteY2" fmla="*/ 380703 h 380703"/>
                    <a:gd name="connsiteX3" fmla="*/ 0 w 1170279"/>
                    <a:gd name="connsiteY3" fmla="*/ 376069 h 380703"/>
                    <a:gd name="connsiteX4" fmla="*/ 356211 w 1170279"/>
                    <a:gd name="connsiteY4" fmla="*/ 3403 h 380703"/>
                    <a:gd name="connsiteX0" fmla="*/ 100891 w 914959"/>
                    <a:gd name="connsiteY0" fmla="*/ 3403 h 382007"/>
                    <a:gd name="connsiteX1" fmla="*/ 810585 w 914959"/>
                    <a:gd name="connsiteY1" fmla="*/ 0 h 382007"/>
                    <a:gd name="connsiteX2" fmla="*/ 914959 w 914959"/>
                    <a:gd name="connsiteY2" fmla="*/ 380703 h 382007"/>
                    <a:gd name="connsiteX3" fmla="*/ 0 w 914959"/>
                    <a:gd name="connsiteY3" fmla="*/ 382007 h 382007"/>
                    <a:gd name="connsiteX4" fmla="*/ 100891 w 914959"/>
                    <a:gd name="connsiteY4" fmla="*/ 3403 h 382007"/>
                    <a:gd name="connsiteX0" fmla="*/ 112766 w 914959"/>
                    <a:gd name="connsiteY0" fmla="*/ 0 h 384541"/>
                    <a:gd name="connsiteX1" fmla="*/ 810585 w 914959"/>
                    <a:gd name="connsiteY1" fmla="*/ 2534 h 384541"/>
                    <a:gd name="connsiteX2" fmla="*/ 914959 w 914959"/>
                    <a:gd name="connsiteY2" fmla="*/ 383237 h 384541"/>
                    <a:gd name="connsiteX3" fmla="*/ 0 w 914959"/>
                    <a:gd name="connsiteY3" fmla="*/ 384541 h 384541"/>
                    <a:gd name="connsiteX4" fmla="*/ 112766 w 914959"/>
                    <a:gd name="connsiteY4" fmla="*/ 0 h 384541"/>
                    <a:gd name="connsiteX0" fmla="*/ 112766 w 920896"/>
                    <a:gd name="connsiteY0" fmla="*/ 0 h 389175"/>
                    <a:gd name="connsiteX1" fmla="*/ 810585 w 920896"/>
                    <a:gd name="connsiteY1" fmla="*/ 2534 h 389175"/>
                    <a:gd name="connsiteX2" fmla="*/ 920896 w 920896"/>
                    <a:gd name="connsiteY2" fmla="*/ 389175 h 389175"/>
                    <a:gd name="connsiteX3" fmla="*/ 0 w 920896"/>
                    <a:gd name="connsiteY3" fmla="*/ 384541 h 389175"/>
                    <a:gd name="connsiteX4" fmla="*/ 112766 w 920896"/>
                    <a:gd name="connsiteY4" fmla="*/ 0 h 389175"/>
                    <a:gd name="connsiteX0" fmla="*/ 112766 w 825893"/>
                    <a:gd name="connsiteY0" fmla="*/ 0 h 384541"/>
                    <a:gd name="connsiteX1" fmla="*/ 810585 w 825893"/>
                    <a:gd name="connsiteY1" fmla="*/ 2534 h 384541"/>
                    <a:gd name="connsiteX2" fmla="*/ 825893 w 825893"/>
                    <a:gd name="connsiteY2" fmla="*/ 383238 h 384541"/>
                    <a:gd name="connsiteX3" fmla="*/ 0 w 825893"/>
                    <a:gd name="connsiteY3" fmla="*/ 384541 h 384541"/>
                    <a:gd name="connsiteX4" fmla="*/ 112766 w 825893"/>
                    <a:gd name="connsiteY4" fmla="*/ 0 h 384541"/>
                    <a:gd name="connsiteX0" fmla="*/ 112766 w 914958"/>
                    <a:gd name="connsiteY0" fmla="*/ 0 h 384541"/>
                    <a:gd name="connsiteX1" fmla="*/ 810585 w 914958"/>
                    <a:gd name="connsiteY1" fmla="*/ 2534 h 384541"/>
                    <a:gd name="connsiteX2" fmla="*/ 914958 w 914958"/>
                    <a:gd name="connsiteY2" fmla="*/ 377300 h 384541"/>
                    <a:gd name="connsiteX3" fmla="*/ 0 w 914958"/>
                    <a:gd name="connsiteY3" fmla="*/ 384541 h 384541"/>
                    <a:gd name="connsiteX4" fmla="*/ 112766 w 914958"/>
                    <a:gd name="connsiteY4" fmla="*/ 0 h 384541"/>
                    <a:gd name="connsiteX0" fmla="*/ 112766 w 914958"/>
                    <a:gd name="connsiteY0" fmla="*/ 0 h 384541"/>
                    <a:gd name="connsiteX1" fmla="*/ 810585 w 914958"/>
                    <a:gd name="connsiteY1" fmla="*/ 2534 h 384541"/>
                    <a:gd name="connsiteX2" fmla="*/ 914958 w 914958"/>
                    <a:gd name="connsiteY2" fmla="*/ 377300 h 384541"/>
                    <a:gd name="connsiteX3" fmla="*/ 0 w 914958"/>
                    <a:gd name="connsiteY3" fmla="*/ 384541 h 384541"/>
                    <a:gd name="connsiteX4" fmla="*/ 112766 w 914958"/>
                    <a:gd name="connsiteY4" fmla="*/ 0 h 384541"/>
                    <a:gd name="connsiteX0" fmla="*/ 165158 w 914958"/>
                    <a:gd name="connsiteY0" fmla="*/ 27989 h 382007"/>
                    <a:gd name="connsiteX1" fmla="*/ 810585 w 914958"/>
                    <a:gd name="connsiteY1" fmla="*/ 0 h 382007"/>
                    <a:gd name="connsiteX2" fmla="*/ 914958 w 914958"/>
                    <a:gd name="connsiteY2" fmla="*/ 374766 h 382007"/>
                    <a:gd name="connsiteX3" fmla="*/ 0 w 914958"/>
                    <a:gd name="connsiteY3" fmla="*/ 382007 h 382007"/>
                    <a:gd name="connsiteX4" fmla="*/ 165158 w 914958"/>
                    <a:gd name="connsiteY4" fmla="*/ 27989 h 382007"/>
                    <a:gd name="connsiteX0" fmla="*/ 119054 w 914958"/>
                    <a:gd name="connsiteY0" fmla="*/ 17815 h 382007"/>
                    <a:gd name="connsiteX1" fmla="*/ 810585 w 914958"/>
                    <a:gd name="connsiteY1" fmla="*/ 0 h 382007"/>
                    <a:gd name="connsiteX2" fmla="*/ 914958 w 914958"/>
                    <a:gd name="connsiteY2" fmla="*/ 374766 h 382007"/>
                    <a:gd name="connsiteX3" fmla="*/ 0 w 914958"/>
                    <a:gd name="connsiteY3" fmla="*/ 382007 h 382007"/>
                    <a:gd name="connsiteX4" fmla="*/ 119054 w 914958"/>
                    <a:gd name="connsiteY4" fmla="*/ 17815 h 382007"/>
                    <a:gd name="connsiteX0" fmla="*/ 62471 w 858375"/>
                    <a:gd name="connsiteY0" fmla="*/ 17815 h 374766"/>
                    <a:gd name="connsiteX1" fmla="*/ 754002 w 858375"/>
                    <a:gd name="connsiteY1" fmla="*/ 0 h 374766"/>
                    <a:gd name="connsiteX2" fmla="*/ 858375 w 858375"/>
                    <a:gd name="connsiteY2" fmla="*/ 374766 h 374766"/>
                    <a:gd name="connsiteX3" fmla="*/ 0 w 858375"/>
                    <a:gd name="connsiteY3" fmla="*/ 374377 h 374766"/>
                    <a:gd name="connsiteX4" fmla="*/ 62471 w 858375"/>
                    <a:gd name="connsiteY4" fmla="*/ 17815 h 374766"/>
                    <a:gd name="connsiteX0" fmla="*/ 116958 w 912862"/>
                    <a:gd name="connsiteY0" fmla="*/ 17815 h 379464"/>
                    <a:gd name="connsiteX1" fmla="*/ 808489 w 912862"/>
                    <a:gd name="connsiteY1" fmla="*/ 0 h 379464"/>
                    <a:gd name="connsiteX2" fmla="*/ 912862 w 912862"/>
                    <a:gd name="connsiteY2" fmla="*/ 374766 h 379464"/>
                    <a:gd name="connsiteX3" fmla="*/ 0 w 912862"/>
                    <a:gd name="connsiteY3" fmla="*/ 379464 h 379464"/>
                    <a:gd name="connsiteX4" fmla="*/ 116958 w 912862"/>
                    <a:gd name="connsiteY4" fmla="*/ 17815 h 379464"/>
                    <a:gd name="connsiteX0" fmla="*/ 116958 w 910767"/>
                    <a:gd name="connsiteY0" fmla="*/ 17815 h 379464"/>
                    <a:gd name="connsiteX1" fmla="*/ 808489 w 910767"/>
                    <a:gd name="connsiteY1" fmla="*/ 0 h 379464"/>
                    <a:gd name="connsiteX2" fmla="*/ 910767 w 910767"/>
                    <a:gd name="connsiteY2" fmla="*/ 377311 h 379464"/>
                    <a:gd name="connsiteX3" fmla="*/ 0 w 910767"/>
                    <a:gd name="connsiteY3" fmla="*/ 379464 h 379464"/>
                    <a:gd name="connsiteX4" fmla="*/ 116958 w 910767"/>
                    <a:gd name="connsiteY4" fmla="*/ 17815 h 379464"/>
                    <a:gd name="connsiteX0" fmla="*/ 116958 w 919150"/>
                    <a:gd name="connsiteY0" fmla="*/ 17815 h 379854"/>
                    <a:gd name="connsiteX1" fmla="*/ 808489 w 919150"/>
                    <a:gd name="connsiteY1" fmla="*/ 0 h 379854"/>
                    <a:gd name="connsiteX2" fmla="*/ 919150 w 919150"/>
                    <a:gd name="connsiteY2" fmla="*/ 379854 h 379854"/>
                    <a:gd name="connsiteX3" fmla="*/ 0 w 919150"/>
                    <a:gd name="connsiteY3" fmla="*/ 379464 h 379854"/>
                    <a:gd name="connsiteX4" fmla="*/ 116958 w 919150"/>
                    <a:gd name="connsiteY4" fmla="*/ 17815 h 379854"/>
                    <a:gd name="connsiteX0" fmla="*/ 116958 w 919150"/>
                    <a:gd name="connsiteY0" fmla="*/ 0 h 362039"/>
                    <a:gd name="connsiteX1" fmla="*/ 818967 w 919150"/>
                    <a:gd name="connsiteY1" fmla="*/ 2534 h 362039"/>
                    <a:gd name="connsiteX2" fmla="*/ 919150 w 919150"/>
                    <a:gd name="connsiteY2" fmla="*/ 362039 h 362039"/>
                    <a:gd name="connsiteX3" fmla="*/ 0 w 919150"/>
                    <a:gd name="connsiteY3" fmla="*/ 361649 h 362039"/>
                    <a:gd name="connsiteX4" fmla="*/ 116958 w 919150"/>
                    <a:gd name="connsiteY4" fmla="*/ 0 h 362039"/>
                    <a:gd name="connsiteX0" fmla="*/ 116958 w 919150"/>
                    <a:gd name="connsiteY0" fmla="*/ 0 h 362039"/>
                    <a:gd name="connsiteX1" fmla="*/ 806393 w 919150"/>
                    <a:gd name="connsiteY1" fmla="*/ 33057 h 362039"/>
                    <a:gd name="connsiteX2" fmla="*/ 919150 w 919150"/>
                    <a:gd name="connsiteY2" fmla="*/ 362039 h 362039"/>
                    <a:gd name="connsiteX3" fmla="*/ 0 w 919150"/>
                    <a:gd name="connsiteY3" fmla="*/ 361649 h 362039"/>
                    <a:gd name="connsiteX4" fmla="*/ 116958 w 919150"/>
                    <a:gd name="connsiteY4" fmla="*/ 0 h 362039"/>
                    <a:gd name="connsiteX0" fmla="*/ 116958 w 919150"/>
                    <a:gd name="connsiteY0" fmla="*/ 2553 h 364592"/>
                    <a:gd name="connsiteX1" fmla="*/ 806393 w 919150"/>
                    <a:gd name="connsiteY1" fmla="*/ 0 h 364592"/>
                    <a:gd name="connsiteX2" fmla="*/ 919150 w 919150"/>
                    <a:gd name="connsiteY2" fmla="*/ 364592 h 364592"/>
                    <a:gd name="connsiteX3" fmla="*/ 0 w 919150"/>
                    <a:gd name="connsiteY3" fmla="*/ 364202 h 364592"/>
                    <a:gd name="connsiteX4" fmla="*/ 116958 w 919150"/>
                    <a:gd name="connsiteY4" fmla="*/ 2553 h 364592"/>
                    <a:gd name="connsiteX0" fmla="*/ 121150 w 923342"/>
                    <a:gd name="connsiteY0" fmla="*/ 2553 h 364592"/>
                    <a:gd name="connsiteX1" fmla="*/ 810585 w 923342"/>
                    <a:gd name="connsiteY1" fmla="*/ 0 h 364592"/>
                    <a:gd name="connsiteX2" fmla="*/ 923342 w 923342"/>
                    <a:gd name="connsiteY2" fmla="*/ 364592 h 364592"/>
                    <a:gd name="connsiteX3" fmla="*/ 0 w 923342"/>
                    <a:gd name="connsiteY3" fmla="*/ 364202 h 364592"/>
                    <a:gd name="connsiteX4" fmla="*/ 121150 w 923342"/>
                    <a:gd name="connsiteY4" fmla="*/ 2553 h 364592"/>
                    <a:gd name="connsiteX0" fmla="*/ 115838 w 923342"/>
                    <a:gd name="connsiteY0" fmla="*/ 2553 h 364592"/>
                    <a:gd name="connsiteX1" fmla="*/ 810585 w 923342"/>
                    <a:gd name="connsiteY1" fmla="*/ 0 h 364592"/>
                    <a:gd name="connsiteX2" fmla="*/ 923342 w 923342"/>
                    <a:gd name="connsiteY2" fmla="*/ 364592 h 364592"/>
                    <a:gd name="connsiteX3" fmla="*/ 0 w 923342"/>
                    <a:gd name="connsiteY3" fmla="*/ 364202 h 364592"/>
                    <a:gd name="connsiteX4" fmla="*/ 115838 w 923342"/>
                    <a:gd name="connsiteY4" fmla="*/ 2553 h 36459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923342" h="364592">
                      <a:moveTo>
                        <a:pt x="115838" y="2553"/>
                      </a:moveTo>
                      <a:lnTo>
                        <a:pt x="810585" y="0"/>
                      </a:lnTo>
                      <a:lnTo>
                        <a:pt x="923342" y="364592"/>
                      </a:lnTo>
                      <a:lnTo>
                        <a:pt x="0" y="364202"/>
                      </a:lnTo>
                      <a:lnTo>
                        <a:pt x="115838" y="2553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accent6">
                        <a:lumMod val="80000"/>
                        <a:lumOff val="20000"/>
                      </a:schemeClr>
                    </a:gs>
                    <a:gs pos="68000">
                      <a:schemeClr val="accent6">
                        <a:lumMod val="80000"/>
                      </a:schemeClr>
                    </a:gs>
                  </a:gsLst>
                  <a:lin ang="16200000" scaled="1"/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700"/>
                </a:p>
              </p:txBody>
            </p:sp>
            <p:sp>
              <p:nvSpPr>
                <p:cNvPr id="226" name="Rectangle 15">
                  <a:extLst>
                    <a:ext uri="{FF2B5EF4-FFF2-40B4-BE49-F238E27FC236}">
                      <a16:creationId xmlns:a16="http://schemas.microsoft.com/office/drawing/2014/main" id="{443EA17B-0B6D-4D53-BA5E-82F140C0DB7F}"/>
                    </a:ext>
                  </a:extLst>
                </p:cNvPr>
                <p:cNvSpPr/>
                <p:nvPr/>
              </p:nvSpPr>
              <p:spPr>
                <a:xfrm>
                  <a:off x="3189479" y="5434827"/>
                  <a:ext cx="1037256" cy="359614"/>
                </a:xfrm>
                <a:custGeom>
                  <a:avLst/>
                  <a:gdLst>
                    <a:gd name="connsiteX0" fmla="*/ 0 w 792088"/>
                    <a:gd name="connsiteY0" fmla="*/ 0 h 163995"/>
                    <a:gd name="connsiteX1" fmla="*/ 792088 w 792088"/>
                    <a:gd name="connsiteY1" fmla="*/ 0 h 163995"/>
                    <a:gd name="connsiteX2" fmla="*/ 792088 w 792088"/>
                    <a:gd name="connsiteY2" fmla="*/ 163995 h 163995"/>
                    <a:gd name="connsiteX3" fmla="*/ 0 w 792088"/>
                    <a:gd name="connsiteY3" fmla="*/ 163995 h 163995"/>
                    <a:gd name="connsiteX4" fmla="*/ 0 w 792088"/>
                    <a:gd name="connsiteY4" fmla="*/ 0 h 163995"/>
                    <a:gd name="connsiteX0" fmla="*/ 115410 w 792088"/>
                    <a:gd name="connsiteY0" fmla="*/ 0 h 323793"/>
                    <a:gd name="connsiteX1" fmla="*/ 792088 w 792088"/>
                    <a:gd name="connsiteY1" fmla="*/ 159798 h 323793"/>
                    <a:gd name="connsiteX2" fmla="*/ 792088 w 792088"/>
                    <a:gd name="connsiteY2" fmla="*/ 323793 h 323793"/>
                    <a:gd name="connsiteX3" fmla="*/ 0 w 792088"/>
                    <a:gd name="connsiteY3" fmla="*/ 323793 h 323793"/>
                    <a:gd name="connsiteX4" fmla="*/ 115410 w 792088"/>
                    <a:gd name="connsiteY4" fmla="*/ 0 h 323793"/>
                    <a:gd name="connsiteX0" fmla="*/ 115410 w 797373"/>
                    <a:gd name="connsiteY0" fmla="*/ 4054 h 327847"/>
                    <a:gd name="connsiteX1" fmla="*/ 797373 w 797373"/>
                    <a:gd name="connsiteY1" fmla="*/ 0 h 327847"/>
                    <a:gd name="connsiteX2" fmla="*/ 792088 w 797373"/>
                    <a:gd name="connsiteY2" fmla="*/ 327847 h 327847"/>
                    <a:gd name="connsiteX3" fmla="*/ 0 w 797373"/>
                    <a:gd name="connsiteY3" fmla="*/ 327847 h 327847"/>
                    <a:gd name="connsiteX4" fmla="*/ 115410 w 797373"/>
                    <a:gd name="connsiteY4" fmla="*/ 4054 h 327847"/>
                    <a:gd name="connsiteX0" fmla="*/ 115410 w 797373"/>
                    <a:gd name="connsiteY0" fmla="*/ 0 h 323793"/>
                    <a:gd name="connsiteX1" fmla="*/ 797373 w 797373"/>
                    <a:gd name="connsiteY1" fmla="*/ 1231 h 323793"/>
                    <a:gd name="connsiteX2" fmla="*/ 792088 w 797373"/>
                    <a:gd name="connsiteY2" fmla="*/ 323793 h 323793"/>
                    <a:gd name="connsiteX3" fmla="*/ 0 w 797373"/>
                    <a:gd name="connsiteY3" fmla="*/ 323793 h 323793"/>
                    <a:gd name="connsiteX4" fmla="*/ 115410 w 797373"/>
                    <a:gd name="connsiteY4" fmla="*/ 0 h 323793"/>
                    <a:gd name="connsiteX0" fmla="*/ 115410 w 797373"/>
                    <a:gd name="connsiteY0" fmla="*/ 9340 h 333133"/>
                    <a:gd name="connsiteX1" fmla="*/ 797373 w 797373"/>
                    <a:gd name="connsiteY1" fmla="*/ 0 h 333133"/>
                    <a:gd name="connsiteX2" fmla="*/ 792088 w 797373"/>
                    <a:gd name="connsiteY2" fmla="*/ 333133 h 333133"/>
                    <a:gd name="connsiteX3" fmla="*/ 0 w 797373"/>
                    <a:gd name="connsiteY3" fmla="*/ 333133 h 333133"/>
                    <a:gd name="connsiteX4" fmla="*/ 115410 w 797373"/>
                    <a:gd name="connsiteY4" fmla="*/ 9340 h 333133"/>
                    <a:gd name="connsiteX0" fmla="*/ 115410 w 813229"/>
                    <a:gd name="connsiteY0" fmla="*/ 9340 h 333133"/>
                    <a:gd name="connsiteX1" fmla="*/ 813229 w 813229"/>
                    <a:gd name="connsiteY1" fmla="*/ 0 h 333133"/>
                    <a:gd name="connsiteX2" fmla="*/ 792088 w 813229"/>
                    <a:gd name="connsiteY2" fmla="*/ 333133 h 333133"/>
                    <a:gd name="connsiteX3" fmla="*/ 0 w 813229"/>
                    <a:gd name="connsiteY3" fmla="*/ 333133 h 333133"/>
                    <a:gd name="connsiteX4" fmla="*/ 115410 w 813229"/>
                    <a:gd name="connsiteY4" fmla="*/ 9340 h 333133"/>
                    <a:gd name="connsiteX0" fmla="*/ 569967 w 1267786"/>
                    <a:gd name="connsiteY0" fmla="*/ 9340 h 370132"/>
                    <a:gd name="connsiteX1" fmla="*/ 1267786 w 1267786"/>
                    <a:gd name="connsiteY1" fmla="*/ 0 h 370132"/>
                    <a:gd name="connsiteX2" fmla="*/ 1246645 w 1267786"/>
                    <a:gd name="connsiteY2" fmla="*/ 333133 h 370132"/>
                    <a:gd name="connsiteX3" fmla="*/ 0 w 1267786"/>
                    <a:gd name="connsiteY3" fmla="*/ 370132 h 370132"/>
                    <a:gd name="connsiteX4" fmla="*/ 569967 w 1267786"/>
                    <a:gd name="connsiteY4" fmla="*/ 9340 h 370132"/>
                    <a:gd name="connsiteX0" fmla="*/ 569967 w 1267786"/>
                    <a:gd name="connsiteY0" fmla="*/ 9340 h 380703"/>
                    <a:gd name="connsiteX1" fmla="*/ 1267786 w 1267786"/>
                    <a:gd name="connsiteY1" fmla="*/ 0 h 380703"/>
                    <a:gd name="connsiteX2" fmla="*/ 903084 w 1267786"/>
                    <a:gd name="connsiteY2" fmla="*/ 380703 h 380703"/>
                    <a:gd name="connsiteX3" fmla="*/ 0 w 1267786"/>
                    <a:gd name="connsiteY3" fmla="*/ 370132 h 380703"/>
                    <a:gd name="connsiteX4" fmla="*/ 569967 w 1267786"/>
                    <a:gd name="connsiteY4" fmla="*/ 9340 h 380703"/>
                    <a:gd name="connsiteX0" fmla="*/ 569967 w 1267786"/>
                    <a:gd name="connsiteY0" fmla="*/ 9340 h 380703"/>
                    <a:gd name="connsiteX1" fmla="*/ 1267786 w 1267786"/>
                    <a:gd name="connsiteY1" fmla="*/ 0 h 380703"/>
                    <a:gd name="connsiteX2" fmla="*/ 903084 w 1267786"/>
                    <a:gd name="connsiteY2" fmla="*/ 380703 h 380703"/>
                    <a:gd name="connsiteX3" fmla="*/ 0 w 1267786"/>
                    <a:gd name="connsiteY3" fmla="*/ 370132 h 380703"/>
                    <a:gd name="connsiteX4" fmla="*/ 569967 w 1267786"/>
                    <a:gd name="connsiteY4" fmla="*/ 9340 h 380703"/>
                    <a:gd name="connsiteX0" fmla="*/ 569967 w 1267786"/>
                    <a:gd name="connsiteY0" fmla="*/ 9340 h 380703"/>
                    <a:gd name="connsiteX1" fmla="*/ 1267786 w 1267786"/>
                    <a:gd name="connsiteY1" fmla="*/ 0 h 380703"/>
                    <a:gd name="connsiteX2" fmla="*/ 903084 w 1267786"/>
                    <a:gd name="connsiteY2" fmla="*/ 380703 h 380703"/>
                    <a:gd name="connsiteX3" fmla="*/ 0 w 1267786"/>
                    <a:gd name="connsiteY3" fmla="*/ 370132 h 380703"/>
                    <a:gd name="connsiteX4" fmla="*/ 569967 w 1267786"/>
                    <a:gd name="connsiteY4" fmla="*/ 9340 h 380703"/>
                    <a:gd name="connsiteX0" fmla="*/ 569967 w 1267786"/>
                    <a:gd name="connsiteY0" fmla="*/ 9340 h 380703"/>
                    <a:gd name="connsiteX1" fmla="*/ 1267786 w 1267786"/>
                    <a:gd name="connsiteY1" fmla="*/ 0 h 380703"/>
                    <a:gd name="connsiteX2" fmla="*/ 903084 w 1267786"/>
                    <a:gd name="connsiteY2" fmla="*/ 380703 h 380703"/>
                    <a:gd name="connsiteX3" fmla="*/ 0 w 1267786"/>
                    <a:gd name="connsiteY3" fmla="*/ 370132 h 380703"/>
                    <a:gd name="connsiteX4" fmla="*/ 569967 w 1267786"/>
                    <a:gd name="connsiteY4" fmla="*/ 9340 h 380703"/>
                    <a:gd name="connsiteX0" fmla="*/ 569967 w 1267786"/>
                    <a:gd name="connsiteY0" fmla="*/ 9340 h 380703"/>
                    <a:gd name="connsiteX1" fmla="*/ 1267786 w 1267786"/>
                    <a:gd name="connsiteY1" fmla="*/ 0 h 380703"/>
                    <a:gd name="connsiteX2" fmla="*/ 903084 w 1267786"/>
                    <a:gd name="connsiteY2" fmla="*/ 380703 h 380703"/>
                    <a:gd name="connsiteX3" fmla="*/ 0 w 1267786"/>
                    <a:gd name="connsiteY3" fmla="*/ 370132 h 380703"/>
                    <a:gd name="connsiteX4" fmla="*/ 569967 w 1267786"/>
                    <a:gd name="connsiteY4" fmla="*/ 9340 h 380703"/>
                    <a:gd name="connsiteX0" fmla="*/ 569967 w 1267786"/>
                    <a:gd name="connsiteY0" fmla="*/ 9340 h 380703"/>
                    <a:gd name="connsiteX1" fmla="*/ 1267786 w 1267786"/>
                    <a:gd name="connsiteY1" fmla="*/ 0 h 380703"/>
                    <a:gd name="connsiteX2" fmla="*/ 903084 w 1267786"/>
                    <a:gd name="connsiteY2" fmla="*/ 380703 h 380703"/>
                    <a:gd name="connsiteX3" fmla="*/ 0 w 1267786"/>
                    <a:gd name="connsiteY3" fmla="*/ 370132 h 380703"/>
                    <a:gd name="connsiteX4" fmla="*/ 569967 w 1267786"/>
                    <a:gd name="connsiteY4" fmla="*/ 9340 h 380703"/>
                    <a:gd name="connsiteX0" fmla="*/ 569967 w 1267786"/>
                    <a:gd name="connsiteY0" fmla="*/ 9340 h 370132"/>
                    <a:gd name="connsiteX1" fmla="*/ 1267786 w 1267786"/>
                    <a:gd name="connsiteY1" fmla="*/ 0 h 370132"/>
                    <a:gd name="connsiteX2" fmla="*/ 1164342 w 1267786"/>
                    <a:gd name="connsiteY2" fmla="*/ 351014 h 370132"/>
                    <a:gd name="connsiteX3" fmla="*/ 0 w 1267786"/>
                    <a:gd name="connsiteY3" fmla="*/ 370132 h 370132"/>
                    <a:gd name="connsiteX4" fmla="*/ 569967 w 1267786"/>
                    <a:gd name="connsiteY4" fmla="*/ 9340 h 370132"/>
                    <a:gd name="connsiteX0" fmla="*/ 332460 w 1030279"/>
                    <a:gd name="connsiteY0" fmla="*/ 9340 h 370132"/>
                    <a:gd name="connsiteX1" fmla="*/ 1030279 w 1030279"/>
                    <a:gd name="connsiteY1" fmla="*/ 0 h 370132"/>
                    <a:gd name="connsiteX2" fmla="*/ 926835 w 1030279"/>
                    <a:gd name="connsiteY2" fmla="*/ 351014 h 370132"/>
                    <a:gd name="connsiteX3" fmla="*/ 0 w 1030279"/>
                    <a:gd name="connsiteY3" fmla="*/ 370132 h 370132"/>
                    <a:gd name="connsiteX4" fmla="*/ 332460 w 1030279"/>
                    <a:gd name="connsiteY4" fmla="*/ 9340 h 370132"/>
                    <a:gd name="connsiteX0" fmla="*/ 350273 w 1048092"/>
                    <a:gd name="connsiteY0" fmla="*/ 9340 h 358256"/>
                    <a:gd name="connsiteX1" fmla="*/ 1048092 w 1048092"/>
                    <a:gd name="connsiteY1" fmla="*/ 0 h 358256"/>
                    <a:gd name="connsiteX2" fmla="*/ 944648 w 1048092"/>
                    <a:gd name="connsiteY2" fmla="*/ 351014 h 358256"/>
                    <a:gd name="connsiteX3" fmla="*/ 0 w 1048092"/>
                    <a:gd name="connsiteY3" fmla="*/ 358256 h 358256"/>
                    <a:gd name="connsiteX4" fmla="*/ 350273 w 1048092"/>
                    <a:gd name="connsiteY4" fmla="*/ 9340 h 358256"/>
                    <a:gd name="connsiteX0" fmla="*/ 344336 w 1048092"/>
                    <a:gd name="connsiteY0" fmla="*/ 0 h 360791"/>
                    <a:gd name="connsiteX1" fmla="*/ 1048092 w 1048092"/>
                    <a:gd name="connsiteY1" fmla="*/ 2535 h 360791"/>
                    <a:gd name="connsiteX2" fmla="*/ 944648 w 1048092"/>
                    <a:gd name="connsiteY2" fmla="*/ 353549 h 360791"/>
                    <a:gd name="connsiteX3" fmla="*/ 0 w 1048092"/>
                    <a:gd name="connsiteY3" fmla="*/ 360791 h 360791"/>
                    <a:gd name="connsiteX4" fmla="*/ 344336 w 1048092"/>
                    <a:gd name="connsiteY4" fmla="*/ 0 h 360791"/>
                    <a:gd name="connsiteX0" fmla="*/ 344336 w 1059967"/>
                    <a:gd name="connsiteY0" fmla="*/ 0 h 360791"/>
                    <a:gd name="connsiteX1" fmla="*/ 1059967 w 1059967"/>
                    <a:gd name="connsiteY1" fmla="*/ 8472 h 360791"/>
                    <a:gd name="connsiteX2" fmla="*/ 944648 w 1059967"/>
                    <a:gd name="connsiteY2" fmla="*/ 353549 h 360791"/>
                    <a:gd name="connsiteX3" fmla="*/ 0 w 1059967"/>
                    <a:gd name="connsiteY3" fmla="*/ 360791 h 360791"/>
                    <a:gd name="connsiteX4" fmla="*/ 344336 w 1059967"/>
                    <a:gd name="connsiteY4" fmla="*/ 0 h 360791"/>
                    <a:gd name="connsiteX0" fmla="*/ 344336 w 1065905"/>
                    <a:gd name="connsiteY0" fmla="*/ 15278 h 376069"/>
                    <a:gd name="connsiteX1" fmla="*/ 1065905 w 1065905"/>
                    <a:gd name="connsiteY1" fmla="*/ 0 h 376069"/>
                    <a:gd name="connsiteX2" fmla="*/ 944648 w 1065905"/>
                    <a:gd name="connsiteY2" fmla="*/ 368827 h 376069"/>
                    <a:gd name="connsiteX3" fmla="*/ 0 w 1065905"/>
                    <a:gd name="connsiteY3" fmla="*/ 376069 h 376069"/>
                    <a:gd name="connsiteX4" fmla="*/ 344336 w 1065905"/>
                    <a:gd name="connsiteY4" fmla="*/ 15278 h 376069"/>
                    <a:gd name="connsiteX0" fmla="*/ 356211 w 1065905"/>
                    <a:gd name="connsiteY0" fmla="*/ 3403 h 376069"/>
                    <a:gd name="connsiteX1" fmla="*/ 1065905 w 1065905"/>
                    <a:gd name="connsiteY1" fmla="*/ 0 h 376069"/>
                    <a:gd name="connsiteX2" fmla="*/ 944648 w 1065905"/>
                    <a:gd name="connsiteY2" fmla="*/ 368827 h 376069"/>
                    <a:gd name="connsiteX3" fmla="*/ 0 w 1065905"/>
                    <a:gd name="connsiteY3" fmla="*/ 376069 h 376069"/>
                    <a:gd name="connsiteX4" fmla="*/ 356211 w 1065905"/>
                    <a:gd name="connsiteY4" fmla="*/ 3403 h 376069"/>
                    <a:gd name="connsiteX0" fmla="*/ 356211 w 1170279"/>
                    <a:gd name="connsiteY0" fmla="*/ 3403 h 380703"/>
                    <a:gd name="connsiteX1" fmla="*/ 1065905 w 1170279"/>
                    <a:gd name="connsiteY1" fmla="*/ 0 h 380703"/>
                    <a:gd name="connsiteX2" fmla="*/ 1170279 w 1170279"/>
                    <a:gd name="connsiteY2" fmla="*/ 380703 h 380703"/>
                    <a:gd name="connsiteX3" fmla="*/ 0 w 1170279"/>
                    <a:gd name="connsiteY3" fmla="*/ 376069 h 380703"/>
                    <a:gd name="connsiteX4" fmla="*/ 356211 w 1170279"/>
                    <a:gd name="connsiteY4" fmla="*/ 3403 h 380703"/>
                    <a:gd name="connsiteX0" fmla="*/ 100891 w 914959"/>
                    <a:gd name="connsiteY0" fmla="*/ 3403 h 382007"/>
                    <a:gd name="connsiteX1" fmla="*/ 810585 w 914959"/>
                    <a:gd name="connsiteY1" fmla="*/ 0 h 382007"/>
                    <a:gd name="connsiteX2" fmla="*/ 914959 w 914959"/>
                    <a:gd name="connsiteY2" fmla="*/ 380703 h 382007"/>
                    <a:gd name="connsiteX3" fmla="*/ 0 w 914959"/>
                    <a:gd name="connsiteY3" fmla="*/ 382007 h 382007"/>
                    <a:gd name="connsiteX4" fmla="*/ 100891 w 914959"/>
                    <a:gd name="connsiteY4" fmla="*/ 3403 h 382007"/>
                    <a:gd name="connsiteX0" fmla="*/ 112766 w 914959"/>
                    <a:gd name="connsiteY0" fmla="*/ 0 h 384541"/>
                    <a:gd name="connsiteX1" fmla="*/ 810585 w 914959"/>
                    <a:gd name="connsiteY1" fmla="*/ 2534 h 384541"/>
                    <a:gd name="connsiteX2" fmla="*/ 914959 w 914959"/>
                    <a:gd name="connsiteY2" fmla="*/ 383237 h 384541"/>
                    <a:gd name="connsiteX3" fmla="*/ 0 w 914959"/>
                    <a:gd name="connsiteY3" fmla="*/ 384541 h 384541"/>
                    <a:gd name="connsiteX4" fmla="*/ 112766 w 914959"/>
                    <a:gd name="connsiteY4" fmla="*/ 0 h 384541"/>
                    <a:gd name="connsiteX0" fmla="*/ 112766 w 1146528"/>
                    <a:gd name="connsiteY0" fmla="*/ 0 h 384541"/>
                    <a:gd name="connsiteX1" fmla="*/ 810585 w 1146528"/>
                    <a:gd name="connsiteY1" fmla="*/ 2534 h 384541"/>
                    <a:gd name="connsiteX2" fmla="*/ 1146528 w 1146528"/>
                    <a:gd name="connsiteY2" fmla="*/ 371362 h 384541"/>
                    <a:gd name="connsiteX3" fmla="*/ 0 w 1146528"/>
                    <a:gd name="connsiteY3" fmla="*/ 384541 h 384541"/>
                    <a:gd name="connsiteX4" fmla="*/ 112766 w 1146528"/>
                    <a:gd name="connsiteY4" fmla="*/ 0 h 384541"/>
                    <a:gd name="connsiteX0" fmla="*/ 0 w 1033762"/>
                    <a:gd name="connsiteY0" fmla="*/ 0 h 372666"/>
                    <a:gd name="connsiteX1" fmla="*/ 697819 w 1033762"/>
                    <a:gd name="connsiteY1" fmla="*/ 2534 h 372666"/>
                    <a:gd name="connsiteX2" fmla="*/ 1033762 w 1033762"/>
                    <a:gd name="connsiteY2" fmla="*/ 371362 h 372666"/>
                    <a:gd name="connsiteX3" fmla="*/ 106928 w 1033762"/>
                    <a:gd name="connsiteY3" fmla="*/ 372666 h 372666"/>
                    <a:gd name="connsiteX4" fmla="*/ 0 w 1033762"/>
                    <a:gd name="connsiteY4" fmla="*/ 0 h 372666"/>
                    <a:gd name="connsiteX0" fmla="*/ 0 w 1033762"/>
                    <a:gd name="connsiteY0" fmla="*/ 0 h 371362"/>
                    <a:gd name="connsiteX1" fmla="*/ 697819 w 1033762"/>
                    <a:gd name="connsiteY1" fmla="*/ 2534 h 371362"/>
                    <a:gd name="connsiteX2" fmla="*/ 1033762 w 1033762"/>
                    <a:gd name="connsiteY2" fmla="*/ 371362 h 371362"/>
                    <a:gd name="connsiteX3" fmla="*/ 166304 w 1033762"/>
                    <a:gd name="connsiteY3" fmla="*/ 366729 h 371362"/>
                    <a:gd name="connsiteX4" fmla="*/ 0 w 1033762"/>
                    <a:gd name="connsiteY4" fmla="*/ 0 h 371362"/>
                    <a:gd name="connsiteX0" fmla="*/ 0 w 1033762"/>
                    <a:gd name="connsiteY0" fmla="*/ 0 h 371362"/>
                    <a:gd name="connsiteX1" fmla="*/ 697819 w 1033762"/>
                    <a:gd name="connsiteY1" fmla="*/ 2534 h 371362"/>
                    <a:gd name="connsiteX2" fmla="*/ 1033762 w 1033762"/>
                    <a:gd name="connsiteY2" fmla="*/ 371362 h 371362"/>
                    <a:gd name="connsiteX3" fmla="*/ 100990 w 1033762"/>
                    <a:gd name="connsiteY3" fmla="*/ 366729 h 371362"/>
                    <a:gd name="connsiteX4" fmla="*/ 0 w 1033762"/>
                    <a:gd name="connsiteY4" fmla="*/ 0 h 371362"/>
                    <a:gd name="connsiteX0" fmla="*/ 0 w 1045638"/>
                    <a:gd name="connsiteY0" fmla="*/ 0 h 371362"/>
                    <a:gd name="connsiteX1" fmla="*/ 697819 w 1045638"/>
                    <a:gd name="connsiteY1" fmla="*/ 2534 h 371362"/>
                    <a:gd name="connsiteX2" fmla="*/ 1045638 w 1045638"/>
                    <a:gd name="connsiteY2" fmla="*/ 371362 h 371362"/>
                    <a:gd name="connsiteX3" fmla="*/ 100990 w 1045638"/>
                    <a:gd name="connsiteY3" fmla="*/ 366729 h 371362"/>
                    <a:gd name="connsiteX4" fmla="*/ 0 w 1045638"/>
                    <a:gd name="connsiteY4" fmla="*/ 0 h 371362"/>
                    <a:gd name="connsiteX0" fmla="*/ 0 w 1041446"/>
                    <a:gd name="connsiteY0" fmla="*/ 14661 h 368828"/>
                    <a:gd name="connsiteX1" fmla="*/ 693627 w 1041446"/>
                    <a:gd name="connsiteY1" fmla="*/ 0 h 368828"/>
                    <a:gd name="connsiteX2" fmla="*/ 1041446 w 1041446"/>
                    <a:gd name="connsiteY2" fmla="*/ 368828 h 368828"/>
                    <a:gd name="connsiteX3" fmla="*/ 96798 w 1041446"/>
                    <a:gd name="connsiteY3" fmla="*/ 364195 h 368828"/>
                    <a:gd name="connsiteX4" fmla="*/ 0 w 1041446"/>
                    <a:gd name="connsiteY4" fmla="*/ 14661 h 368828"/>
                    <a:gd name="connsiteX0" fmla="*/ 0 w 1041446"/>
                    <a:gd name="connsiteY0" fmla="*/ 0 h 354167"/>
                    <a:gd name="connsiteX1" fmla="*/ 695723 w 1041446"/>
                    <a:gd name="connsiteY1" fmla="*/ 7446 h 354167"/>
                    <a:gd name="connsiteX2" fmla="*/ 1041446 w 1041446"/>
                    <a:gd name="connsiteY2" fmla="*/ 354167 h 354167"/>
                    <a:gd name="connsiteX3" fmla="*/ 96798 w 1041446"/>
                    <a:gd name="connsiteY3" fmla="*/ 349534 h 354167"/>
                    <a:gd name="connsiteX4" fmla="*/ 0 w 1041446"/>
                    <a:gd name="connsiteY4" fmla="*/ 0 h 354167"/>
                    <a:gd name="connsiteX0" fmla="*/ 0 w 1041446"/>
                    <a:gd name="connsiteY0" fmla="*/ 2380 h 356547"/>
                    <a:gd name="connsiteX1" fmla="*/ 685245 w 1041446"/>
                    <a:gd name="connsiteY1" fmla="*/ 0 h 356547"/>
                    <a:gd name="connsiteX2" fmla="*/ 1041446 w 1041446"/>
                    <a:gd name="connsiteY2" fmla="*/ 356547 h 356547"/>
                    <a:gd name="connsiteX3" fmla="*/ 96798 w 1041446"/>
                    <a:gd name="connsiteY3" fmla="*/ 351914 h 356547"/>
                    <a:gd name="connsiteX4" fmla="*/ 0 w 1041446"/>
                    <a:gd name="connsiteY4" fmla="*/ 2380 h 356547"/>
                    <a:gd name="connsiteX0" fmla="*/ 0 w 1041446"/>
                    <a:gd name="connsiteY0" fmla="*/ 2380 h 356547"/>
                    <a:gd name="connsiteX1" fmla="*/ 685245 w 1041446"/>
                    <a:gd name="connsiteY1" fmla="*/ 0 h 356547"/>
                    <a:gd name="connsiteX2" fmla="*/ 1041446 w 1041446"/>
                    <a:gd name="connsiteY2" fmla="*/ 356547 h 356547"/>
                    <a:gd name="connsiteX3" fmla="*/ 109371 w 1041446"/>
                    <a:gd name="connsiteY3" fmla="*/ 354370 h 356547"/>
                    <a:gd name="connsiteX4" fmla="*/ 0 w 1041446"/>
                    <a:gd name="connsiteY4" fmla="*/ 2380 h 356547"/>
                    <a:gd name="connsiteX0" fmla="*/ 0 w 1041446"/>
                    <a:gd name="connsiteY0" fmla="*/ 2380 h 356547"/>
                    <a:gd name="connsiteX1" fmla="*/ 685245 w 1041446"/>
                    <a:gd name="connsiteY1" fmla="*/ 0 h 356547"/>
                    <a:gd name="connsiteX2" fmla="*/ 1041446 w 1041446"/>
                    <a:gd name="connsiteY2" fmla="*/ 356547 h 356547"/>
                    <a:gd name="connsiteX3" fmla="*/ 144997 w 1041446"/>
                    <a:gd name="connsiteY3" fmla="*/ 349458 h 356547"/>
                    <a:gd name="connsiteX4" fmla="*/ 0 w 1041446"/>
                    <a:gd name="connsiteY4" fmla="*/ 2380 h 356547"/>
                    <a:gd name="connsiteX0" fmla="*/ 0 w 1041446"/>
                    <a:gd name="connsiteY0" fmla="*/ 2380 h 359284"/>
                    <a:gd name="connsiteX1" fmla="*/ 685245 w 1041446"/>
                    <a:gd name="connsiteY1" fmla="*/ 0 h 359284"/>
                    <a:gd name="connsiteX2" fmla="*/ 1041446 w 1041446"/>
                    <a:gd name="connsiteY2" fmla="*/ 356547 h 359284"/>
                    <a:gd name="connsiteX3" fmla="*/ 111466 w 1041446"/>
                    <a:gd name="connsiteY3" fmla="*/ 359284 h 359284"/>
                    <a:gd name="connsiteX4" fmla="*/ 0 w 1041446"/>
                    <a:gd name="connsiteY4" fmla="*/ 2380 h 359284"/>
                    <a:gd name="connsiteX0" fmla="*/ 0 w 1016298"/>
                    <a:gd name="connsiteY0" fmla="*/ 2380 h 359284"/>
                    <a:gd name="connsiteX1" fmla="*/ 685245 w 1016298"/>
                    <a:gd name="connsiteY1" fmla="*/ 0 h 359284"/>
                    <a:gd name="connsiteX2" fmla="*/ 1016298 w 1016298"/>
                    <a:gd name="connsiteY2" fmla="*/ 354090 h 359284"/>
                    <a:gd name="connsiteX3" fmla="*/ 111466 w 1016298"/>
                    <a:gd name="connsiteY3" fmla="*/ 359284 h 359284"/>
                    <a:gd name="connsiteX4" fmla="*/ 0 w 1016298"/>
                    <a:gd name="connsiteY4" fmla="*/ 2380 h 359284"/>
                    <a:gd name="connsiteX0" fmla="*/ 0 w 1033063"/>
                    <a:gd name="connsiteY0" fmla="*/ 2380 h 359284"/>
                    <a:gd name="connsiteX1" fmla="*/ 685245 w 1033063"/>
                    <a:gd name="connsiteY1" fmla="*/ 0 h 359284"/>
                    <a:gd name="connsiteX2" fmla="*/ 1033063 w 1033063"/>
                    <a:gd name="connsiteY2" fmla="*/ 356547 h 359284"/>
                    <a:gd name="connsiteX3" fmla="*/ 111466 w 1033063"/>
                    <a:gd name="connsiteY3" fmla="*/ 359284 h 359284"/>
                    <a:gd name="connsiteX4" fmla="*/ 0 w 1033063"/>
                    <a:gd name="connsiteY4" fmla="*/ 2380 h 359284"/>
                    <a:gd name="connsiteX0" fmla="*/ 0 w 1037254"/>
                    <a:gd name="connsiteY0" fmla="*/ 0 h 359360"/>
                    <a:gd name="connsiteX1" fmla="*/ 689436 w 1037254"/>
                    <a:gd name="connsiteY1" fmla="*/ 76 h 359360"/>
                    <a:gd name="connsiteX2" fmla="*/ 1037254 w 1037254"/>
                    <a:gd name="connsiteY2" fmla="*/ 356623 h 359360"/>
                    <a:gd name="connsiteX3" fmla="*/ 115657 w 1037254"/>
                    <a:gd name="connsiteY3" fmla="*/ 359360 h 359360"/>
                    <a:gd name="connsiteX4" fmla="*/ 0 w 1037254"/>
                    <a:gd name="connsiteY4" fmla="*/ 0 h 35936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037254" h="359360">
                      <a:moveTo>
                        <a:pt x="0" y="0"/>
                      </a:moveTo>
                      <a:lnTo>
                        <a:pt x="689436" y="76"/>
                      </a:lnTo>
                      <a:lnTo>
                        <a:pt x="1037254" y="356623"/>
                      </a:lnTo>
                      <a:lnTo>
                        <a:pt x="115657" y="35936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accent3">
                        <a:lumMod val="80000"/>
                        <a:lumOff val="20000"/>
                      </a:schemeClr>
                    </a:gs>
                    <a:gs pos="68000">
                      <a:schemeClr val="accent3">
                        <a:lumMod val="80000"/>
                      </a:schemeClr>
                    </a:gs>
                  </a:gsLst>
                  <a:lin ang="16200000" scaled="1"/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700" dirty="0"/>
                </a:p>
              </p:txBody>
            </p:sp>
            <p:sp>
              <p:nvSpPr>
                <p:cNvPr id="227" name="Rectangle 15">
                  <a:extLst>
                    <a:ext uri="{FF2B5EF4-FFF2-40B4-BE49-F238E27FC236}">
                      <a16:creationId xmlns:a16="http://schemas.microsoft.com/office/drawing/2014/main" id="{08F09840-E1E5-49BC-A4EC-7138A581E5C2}"/>
                    </a:ext>
                  </a:extLst>
                </p:cNvPr>
                <p:cNvSpPr/>
                <p:nvPr/>
              </p:nvSpPr>
              <p:spPr>
                <a:xfrm>
                  <a:off x="3878966" y="5439744"/>
                  <a:ext cx="1267777" cy="351958"/>
                </a:xfrm>
                <a:custGeom>
                  <a:avLst/>
                  <a:gdLst>
                    <a:gd name="connsiteX0" fmla="*/ 0 w 792088"/>
                    <a:gd name="connsiteY0" fmla="*/ 0 h 163995"/>
                    <a:gd name="connsiteX1" fmla="*/ 792088 w 792088"/>
                    <a:gd name="connsiteY1" fmla="*/ 0 h 163995"/>
                    <a:gd name="connsiteX2" fmla="*/ 792088 w 792088"/>
                    <a:gd name="connsiteY2" fmla="*/ 163995 h 163995"/>
                    <a:gd name="connsiteX3" fmla="*/ 0 w 792088"/>
                    <a:gd name="connsiteY3" fmla="*/ 163995 h 163995"/>
                    <a:gd name="connsiteX4" fmla="*/ 0 w 792088"/>
                    <a:gd name="connsiteY4" fmla="*/ 0 h 163995"/>
                    <a:gd name="connsiteX0" fmla="*/ 115410 w 792088"/>
                    <a:gd name="connsiteY0" fmla="*/ 0 h 323793"/>
                    <a:gd name="connsiteX1" fmla="*/ 792088 w 792088"/>
                    <a:gd name="connsiteY1" fmla="*/ 159798 h 323793"/>
                    <a:gd name="connsiteX2" fmla="*/ 792088 w 792088"/>
                    <a:gd name="connsiteY2" fmla="*/ 323793 h 323793"/>
                    <a:gd name="connsiteX3" fmla="*/ 0 w 792088"/>
                    <a:gd name="connsiteY3" fmla="*/ 323793 h 323793"/>
                    <a:gd name="connsiteX4" fmla="*/ 115410 w 792088"/>
                    <a:gd name="connsiteY4" fmla="*/ 0 h 323793"/>
                    <a:gd name="connsiteX0" fmla="*/ 115410 w 797373"/>
                    <a:gd name="connsiteY0" fmla="*/ 4054 h 327847"/>
                    <a:gd name="connsiteX1" fmla="*/ 797373 w 797373"/>
                    <a:gd name="connsiteY1" fmla="*/ 0 h 327847"/>
                    <a:gd name="connsiteX2" fmla="*/ 792088 w 797373"/>
                    <a:gd name="connsiteY2" fmla="*/ 327847 h 327847"/>
                    <a:gd name="connsiteX3" fmla="*/ 0 w 797373"/>
                    <a:gd name="connsiteY3" fmla="*/ 327847 h 327847"/>
                    <a:gd name="connsiteX4" fmla="*/ 115410 w 797373"/>
                    <a:gd name="connsiteY4" fmla="*/ 4054 h 327847"/>
                    <a:gd name="connsiteX0" fmla="*/ 115410 w 797373"/>
                    <a:gd name="connsiteY0" fmla="*/ 0 h 323793"/>
                    <a:gd name="connsiteX1" fmla="*/ 797373 w 797373"/>
                    <a:gd name="connsiteY1" fmla="*/ 1231 h 323793"/>
                    <a:gd name="connsiteX2" fmla="*/ 792088 w 797373"/>
                    <a:gd name="connsiteY2" fmla="*/ 323793 h 323793"/>
                    <a:gd name="connsiteX3" fmla="*/ 0 w 797373"/>
                    <a:gd name="connsiteY3" fmla="*/ 323793 h 323793"/>
                    <a:gd name="connsiteX4" fmla="*/ 115410 w 797373"/>
                    <a:gd name="connsiteY4" fmla="*/ 0 h 323793"/>
                    <a:gd name="connsiteX0" fmla="*/ 115410 w 797373"/>
                    <a:gd name="connsiteY0" fmla="*/ 9340 h 333133"/>
                    <a:gd name="connsiteX1" fmla="*/ 797373 w 797373"/>
                    <a:gd name="connsiteY1" fmla="*/ 0 h 333133"/>
                    <a:gd name="connsiteX2" fmla="*/ 792088 w 797373"/>
                    <a:gd name="connsiteY2" fmla="*/ 333133 h 333133"/>
                    <a:gd name="connsiteX3" fmla="*/ 0 w 797373"/>
                    <a:gd name="connsiteY3" fmla="*/ 333133 h 333133"/>
                    <a:gd name="connsiteX4" fmla="*/ 115410 w 797373"/>
                    <a:gd name="connsiteY4" fmla="*/ 9340 h 333133"/>
                    <a:gd name="connsiteX0" fmla="*/ 115410 w 813229"/>
                    <a:gd name="connsiteY0" fmla="*/ 9340 h 333133"/>
                    <a:gd name="connsiteX1" fmla="*/ 813229 w 813229"/>
                    <a:gd name="connsiteY1" fmla="*/ 0 h 333133"/>
                    <a:gd name="connsiteX2" fmla="*/ 792088 w 813229"/>
                    <a:gd name="connsiteY2" fmla="*/ 333133 h 333133"/>
                    <a:gd name="connsiteX3" fmla="*/ 0 w 813229"/>
                    <a:gd name="connsiteY3" fmla="*/ 333133 h 333133"/>
                    <a:gd name="connsiteX4" fmla="*/ 115410 w 813229"/>
                    <a:gd name="connsiteY4" fmla="*/ 9340 h 333133"/>
                    <a:gd name="connsiteX0" fmla="*/ 569967 w 1267786"/>
                    <a:gd name="connsiteY0" fmla="*/ 9340 h 370132"/>
                    <a:gd name="connsiteX1" fmla="*/ 1267786 w 1267786"/>
                    <a:gd name="connsiteY1" fmla="*/ 0 h 370132"/>
                    <a:gd name="connsiteX2" fmla="*/ 1246645 w 1267786"/>
                    <a:gd name="connsiteY2" fmla="*/ 333133 h 370132"/>
                    <a:gd name="connsiteX3" fmla="*/ 0 w 1267786"/>
                    <a:gd name="connsiteY3" fmla="*/ 370132 h 370132"/>
                    <a:gd name="connsiteX4" fmla="*/ 569967 w 1267786"/>
                    <a:gd name="connsiteY4" fmla="*/ 9340 h 370132"/>
                    <a:gd name="connsiteX0" fmla="*/ 569967 w 1267786"/>
                    <a:gd name="connsiteY0" fmla="*/ 9340 h 380703"/>
                    <a:gd name="connsiteX1" fmla="*/ 1267786 w 1267786"/>
                    <a:gd name="connsiteY1" fmla="*/ 0 h 380703"/>
                    <a:gd name="connsiteX2" fmla="*/ 903084 w 1267786"/>
                    <a:gd name="connsiteY2" fmla="*/ 380703 h 380703"/>
                    <a:gd name="connsiteX3" fmla="*/ 0 w 1267786"/>
                    <a:gd name="connsiteY3" fmla="*/ 370132 h 380703"/>
                    <a:gd name="connsiteX4" fmla="*/ 569967 w 1267786"/>
                    <a:gd name="connsiteY4" fmla="*/ 9340 h 380703"/>
                    <a:gd name="connsiteX0" fmla="*/ 569967 w 1267786"/>
                    <a:gd name="connsiteY0" fmla="*/ 9340 h 380703"/>
                    <a:gd name="connsiteX1" fmla="*/ 1267786 w 1267786"/>
                    <a:gd name="connsiteY1" fmla="*/ 0 h 380703"/>
                    <a:gd name="connsiteX2" fmla="*/ 903084 w 1267786"/>
                    <a:gd name="connsiteY2" fmla="*/ 380703 h 380703"/>
                    <a:gd name="connsiteX3" fmla="*/ 0 w 1267786"/>
                    <a:gd name="connsiteY3" fmla="*/ 370132 h 380703"/>
                    <a:gd name="connsiteX4" fmla="*/ 569967 w 1267786"/>
                    <a:gd name="connsiteY4" fmla="*/ 9340 h 380703"/>
                    <a:gd name="connsiteX0" fmla="*/ 569967 w 1267786"/>
                    <a:gd name="connsiteY0" fmla="*/ 9340 h 380703"/>
                    <a:gd name="connsiteX1" fmla="*/ 1267786 w 1267786"/>
                    <a:gd name="connsiteY1" fmla="*/ 0 h 380703"/>
                    <a:gd name="connsiteX2" fmla="*/ 903084 w 1267786"/>
                    <a:gd name="connsiteY2" fmla="*/ 380703 h 380703"/>
                    <a:gd name="connsiteX3" fmla="*/ 0 w 1267786"/>
                    <a:gd name="connsiteY3" fmla="*/ 370132 h 380703"/>
                    <a:gd name="connsiteX4" fmla="*/ 569967 w 1267786"/>
                    <a:gd name="connsiteY4" fmla="*/ 9340 h 380703"/>
                    <a:gd name="connsiteX0" fmla="*/ 569967 w 1267786"/>
                    <a:gd name="connsiteY0" fmla="*/ 9340 h 380703"/>
                    <a:gd name="connsiteX1" fmla="*/ 1267786 w 1267786"/>
                    <a:gd name="connsiteY1" fmla="*/ 0 h 380703"/>
                    <a:gd name="connsiteX2" fmla="*/ 903084 w 1267786"/>
                    <a:gd name="connsiteY2" fmla="*/ 380703 h 380703"/>
                    <a:gd name="connsiteX3" fmla="*/ 0 w 1267786"/>
                    <a:gd name="connsiteY3" fmla="*/ 370132 h 380703"/>
                    <a:gd name="connsiteX4" fmla="*/ 569967 w 1267786"/>
                    <a:gd name="connsiteY4" fmla="*/ 9340 h 380703"/>
                    <a:gd name="connsiteX0" fmla="*/ 569967 w 1267786"/>
                    <a:gd name="connsiteY0" fmla="*/ 9340 h 380703"/>
                    <a:gd name="connsiteX1" fmla="*/ 1267786 w 1267786"/>
                    <a:gd name="connsiteY1" fmla="*/ 0 h 380703"/>
                    <a:gd name="connsiteX2" fmla="*/ 903084 w 1267786"/>
                    <a:gd name="connsiteY2" fmla="*/ 380703 h 380703"/>
                    <a:gd name="connsiteX3" fmla="*/ 0 w 1267786"/>
                    <a:gd name="connsiteY3" fmla="*/ 370132 h 380703"/>
                    <a:gd name="connsiteX4" fmla="*/ 569967 w 1267786"/>
                    <a:gd name="connsiteY4" fmla="*/ 9340 h 380703"/>
                    <a:gd name="connsiteX0" fmla="*/ 569967 w 1267786"/>
                    <a:gd name="connsiteY0" fmla="*/ 9340 h 380703"/>
                    <a:gd name="connsiteX1" fmla="*/ 1267786 w 1267786"/>
                    <a:gd name="connsiteY1" fmla="*/ 0 h 380703"/>
                    <a:gd name="connsiteX2" fmla="*/ 903084 w 1267786"/>
                    <a:gd name="connsiteY2" fmla="*/ 380703 h 380703"/>
                    <a:gd name="connsiteX3" fmla="*/ 0 w 1267786"/>
                    <a:gd name="connsiteY3" fmla="*/ 370132 h 380703"/>
                    <a:gd name="connsiteX4" fmla="*/ 569967 w 1267786"/>
                    <a:gd name="connsiteY4" fmla="*/ 9340 h 380703"/>
                    <a:gd name="connsiteX0" fmla="*/ 569967 w 1267786"/>
                    <a:gd name="connsiteY0" fmla="*/ 9340 h 370132"/>
                    <a:gd name="connsiteX1" fmla="*/ 1267786 w 1267786"/>
                    <a:gd name="connsiteY1" fmla="*/ 0 h 370132"/>
                    <a:gd name="connsiteX2" fmla="*/ 1164342 w 1267786"/>
                    <a:gd name="connsiteY2" fmla="*/ 351014 h 370132"/>
                    <a:gd name="connsiteX3" fmla="*/ 0 w 1267786"/>
                    <a:gd name="connsiteY3" fmla="*/ 370132 h 370132"/>
                    <a:gd name="connsiteX4" fmla="*/ 569967 w 1267786"/>
                    <a:gd name="connsiteY4" fmla="*/ 9340 h 370132"/>
                    <a:gd name="connsiteX0" fmla="*/ 332460 w 1030279"/>
                    <a:gd name="connsiteY0" fmla="*/ 9340 h 370132"/>
                    <a:gd name="connsiteX1" fmla="*/ 1030279 w 1030279"/>
                    <a:gd name="connsiteY1" fmla="*/ 0 h 370132"/>
                    <a:gd name="connsiteX2" fmla="*/ 926835 w 1030279"/>
                    <a:gd name="connsiteY2" fmla="*/ 351014 h 370132"/>
                    <a:gd name="connsiteX3" fmla="*/ 0 w 1030279"/>
                    <a:gd name="connsiteY3" fmla="*/ 370132 h 370132"/>
                    <a:gd name="connsiteX4" fmla="*/ 332460 w 1030279"/>
                    <a:gd name="connsiteY4" fmla="*/ 9340 h 370132"/>
                    <a:gd name="connsiteX0" fmla="*/ 350273 w 1048092"/>
                    <a:gd name="connsiteY0" fmla="*/ 9340 h 358256"/>
                    <a:gd name="connsiteX1" fmla="*/ 1048092 w 1048092"/>
                    <a:gd name="connsiteY1" fmla="*/ 0 h 358256"/>
                    <a:gd name="connsiteX2" fmla="*/ 944648 w 1048092"/>
                    <a:gd name="connsiteY2" fmla="*/ 351014 h 358256"/>
                    <a:gd name="connsiteX3" fmla="*/ 0 w 1048092"/>
                    <a:gd name="connsiteY3" fmla="*/ 358256 h 358256"/>
                    <a:gd name="connsiteX4" fmla="*/ 350273 w 1048092"/>
                    <a:gd name="connsiteY4" fmla="*/ 9340 h 358256"/>
                    <a:gd name="connsiteX0" fmla="*/ 344336 w 1048092"/>
                    <a:gd name="connsiteY0" fmla="*/ 0 h 360791"/>
                    <a:gd name="connsiteX1" fmla="*/ 1048092 w 1048092"/>
                    <a:gd name="connsiteY1" fmla="*/ 2535 h 360791"/>
                    <a:gd name="connsiteX2" fmla="*/ 944648 w 1048092"/>
                    <a:gd name="connsiteY2" fmla="*/ 353549 h 360791"/>
                    <a:gd name="connsiteX3" fmla="*/ 0 w 1048092"/>
                    <a:gd name="connsiteY3" fmla="*/ 360791 h 360791"/>
                    <a:gd name="connsiteX4" fmla="*/ 344336 w 1048092"/>
                    <a:gd name="connsiteY4" fmla="*/ 0 h 360791"/>
                    <a:gd name="connsiteX0" fmla="*/ 344336 w 1059967"/>
                    <a:gd name="connsiteY0" fmla="*/ 0 h 360791"/>
                    <a:gd name="connsiteX1" fmla="*/ 1059967 w 1059967"/>
                    <a:gd name="connsiteY1" fmla="*/ 8472 h 360791"/>
                    <a:gd name="connsiteX2" fmla="*/ 944648 w 1059967"/>
                    <a:gd name="connsiteY2" fmla="*/ 353549 h 360791"/>
                    <a:gd name="connsiteX3" fmla="*/ 0 w 1059967"/>
                    <a:gd name="connsiteY3" fmla="*/ 360791 h 360791"/>
                    <a:gd name="connsiteX4" fmla="*/ 344336 w 1059967"/>
                    <a:gd name="connsiteY4" fmla="*/ 0 h 360791"/>
                    <a:gd name="connsiteX0" fmla="*/ 344336 w 1065905"/>
                    <a:gd name="connsiteY0" fmla="*/ 15278 h 376069"/>
                    <a:gd name="connsiteX1" fmla="*/ 1065905 w 1065905"/>
                    <a:gd name="connsiteY1" fmla="*/ 0 h 376069"/>
                    <a:gd name="connsiteX2" fmla="*/ 944648 w 1065905"/>
                    <a:gd name="connsiteY2" fmla="*/ 368827 h 376069"/>
                    <a:gd name="connsiteX3" fmla="*/ 0 w 1065905"/>
                    <a:gd name="connsiteY3" fmla="*/ 376069 h 376069"/>
                    <a:gd name="connsiteX4" fmla="*/ 344336 w 1065905"/>
                    <a:gd name="connsiteY4" fmla="*/ 15278 h 376069"/>
                    <a:gd name="connsiteX0" fmla="*/ 356211 w 1065905"/>
                    <a:gd name="connsiteY0" fmla="*/ 3403 h 376069"/>
                    <a:gd name="connsiteX1" fmla="*/ 1065905 w 1065905"/>
                    <a:gd name="connsiteY1" fmla="*/ 0 h 376069"/>
                    <a:gd name="connsiteX2" fmla="*/ 944648 w 1065905"/>
                    <a:gd name="connsiteY2" fmla="*/ 368827 h 376069"/>
                    <a:gd name="connsiteX3" fmla="*/ 0 w 1065905"/>
                    <a:gd name="connsiteY3" fmla="*/ 376069 h 376069"/>
                    <a:gd name="connsiteX4" fmla="*/ 356211 w 1065905"/>
                    <a:gd name="connsiteY4" fmla="*/ 3403 h 376069"/>
                    <a:gd name="connsiteX0" fmla="*/ 356211 w 1170279"/>
                    <a:gd name="connsiteY0" fmla="*/ 3403 h 380703"/>
                    <a:gd name="connsiteX1" fmla="*/ 1065905 w 1170279"/>
                    <a:gd name="connsiteY1" fmla="*/ 0 h 380703"/>
                    <a:gd name="connsiteX2" fmla="*/ 1170279 w 1170279"/>
                    <a:gd name="connsiteY2" fmla="*/ 380703 h 380703"/>
                    <a:gd name="connsiteX3" fmla="*/ 0 w 1170279"/>
                    <a:gd name="connsiteY3" fmla="*/ 376069 h 380703"/>
                    <a:gd name="connsiteX4" fmla="*/ 356211 w 1170279"/>
                    <a:gd name="connsiteY4" fmla="*/ 3403 h 380703"/>
                    <a:gd name="connsiteX0" fmla="*/ 100891 w 914959"/>
                    <a:gd name="connsiteY0" fmla="*/ 3403 h 382007"/>
                    <a:gd name="connsiteX1" fmla="*/ 810585 w 914959"/>
                    <a:gd name="connsiteY1" fmla="*/ 0 h 382007"/>
                    <a:gd name="connsiteX2" fmla="*/ 914959 w 914959"/>
                    <a:gd name="connsiteY2" fmla="*/ 380703 h 382007"/>
                    <a:gd name="connsiteX3" fmla="*/ 0 w 914959"/>
                    <a:gd name="connsiteY3" fmla="*/ 382007 h 382007"/>
                    <a:gd name="connsiteX4" fmla="*/ 100891 w 914959"/>
                    <a:gd name="connsiteY4" fmla="*/ 3403 h 382007"/>
                    <a:gd name="connsiteX0" fmla="*/ 112766 w 914959"/>
                    <a:gd name="connsiteY0" fmla="*/ 0 h 384541"/>
                    <a:gd name="connsiteX1" fmla="*/ 810585 w 914959"/>
                    <a:gd name="connsiteY1" fmla="*/ 2534 h 384541"/>
                    <a:gd name="connsiteX2" fmla="*/ 914959 w 914959"/>
                    <a:gd name="connsiteY2" fmla="*/ 383237 h 384541"/>
                    <a:gd name="connsiteX3" fmla="*/ 0 w 914959"/>
                    <a:gd name="connsiteY3" fmla="*/ 384541 h 384541"/>
                    <a:gd name="connsiteX4" fmla="*/ 112766 w 914959"/>
                    <a:gd name="connsiteY4" fmla="*/ 0 h 384541"/>
                    <a:gd name="connsiteX0" fmla="*/ 112766 w 1146528"/>
                    <a:gd name="connsiteY0" fmla="*/ 0 h 384541"/>
                    <a:gd name="connsiteX1" fmla="*/ 810585 w 1146528"/>
                    <a:gd name="connsiteY1" fmla="*/ 2534 h 384541"/>
                    <a:gd name="connsiteX2" fmla="*/ 1146528 w 1146528"/>
                    <a:gd name="connsiteY2" fmla="*/ 371362 h 384541"/>
                    <a:gd name="connsiteX3" fmla="*/ 0 w 1146528"/>
                    <a:gd name="connsiteY3" fmla="*/ 384541 h 384541"/>
                    <a:gd name="connsiteX4" fmla="*/ 112766 w 1146528"/>
                    <a:gd name="connsiteY4" fmla="*/ 0 h 384541"/>
                    <a:gd name="connsiteX0" fmla="*/ 0 w 1033762"/>
                    <a:gd name="connsiteY0" fmla="*/ 0 h 372666"/>
                    <a:gd name="connsiteX1" fmla="*/ 697819 w 1033762"/>
                    <a:gd name="connsiteY1" fmla="*/ 2534 h 372666"/>
                    <a:gd name="connsiteX2" fmla="*/ 1033762 w 1033762"/>
                    <a:gd name="connsiteY2" fmla="*/ 371362 h 372666"/>
                    <a:gd name="connsiteX3" fmla="*/ 106928 w 1033762"/>
                    <a:gd name="connsiteY3" fmla="*/ 372666 h 372666"/>
                    <a:gd name="connsiteX4" fmla="*/ 0 w 1033762"/>
                    <a:gd name="connsiteY4" fmla="*/ 0 h 372666"/>
                    <a:gd name="connsiteX0" fmla="*/ 0 w 1033762"/>
                    <a:gd name="connsiteY0" fmla="*/ 0 h 371362"/>
                    <a:gd name="connsiteX1" fmla="*/ 697819 w 1033762"/>
                    <a:gd name="connsiteY1" fmla="*/ 2534 h 371362"/>
                    <a:gd name="connsiteX2" fmla="*/ 1033762 w 1033762"/>
                    <a:gd name="connsiteY2" fmla="*/ 371362 h 371362"/>
                    <a:gd name="connsiteX3" fmla="*/ 166304 w 1033762"/>
                    <a:gd name="connsiteY3" fmla="*/ 366729 h 371362"/>
                    <a:gd name="connsiteX4" fmla="*/ 0 w 1033762"/>
                    <a:gd name="connsiteY4" fmla="*/ 0 h 371362"/>
                    <a:gd name="connsiteX0" fmla="*/ 0 w 1033762"/>
                    <a:gd name="connsiteY0" fmla="*/ 0 h 371362"/>
                    <a:gd name="connsiteX1" fmla="*/ 697819 w 1033762"/>
                    <a:gd name="connsiteY1" fmla="*/ 2534 h 371362"/>
                    <a:gd name="connsiteX2" fmla="*/ 1033762 w 1033762"/>
                    <a:gd name="connsiteY2" fmla="*/ 371362 h 371362"/>
                    <a:gd name="connsiteX3" fmla="*/ 100990 w 1033762"/>
                    <a:gd name="connsiteY3" fmla="*/ 366729 h 371362"/>
                    <a:gd name="connsiteX4" fmla="*/ 0 w 1033762"/>
                    <a:gd name="connsiteY4" fmla="*/ 0 h 371362"/>
                    <a:gd name="connsiteX0" fmla="*/ 0 w 1259394"/>
                    <a:gd name="connsiteY0" fmla="*/ 0 h 366729"/>
                    <a:gd name="connsiteX1" fmla="*/ 697819 w 1259394"/>
                    <a:gd name="connsiteY1" fmla="*/ 2534 h 366729"/>
                    <a:gd name="connsiteX2" fmla="*/ 1259394 w 1259394"/>
                    <a:gd name="connsiteY2" fmla="*/ 365424 h 366729"/>
                    <a:gd name="connsiteX3" fmla="*/ 100990 w 1259394"/>
                    <a:gd name="connsiteY3" fmla="*/ 366729 h 366729"/>
                    <a:gd name="connsiteX4" fmla="*/ 0 w 1259394"/>
                    <a:gd name="connsiteY4" fmla="*/ 0 h 366729"/>
                    <a:gd name="connsiteX0" fmla="*/ 0 w 1259394"/>
                    <a:gd name="connsiteY0" fmla="*/ 0 h 372666"/>
                    <a:gd name="connsiteX1" fmla="*/ 697819 w 1259394"/>
                    <a:gd name="connsiteY1" fmla="*/ 2534 h 372666"/>
                    <a:gd name="connsiteX2" fmla="*/ 1259394 w 1259394"/>
                    <a:gd name="connsiteY2" fmla="*/ 365424 h 372666"/>
                    <a:gd name="connsiteX3" fmla="*/ 350372 w 1259394"/>
                    <a:gd name="connsiteY3" fmla="*/ 372666 h 372666"/>
                    <a:gd name="connsiteX4" fmla="*/ 0 w 1259394"/>
                    <a:gd name="connsiteY4" fmla="*/ 0 h 372666"/>
                    <a:gd name="connsiteX0" fmla="*/ 0 w 1253108"/>
                    <a:gd name="connsiteY0" fmla="*/ 17186 h 370132"/>
                    <a:gd name="connsiteX1" fmla="*/ 691533 w 1253108"/>
                    <a:gd name="connsiteY1" fmla="*/ 0 h 370132"/>
                    <a:gd name="connsiteX2" fmla="*/ 1253108 w 1253108"/>
                    <a:gd name="connsiteY2" fmla="*/ 362890 h 370132"/>
                    <a:gd name="connsiteX3" fmla="*/ 344086 w 1253108"/>
                    <a:gd name="connsiteY3" fmla="*/ 370132 h 370132"/>
                    <a:gd name="connsiteX4" fmla="*/ 0 w 1253108"/>
                    <a:gd name="connsiteY4" fmla="*/ 17186 h 370132"/>
                    <a:gd name="connsiteX0" fmla="*/ 0 w 1253108"/>
                    <a:gd name="connsiteY0" fmla="*/ 0 h 352946"/>
                    <a:gd name="connsiteX1" fmla="*/ 699915 w 1253108"/>
                    <a:gd name="connsiteY1" fmla="*/ 9929 h 352946"/>
                    <a:gd name="connsiteX2" fmla="*/ 1253108 w 1253108"/>
                    <a:gd name="connsiteY2" fmla="*/ 345704 h 352946"/>
                    <a:gd name="connsiteX3" fmla="*/ 344086 w 1253108"/>
                    <a:gd name="connsiteY3" fmla="*/ 352946 h 352946"/>
                    <a:gd name="connsiteX4" fmla="*/ 0 w 1253108"/>
                    <a:gd name="connsiteY4" fmla="*/ 0 h 352946"/>
                    <a:gd name="connsiteX0" fmla="*/ 0 w 1253108"/>
                    <a:gd name="connsiteY0" fmla="*/ 0 h 352946"/>
                    <a:gd name="connsiteX1" fmla="*/ 691533 w 1253108"/>
                    <a:gd name="connsiteY1" fmla="*/ 2534 h 352946"/>
                    <a:gd name="connsiteX2" fmla="*/ 1253108 w 1253108"/>
                    <a:gd name="connsiteY2" fmla="*/ 345704 h 352946"/>
                    <a:gd name="connsiteX3" fmla="*/ 344086 w 1253108"/>
                    <a:gd name="connsiteY3" fmla="*/ 352946 h 352946"/>
                    <a:gd name="connsiteX4" fmla="*/ 0 w 1253108"/>
                    <a:gd name="connsiteY4" fmla="*/ 0 h 352946"/>
                    <a:gd name="connsiteX0" fmla="*/ 0 w 1261491"/>
                    <a:gd name="connsiteY0" fmla="*/ 0 h 352946"/>
                    <a:gd name="connsiteX1" fmla="*/ 691533 w 1261491"/>
                    <a:gd name="connsiteY1" fmla="*/ 2534 h 352946"/>
                    <a:gd name="connsiteX2" fmla="*/ 1261491 w 1261491"/>
                    <a:gd name="connsiteY2" fmla="*/ 348170 h 352946"/>
                    <a:gd name="connsiteX3" fmla="*/ 344086 w 1261491"/>
                    <a:gd name="connsiteY3" fmla="*/ 352946 h 352946"/>
                    <a:gd name="connsiteX4" fmla="*/ 0 w 1261491"/>
                    <a:gd name="connsiteY4" fmla="*/ 0 h 352946"/>
                    <a:gd name="connsiteX0" fmla="*/ 0 w 1261491"/>
                    <a:gd name="connsiteY0" fmla="*/ 0 h 352946"/>
                    <a:gd name="connsiteX1" fmla="*/ 685246 w 1261491"/>
                    <a:gd name="connsiteY1" fmla="*/ 69 h 352946"/>
                    <a:gd name="connsiteX2" fmla="*/ 1261491 w 1261491"/>
                    <a:gd name="connsiteY2" fmla="*/ 348170 h 352946"/>
                    <a:gd name="connsiteX3" fmla="*/ 344086 w 1261491"/>
                    <a:gd name="connsiteY3" fmla="*/ 352946 h 352946"/>
                    <a:gd name="connsiteX4" fmla="*/ 0 w 1261491"/>
                    <a:gd name="connsiteY4" fmla="*/ 0 h 352946"/>
                    <a:gd name="connsiteX0" fmla="*/ 0 w 1261491"/>
                    <a:gd name="connsiteY0" fmla="*/ 7326 h 352877"/>
                    <a:gd name="connsiteX1" fmla="*/ 685246 w 1261491"/>
                    <a:gd name="connsiteY1" fmla="*/ 0 h 352877"/>
                    <a:gd name="connsiteX2" fmla="*/ 1261491 w 1261491"/>
                    <a:gd name="connsiteY2" fmla="*/ 348101 h 352877"/>
                    <a:gd name="connsiteX3" fmla="*/ 344086 w 1261491"/>
                    <a:gd name="connsiteY3" fmla="*/ 352877 h 352877"/>
                    <a:gd name="connsiteX4" fmla="*/ 0 w 1261491"/>
                    <a:gd name="connsiteY4" fmla="*/ 7326 h 352877"/>
                    <a:gd name="connsiteX0" fmla="*/ 0 w 1267778"/>
                    <a:gd name="connsiteY0" fmla="*/ 0 h 352946"/>
                    <a:gd name="connsiteX1" fmla="*/ 691533 w 1267778"/>
                    <a:gd name="connsiteY1" fmla="*/ 69 h 352946"/>
                    <a:gd name="connsiteX2" fmla="*/ 1267778 w 1267778"/>
                    <a:gd name="connsiteY2" fmla="*/ 348170 h 352946"/>
                    <a:gd name="connsiteX3" fmla="*/ 350373 w 1267778"/>
                    <a:gd name="connsiteY3" fmla="*/ 352946 h 352946"/>
                    <a:gd name="connsiteX4" fmla="*/ 0 w 1267778"/>
                    <a:gd name="connsiteY4" fmla="*/ 0 h 352946"/>
                    <a:gd name="connsiteX0" fmla="*/ 0 w 1267778"/>
                    <a:gd name="connsiteY0" fmla="*/ 0 h 352946"/>
                    <a:gd name="connsiteX1" fmla="*/ 691533 w 1267778"/>
                    <a:gd name="connsiteY1" fmla="*/ 69 h 352946"/>
                    <a:gd name="connsiteX2" fmla="*/ 1267778 w 1267778"/>
                    <a:gd name="connsiteY2" fmla="*/ 350634 h 352946"/>
                    <a:gd name="connsiteX3" fmla="*/ 350373 w 1267778"/>
                    <a:gd name="connsiteY3" fmla="*/ 352946 h 352946"/>
                    <a:gd name="connsiteX4" fmla="*/ 0 w 1267778"/>
                    <a:gd name="connsiteY4" fmla="*/ 0 h 35294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267778" h="352946">
                      <a:moveTo>
                        <a:pt x="0" y="0"/>
                      </a:moveTo>
                      <a:lnTo>
                        <a:pt x="691533" y="69"/>
                      </a:lnTo>
                      <a:lnTo>
                        <a:pt x="1267778" y="350634"/>
                      </a:lnTo>
                      <a:lnTo>
                        <a:pt x="350373" y="352946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accent4">
                        <a:lumMod val="80000"/>
                        <a:lumOff val="20000"/>
                      </a:schemeClr>
                    </a:gs>
                    <a:gs pos="68000">
                      <a:schemeClr val="accent4">
                        <a:lumMod val="80000"/>
                      </a:schemeClr>
                    </a:gs>
                  </a:gsLst>
                  <a:lin ang="16200000" scaled="1"/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700" dirty="0"/>
                </a:p>
              </p:txBody>
            </p:sp>
          </p:grpSp>
          <p:sp>
            <p:nvSpPr>
              <p:cNvPr id="215" name="Oval 214">
                <a:extLst>
                  <a:ext uri="{FF2B5EF4-FFF2-40B4-BE49-F238E27FC236}">
                    <a16:creationId xmlns:a16="http://schemas.microsoft.com/office/drawing/2014/main" id="{6A3223E2-4A4A-4EB2-B3D1-63FA41ADC331}"/>
                  </a:ext>
                </a:extLst>
              </p:cNvPr>
              <p:cNvSpPr/>
              <p:nvPr/>
            </p:nvSpPr>
            <p:spPr>
              <a:xfrm>
                <a:off x="827584" y="5368840"/>
                <a:ext cx="4032448" cy="123668"/>
              </a:xfrm>
              <a:prstGeom prst="ellipse">
                <a:avLst/>
              </a:prstGeom>
              <a:solidFill>
                <a:schemeClr val="tx1">
                  <a:alpha val="5000"/>
                </a:schemeClr>
              </a:solidFill>
              <a:ln>
                <a:noFill/>
              </a:ln>
              <a:effectLst>
                <a:softEdge rad="3175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700"/>
              </a:p>
            </p:txBody>
          </p:sp>
          <p:grpSp>
            <p:nvGrpSpPr>
              <p:cNvPr id="216" name="Group 215">
                <a:extLst>
                  <a:ext uri="{FF2B5EF4-FFF2-40B4-BE49-F238E27FC236}">
                    <a16:creationId xmlns:a16="http://schemas.microsoft.com/office/drawing/2014/main" id="{E57BE7ED-0467-4B1E-B20F-CE1E5DF7E2CA}"/>
                  </a:ext>
                </a:extLst>
              </p:cNvPr>
              <p:cNvGrpSpPr/>
              <p:nvPr/>
            </p:nvGrpSpPr>
            <p:grpSpPr>
              <a:xfrm>
                <a:off x="539552" y="5789608"/>
                <a:ext cx="4608512" cy="504056"/>
                <a:chOff x="539552" y="5789608"/>
                <a:chExt cx="3596930" cy="504056"/>
              </a:xfrm>
            </p:grpSpPr>
            <p:sp>
              <p:nvSpPr>
                <p:cNvPr id="218" name="Rectangle 217">
                  <a:extLst>
                    <a:ext uri="{FF2B5EF4-FFF2-40B4-BE49-F238E27FC236}">
                      <a16:creationId xmlns:a16="http://schemas.microsoft.com/office/drawing/2014/main" id="{F9DAB5B1-2F08-401B-B3F4-E73ABE067AAC}"/>
                    </a:ext>
                  </a:extLst>
                </p:cNvPr>
                <p:cNvSpPr/>
                <p:nvPr/>
              </p:nvSpPr>
              <p:spPr>
                <a:xfrm>
                  <a:off x="539552" y="5789608"/>
                  <a:ext cx="720080" cy="504056"/>
                </a:xfrm>
                <a:prstGeom prst="rect">
                  <a:avLst/>
                </a:prstGeom>
                <a:gradFill>
                  <a:gsLst>
                    <a:gs pos="0">
                      <a:schemeClr val="accent2"/>
                    </a:gs>
                    <a:gs pos="68000">
                      <a:schemeClr val="accent2">
                        <a:lumMod val="90000"/>
                        <a:lumOff val="10000"/>
                      </a:schemeClr>
                    </a:gs>
                  </a:gsLst>
                  <a:lin ang="16200000" scaled="1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700"/>
                </a:p>
              </p:txBody>
            </p:sp>
            <p:sp>
              <p:nvSpPr>
                <p:cNvPr id="219" name="Rectangle 218">
                  <a:extLst>
                    <a:ext uri="{FF2B5EF4-FFF2-40B4-BE49-F238E27FC236}">
                      <a16:creationId xmlns:a16="http://schemas.microsoft.com/office/drawing/2014/main" id="{C115D60F-6A88-4A4E-BA16-09F1E4BEA812}"/>
                    </a:ext>
                  </a:extLst>
                </p:cNvPr>
                <p:cNvSpPr/>
                <p:nvPr/>
              </p:nvSpPr>
              <p:spPr>
                <a:xfrm>
                  <a:off x="1258764" y="5789608"/>
                  <a:ext cx="720080" cy="504056"/>
                </a:xfrm>
                <a:prstGeom prst="rect">
                  <a:avLst/>
                </a:prstGeom>
                <a:gradFill>
                  <a:gsLst>
                    <a:gs pos="0">
                      <a:schemeClr val="accent1"/>
                    </a:gs>
                    <a:gs pos="68000">
                      <a:schemeClr val="accent1">
                        <a:lumMod val="90000"/>
                        <a:lumOff val="10000"/>
                      </a:schemeClr>
                    </a:gs>
                  </a:gsLst>
                  <a:lin ang="16200000" scaled="1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700"/>
                </a:p>
              </p:txBody>
            </p:sp>
            <p:sp>
              <p:nvSpPr>
                <p:cNvPr id="220" name="Rectangle 219">
                  <a:extLst>
                    <a:ext uri="{FF2B5EF4-FFF2-40B4-BE49-F238E27FC236}">
                      <a16:creationId xmlns:a16="http://schemas.microsoft.com/office/drawing/2014/main" id="{97A2B7E2-1F97-4095-A8D9-E93B4994DB2E}"/>
                    </a:ext>
                  </a:extLst>
                </p:cNvPr>
                <p:cNvSpPr/>
                <p:nvPr/>
              </p:nvSpPr>
              <p:spPr>
                <a:xfrm>
                  <a:off x="1977977" y="5789608"/>
                  <a:ext cx="720080" cy="504056"/>
                </a:xfrm>
                <a:prstGeom prst="rect">
                  <a:avLst/>
                </a:prstGeom>
                <a:gradFill>
                  <a:gsLst>
                    <a:gs pos="0">
                      <a:schemeClr val="accent6">
                        <a:lumMod val="90000"/>
                      </a:schemeClr>
                    </a:gs>
                    <a:gs pos="68000">
                      <a:schemeClr val="accent6">
                        <a:lumMod val="75000"/>
                      </a:schemeClr>
                    </a:gs>
                  </a:gsLst>
                  <a:lin ang="16200000" scaled="1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700" dirty="0"/>
                </a:p>
              </p:txBody>
            </p:sp>
            <p:sp>
              <p:nvSpPr>
                <p:cNvPr id="221" name="Rectangle 220">
                  <a:extLst>
                    <a:ext uri="{FF2B5EF4-FFF2-40B4-BE49-F238E27FC236}">
                      <a16:creationId xmlns:a16="http://schemas.microsoft.com/office/drawing/2014/main" id="{46A32E60-0671-4185-90F9-06588041AB27}"/>
                    </a:ext>
                  </a:extLst>
                </p:cNvPr>
                <p:cNvSpPr/>
                <p:nvPr/>
              </p:nvSpPr>
              <p:spPr>
                <a:xfrm>
                  <a:off x="2697190" y="5789608"/>
                  <a:ext cx="720080" cy="504056"/>
                </a:xfrm>
                <a:prstGeom prst="rect">
                  <a:avLst/>
                </a:prstGeom>
                <a:gradFill>
                  <a:gsLst>
                    <a:gs pos="0">
                      <a:schemeClr val="accent3">
                        <a:lumMod val="100000"/>
                      </a:schemeClr>
                    </a:gs>
                    <a:gs pos="68000">
                      <a:schemeClr val="accent3">
                        <a:lumMod val="90000"/>
                        <a:lumOff val="10000"/>
                      </a:schemeClr>
                    </a:gs>
                  </a:gsLst>
                  <a:lin ang="16200000" scaled="1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700"/>
                </a:p>
              </p:txBody>
            </p:sp>
            <p:sp>
              <p:nvSpPr>
                <p:cNvPr id="222" name="Rectangle 221">
                  <a:extLst>
                    <a:ext uri="{FF2B5EF4-FFF2-40B4-BE49-F238E27FC236}">
                      <a16:creationId xmlns:a16="http://schemas.microsoft.com/office/drawing/2014/main" id="{80BF69DE-E333-493A-992B-68C9F2038676}"/>
                    </a:ext>
                  </a:extLst>
                </p:cNvPr>
                <p:cNvSpPr/>
                <p:nvPr/>
              </p:nvSpPr>
              <p:spPr>
                <a:xfrm>
                  <a:off x="3416402" y="5789608"/>
                  <a:ext cx="720080" cy="504056"/>
                </a:xfrm>
                <a:prstGeom prst="rect">
                  <a:avLst/>
                </a:prstGeom>
                <a:gradFill>
                  <a:gsLst>
                    <a:gs pos="0">
                      <a:schemeClr val="accent4"/>
                    </a:gs>
                    <a:gs pos="68000">
                      <a:schemeClr val="accent4">
                        <a:lumMod val="90000"/>
                        <a:lumOff val="10000"/>
                      </a:schemeClr>
                    </a:gs>
                  </a:gsLst>
                  <a:lin ang="16200000" scaled="1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700" dirty="0"/>
                </a:p>
              </p:txBody>
            </p:sp>
          </p:grpSp>
          <p:sp>
            <p:nvSpPr>
              <p:cNvPr id="217" name="Oval 216">
                <a:extLst>
                  <a:ext uri="{FF2B5EF4-FFF2-40B4-BE49-F238E27FC236}">
                    <a16:creationId xmlns:a16="http://schemas.microsoft.com/office/drawing/2014/main" id="{6B3E94A1-A1BC-4E94-8828-146001C175E3}"/>
                  </a:ext>
                </a:extLst>
              </p:cNvPr>
              <p:cNvSpPr/>
              <p:nvPr/>
            </p:nvSpPr>
            <p:spPr>
              <a:xfrm>
                <a:off x="206600" y="5767246"/>
                <a:ext cx="5269469" cy="74325"/>
              </a:xfrm>
              <a:prstGeom prst="ellipse">
                <a:avLst/>
              </a:prstGeom>
              <a:solidFill>
                <a:schemeClr val="bg1">
                  <a:alpha val="29000"/>
                </a:schemeClr>
              </a:solidFill>
              <a:ln>
                <a:noFill/>
              </a:ln>
              <a:effectLst>
                <a:glow rad="12700">
                  <a:schemeClr val="bg1">
                    <a:alpha val="6000"/>
                  </a:schemeClr>
                </a:glow>
                <a:softEdge rad="3175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700"/>
              </a:p>
            </p:txBody>
          </p:sp>
        </p:grpSp>
        <p:sp>
          <p:nvSpPr>
            <p:cNvPr id="203" name="TextBox 202">
              <a:extLst>
                <a:ext uri="{FF2B5EF4-FFF2-40B4-BE49-F238E27FC236}">
                  <a16:creationId xmlns:a16="http://schemas.microsoft.com/office/drawing/2014/main" id="{8C0CF693-6A9A-4E83-A5DB-AF5A032ACD66}"/>
                </a:ext>
              </a:extLst>
            </p:cNvPr>
            <p:cNvSpPr txBox="1"/>
            <p:nvPr/>
          </p:nvSpPr>
          <p:spPr>
            <a:xfrm>
              <a:off x="1597337" y="4105397"/>
              <a:ext cx="69664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bg1"/>
                  </a:solidFill>
                </a:rPr>
                <a:t>66</a:t>
              </a:r>
              <a:r>
                <a:rPr lang="en-US" altLang="ko-KR" sz="1000" b="1" dirty="0">
                  <a:solidFill>
                    <a:schemeClr val="bg1"/>
                  </a:solidFill>
                </a:rPr>
                <a:t>%</a:t>
              </a:r>
              <a:endParaRPr lang="ko-KR" altLang="en-US" sz="1000" b="1" dirty="0">
                <a:solidFill>
                  <a:schemeClr val="bg1"/>
                </a:solidFill>
              </a:endParaRPr>
            </a:p>
          </p:txBody>
        </p:sp>
        <p:sp>
          <p:nvSpPr>
            <p:cNvPr id="204" name="TextBox 203">
              <a:extLst>
                <a:ext uri="{FF2B5EF4-FFF2-40B4-BE49-F238E27FC236}">
                  <a16:creationId xmlns:a16="http://schemas.microsoft.com/office/drawing/2014/main" id="{B976E3C7-4B5C-4E36-BA80-90339260BCB0}"/>
                </a:ext>
              </a:extLst>
            </p:cNvPr>
            <p:cNvSpPr txBox="1"/>
            <p:nvPr/>
          </p:nvSpPr>
          <p:spPr>
            <a:xfrm>
              <a:off x="2375514" y="4105397"/>
              <a:ext cx="69664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bg1"/>
                  </a:solidFill>
                </a:rPr>
                <a:t>83</a:t>
              </a:r>
              <a:r>
                <a:rPr lang="en-US" altLang="ko-KR" sz="1000" b="1" dirty="0">
                  <a:solidFill>
                    <a:schemeClr val="bg1"/>
                  </a:solidFill>
                </a:rPr>
                <a:t>%</a:t>
              </a:r>
              <a:endParaRPr lang="ko-KR" altLang="en-US" sz="1000" b="1" dirty="0">
                <a:solidFill>
                  <a:schemeClr val="bg1"/>
                </a:solidFill>
              </a:endParaRPr>
            </a:p>
          </p:txBody>
        </p:sp>
        <p:sp>
          <p:nvSpPr>
            <p:cNvPr id="205" name="TextBox 204">
              <a:extLst>
                <a:ext uri="{FF2B5EF4-FFF2-40B4-BE49-F238E27FC236}">
                  <a16:creationId xmlns:a16="http://schemas.microsoft.com/office/drawing/2014/main" id="{197FF522-B189-4D2E-9219-B2749671C797}"/>
                </a:ext>
              </a:extLst>
            </p:cNvPr>
            <p:cNvSpPr txBox="1"/>
            <p:nvPr/>
          </p:nvSpPr>
          <p:spPr>
            <a:xfrm>
              <a:off x="3153691" y="4105397"/>
              <a:ext cx="69664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bg1"/>
                  </a:solidFill>
                </a:rPr>
                <a:t>45</a:t>
              </a:r>
              <a:r>
                <a:rPr lang="en-US" altLang="ko-KR" sz="1000" b="1" dirty="0">
                  <a:solidFill>
                    <a:schemeClr val="bg1"/>
                  </a:solidFill>
                </a:rPr>
                <a:t>%</a:t>
              </a:r>
              <a:endParaRPr lang="ko-KR" altLang="en-US" sz="1000" b="1" dirty="0">
                <a:solidFill>
                  <a:schemeClr val="bg1"/>
                </a:solidFill>
              </a:endParaRPr>
            </a:p>
          </p:txBody>
        </p:sp>
        <p:sp>
          <p:nvSpPr>
            <p:cNvPr id="206" name="TextBox 205">
              <a:extLst>
                <a:ext uri="{FF2B5EF4-FFF2-40B4-BE49-F238E27FC236}">
                  <a16:creationId xmlns:a16="http://schemas.microsoft.com/office/drawing/2014/main" id="{F19CBC37-F6EC-4F98-8BDE-75BB17646602}"/>
                </a:ext>
              </a:extLst>
            </p:cNvPr>
            <p:cNvSpPr txBox="1"/>
            <p:nvPr/>
          </p:nvSpPr>
          <p:spPr>
            <a:xfrm>
              <a:off x="3931868" y="4105397"/>
              <a:ext cx="69664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bg1"/>
                  </a:solidFill>
                </a:rPr>
                <a:t>73</a:t>
              </a:r>
              <a:r>
                <a:rPr lang="en-US" altLang="ko-KR" sz="1000" b="1" dirty="0">
                  <a:solidFill>
                    <a:schemeClr val="bg1"/>
                  </a:solidFill>
                </a:rPr>
                <a:t>%</a:t>
              </a:r>
              <a:endParaRPr lang="ko-KR" altLang="en-US" sz="1000" b="1" dirty="0">
                <a:solidFill>
                  <a:schemeClr val="bg1"/>
                </a:solidFill>
              </a:endParaRPr>
            </a:p>
          </p:txBody>
        </p:sp>
        <p:sp>
          <p:nvSpPr>
            <p:cNvPr id="207" name="TextBox 206">
              <a:extLst>
                <a:ext uri="{FF2B5EF4-FFF2-40B4-BE49-F238E27FC236}">
                  <a16:creationId xmlns:a16="http://schemas.microsoft.com/office/drawing/2014/main" id="{C63AA1DF-DBF6-48FA-9154-7F7B5F9DABD2}"/>
                </a:ext>
              </a:extLst>
            </p:cNvPr>
            <p:cNvSpPr txBox="1"/>
            <p:nvPr/>
          </p:nvSpPr>
          <p:spPr>
            <a:xfrm>
              <a:off x="4710044" y="4105397"/>
              <a:ext cx="69664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bg1"/>
                  </a:solidFill>
                </a:rPr>
                <a:t>94</a:t>
              </a:r>
              <a:r>
                <a:rPr lang="en-US" altLang="ko-KR" sz="1000" b="1" dirty="0">
                  <a:solidFill>
                    <a:schemeClr val="bg1"/>
                  </a:solidFill>
                </a:rPr>
                <a:t>%</a:t>
              </a:r>
              <a:endParaRPr lang="ko-KR" altLang="en-US" sz="1000" b="1" dirty="0">
                <a:solidFill>
                  <a:schemeClr val="bg1"/>
                </a:solidFill>
              </a:endParaRPr>
            </a:p>
          </p:txBody>
        </p:sp>
        <p:sp>
          <p:nvSpPr>
            <p:cNvPr id="208" name="Rectangle 130">
              <a:extLst>
                <a:ext uri="{FF2B5EF4-FFF2-40B4-BE49-F238E27FC236}">
                  <a16:creationId xmlns:a16="http://schemas.microsoft.com/office/drawing/2014/main" id="{4825FB53-CEEF-43F1-9201-E4181C75A5FE}"/>
                </a:ext>
              </a:extLst>
            </p:cNvPr>
            <p:cNvSpPr/>
            <p:nvPr/>
          </p:nvSpPr>
          <p:spPr>
            <a:xfrm>
              <a:off x="2535302" y="1901826"/>
              <a:ext cx="338397" cy="339933"/>
            </a:xfrm>
            <a:custGeom>
              <a:avLst/>
              <a:gdLst/>
              <a:ahLst/>
              <a:cxnLst/>
              <a:rect l="l" t="t" r="r" b="b"/>
              <a:pathLst>
                <a:path w="371900" h="373588">
                  <a:moveTo>
                    <a:pt x="297080" y="129105"/>
                  </a:moveTo>
                  <a:lnTo>
                    <a:pt x="284273" y="219737"/>
                  </a:lnTo>
                  <a:lnTo>
                    <a:pt x="305496" y="219737"/>
                  </a:lnTo>
                  <a:lnTo>
                    <a:pt x="333001" y="129105"/>
                  </a:lnTo>
                  <a:close/>
                  <a:moveTo>
                    <a:pt x="228265" y="129105"/>
                  </a:moveTo>
                  <a:lnTo>
                    <a:pt x="228265" y="219737"/>
                  </a:lnTo>
                  <a:lnTo>
                    <a:pt x="250807" y="219737"/>
                  </a:lnTo>
                  <a:lnTo>
                    <a:pt x="263614" y="129105"/>
                  </a:lnTo>
                  <a:close/>
                  <a:moveTo>
                    <a:pt x="157021" y="129105"/>
                  </a:moveTo>
                  <a:lnTo>
                    <a:pt x="175826" y="219737"/>
                  </a:lnTo>
                  <a:lnTo>
                    <a:pt x="195129" y="219737"/>
                  </a:lnTo>
                  <a:lnTo>
                    <a:pt x="195129" y="129105"/>
                  </a:lnTo>
                  <a:close/>
                  <a:moveTo>
                    <a:pt x="93087" y="129105"/>
                  </a:moveTo>
                  <a:lnTo>
                    <a:pt x="117372" y="219737"/>
                  </a:lnTo>
                  <a:lnTo>
                    <a:pt x="141984" y="219737"/>
                  </a:lnTo>
                  <a:lnTo>
                    <a:pt x="123179" y="129105"/>
                  </a:lnTo>
                  <a:close/>
                  <a:moveTo>
                    <a:pt x="58494" y="0"/>
                  </a:moveTo>
                  <a:lnTo>
                    <a:pt x="84208" y="95969"/>
                  </a:lnTo>
                  <a:lnTo>
                    <a:pt x="354346" y="95969"/>
                  </a:lnTo>
                  <a:lnTo>
                    <a:pt x="354346" y="97437"/>
                  </a:lnTo>
                  <a:cubicBezTo>
                    <a:pt x="356087" y="96136"/>
                    <a:pt x="357928" y="96353"/>
                    <a:pt x="359747" y="96905"/>
                  </a:cubicBezTo>
                  <a:lnTo>
                    <a:pt x="360371" y="97095"/>
                  </a:lnTo>
                  <a:cubicBezTo>
                    <a:pt x="368954" y="99700"/>
                    <a:pt x="373801" y="108770"/>
                    <a:pt x="371196" y="117354"/>
                  </a:cubicBezTo>
                  <a:lnTo>
                    <a:pt x="333339" y="242097"/>
                  </a:lnTo>
                  <a:cubicBezTo>
                    <a:pt x="331591" y="247858"/>
                    <a:pt x="326929" y="251935"/>
                    <a:pt x="321206" y="252122"/>
                  </a:cubicBezTo>
                  <a:lnTo>
                    <a:pt x="321206" y="252873"/>
                  </a:lnTo>
                  <a:lnTo>
                    <a:pt x="313576" y="252873"/>
                  </a:lnTo>
                  <a:cubicBezTo>
                    <a:pt x="313378" y="253010"/>
                    <a:pt x="313229" y="252967"/>
                    <a:pt x="313080" y="252922"/>
                  </a:cubicBezTo>
                  <a:lnTo>
                    <a:pt x="312919" y="252873"/>
                  </a:lnTo>
                  <a:lnTo>
                    <a:pt x="126251" y="252873"/>
                  </a:lnTo>
                  <a:lnTo>
                    <a:pt x="133971" y="281687"/>
                  </a:lnTo>
                  <a:lnTo>
                    <a:pt x="321075" y="281687"/>
                  </a:lnTo>
                  <a:lnTo>
                    <a:pt x="321075" y="314823"/>
                  </a:lnTo>
                  <a:lnTo>
                    <a:pt x="318480" y="314823"/>
                  </a:lnTo>
                  <a:cubicBezTo>
                    <a:pt x="329614" y="318311"/>
                    <a:pt x="336414" y="328969"/>
                    <a:pt x="336414" y="341215"/>
                  </a:cubicBezTo>
                  <a:cubicBezTo>
                    <a:pt x="336414" y="359094"/>
                    <a:pt x="321920" y="373588"/>
                    <a:pt x="304041" y="373588"/>
                  </a:cubicBezTo>
                  <a:cubicBezTo>
                    <a:pt x="286162" y="373588"/>
                    <a:pt x="271668" y="359094"/>
                    <a:pt x="271668" y="341215"/>
                  </a:cubicBezTo>
                  <a:cubicBezTo>
                    <a:pt x="271668" y="328969"/>
                    <a:pt x="278468" y="318311"/>
                    <a:pt x="289602" y="314823"/>
                  </a:cubicBezTo>
                  <a:lnTo>
                    <a:pt x="142850" y="314823"/>
                  </a:lnTo>
                  <a:lnTo>
                    <a:pt x="143397" y="316865"/>
                  </a:lnTo>
                  <a:cubicBezTo>
                    <a:pt x="151629" y="321811"/>
                    <a:pt x="156401" y="330956"/>
                    <a:pt x="156401" y="341215"/>
                  </a:cubicBezTo>
                  <a:cubicBezTo>
                    <a:pt x="156401" y="359094"/>
                    <a:pt x="141907" y="373588"/>
                    <a:pt x="124028" y="373588"/>
                  </a:cubicBezTo>
                  <a:cubicBezTo>
                    <a:pt x="106149" y="373588"/>
                    <a:pt x="91655" y="359094"/>
                    <a:pt x="91655" y="341215"/>
                  </a:cubicBezTo>
                  <a:cubicBezTo>
                    <a:pt x="91655" y="329356"/>
                    <a:pt x="98032" y="318986"/>
                    <a:pt x="108649" y="315212"/>
                  </a:cubicBezTo>
                  <a:lnTo>
                    <a:pt x="33542" y="34909"/>
                  </a:lnTo>
                  <a:lnTo>
                    <a:pt x="0" y="34909"/>
                  </a:lnTo>
                  <a:lnTo>
                    <a:pt x="0" y="1773"/>
                  </a:lnTo>
                  <a:lnTo>
                    <a:pt x="51879" y="17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209" name="Round Same Side Corner Rectangle 11">
              <a:extLst>
                <a:ext uri="{FF2B5EF4-FFF2-40B4-BE49-F238E27FC236}">
                  <a16:creationId xmlns:a16="http://schemas.microsoft.com/office/drawing/2014/main" id="{783318E2-9990-456B-98DB-A6487E5AD71B}"/>
                </a:ext>
              </a:extLst>
            </p:cNvPr>
            <p:cNvSpPr>
              <a:spLocks noChangeAspect="1"/>
            </p:cNvSpPr>
            <p:nvPr/>
          </p:nvSpPr>
          <p:spPr>
            <a:xfrm rot="9900000">
              <a:off x="3304011" y="2774868"/>
              <a:ext cx="396000" cy="336326"/>
            </a:xfrm>
            <a:custGeom>
              <a:avLst/>
              <a:gdLst/>
              <a:ahLst/>
              <a:cxnLst/>
              <a:rect l="l" t="t" r="r" b="b"/>
              <a:pathLst>
                <a:path w="2911009" h="2472345">
                  <a:moveTo>
                    <a:pt x="2219598" y="1335309"/>
                  </a:moveTo>
                  <a:lnTo>
                    <a:pt x="2219598" y="1222573"/>
                  </a:lnTo>
                  <a:cubicBezTo>
                    <a:pt x="2219598" y="1176944"/>
                    <a:pt x="2241926" y="1136530"/>
                    <a:pt x="2277694" y="1113650"/>
                  </a:cubicBezTo>
                  <a:lnTo>
                    <a:pt x="2277694" y="137786"/>
                  </a:lnTo>
                  <a:cubicBezTo>
                    <a:pt x="2277694" y="61689"/>
                    <a:pt x="2339383" y="0"/>
                    <a:pt x="2415480" y="0"/>
                  </a:cubicBezTo>
                  <a:lnTo>
                    <a:pt x="2545196" y="0"/>
                  </a:lnTo>
                  <a:cubicBezTo>
                    <a:pt x="2621293" y="0"/>
                    <a:pt x="2682982" y="61689"/>
                    <a:pt x="2682982" y="137786"/>
                  </a:cubicBezTo>
                  <a:lnTo>
                    <a:pt x="2682982" y="1099067"/>
                  </a:lnTo>
                  <a:cubicBezTo>
                    <a:pt x="2730197" y="1120049"/>
                    <a:pt x="2762708" y="1167515"/>
                    <a:pt x="2762708" y="1222573"/>
                  </a:cubicBezTo>
                  <a:lnTo>
                    <a:pt x="2762708" y="1480834"/>
                  </a:lnTo>
                  <a:close/>
                  <a:moveTo>
                    <a:pt x="241900" y="1676361"/>
                  </a:moveTo>
                  <a:cubicBezTo>
                    <a:pt x="69371" y="1631107"/>
                    <a:pt x="-34146" y="1454930"/>
                    <a:pt x="10296" y="1282189"/>
                  </a:cubicBezTo>
                  <a:cubicBezTo>
                    <a:pt x="54739" y="1109449"/>
                    <a:pt x="230428" y="1005105"/>
                    <a:pt x="403375" y="1048736"/>
                  </a:cubicBezTo>
                  <a:cubicBezTo>
                    <a:pt x="349550" y="1257945"/>
                    <a:pt x="295726" y="1467153"/>
                    <a:pt x="241900" y="1676361"/>
                  </a:cubicBezTo>
                  <a:close/>
                  <a:moveTo>
                    <a:pt x="2578947" y="2467929"/>
                  </a:moveTo>
                  <a:lnTo>
                    <a:pt x="1957545" y="2301425"/>
                  </a:lnTo>
                  <a:lnTo>
                    <a:pt x="2194209" y="1418183"/>
                  </a:lnTo>
                  <a:lnTo>
                    <a:pt x="2815611" y="1584687"/>
                  </a:lnTo>
                  <a:cubicBezTo>
                    <a:pt x="2884250" y="1603079"/>
                    <a:pt x="2924985" y="1673632"/>
                    <a:pt x="2906593" y="1742272"/>
                  </a:cubicBezTo>
                  <a:lnTo>
                    <a:pt x="2736532" y="2376947"/>
                  </a:lnTo>
                  <a:cubicBezTo>
                    <a:pt x="2718140" y="2445587"/>
                    <a:pt x="2647586" y="2486321"/>
                    <a:pt x="2578947" y="2467929"/>
                  </a:cubicBezTo>
                  <a:close/>
                  <a:moveTo>
                    <a:pt x="610249" y="2287120"/>
                  </a:moveTo>
                  <a:lnTo>
                    <a:pt x="1020264" y="756923"/>
                  </a:lnTo>
                  <a:lnTo>
                    <a:pt x="2107356" y="1398691"/>
                  </a:lnTo>
                  <a:lnTo>
                    <a:pt x="1872582" y="2274879"/>
                  </a:lnTo>
                  <a:close/>
                  <a:moveTo>
                    <a:pt x="426016" y="2349577"/>
                  </a:moveTo>
                  <a:lnTo>
                    <a:pt x="243978" y="2300800"/>
                  </a:lnTo>
                  <a:cubicBezTo>
                    <a:pt x="205115" y="2290387"/>
                    <a:pt x="182051" y="2250439"/>
                    <a:pt x="192464" y="2211576"/>
                  </a:cubicBezTo>
                  <a:lnTo>
                    <a:pt x="620679" y="613455"/>
                  </a:lnTo>
                  <a:cubicBezTo>
                    <a:pt x="631093" y="574592"/>
                    <a:pt x="671040" y="551528"/>
                    <a:pt x="709903" y="561941"/>
                  </a:cubicBezTo>
                  <a:lnTo>
                    <a:pt x="891942" y="610718"/>
                  </a:lnTo>
                  <a:cubicBezTo>
                    <a:pt x="930805" y="621132"/>
                    <a:pt x="953869" y="661079"/>
                    <a:pt x="943455" y="699942"/>
                  </a:cubicBezTo>
                  <a:lnTo>
                    <a:pt x="515240" y="2298064"/>
                  </a:lnTo>
                  <a:cubicBezTo>
                    <a:pt x="504827" y="2336927"/>
                    <a:pt x="464879" y="2359990"/>
                    <a:pt x="426016" y="2349577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210" name="Rectangle 36">
              <a:extLst>
                <a:ext uri="{FF2B5EF4-FFF2-40B4-BE49-F238E27FC236}">
                  <a16:creationId xmlns:a16="http://schemas.microsoft.com/office/drawing/2014/main" id="{D9CDAF17-D2CA-4921-8B94-893B7FCFD1B6}"/>
                </a:ext>
              </a:extLst>
            </p:cNvPr>
            <p:cNvSpPr/>
            <p:nvPr/>
          </p:nvSpPr>
          <p:spPr>
            <a:xfrm>
              <a:off x="4088291" y="2118317"/>
              <a:ext cx="389370" cy="325482"/>
            </a:xfrm>
            <a:custGeom>
              <a:avLst/>
              <a:gdLst/>
              <a:ahLst/>
              <a:cxnLst/>
              <a:rect l="l" t="t" r="r" b="b"/>
              <a:pathLst>
                <a:path w="3186824" h="2663936">
                  <a:moveTo>
                    <a:pt x="2624444" y="2376100"/>
                  </a:moveTo>
                  <a:lnTo>
                    <a:pt x="2624444" y="2520100"/>
                  </a:lnTo>
                  <a:lnTo>
                    <a:pt x="2952463" y="2520100"/>
                  </a:lnTo>
                  <a:lnTo>
                    <a:pt x="2952463" y="2376100"/>
                  </a:lnTo>
                  <a:close/>
                  <a:moveTo>
                    <a:pt x="210911" y="2376100"/>
                  </a:moveTo>
                  <a:lnTo>
                    <a:pt x="210911" y="2520100"/>
                  </a:lnTo>
                  <a:lnTo>
                    <a:pt x="538930" y="2520100"/>
                  </a:lnTo>
                  <a:lnTo>
                    <a:pt x="538930" y="2376100"/>
                  </a:lnTo>
                  <a:close/>
                  <a:moveTo>
                    <a:pt x="2624444" y="2095269"/>
                  </a:moveTo>
                  <a:lnTo>
                    <a:pt x="2624444" y="2239269"/>
                  </a:lnTo>
                  <a:lnTo>
                    <a:pt x="2952463" y="2239269"/>
                  </a:lnTo>
                  <a:lnTo>
                    <a:pt x="2952463" y="2095269"/>
                  </a:lnTo>
                  <a:close/>
                  <a:moveTo>
                    <a:pt x="210911" y="2095269"/>
                  </a:moveTo>
                  <a:lnTo>
                    <a:pt x="210911" y="2239269"/>
                  </a:lnTo>
                  <a:lnTo>
                    <a:pt x="538930" y="2239269"/>
                  </a:lnTo>
                  <a:lnTo>
                    <a:pt x="538930" y="2095269"/>
                  </a:lnTo>
                  <a:close/>
                  <a:moveTo>
                    <a:pt x="2624444" y="1814436"/>
                  </a:moveTo>
                  <a:lnTo>
                    <a:pt x="2624444" y="1958436"/>
                  </a:lnTo>
                  <a:lnTo>
                    <a:pt x="2952463" y="1958436"/>
                  </a:lnTo>
                  <a:lnTo>
                    <a:pt x="2952463" y="1814436"/>
                  </a:lnTo>
                  <a:close/>
                  <a:moveTo>
                    <a:pt x="210911" y="1814436"/>
                  </a:moveTo>
                  <a:lnTo>
                    <a:pt x="210911" y="1958436"/>
                  </a:lnTo>
                  <a:lnTo>
                    <a:pt x="538930" y="1958436"/>
                  </a:lnTo>
                  <a:lnTo>
                    <a:pt x="538930" y="1814436"/>
                  </a:lnTo>
                  <a:close/>
                  <a:moveTo>
                    <a:pt x="2624444" y="1533603"/>
                  </a:moveTo>
                  <a:lnTo>
                    <a:pt x="2624444" y="1677603"/>
                  </a:lnTo>
                  <a:lnTo>
                    <a:pt x="2952463" y="1677603"/>
                  </a:lnTo>
                  <a:lnTo>
                    <a:pt x="2952463" y="1533603"/>
                  </a:lnTo>
                  <a:close/>
                  <a:moveTo>
                    <a:pt x="210911" y="1533603"/>
                  </a:moveTo>
                  <a:lnTo>
                    <a:pt x="210911" y="1677603"/>
                  </a:lnTo>
                  <a:lnTo>
                    <a:pt x="538930" y="1677603"/>
                  </a:lnTo>
                  <a:lnTo>
                    <a:pt x="538930" y="1533603"/>
                  </a:lnTo>
                  <a:close/>
                  <a:moveTo>
                    <a:pt x="2624444" y="1252770"/>
                  </a:moveTo>
                  <a:lnTo>
                    <a:pt x="2624444" y="1396770"/>
                  </a:lnTo>
                  <a:lnTo>
                    <a:pt x="2952463" y="1396770"/>
                  </a:lnTo>
                  <a:lnTo>
                    <a:pt x="2952463" y="1252770"/>
                  </a:lnTo>
                  <a:close/>
                  <a:moveTo>
                    <a:pt x="210911" y="1252770"/>
                  </a:moveTo>
                  <a:lnTo>
                    <a:pt x="210911" y="1396770"/>
                  </a:lnTo>
                  <a:lnTo>
                    <a:pt x="538930" y="1396770"/>
                  </a:lnTo>
                  <a:lnTo>
                    <a:pt x="538930" y="1252770"/>
                  </a:lnTo>
                  <a:close/>
                  <a:moveTo>
                    <a:pt x="2624444" y="971937"/>
                  </a:moveTo>
                  <a:lnTo>
                    <a:pt x="2624444" y="1115937"/>
                  </a:lnTo>
                  <a:lnTo>
                    <a:pt x="2952463" y="1115937"/>
                  </a:lnTo>
                  <a:lnTo>
                    <a:pt x="2952463" y="971937"/>
                  </a:lnTo>
                  <a:close/>
                  <a:moveTo>
                    <a:pt x="210911" y="971937"/>
                  </a:moveTo>
                  <a:lnTo>
                    <a:pt x="210911" y="1115937"/>
                  </a:lnTo>
                  <a:lnTo>
                    <a:pt x="538930" y="1115937"/>
                  </a:lnTo>
                  <a:lnTo>
                    <a:pt x="538930" y="971937"/>
                  </a:lnTo>
                  <a:close/>
                  <a:moveTo>
                    <a:pt x="2624444" y="691104"/>
                  </a:moveTo>
                  <a:lnTo>
                    <a:pt x="2624444" y="835104"/>
                  </a:lnTo>
                  <a:lnTo>
                    <a:pt x="2952463" y="835104"/>
                  </a:lnTo>
                  <a:lnTo>
                    <a:pt x="2952463" y="691104"/>
                  </a:lnTo>
                  <a:close/>
                  <a:moveTo>
                    <a:pt x="210911" y="691104"/>
                  </a:moveTo>
                  <a:lnTo>
                    <a:pt x="210911" y="835104"/>
                  </a:lnTo>
                  <a:lnTo>
                    <a:pt x="538930" y="835104"/>
                  </a:lnTo>
                  <a:lnTo>
                    <a:pt x="538930" y="691104"/>
                  </a:lnTo>
                  <a:close/>
                  <a:moveTo>
                    <a:pt x="988006" y="552354"/>
                  </a:moveTo>
                  <a:lnTo>
                    <a:pt x="988006" y="2111583"/>
                  </a:lnTo>
                  <a:lnTo>
                    <a:pt x="2332169" y="1331969"/>
                  </a:lnTo>
                  <a:close/>
                  <a:moveTo>
                    <a:pt x="2624444" y="410271"/>
                  </a:moveTo>
                  <a:lnTo>
                    <a:pt x="2624444" y="554271"/>
                  </a:lnTo>
                  <a:lnTo>
                    <a:pt x="2952463" y="554271"/>
                  </a:lnTo>
                  <a:lnTo>
                    <a:pt x="2952463" y="410271"/>
                  </a:lnTo>
                  <a:close/>
                  <a:moveTo>
                    <a:pt x="210911" y="410271"/>
                  </a:moveTo>
                  <a:lnTo>
                    <a:pt x="210911" y="554271"/>
                  </a:lnTo>
                  <a:lnTo>
                    <a:pt x="538930" y="554271"/>
                  </a:lnTo>
                  <a:lnTo>
                    <a:pt x="538930" y="410271"/>
                  </a:lnTo>
                  <a:close/>
                  <a:moveTo>
                    <a:pt x="2624444" y="129438"/>
                  </a:moveTo>
                  <a:lnTo>
                    <a:pt x="2624444" y="273438"/>
                  </a:lnTo>
                  <a:lnTo>
                    <a:pt x="2952463" y="273438"/>
                  </a:lnTo>
                  <a:lnTo>
                    <a:pt x="2952463" y="129438"/>
                  </a:lnTo>
                  <a:close/>
                  <a:moveTo>
                    <a:pt x="210911" y="129438"/>
                  </a:moveTo>
                  <a:lnTo>
                    <a:pt x="210911" y="273438"/>
                  </a:lnTo>
                  <a:lnTo>
                    <a:pt x="538930" y="273438"/>
                  </a:lnTo>
                  <a:lnTo>
                    <a:pt x="538930" y="129438"/>
                  </a:lnTo>
                  <a:close/>
                  <a:moveTo>
                    <a:pt x="0" y="0"/>
                  </a:moveTo>
                  <a:lnTo>
                    <a:pt x="3186824" y="0"/>
                  </a:lnTo>
                  <a:lnTo>
                    <a:pt x="3186824" y="2663936"/>
                  </a:lnTo>
                  <a:lnTo>
                    <a:pt x="0" y="266393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211" name="Rounded Rectangle 7">
              <a:extLst>
                <a:ext uri="{FF2B5EF4-FFF2-40B4-BE49-F238E27FC236}">
                  <a16:creationId xmlns:a16="http://schemas.microsoft.com/office/drawing/2014/main" id="{5A2FC36C-6221-4D14-80BF-9F41C93A696B}"/>
                </a:ext>
              </a:extLst>
            </p:cNvPr>
            <p:cNvSpPr/>
            <p:nvPr/>
          </p:nvSpPr>
          <p:spPr>
            <a:xfrm>
              <a:off x="4881803" y="1610282"/>
              <a:ext cx="352176" cy="303924"/>
            </a:xfrm>
            <a:custGeom>
              <a:avLst/>
              <a:gdLst/>
              <a:ahLst/>
              <a:cxnLst/>
              <a:rect l="l" t="t" r="r" b="b"/>
              <a:pathLst>
                <a:path w="3240006" h="2796091">
                  <a:moveTo>
                    <a:pt x="686867" y="612319"/>
                  </a:moveTo>
                  <a:cubicBezTo>
                    <a:pt x="611281" y="612319"/>
                    <a:pt x="550007" y="673593"/>
                    <a:pt x="550007" y="749179"/>
                  </a:cubicBezTo>
                  <a:cubicBezTo>
                    <a:pt x="550007" y="824765"/>
                    <a:pt x="611281" y="886039"/>
                    <a:pt x="686867" y="886039"/>
                  </a:cubicBezTo>
                  <a:cubicBezTo>
                    <a:pt x="762453" y="886039"/>
                    <a:pt x="823727" y="824765"/>
                    <a:pt x="823727" y="749179"/>
                  </a:cubicBezTo>
                  <a:cubicBezTo>
                    <a:pt x="823727" y="673593"/>
                    <a:pt x="762453" y="612319"/>
                    <a:pt x="686867" y="612319"/>
                  </a:cubicBezTo>
                  <a:close/>
                  <a:moveTo>
                    <a:pt x="1587500" y="281447"/>
                  </a:moveTo>
                  <a:cubicBezTo>
                    <a:pt x="1432061" y="281447"/>
                    <a:pt x="1306053" y="407455"/>
                    <a:pt x="1306053" y="562894"/>
                  </a:cubicBezTo>
                  <a:cubicBezTo>
                    <a:pt x="1306053" y="718333"/>
                    <a:pt x="1432061" y="844341"/>
                    <a:pt x="1587500" y="844341"/>
                  </a:cubicBezTo>
                  <a:cubicBezTo>
                    <a:pt x="1742939" y="844341"/>
                    <a:pt x="1868947" y="718333"/>
                    <a:pt x="1868947" y="562894"/>
                  </a:cubicBezTo>
                  <a:cubicBezTo>
                    <a:pt x="1868947" y="407455"/>
                    <a:pt x="1742939" y="281447"/>
                    <a:pt x="1587500" y="281447"/>
                  </a:cubicBezTo>
                  <a:close/>
                  <a:moveTo>
                    <a:pt x="1587500" y="0"/>
                  </a:moveTo>
                  <a:cubicBezTo>
                    <a:pt x="1898378" y="0"/>
                    <a:pt x="2150394" y="252016"/>
                    <a:pt x="2150394" y="562894"/>
                  </a:cubicBezTo>
                  <a:cubicBezTo>
                    <a:pt x="2150394" y="786167"/>
                    <a:pt x="2020401" y="979078"/>
                    <a:pt x="1831095" y="1068260"/>
                  </a:cubicBezTo>
                  <a:lnTo>
                    <a:pt x="2215710" y="1068260"/>
                  </a:lnTo>
                  <a:cubicBezTo>
                    <a:pt x="2374756" y="1068260"/>
                    <a:pt x="2503688" y="1197192"/>
                    <a:pt x="2503688" y="1356238"/>
                  </a:cubicBezTo>
                  <a:lnTo>
                    <a:pt x="2503688" y="1474975"/>
                  </a:lnTo>
                  <a:lnTo>
                    <a:pt x="2656086" y="1474975"/>
                  </a:lnTo>
                  <a:cubicBezTo>
                    <a:pt x="2692420" y="1474975"/>
                    <a:pt x="2722815" y="1500405"/>
                    <a:pt x="2728975" y="1534767"/>
                  </a:cubicBezTo>
                  <a:lnTo>
                    <a:pt x="3240006" y="1109804"/>
                  </a:lnTo>
                  <a:lnTo>
                    <a:pt x="3240006" y="2754548"/>
                  </a:lnTo>
                  <a:lnTo>
                    <a:pt x="2728975" y="2329585"/>
                  </a:lnTo>
                  <a:cubicBezTo>
                    <a:pt x="2722815" y="2363946"/>
                    <a:pt x="2692420" y="2389375"/>
                    <a:pt x="2656086" y="2389375"/>
                  </a:cubicBezTo>
                  <a:lnTo>
                    <a:pt x="2503688" y="2389375"/>
                  </a:lnTo>
                  <a:lnTo>
                    <a:pt x="2503688" y="2508113"/>
                  </a:lnTo>
                  <a:cubicBezTo>
                    <a:pt x="2503688" y="2667159"/>
                    <a:pt x="2374756" y="2796091"/>
                    <a:pt x="2215710" y="2796091"/>
                  </a:cubicBezTo>
                  <a:lnTo>
                    <a:pt x="287978" y="2796091"/>
                  </a:lnTo>
                  <a:cubicBezTo>
                    <a:pt x="128932" y="2796091"/>
                    <a:pt x="0" y="2667159"/>
                    <a:pt x="0" y="2508113"/>
                  </a:cubicBezTo>
                  <a:lnTo>
                    <a:pt x="0" y="1356238"/>
                  </a:lnTo>
                  <a:cubicBezTo>
                    <a:pt x="0" y="1197192"/>
                    <a:pt x="128932" y="1068260"/>
                    <a:pt x="287978" y="1068260"/>
                  </a:cubicBezTo>
                  <a:lnTo>
                    <a:pt x="544513" y="1068260"/>
                  </a:lnTo>
                  <a:cubicBezTo>
                    <a:pt x="422089" y="1014226"/>
                    <a:pt x="336949" y="891645"/>
                    <a:pt x="336949" y="749179"/>
                  </a:cubicBezTo>
                  <a:cubicBezTo>
                    <a:pt x="336949" y="555925"/>
                    <a:pt x="493613" y="399261"/>
                    <a:pt x="686867" y="399261"/>
                  </a:cubicBezTo>
                  <a:cubicBezTo>
                    <a:pt x="880121" y="399261"/>
                    <a:pt x="1036785" y="555925"/>
                    <a:pt x="1036785" y="749179"/>
                  </a:cubicBezTo>
                  <a:cubicBezTo>
                    <a:pt x="1036785" y="891645"/>
                    <a:pt x="951645" y="1014226"/>
                    <a:pt x="829222" y="1068260"/>
                  </a:cubicBezTo>
                  <a:lnTo>
                    <a:pt x="1343906" y="1068260"/>
                  </a:lnTo>
                  <a:cubicBezTo>
                    <a:pt x="1154600" y="979078"/>
                    <a:pt x="1024606" y="786167"/>
                    <a:pt x="1024606" y="562894"/>
                  </a:cubicBezTo>
                  <a:cubicBezTo>
                    <a:pt x="1024606" y="252016"/>
                    <a:pt x="1276622" y="0"/>
                    <a:pt x="158750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212" name="Round Same Side Corner Rectangle 36">
              <a:extLst>
                <a:ext uri="{FF2B5EF4-FFF2-40B4-BE49-F238E27FC236}">
                  <a16:creationId xmlns:a16="http://schemas.microsoft.com/office/drawing/2014/main" id="{1C59B031-B27E-4F9C-BBDC-CC7F88924DB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721565" y="2346812"/>
              <a:ext cx="396000" cy="313084"/>
            </a:xfrm>
            <a:custGeom>
              <a:avLst/>
              <a:gdLst/>
              <a:ahLst/>
              <a:cxnLst/>
              <a:rect l="l" t="t" r="r" b="b"/>
              <a:pathLst>
                <a:path w="3219104" h="2545072">
                  <a:moveTo>
                    <a:pt x="2779672" y="457200"/>
                  </a:moveTo>
                  <a:lnTo>
                    <a:pt x="2975888" y="457200"/>
                  </a:lnTo>
                  <a:cubicBezTo>
                    <a:pt x="3110212" y="457200"/>
                    <a:pt x="3219104" y="566092"/>
                    <a:pt x="3219104" y="700416"/>
                  </a:cubicBezTo>
                  <a:lnTo>
                    <a:pt x="3219104" y="2301856"/>
                  </a:lnTo>
                  <a:cubicBezTo>
                    <a:pt x="3219104" y="2436180"/>
                    <a:pt x="3110212" y="2545072"/>
                    <a:pt x="2975888" y="2545072"/>
                  </a:cubicBezTo>
                  <a:lnTo>
                    <a:pt x="2779672" y="2545072"/>
                  </a:lnTo>
                  <a:close/>
                  <a:moveTo>
                    <a:pt x="243216" y="457200"/>
                  </a:moveTo>
                  <a:lnTo>
                    <a:pt x="439432" y="457200"/>
                  </a:lnTo>
                  <a:lnTo>
                    <a:pt x="439432" y="2545072"/>
                  </a:lnTo>
                  <a:lnTo>
                    <a:pt x="243216" y="2545072"/>
                  </a:lnTo>
                  <a:cubicBezTo>
                    <a:pt x="108892" y="2545072"/>
                    <a:pt x="0" y="2436180"/>
                    <a:pt x="0" y="2301856"/>
                  </a:cubicBezTo>
                  <a:lnTo>
                    <a:pt x="0" y="700416"/>
                  </a:lnTo>
                  <a:cubicBezTo>
                    <a:pt x="0" y="566092"/>
                    <a:pt x="108892" y="457200"/>
                    <a:pt x="243216" y="457200"/>
                  </a:cubicBezTo>
                  <a:close/>
                  <a:moveTo>
                    <a:pt x="1428476" y="174246"/>
                  </a:moveTo>
                  <a:cubicBezTo>
                    <a:pt x="1372210" y="174246"/>
                    <a:pt x="1326598" y="219858"/>
                    <a:pt x="1326598" y="276124"/>
                  </a:cubicBezTo>
                  <a:lnTo>
                    <a:pt x="1326598" y="457200"/>
                  </a:lnTo>
                  <a:lnTo>
                    <a:pt x="1892506" y="457200"/>
                  </a:lnTo>
                  <a:lnTo>
                    <a:pt x="1892506" y="276124"/>
                  </a:lnTo>
                  <a:cubicBezTo>
                    <a:pt x="1892506" y="219858"/>
                    <a:pt x="1846894" y="174246"/>
                    <a:pt x="1790628" y="174246"/>
                  </a:cubicBezTo>
                  <a:close/>
                  <a:moveTo>
                    <a:pt x="1285704" y="0"/>
                  </a:moveTo>
                  <a:lnTo>
                    <a:pt x="1933400" y="0"/>
                  </a:lnTo>
                  <a:cubicBezTo>
                    <a:pt x="2007048" y="0"/>
                    <a:pt x="2066752" y="59704"/>
                    <a:pt x="2066752" y="133352"/>
                  </a:cubicBezTo>
                  <a:lnTo>
                    <a:pt x="2066752" y="457200"/>
                  </a:lnTo>
                  <a:lnTo>
                    <a:pt x="2599672" y="457200"/>
                  </a:lnTo>
                  <a:lnTo>
                    <a:pt x="2599672" y="2545072"/>
                  </a:lnTo>
                  <a:lnTo>
                    <a:pt x="619432" y="2545072"/>
                  </a:lnTo>
                  <a:lnTo>
                    <a:pt x="619432" y="457200"/>
                  </a:lnTo>
                  <a:lnTo>
                    <a:pt x="1152352" y="457200"/>
                  </a:lnTo>
                  <a:lnTo>
                    <a:pt x="1152352" y="133352"/>
                  </a:lnTo>
                  <a:cubicBezTo>
                    <a:pt x="1152352" y="59704"/>
                    <a:pt x="1212056" y="0"/>
                    <a:pt x="128570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11165</TotalTime>
  <Words>130</Words>
  <Application>Microsoft Office PowerPoint</Application>
  <PresentationFormat>Widescreen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15</cp:revision>
  <dcterms:created xsi:type="dcterms:W3CDTF">2018-02-18T19:39:47Z</dcterms:created>
  <dcterms:modified xsi:type="dcterms:W3CDTF">2019-04-25T06:24:43Z</dcterms:modified>
</cp:coreProperties>
</file>