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9A94D7C7-C73C-4405-BAF8-13FD011CE190}"/>
              </a:ext>
            </a:extLst>
          </p:cNvPr>
          <p:cNvSpPr txBox="1"/>
          <p:nvPr/>
        </p:nvSpPr>
        <p:spPr>
          <a:xfrm>
            <a:off x="6351942" y="1952085"/>
            <a:ext cx="64807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</a:rPr>
              <a:t>01</a:t>
            </a:r>
            <a:endParaRPr lang="ko-KR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70DDF937-54DA-497B-B9F3-67DC567C1C75}"/>
              </a:ext>
            </a:extLst>
          </p:cNvPr>
          <p:cNvSpPr txBox="1"/>
          <p:nvPr/>
        </p:nvSpPr>
        <p:spPr>
          <a:xfrm>
            <a:off x="6351942" y="2871146"/>
            <a:ext cx="64807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</a:rPr>
              <a:t>02</a:t>
            </a:r>
            <a:endParaRPr lang="ko-KR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6E3370E-97FA-4F14-BE2E-3780C31472AA}"/>
              </a:ext>
            </a:extLst>
          </p:cNvPr>
          <p:cNvSpPr txBox="1"/>
          <p:nvPr/>
        </p:nvSpPr>
        <p:spPr>
          <a:xfrm>
            <a:off x="6351942" y="3790207"/>
            <a:ext cx="64807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6"/>
                </a:solidFill>
              </a:rPr>
              <a:t>03</a:t>
            </a:r>
            <a:endParaRPr lang="ko-KR" altLang="en-US" sz="3200" b="1" dirty="0">
              <a:solidFill>
                <a:schemeClr val="accent6"/>
              </a:solidFill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DA53671-7FC4-42A2-A20C-D5D6BABB6DC4}"/>
              </a:ext>
            </a:extLst>
          </p:cNvPr>
          <p:cNvSpPr txBox="1"/>
          <p:nvPr/>
        </p:nvSpPr>
        <p:spPr>
          <a:xfrm>
            <a:off x="6351942" y="4709268"/>
            <a:ext cx="64807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</a:rPr>
              <a:t>04</a:t>
            </a:r>
            <a:endParaRPr lang="ko-KR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91BEAA7-8084-4B9D-B1E2-997E74DBA16F}"/>
              </a:ext>
            </a:extLst>
          </p:cNvPr>
          <p:cNvSpPr txBox="1"/>
          <p:nvPr/>
        </p:nvSpPr>
        <p:spPr>
          <a:xfrm>
            <a:off x="6351942" y="5628330"/>
            <a:ext cx="64807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</a:rPr>
              <a:t>05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grpSp>
        <p:nvGrpSpPr>
          <p:cNvPr id="186" name="Group 36">
            <a:extLst>
              <a:ext uri="{FF2B5EF4-FFF2-40B4-BE49-F238E27FC236}">
                <a16:creationId xmlns:a16="http://schemas.microsoft.com/office/drawing/2014/main" id="{057FA812-AC3A-4B04-B74C-627D92B0C0A3}"/>
              </a:ext>
            </a:extLst>
          </p:cNvPr>
          <p:cNvGrpSpPr/>
          <p:nvPr/>
        </p:nvGrpSpPr>
        <p:grpSpPr>
          <a:xfrm>
            <a:off x="6999296" y="1911359"/>
            <a:ext cx="4395539" cy="666222"/>
            <a:chOff x="-825913" y="4159966"/>
            <a:chExt cx="5376912" cy="666222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E3E9F165-F122-4189-8A58-150FC87D6FDF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30DD1CCA-0002-4427-B1C7-5BEA3219B75B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9" name="Group 36">
            <a:extLst>
              <a:ext uri="{FF2B5EF4-FFF2-40B4-BE49-F238E27FC236}">
                <a16:creationId xmlns:a16="http://schemas.microsoft.com/office/drawing/2014/main" id="{CFEACC96-BE7F-4623-BB63-3AC7B23571AC}"/>
              </a:ext>
            </a:extLst>
          </p:cNvPr>
          <p:cNvGrpSpPr/>
          <p:nvPr/>
        </p:nvGrpSpPr>
        <p:grpSpPr>
          <a:xfrm>
            <a:off x="6999296" y="2830421"/>
            <a:ext cx="4395539" cy="666222"/>
            <a:chOff x="-825913" y="4159966"/>
            <a:chExt cx="5376912" cy="666222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3A62D809-A792-4B8F-871D-3713F1A07292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97DFCD0D-2ECD-40D1-A379-9DD5D9750A8A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" name="Group 36">
            <a:extLst>
              <a:ext uri="{FF2B5EF4-FFF2-40B4-BE49-F238E27FC236}">
                <a16:creationId xmlns:a16="http://schemas.microsoft.com/office/drawing/2014/main" id="{09654550-F051-472A-97FE-F6DCBE94689E}"/>
              </a:ext>
            </a:extLst>
          </p:cNvPr>
          <p:cNvGrpSpPr/>
          <p:nvPr/>
        </p:nvGrpSpPr>
        <p:grpSpPr>
          <a:xfrm>
            <a:off x="6999296" y="3749481"/>
            <a:ext cx="4395539" cy="666222"/>
            <a:chOff x="-825913" y="4159966"/>
            <a:chExt cx="5376912" cy="666222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3881F37C-D4C8-400A-B830-25BA74615A9B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A82168BC-E65A-4EC2-9808-0F3415FA7848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5" name="Group 36">
            <a:extLst>
              <a:ext uri="{FF2B5EF4-FFF2-40B4-BE49-F238E27FC236}">
                <a16:creationId xmlns:a16="http://schemas.microsoft.com/office/drawing/2014/main" id="{1902B64E-DB75-4299-88AA-834D81FB49B9}"/>
              </a:ext>
            </a:extLst>
          </p:cNvPr>
          <p:cNvGrpSpPr/>
          <p:nvPr/>
        </p:nvGrpSpPr>
        <p:grpSpPr>
          <a:xfrm>
            <a:off x="6999296" y="4668543"/>
            <a:ext cx="4395539" cy="666222"/>
            <a:chOff x="-825913" y="4159966"/>
            <a:chExt cx="5376912" cy="666222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8F7235EC-A188-48C9-AAE7-64CA22E65D84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4BA6B37A-6F1E-47EF-A1AB-0474C52734F4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" name="Group 36">
            <a:extLst>
              <a:ext uri="{FF2B5EF4-FFF2-40B4-BE49-F238E27FC236}">
                <a16:creationId xmlns:a16="http://schemas.microsoft.com/office/drawing/2014/main" id="{4F0812A1-5B08-4867-871C-114C064E55CC}"/>
              </a:ext>
            </a:extLst>
          </p:cNvPr>
          <p:cNvGrpSpPr/>
          <p:nvPr/>
        </p:nvGrpSpPr>
        <p:grpSpPr>
          <a:xfrm>
            <a:off x="6999296" y="5587605"/>
            <a:ext cx="4395539" cy="666222"/>
            <a:chOff x="-825913" y="4159966"/>
            <a:chExt cx="5376912" cy="666222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A82BDCBE-AE38-43C1-B9F5-033F7AB4610A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13100B3E-B83E-4E30-A74C-C1B116CC2482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" name="그룹 17">
            <a:extLst>
              <a:ext uri="{FF2B5EF4-FFF2-40B4-BE49-F238E27FC236}">
                <a16:creationId xmlns:a16="http://schemas.microsoft.com/office/drawing/2014/main" id="{75BD5023-90F7-4E1D-B9CE-FB7D16F1BA8A}"/>
              </a:ext>
            </a:extLst>
          </p:cNvPr>
          <p:cNvGrpSpPr/>
          <p:nvPr/>
        </p:nvGrpSpPr>
        <p:grpSpPr>
          <a:xfrm>
            <a:off x="492374" y="1794919"/>
            <a:ext cx="5987558" cy="4495684"/>
            <a:chOff x="492374" y="1610282"/>
            <a:chExt cx="5987558" cy="4495684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1EC92D72-1A6F-4CFC-BCF9-219883682A55}"/>
                </a:ext>
              </a:extLst>
            </p:cNvPr>
            <p:cNvGrpSpPr/>
            <p:nvPr/>
          </p:nvGrpSpPr>
          <p:grpSpPr>
            <a:xfrm>
              <a:off x="492374" y="2075298"/>
              <a:ext cx="5987558" cy="4030668"/>
              <a:chOff x="206600" y="2132859"/>
              <a:chExt cx="5269469" cy="4160805"/>
            </a:xfrm>
          </p:grpSpPr>
          <p:grpSp>
            <p:nvGrpSpPr>
              <p:cNvPr id="213" name="Group 212">
                <a:extLst>
                  <a:ext uri="{FF2B5EF4-FFF2-40B4-BE49-F238E27FC236}">
                    <a16:creationId xmlns:a16="http://schemas.microsoft.com/office/drawing/2014/main" id="{752C8313-A0F9-4280-B999-E0AC509DEA6F}"/>
                  </a:ext>
                </a:extLst>
              </p:cNvPr>
              <p:cNvGrpSpPr/>
              <p:nvPr/>
            </p:nvGrpSpPr>
            <p:grpSpPr>
              <a:xfrm>
                <a:off x="1117436" y="2132859"/>
                <a:ext cx="3452745" cy="3307339"/>
                <a:chOff x="539552" y="4254268"/>
                <a:chExt cx="3596930" cy="614892"/>
              </a:xfrm>
            </p:grpSpPr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C9DCA715-E840-4F31-A471-D516E702AD02}"/>
                    </a:ext>
                  </a:extLst>
                </p:cNvPr>
                <p:cNvSpPr/>
                <p:nvPr/>
              </p:nvSpPr>
              <p:spPr>
                <a:xfrm>
                  <a:off x="539552" y="4414918"/>
                  <a:ext cx="720080" cy="454242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2">
                        <a:lumMod val="100000"/>
                      </a:schemeClr>
                    </a:gs>
                    <a:gs pos="68000">
                      <a:schemeClr val="accent2">
                        <a:lumMod val="8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AE81CC7F-5010-4025-9F2C-FDFC51A3F3C3}"/>
                    </a:ext>
                  </a:extLst>
                </p:cNvPr>
                <p:cNvSpPr/>
                <p:nvPr/>
              </p:nvSpPr>
              <p:spPr>
                <a:xfrm>
                  <a:off x="1258764" y="4321205"/>
                  <a:ext cx="720080" cy="547955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80000"/>
                      </a:schemeClr>
                    </a:gs>
                    <a:gs pos="68000">
                      <a:schemeClr val="accent1">
                        <a:lumMod val="100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55970A85-817C-408B-AF65-922951979D17}"/>
                    </a:ext>
                  </a:extLst>
                </p:cNvPr>
                <p:cNvSpPr/>
                <p:nvPr/>
              </p:nvSpPr>
              <p:spPr>
                <a:xfrm>
                  <a:off x="1977977" y="4495243"/>
                  <a:ext cx="720080" cy="373917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70000"/>
                      </a:schemeClr>
                    </a:gs>
                    <a:gs pos="64192">
                      <a:schemeClr val="accent6">
                        <a:lumMod val="100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7219AA11-65D0-4A57-847E-4703C884BA18}"/>
                    </a:ext>
                  </a:extLst>
                </p:cNvPr>
                <p:cNvSpPr/>
                <p:nvPr/>
              </p:nvSpPr>
              <p:spPr>
                <a:xfrm>
                  <a:off x="2697190" y="4361367"/>
                  <a:ext cx="720080" cy="507792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80000"/>
                      </a:schemeClr>
                    </a:gs>
                    <a:gs pos="68000">
                      <a:schemeClr val="accent3">
                        <a:lumMod val="100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2471441-374C-409C-9E5F-CA42CF52DCBE}"/>
                    </a:ext>
                  </a:extLst>
                </p:cNvPr>
                <p:cNvSpPr/>
                <p:nvPr/>
              </p:nvSpPr>
              <p:spPr>
                <a:xfrm>
                  <a:off x="3416402" y="4254268"/>
                  <a:ext cx="720080" cy="614892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80000"/>
                      </a:schemeClr>
                    </a:gs>
                    <a:gs pos="68000">
                      <a:schemeClr val="accent4">
                        <a:lumMod val="10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</p:grpSp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1E983B0B-E1C8-48E5-AFBF-F8A82B2BE7C8}"/>
                  </a:ext>
                </a:extLst>
              </p:cNvPr>
              <p:cNvGrpSpPr/>
              <p:nvPr/>
            </p:nvGrpSpPr>
            <p:grpSpPr>
              <a:xfrm>
                <a:off x="539165" y="5434659"/>
                <a:ext cx="4607578" cy="360394"/>
                <a:chOff x="539165" y="5434659"/>
                <a:chExt cx="4607578" cy="360394"/>
              </a:xfrm>
            </p:grpSpPr>
            <p:sp>
              <p:nvSpPr>
                <p:cNvPr id="223" name="Rectangle 15">
                  <a:extLst>
                    <a:ext uri="{FF2B5EF4-FFF2-40B4-BE49-F238E27FC236}">
                      <a16:creationId xmlns:a16="http://schemas.microsoft.com/office/drawing/2014/main" id="{AAB5B154-E3FF-4796-BB4D-8A136947AFF2}"/>
                    </a:ext>
                  </a:extLst>
                </p:cNvPr>
                <p:cNvSpPr/>
                <p:nvPr/>
              </p:nvSpPr>
              <p:spPr>
                <a:xfrm>
                  <a:off x="539165" y="5434659"/>
                  <a:ext cx="1279760" cy="360394"/>
                </a:xfrm>
                <a:custGeom>
                  <a:avLst/>
                  <a:gdLst>
                    <a:gd name="connsiteX0" fmla="*/ 0 w 792088"/>
                    <a:gd name="connsiteY0" fmla="*/ 0 h 163995"/>
                    <a:gd name="connsiteX1" fmla="*/ 792088 w 792088"/>
                    <a:gd name="connsiteY1" fmla="*/ 0 h 163995"/>
                    <a:gd name="connsiteX2" fmla="*/ 792088 w 792088"/>
                    <a:gd name="connsiteY2" fmla="*/ 163995 h 163995"/>
                    <a:gd name="connsiteX3" fmla="*/ 0 w 792088"/>
                    <a:gd name="connsiteY3" fmla="*/ 163995 h 163995"/>
                    <a:gd name="connsiteX4" fmla="*/ 0 w 792088"/>
                    <a:gd name="connsiteY4" fmla="*/ 0 h 163995"/>
                    <a:gd name="connsiteX0" fmla="*/ 115410 w 792088"/>
                    <a:gd name="connsiteY0" fmla="*/ 0 h 323793"/>
                    <a:gd name="connsiteX1" fmla="*/ 792088 w 792088"/>
                    <a:gd name="connsiteY1" fmla="*/ 159798 h 323793"/>
                    <a:gd name="connsiteX2" fmla="*/ 792088 w 792088"/>
                    <a:gd name="connsiteY2" fmla="*/ 323793 h 323793"/>
                    <a:gd name="connsiteX3" fmla="*/ 0 w 792088"/>
                    <a:gd name="connsiteY3" fmla="*/ 323793 h 323793"/>
                    <a:gd name="connsiteX4" fmla="*/ 115410 w 792088"/>
                    <a:gd name="connsiteY4" fmla="*/ 0 h 323793"/>
                    <a:gd name="connsiteX0" fmla="*/ 115410 w 797373"/>
                    <a:gd name="connsiteY0" fmla="*/ 4054 h 327847"/>
                    <a:gd name="connsiteX1" fmla="*/ 797373 w 797373"/>
                    <a:gd name="connsiteY1" fmla="*/ 0 h 327847"/>
                    <a:gd name="connsiteX2" fmla="*/ 792088 w 797373"/>
                    <a:gd name="connsiteY2" fmla="*/ 327847 h 327847"/>
                    <a:gd name="connsiteX3" fmla="*/ 0 w 797373"/>
                    <a:gd name="connsiteY3" fmla="*/ 327847 h 327847"/>
                    <a:gd name="connsiteX4" fmla="*/ 115410 w 797373"/>
                    <a:gd name="connsiteY4" fmla="*/ 4054 h 327847"/>
                    <a:gd name="connsiteX0" fmla="*/ 115410 w 797373"/>
                    <a:gd name="connsiteY0" fmla="*/ 0 h 323793"/>
                    <a:gd name="connsiteX1" fmla="*/ 797373 w 797373"/>
                    <a:gd name="connsiteY1" fmla="*/ 1231 h 323793"/>
                    <a:gd name="connsiteX2" fmla="*/ 792088 w 797373"/>
                    <a:gd name="connsiteY2" fmla="*/ 323793 h 323793"/>
                    <a:gd name="connsiteX3" fmla="*/ 0 w 797373"/>
                    <a:gd name="connsiteY3" fmla="*/ 323793 h 323793"/>
                    <a:gd name="connsiteX4" fmla="*/ 115410 w 797373"/>
                    <a:gd name="connsiteY4" fmla="*/ 0 h 323793"/>
                    <a:gd name="connsiteX0" fmla="*/ 115410 w 797373"/>
                    <a:gd name="connsiteY0" fmla="*/ 9340 h 333133"/>
                    <a:gd name="connsiteX1" fmla="*/ 797373 w 797373"/>
                    <a:gd name="connsiteY1" fmla="*/ 0 h 333133"/>
                    <a:gd name="connsiteX2" fmla="*/ 792088 w 797373"/>
                    <a:gd name="connsiteY2" fmla="*/ 333133 h 333133"/>
                    <a:gd name="connsiteX3" fmla="*/ 0 w 797373"/>
                    <a:gd name="connsiteY3" fmla="*/ 333133 h 333133"/>
                    <a:gd name="connsiteX4" fmla="*/ 115410 w 797373"/>
                    <a:gd name="connsiteY4" fmla="*/ 9340 h 333133"/>
                    <a:gd name="connsiteX0" fmla="*/ 115410 w 813229"/>
                    <a:gd name="connsiteY0" fmla="*/ 9340 h 333133"/>
                    <a:gd name="connsiteX1" fmla="*/ 813229 w 813229"/>
                    <a:gd name="connsiteY1" fmla="*/ 0 h 333133"/>
                    <a:gd name="connsiteX2" fmla="*/ 792088 w 813229"/>
                    <a:gd name="connsiteY2" fmla="*/ 333133 h 333133"/>
                    <a:gd name="connsiteX3" fmla="*/ 0 w 813229"/>
                    <a:gd name="connsiteY3" fmla="*/ 333133 h 333133"/>
                    <a:gd name="connsiteX4" fmla="*/ 115410 w 813229"/>
                    <a:gd name="connsiteY4" fmla="*/ 9340 h 33313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246645 w 1267786"/>
                    <a:gd name="connsiteY2" fmla="*/ 333133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89663 w 1287482"/>
                    <a:gd name="connsiteY0" fmla="*/ 9340 h 383657"/>
                    <a:gd name="connsiteX1" fmla="*/ 1287482 w 1287482"/>
                    <a:gd name="connsiteY1" fmla="*/ 0 h 383657"/>
                    <a:gd name="connsiteX2" fmla="*/ 922780 w 1287482"/>
                    <a:gd name="connsiteY2" fmla="*/ 380703 h 383657"/>
                    <a:gd name="connsiteX3" fmla="*/ 0 w 1287482"/>
                    <a:gd name="connsiteY3" fmla="*/ 383657 h 383657"/>
                    <a:gd name="connsiteX4" fmla="*/ 589663 w 1287482"/>
                    <a:gd name="connsiteY4" fmla="*/ 9340 h 383657"/>
                    <a:gd name="connsiteX0" fmla="*/ 589663 w 1287482"/>
                    <a:gd name="connsiteY0" fmla="*/ 9340 h 383657"/>
                    <a:gd name="connsiteX1" fmla="*/ 1287482 w 1287482"/>
                    <a:gd name="connsiteY1" fmla="*/ 0 h 383657"/>
                    <a:gd name="connsiteX2" fmla="*/ 936849 w 1287482"/>
                    <a:gd name="connsiteY2" fmla="*/ 380703 h 383657"/>
                    <a:gd name="connsiteX3" fmla="*/ 0 w 1287482"/>
                    <a:gd name="connsiteY3" fmla="*/ 383657 h 383657"/>
                    <a:gd name="connsiteX4" fmla="*/ 589663 w 1287482"/>
                    <a:gd name="connsiteY4" fmla="*/ 9340 h 383657"/>
                    <a:gd name="connsiteX0" fmla="*/ 589663 w 1281854"/>
                    <a:gd name="connsiteY0" fmla="*/ 0 h 374317"/>
                    <a:gd name="connsiteX1" fmla="*/ 1281854 w 1281854"/>
                    <a:gd name="connsiteY1" fmla="*/ 17708 h 374317"/>
                    <a:gd name="connsiteX2" fmla="*/ 936849 w 1281854"/>
                    <a:gd name="connsiteY2" fmla="*/ 371363 h 374317"/>
                    <a:gd name="connsiteX3" fmla="*/ 0 w 1281854"/>
                    <a:gd name="connsiteY3" fmla="*/ 374317 h 374317"/>
                    <a:gd name="connsiteX4" fmla="*/ 589663 w 1281854"/>
                    <a:gd name="connsiteY4" fmla="*/ 0 h 374317"/>
                    <a:gd name="connsiteX0" fmla="*/ 562419 w 1281854"/>
                    <a:gd name="connsiteY0" fmla="*/ 12510 h 356609"/>
                    <a:gd name="connsiteX1" fmla="*/ 1281854 w 1281854"/>
                    <a:gd name="connsiteY1" fmla="*/ 0 h 356609"/>
                    <a:gd name="connsiteX2" fmla="*/ 936849 w 1281854"/>
                    <a:gd name="connsiteY2" fmla="*/ 353655 h 356609"/>
                    <a:gd name="connsiteX3" fmla="*/ 0 w 1281854"/>
                    <a:gd name="connsiteY3" fmla="*/ 356609 h 356609"/>
                    <a:gd name="connsiteX4" fmla="*/ 562419 w 1281854"/>
                    <a:gd name="connsiteY4" fmla="*/ 12510 h 356609"/>
                    <a:gd name="connsiteX0" fmla="*/ 579184 w 1281854"/>
                    <a:gd name="connsiteY0" fmla="*/ 0 h 361726"/>
                    <a:gd name="connsiteX1" fmla="*/ 1281854 w 1281854"/>
                    <a:gd name="connsiteY1" fmla="*/ 5117 h 361726"/>
                    <a:gd name="connsiteX2" fmla="*/ 936849 w 1281854"/>
                    <a:gd name="connsiteY2" fmla="*/ 358772 h 361726"/>
                    <a:gd name="connsiteX3" fmla="*/ 0 w 1281854"/>
                    <a:gd name="connsiteY3" fmla="*/ 361726 h 361726"/>
                    <a:gd name="connsiteX4" fmla="*/ 579184 w 1281854"/>
                    <a:gd name="connsiteY4" fmla="*/ 0 h 361726"/>
                    <a:gd name="connsiteX0" fmla="*/ 579184 w 1279759"/>
                    <a:gd name="connsiteY0" fmla="*/ 7473 h 369199"/>
                    <a:gd name="connsiteX1" fmla="*/ 1279759 w 1279759"/>
                    <a:gd name="connsiteY1" fmla="*/ 0 h 369199"/>
                    <a:gd name="connsiteX2" fmla="*/ 936849 w 1279759"/>
                    <a:gd name="connsiteY2" fmla="*/ 366245 h 369199"/>
                    <a:gd name="connsiteX3" fmla="*/ 0 w 1279759"/>
                    <a:gd name="connsiteY3" fmla="*/ 369199 h 369199"/>
                    <a:gd name="connsiteX4" fmla="*/ 579184 w 1279759"/>
                    <a:gd name="connsiteY4" fmla="*/ 7473 h 369199"/>
                    <a:gd name="connsiteX0" fmla="*/ 579184 w 1279759"/>
                    <a:gd name="connsiteY0" fmla="*/ 7473 h 369199"/>
                    <a:gd name="connsiteX1" fmla="*/ 1279759 w 1279759"/>
                    <a:gd name="connsiteY1" fmla="*/ 0 h 369199"/>
                    <a:gd name="connsiteX2" fmla="*/ 922180 w 1279759"/>
                    <a:gd name="connsiteY2" fmla="*/ 366245 h 369199"/>
                    <a:gd name="connsiteX3" fmla="*/ 0 w 1279759"/>
                    <a:gd name="connsiteY3" fmla="*/ 369199 h 369199"/>
                    <a:gd name="connsiteX4" fmla="*/ 579184 w 1279759"/>
                    <a:gd name="connsiteY4" fmla="*/ 7473 h 369199"/>
                    <a:gd name="connsiteX0" fmla="*/ 579184 w 1279759"/>
                    <a:gd name="connsiteY0" fmla="*/ 7473 h 369199"/>
                    <a:gd name="connsiteX1" fmla="*/ 1279759 w 1279759"/>
                    <a:gd name="connsiteY1" fmla="*/ 0 h 369199"/>
                    <a:gd name="connsiteX2" fmla="*/ 922180 w 1279759"/>
                    <a:gd name="connsiteY2" fmla="*/ 366245 h 369199"/>
                    <a:gd name="connsiteX3" fmla="*/ 0 w 1279759"/>
                    <a:gd name="connsiteY3" fmla="*/ 369199 h 369199"/>
                    <a:gd name="connsiteX4" fmla="*/ 579184 w 1279759"/>
                    <a:gd name="connsiteY4" fmla="*/ 7473 h 369199"/>
                    <a:gd name="connsiteX0" fmla="*/ 574993 w 1279759"/>
                    <a:gd name="connsiteY0" fmla="*/ 9991 h 369199"/>
                    <a:gd name="connsiteX1" fmla="*/ 1279759 w 1279759"/>
                    <a:gd name="connsiteY1" fmla="*/ 0 h 369199"/>
                    <a:gd name="connsiteX2" fmla="*/ 922180 w 1279759"/>
                    <a:gd name="connsiteY2" fmla="*/ 366245 h 369199"/>
                    <a:gd name="connsiteX3" fmla="*/ 0 w 1279759"/>
                    <a:gd name="connsiteY3" fmla="*/ 369199 h 369199"/>
                    <a:gd name="connsiteX4" fmla="*/ 574993 w 1279759"/>
                    <a:gd name="connsiteY4" fmla="*/ 9991 h 369199"/>
                    <a:gd name="connsiteX0" fmla="*/ 574993 w 1279759"/>
                    <a:gd name="connsiteY0" fmla="*/ 7472 h 369199"/>
                    <a:gd name="connsiteX1" fmla="*/ 1279759 w 1279759"/>
                    <a:gd name="connsiteY1" fmla="*/ 0 h 369199"/>
                    <a:gd name="connsiteX2" fmla="*/ 922180 w 1279759"/>
                    <a:gd name="connsiteY2" fmla="*/ 366245 h 369199"/>
                    <a:gd name="connsiteX3" fmla="*/ 0 w 1279759"/>
                    <a:gd name="connsiteY3" fmla="*/ 369199 h 369199"/>
                    <a:gd name="connsiteX4" fmla="*/ 574993 w 1279759"/>
                    <a:gd name="connsiteY4" fmla="*/ 7472 h 369199"/>
                    <a:gd name="connsiteX0" fmla="*/ 583376 w 1279759"/>
                    <a:gd name="connsiteY0" fmla="*/ 4954 h 369199"/>
                    <a:gd name="connsiteX1" fmla="*/ 1279759 w 1279759"/>
                    <a:gd name="connsiteY1" fmla="*/ 0 h 369199"/>
                    <a:gd name="connsiteX2" fmla="*/ 922180 w 1279759"/>
                    <a:gd name="connsiteY2" fmla="*/ 366245 h 369199"/>
                    <a:gd name="connsiteX3" fmla="*/ 0 w 1279759"/>
                    <a:gd name="connsiteY3" fmla="*/ 369199 h 369199"/>
                    <a:gd name="connsiteX4" fmla="*/ 583376 w 1279759"/>
                    <a:gd name="connsiteY4" fmla="*/ 4954 h 369199"/>
                    <a:gd name="connsiteX0" fmla="*/ 583376 w 1279759"/>
                    <a:gd name="connsiteY0" fmla="*/ 1763 h 369199"/>
                    <a:gd name="connsiteX1" fmla="*/ 1279759 w 1279759"/>
                    <a:gd name="connsiteY1" fmla="*/ 0 h 369199"/>
                    <a:gd name="connsiteX2" fmla="*/ 922180 w 1279759"/>
                    <a:gd name="connsiteY2" fmla="*/ 366245 h 369199"/>
                    <a:gd name="connsiteX3" fmla="*/ 0 w 1279759"/>
                    <a:gd name="connsiteY3" fmla="*/ 369199 h 369199"/>
                    <a:gd name="connsiteX4" fmla="*/ 583376 w 1279759"/>
                    <a:gd name="connsiteY4" fmla="*/ 1763 h 3691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79759" h="369199">
                      <a:moveTo>
                        <a:pt x="583376" y="1763"/>
                      </a:moveTo>
                      <a:lnTo>
                        <a:pt x="1279759" y="0"/>
                      </a:lnTo>
                      <a:lnTo>
                        <a:pt x="922180" y="366245"/>
                      </a:lnTo>
                      <a:lnTo>
                        <a:pt x="0" y="369199"/>
                      </a:lnTo>
                      <a:lnTo>
                        <a:pt x="583376" y="176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80000"/>
                        <a:lumOff val="20000"/>
                      </a:schemeClr>
                    </a:gs>
                    <a:gs pos="68000">
                      <a:schemeClr val="accent2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  <p:sp>
              <p:nvSpPr>
                <p:cNvPr id="224" name="Rectangle 15">
                  <a:extLst>
                    <a:ext uri="{FF2B5EF4-FFF2-40B4-BE49-F238E27FC236}">
                      <a16:creationId xmlns:a16="http://schemas.microsoft.com/office/drawing/2014/main" id="{A0698C40-E484-436A-A80A-17FECCCF40B4}"/>
                    </a:ext>
                  </a:extLst>
                </p:cNvPr>
                <p:cNvSpPr/>
                <p:nvPr/>
              </p:nvSpPr>
              <p:spPr>
                <a:xfrm>
                  <a:off x="1459325" y="5437285"/>
                  <a:ext cx="1044250" cy="354417"/>
                </a:xfrm>
                <a:custGeom>
                  <a:avLst/>
                  <a:gdLst>
                    <a:gd name="connsiteX0" fmla="*/ 0 w 792088"/>
                    <a:gd name="connsiteY0" fmla="*/ 0 h 163995"/>
                    <a:gd name="connsiteX1" fmla="*/ 792088 w 792088"/>
                    <a:gd name="connsiteY1" fmla="*/ 0 h 163995"/>
                    <a:gd name="connsiteX2" fmla="*/ 792088 w 792088"/>
                    <a:gd name="connsiteY2" fmla="*/ 163995 h 163995"/>
                    <a:gd name="connsiteX3" fmla="*/ 0 w 792088"/>
                    <a:gd name="connsiteY3" fmla="*/ 163995 h 163995"/>
                    <a:gd name="connsiteX4" fmla="*/ 0 w 792088"/>
                    <a:gd name="connsiteY4" fmla="*/ 0 h 163995"/>
                    <a:gd name="connsiteX0" fmla="*/ 115410 w 792088"/>
                    <a:gd name="connsiteY0" fmla="*/ 0 h 323793"/>
                    <a:gd name="connsiteX1" fmla="*/ 792088 w 792088"/>
                    <a:gd name="connsiteY1" fmla="*/ 159798 h 323793"/>
                    <a:gd name="connsiteX2" fmla="*/ 792088 w 792088"/>
                    <a:gd name="connsiteY2" fmla="*/ 323793 h 323793"/>
                    <a:gd name="connsiteX3" fmla="*/ 0 w 792088"/>
                    <a:gd name="connsiteY3" fmla="*/ 323793 h 323793"/>
                    <a:gd name="connsiteX4" fmla="*/ 115410 w 792088"/>
                    <a:gd name="connsiteY4" fmla="*/ 0 h 323793"/>
                    <a:gd name="connsiteX0" fmla="*/ 115410 w 797373"/>
                    <a:gd name="connsiteY0" fmla="*/ 4054 h 327847"/>
                    <a:gd name="connsiteX1" fmla="*/ 797373 w 797373"/>
                    <a:gd name="connsiteY1" fmla="*/ 0 h 327847"/>
                    <a:gd name="connsiteX2" fmla="*/ 792088 w 797373"/>
                    <a:gd name="connsiteY2" fmla="*/ 327847 h 327847"/>
                    <a:gd name="connsiteX3" fmla="*/ 0 w 797373"/>
                    <a:gd name="connsiteY3" fmla="*/ 327847 h 327847"/>
                    <a:gd name="connsiteX4" fmla="*/ 115410 w 797373"/>
                    <a:gd name="connsiteY4" fmla="*/ 4054 h 327847"/>
                    <a:gd name="connsiteX0" fmla="*/ 115410 w 797373"/>
                    <a:gd name="connsiteY0" fmla="*/ 0 h 323793"/>
                    <a:gd name="connsiteX1" fmla="*/ 797373 w 797373"/>
                    <a:gd name="connsiteY1" fmla="*/ 1231 h 323793"/>
                    <a:gd name="connsiteX2" fmla="*/ 792088 w 797373"/>
                    <a:gd name="connsiteY2" fmla="*/ 323793 h 323793"/>
                    <a:gd name="connsiteX3" fmla="*/ 0 w 797373"/>
                    <a:gd name="connsiteY3" fmla="*/ 323793 h 323793"/>
                    <a:gd name="connsiteX4" fmla="*/ 115410 w 797373"/>
                    <a:gd name="connsiteY4" fmla="*/ 0 h 323793"/>
                    <a:gd name="connsiteX0" fmla="*/ 115410 w 797373"/>
                    <a:gd name="connsiteY0" fmla="*/ 9340 h 333133"/>
                    <a:gd name="connsiteX1" fmla="*/ 797373 w 797373"/>
                    <a:gd name="connsiteY1" fmla="*/ 0 h 333133"/>
                    <a:gd name="connsiteX2" fmla="*/ 792088 w 797373"/>
                    <a:gd name="connsiteY2" fmla="*/ 333133 h 333133"/>
                    <a:gd name="connsiteX3" fmla="*/ 0 w 797373"/>
                    <a:gd name="connsiteY3" fmla="*/ 333133 h 333133"/>
                    <a:gd name="connsiteX4" fmla="*/ 115410 w 797373"/>
                    <a:gd name="connsiteY4" fmla="*/ 9340 h 333133"/>
                    <a:gd name="connsiteX0" fmla="*/ 115410 w 813229"/>
                    <a:gd name="connsiteY0" fmla="*/ 9340 h 333133"/>
                    <a:gd name="connsiteX1" fmla="*/ 813229 w 813229"/>
                    <a:gd name="connsiteY1" fmla="*/ 0 h 333133"/>
                    <a:gd name="connsiteX2" fmla="*/ 792088 w 813229"/>
                    <a:gd name="connsiteY2" fmla="*/ 333133 h 333133"/>
                    <a:gd name="connsiteX3" fmla="*/ 0 w 813229"/>
                    <a:gd name="connsiteY3" fmla="*/ 333133 h 333133"/>
                    <a:gd name="connsiteX4" fmla="*/ 115410 w 813229"/>
                    <a:gd name="connsiteY4" fmla="*/ 9340 h 33313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246645 w 1267786"/>
                    <a:gd name="connsiteY2" fmla="*/ 333133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164342 w 1267786"/>
                    <a:gd name="connsiteY2" fmla="*/ 351014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332460 w 1030279"/>
                    <a:gd name="connsiteY0" fmla="*/ 9340 h 370132"/>
                    <a:gd name="connsiteX1" fmla="*/ 1030279 w 1030279"/>
                    <a:gd name="connsiteY1" fmla="*/ 0 h 370132"/>
                    <a:gd name="connsiteX2" fmla="*/ 926835 w 1030279"/>
                    <a:gd name="connsiteY2" fmla="*/ 351014 h 370132"/>
                    <a:gd name="connsiteX3" fmla="*/ 0 w 1030279"/>
                    <a:gd name="connsiteY3" fmla="*/ 370132 h 370132"/>
                    <a:gd name="connsiteX4" fmla="*/ 332460 w 1030279"/>
                    <a:gd name="connsiteY4" fmla="*/ 9340 h 370132"/>
                    <a:gd name="connsiteX0" fmla="*/ 350273 w 1048092"/>
                    <a:gd name="connsiteY0" fmla="*/ 9340 h 358256"/>
                    <a:gd name="connsiteX1" fmla="*/ 1048092 w 1048092"/>
                    <a:gd name="connsiteY1" fmla="*/ 0 h 358256"/>
                    <a:gd name="connsiteX2" fmla="*/ 944648 w 1048092"/>
                    <a:gd name="connsiteY2" fmla="*/ 351014 h 358256"/>
                    <a:gd name="connsiteX3" fmla="*/ 0 w 1048092"/>
                    <a:gd name="connsiteY3" fmla="*/ 358256 h 358256"/>
                    <a:gd name="connsiteX4" fmla="*/ 350273 w 1048092"/>
                    <a:gd name="connsiteY4" fmla="*/ 9340 h 358256"/>
                    <a:gd name="connsiteX0" fmla="*/ 344336 w 1048092"/>
                    <a:gd name="connsiteY0" fmla="*/ 0 h 360791"/>
                    <a:gd name="connsiteX1" fmla="*/ 1048092 w 1048092"/>
                    <a:gd name="connsiteY1" fmla="*/ 2535 h 360791"/>
                    <a:gd name="connsiteX2" fmla="*/ 944648 w 1048092"/>
                    <a:gd name="connsiteY2" fmla="*/ 353549 h 360791"/>
                    <a:gd name="connsiteX3" fmla="*/ 0 w 1048092"/>
                    <a:gd name="connsiteY3" fmla="*/ 360791 h 360791"/>
                    <a:gd name="connsiteX4" fmla="*/ 344336 w 1048092"/>
                    <a:gd name="connsiteY4" fmla="*/ 0 h 360791"/>
                    <a:gd name="connsiteX0" fmla="*/ 344336 w 1042154"/>
                    <a:gd name="connsiteY0" fmla="*/ 3403 h 364194"/>
                    <a:gd name="connsiteX1" fmla="*/ 1042154 w 1042154"/>
                    <a:gd name="connsiteY1" fmla="*/ 0 h 364194"/>
                    <a:gd name="connsiteX2" fmla="*/ 944648 w 1042154"/>
                    <a:gd name="connsiteY2" fmla="*/ 356952 h 364194"/>
                    <a:gd name="connsiteX3" fmla="*/ 0 w 1042154"/>
                    <a:gd name="connsiteY3" fmla="*/ 364194 h 364194"/>
                    <a:gd name="connsiteX4" fmla="*/ 344336 w 1042154"/>
                    <a:gd name="connsiteY4" fmla="*/ 3403 h 364194"/>
                    <a:gd name="connsiteX0" fmla="*/ 350274 w 1042154"/>
                    <a:gd name="connsiteY0" fmla="*/ 0 h 366729"/>
                    <a:gd name="connsiteX1" fmla="*/ 1042154 w 1042154"/>
                    <a:gd name="connsiteY1" fmla="*/ 2535 h 366729"/>
                    <a:gd name="connsiteX2" fmla="*/ 944648 w 1042154"/>
                    <a:gd name="connsiteY2" fmla="*/ 359487 h 366729"/>
                    <a:gd name="connsiteX3" fmla="*/ 0 w 1042154"/>
                    <a:gd name="connsiteY3" fmla="*/ 366729 h 366729"/>
                    <a:gd name="connsiteX4" fmla="*/ 350274 w 1042154"/>
                    <a:gd name="connsiteY4" fmla="*/ 0 h 366729"/>
                    <a:gd name="connsiteX0" fmla="*/ 350274 w 1054029"/>
                    <a:gd name="connsiteY0" fmla="*/ 9340 h 376069"/>
                    <a:gd name="connsiteX1" fmla="*/ 1054029 w 1054029"/>
                    <a:gd name="connsiteY1" fmla="*/ 0 h 376069"/>
                    <a:gd name="connsiteX2" fmla="*/ 944648 w 1054029"/>
                    <a:gd name="connsiteY2" fmla="*/ 368827 h 376069"/>
                    <a:gd name="connsiteX3" fmla="*/ 0 w 1054029"/>
                    <a:gd name="connsiteY3" fmla="*/ 376069 h 376069"/>
                    <a:gd name="connsiteX4" fmla="*/ 350274 w 1054029"/>
                    <a:gd name="connsiteY4" fmla="*/ 9340 h 376069"/>
                    <a:gd name="connsiteX0" fmla="*/ 350274 w 944648"/>
                    <a:gd name="connsiteY0" fmla="*/ 0 h 366729"/>
                    <a:gd name="connsiteX1" fmla="*/ 875899 w 944648"/>
                    <a:gd name="connsiteY1" fmla="*/ 79725 h 366729"/>
                    <a:gd name="connsiteX2" fmla="*/ 944648 w 944648"/>
                    <a:gd name="connsiteY2" fmla="*/ 359487 h 366729"/>
                    <a:gd name="connsiteX3" fmla="*/ 0 w 944648"/>
                    <a:gd name="connsiteY3" fmla="*/ 366729 h 366729"/>
                    <a:gd name="connsiteX4" fmla="*/ 350274 w 944648"/>
                    <a:gd name="connsiteY4" fmla="*/ 0 h 366729"/>
                    <a:gd name="connsiteX0" fmla="*/ 350274 w 1042153"/>
                    <a:gd name="connsiteY0" fmla="*/ 0 h 366729"/>
                    <a:gd name="connsiteX1" fmla="*/ 1042153 w 1042153"/>
                    <a:gd name="connsiteY1" fmla="*/ 2535 h 366729"/>
                    <a:gd name="connsiteX2" fmla="*/ 944648 w 1042153"/>
                    <a:gd name="connsiteY2" fmla="*/ 359487 h 366729"/>
                    <a:gd name="connsiteX3" fmla="*/ 0 w 1042153"/>
                    <a:gd name="connsiteY3" fmla="*/ 366729 h 366729"/>
                    <a:gd name="connsiteX4" fmla="*/ 350274 w 1042153"/>
                    <a:gd name="connsiteY4" fmla="*/ 0 h 366729"/>
                    <a:gd name="connsiteX0" fmla="*/ 350274 w 1042153"/>
                    <a:gd name="connsiteY0" fmla="*/ 0 h 373135"/>
                    <a:gd name="connsiteX1" fmla="*/ 1042153 w 1042153"/>
                    <a:gd name="connsiteY1" fmla="*/ 2535 h 373135"/>
                    <a:gd name="connsiteX2" fmla="*/ 937824 w 1042153"/>
                    <a:gd name="connsiteY2" fmla="*/ 373135 h 373135"/>
                    <a:gd name="connsiteX3" fmla="*/ 0 w 1042153"/>
                    <a:gd name="connsiteY3" fmla="*/ 366729 h 373135"/>
                    <a:gd name="connsiteX4" fmla="*/ 350274 w 1042153"/>
                    <a:gd name="connsiteY4" fmla="*/ 0 h 373135"/>
                    <a:gd name="connsiteX0" fmla="*/ 350274 w 1042153"/>
                    <a:gd name="connsiteY0" fmla="*/ 0 h 379959"/>
                    <a:gd name="connsiteX1" fmla="*/ 1042153 w 1042153"/>
                    <a:gd name="connsiteY1" fmla="*/ 2535 h 379959"/>
                    <a:gd name="connsiteX2" fmla="*/ 931000 w 1042153"/>
                    <a:gd name="connsiteY2" fmla="*/ 379959 h 379959"/>
                    <a:gd name="connsiteX3" fmla="*/ 0 w 1042153"/>
                    <a:gd name="connsiteY3" fmla="*/ 366729 h 379959"/>
                    <a:gd name="connsiteX4" fmla="*/ 350274 w 1042153"/>
                    <a:gd name="connsiteY4" fmla="*/ 0 h 379959"/>
                    <a:gd name="connsiteX0" fmla="*/ 341891 w 1033770"/>
                    <a:gd name="connsiteY0" fmla="*/ 0 h 379959"/>
                    <a:gd name="connsiteX1" fmla="*/ 1033770 w 1033770"/>
                    <a:gd name="connsiteY1" fmla="*/ 2535 h 379959"/>
                    <a:gd name="connsiteX2" fmla="*/ 922617 w 1033770"/>
                    <a:gd name="connsiteY2" fmla="*/ 379959 h 379959"/>
                    <a:gd name="connsiteX3" fmla="*/ 0 w 1033770"/>
                    <a:gd name="connsiteY3" fmla="*/ 376782 h 379959"/>
                    <a:gd name="connsiteX4" fmla="*/ 341891 w 1033770"/>
                    <a:gd name="connsiteY4" fmla="*/ 0 h 379959"/>
                    <a:gd name="connsiteX0" fmla="*/ 379613 w 1033770"/>
                    <a:gd name="connsiteY0" fmla="*/ 25110 h 377424"/>
                    <a:gd name="connsiteX1" fmla="*/ 1033770 w 1033770"/>
                    <a:gd name="connsiteY1" fmla="*/ 0 h 377424"/>
                    <a:gd name="connsiteX2" fmla="*/ 922617 w 1033770"/>
                    <a:gd name="connsiteY2" fmla="*/ 377424 h 377424"/>
                    <a:gd name="connsiteX3" fmla="*/ 0 w 1033770"/>
                    <a:gd name="connsiteY3" fmla="*/ 374247 h 377424"/>
                    <a:gd name="connsiteX4" fmla="*/ 379613 w 1033770"/>
                    <a:gd name="connsiteY4" fmla="*/ 25110 h 377424"/>
                    <a:gd name="connsiteX0" fmla="*/ 356561 w 1033770"/>
                    <a:gd name="connsiteY0" fmla="*/ 17570 h 377424"/>
                    <a:gd name="connsiteX1" fmla="*/ 1033770 w 1033770"/>
                    <a:gd name="connsiteY1" fmla="*/ 0 h 377424"/>
                    <a:gd name="connsiteX2" fmla="*/ 922617 w 1033770"/>
                    <a:gd name="connsiteY2" fmla="*/ 377424 h 377424"/>
                    <a:gd name="connsiteX3" fmla="*/ 0 w 1033770"/>
                    <a:gd name="connsiteY3" fmla="*/ 374247 h 377424"/>
                    <a:gd name="connsiteX4" fmla="*/ 356561 w 1033770"/>
                    <a:gd name="connsiteY4" fmla="*/ 17570 h 377424"/>
                    <a:gd name="connsiteX0" fmla="*/ 356561 w 1023292"/>
                    <a:gd name="connsiteY0" fmla="*/ 0 h 359854"/>
                    <a:gd name="connsiteX1" fmla="*/ 1023292 w 1023292"/>
                    <a:gd name="connsiteY1" fmla="*/ 7563 h 359854"/>
                    <a:gd name="connsiteX2" fmla="*/ 922617 w 1023292"/>
                    <a:gd name="connsiteY2" fmla="*/ 359854 h 359854"/>
                    <a:gd name="connsiteX3" fmla="*/ 0 w 1023292"/>
                    <a:gd name="connsiteY3" fmla="*/ 356677 h 359854"/>
                    <a:gd name="connsiteX4" fmla="*/ 356561 w 1023292"/>
                    <a:gd name="connsiteY4" fmla="*/ 0 h 359854"/>
                    <a:gd name="connsiteX0" fmla="*/ 356561 w 1014909"/>
                    <a:gd name="connsiteY0" fmla="*/ 0 h 359854"/>
                    <a:gd name="connsiteX1" fmla="*/ 1014909 w 1014909"/>
                    <a:gd name="connsiteY1" fmla="*/ 115634 h 359854"/>
                    <a:gd name="connsiteX2" fmla="*/ 922617 w 1014909"/>
                    <a:gd name="connsiteY2" fmla="*/ 359854 h 359854"/>
                    <a:gd name="connsiteX3" fmla="*/ 0 w 1014909"/>
                    <a:gd name="connsiteY3" fmla="*/ 356677 h 359854"/>
                    <a:gd name="connsiteX4" fmla="*/ 356561 w 1014909"/>
                    <a:gd name="connsiteY4" fmla="*/ 0 h 359854"/>
                    <a:gd name="connsiteX0" fmla="*/ 356561 w 1044249"/>
                    <a:gd name="connsiteY0" fmla="*/ 0 h 359854"/>
                    <a:gd name="connsiteX1" fmla="*/ 1044249 w 1044249"/>
                    <a:gd name="connsiteY1" fmla="*/ 23 h 359854"/>
                    <a:gd name="connsiteX2" fmla="*/ 922617 w 1044249"/>
                    <a:gd name="connsiteY2" fmla="*/ 359854 h 359854"/>
                    <a:gd name="connsiteX3" fmla="*/ 0 w 1044249"/>
                    <a:gd name="connsiteY3" fmla="*/ 356677 h 359854"/>
                    <a:gd name="connsiteX4" fmla="*/ 356561 w 1044249"/>
                    <a:gd name="connsiteY4" fmla="*/ 0 h 359854"/>
                    <a:gd name="connsiteX0" fmla="*/ 352370 w 1044249"/>
                    <a:gd name="connsiteY0" fmla="*/ 0 h 362367"/>
                    <a:gd name="connsiteX1" fmla="*/ 1044249 w 1044249"/>
                    <a:gd name="connsiteY1" fmla="*/ 2536 h 362367"/>
                    <a:gd name="connsiteX2" fmla="*/ 922617 w 1044249"/>
                    <a:gd name="connsiteY2" fmla="*/ 362367 h 362367"/>
                    <a:gd name="connsiteX3" fmla="*/ 0 w 1044249"/>
                    <a:gd name="connsiteY3" fmla="*/ 359190 h 362367"/>
                    <a:gd name="connsiteX4" fmla="*/ 352370 w 1044249"/>
                    <a:gd name="connsiteY4" fmla="*/ 0 h 3623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4249" h="362367">
                      <a:moveTo>
                        <a:pt x="352370" y="0"/>
                      </a:moveTo>
                      <a:lnTo>
                        <a:pt x="1044249" y="2536"/>
                      </a:lnTo>
                      <a:lnTo>
                        <a:pt x="922617" y="362367"/>
                      </a:lnTo>
                      <a:lnTo>
                        <a:pt x="0" y="359190"/>
                      </a:lnTo>
                      <a:lnTo>
                        <a:pt x="35237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80000"/>
                        <a:lumOff val="20000"/>
                      </a:schemeClr>
                    </a:gs>
                    <a:gs pos="68000">
                      <a:schemeClr val="accent1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  <p:sp>
              <p:nvSpPr>
                <p:cNvPr id="225" name="Rectangle 15">
                  <a:extLst>
                    <a:ext uri="{FF2B5EF4-FFF2-40B4-BE49-F238E27FC236}">
                      <a16:creationId xmlns:a16="http://schemas.microsoft.com/office/drawing/2014/main" id="{04DFC1EF-D366-4A15-B730-7E8A709E6A1A}"/>
                    </a:ext>
                  </a:extLst>
                </p:cNvPr>
                <p:cNvSpPr/>
                <p:nvPr/>
              </p:nvSpPr>
              <p:spPr>
                <a:xfrm>
                  <a:off x="2380613" y="5437277"/>
                  <a:ext cx="923341" cy="352344"/>
                </a:xfrm>
                <a:custGeom>
                  <a:avLst/>
                  <a:gdLst>
                    <a:gd name="connsiteX0" fmla="*/ 0 w 792088"/>
                    <a:gd name="connsiteY0" fmla="*/ 0 h 163995"/>
                    <a:gd name="connsiteX1" fmla="*/ 792088 w 792088"/>
                    <a:gd name="connsiteY1" fmla="*/ 0 h 163995"/>
                    <a:gd name="connsiteX2" fmla="*/ 792088 w 792088"/>
                    <a:gd name="connsiteY2" fmla="*/ 163995 h 163995"/>
                    <a:gd name="connsiteX3" fmla="*/ 0 w 792088"/>
                    <a:gd name="connsiteY3" fmla="*/ 163995 h 163995"/>
                    <a:gd name="connsiteX4" fmla="*/ 0 w 792088"/>
                    <a:gd name="connsiteY4" fmla="*/ 0 h 163995"/>
                    <a:gd name="connsiteX0" fmla="*/ 115410 w 792088"/>
                    <a:gd name="connsiteY0" fmla="*/ 0 h 323793"/>
                    <a:gd name="connsiteX1" fmla="*/ 792088 w 792088"/>
                    <a:gd name="connsiteY1" fmla="*/ 159798 h 323793"/>
                    <a:gd name="connsiteX2" fmla="*/ 792088 w 792088"/>
                    <a:gd name="connsiteY2" fmla="*/ 323793 h 323793"/>
                    <a:gd name="connsiteX3" fmla="*/ 0 w 792088"/>
                    <a:gd name="connsiteY3" fmla="*/ 323793 h 323793"/>
                    <a:gd name="connsiteX4" fmla="*/ 115410 w 792088"/>
                    <a:gd name="connsiteY4" fmla="*/ 0 h 323793"/>
                    <a:gd name="connsiteX0" fmla="*/ 115410 w 797373"/>
                    <a:gd name="connsiteY0" fmla="*/ 4054 h 327847"/>
                    <a:gd name="connsiteX1" fmla="*/ 797373 w 797373"/>
                    <a:gd name="connsiteY1" fmla="*/ 0 h 327847"/>
                    <a:gd name="connsiteX2" fmla="*/ 792088 w 797373"/>
                    <a:gd name="connsiteY2" fmla="*/ 327847 h 327847"/>
                    <a:gd name="connsiteX3" fmla="*/ 0 w 797373"/>
                    <a:gd name="connsiteY3" fmla="*/ 327847 h 327847"/>
                    <a:gd name="connsiteX4" fmla="*/ 115410 w 797373"/>
                    <a:gd name="connsiteY4" fmla="*/ 4054 h 327847"/>
                    <a:gd name="connsiteX0" fmla="*/ 115410 w 797373"/>
                    <a:gd name="connsiteY0" fmla="*/ 0 h 323793"/>
                    <a:gd name="connsiteX1" fmla="*/ 797373 w 797373"/>
                    <a:gd name="connsiteY1" fmla="*/ 1231 h 323793"/>
                    <a:gd name="connsiteX2" fmla="*/ 792088 w 797373"/>
                    <a:gd name="connsiteY2" fmla="*/ 323793 h 323793"/>
                    <a:gd name="connsiteX3" fmla="*/ 0 w 797373"/>
                    <a:gd name="connsiteY3" fmla="*/ 323793 h 323793"/>
                    <a:gd name="connsiteX4" fmla="*/ 115410 w 797373"/>
                    <a:gd name="connsiteY4" fmla="*/ 0 h 323793"/>
                    <a:gd name="connsiteX0" fmla="*/ 115410 w 797373"/>
                    <a:gd name="connsiteY0" fmla="*/ 9340 h 333133"/>
                    <a:gd name="connsiteX1" fmla="*/ 797373 w 797373"/>
                    <a:gd name="connsiteY1" fmla="*/ 0 h 333133"/>
                    <a:gd name="connsiteX2" fmla="*/ 792088 w 797373"/>
                    <a:gd name="connsiteY2" fmla="*/ 333133 h 333133"/>
                    <a:gd name="connsiteX3" fmla="*/ 0 w 797373"/>
                    <a:gd name="connsiteY3" fmla="*/ 333133 h 333133"/>
                    <a:gd name="connsiteX4" fmla="*/ 115410 w 797373"/>
                    <a:gd name="connsiteY4" fmla="*/ 9340 h 333133"/>
                    <a:gd name="connsiteX0" fmla="*/ 115410 w 813229"/>
                    <a:gd name="connsiteY0" fmla="*/ 9340 h 333133"/>
                    <a:gd name="connsiteX1" fmla="*/ 813229 w 813229"/>
                    <a:gd name="connsiteY1" fmla="*/ 0 h 333133"/>
                    <a:gd name="connsiteX2" fmla="*/ 792088 w 813229"/>
                    <a:gd name="connsiteY2" fmla="*/ 333133 h 333133"/>
                    <a:gd name="connsiteX3" fmla="*/ 0 w 813229"/>
                    <a:gd name="connsiteY3" fmla="*/ 333133 h 333133"/>
                    <a:gd name="connsiteX4" fmla="*/ 115410 w 813229"/>
                    <a:gd name="connsiteY4" fmla="*/ 9340 h 33313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246645 w 1267786"/>
                    <a:gd name="connsiteY2" fmla="*/ 333133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164342 w 1267786"/>
                    <a:gd name="connsiteY2" fmla="*/ 351014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332460 w 1030279"/>
                    <a:gd name="connsiteY0" fmla="*/ 9340 h 370132"/>
                    <a:gd name="connsiteX1" fmla="*/ 1030279 w 1030279"/>
                    <a:gd name="connsiteY1" fmla="*/ 0 h 370132"/>
                    <a:gd name="connsiteX2" fmla="*/ 926835 w 1030279"/>
                    <a:gd name="connsiteY2" fmla="*/ 351014 h 370132"/>
                    <a:gd name="connsiteX3" fmla="*/ 0 w 1030279"/>
                    <a:gd name="connsiteY3" fmla="*/ 370132 h 370132"/>
                    <a:gd name="connsiteX4" fmla="*/ 332460 w 1030279"/>
                    <a:gd name="connsiteY4" fmla="*/ 9340 h 370132"/>
                    <a:gd name="connsiteX0" fmla="*/ 350273 w 1048092"/>
                    <a:gd name="connsiteY0" fmla="*/ 9340 h 358256"/>
                    <a:gd name="connsiteX1" fmla="*/ 1048092 w 1048092"/>
                    <a:gd name="connsiteY1" fmla="*/ 0 h 358256"/>
                    <a:gd name="connsiteX2" fmla="*/ 944648 w 1048092"/>
                    <a:gd name="connsiteY2" fmla="*/ 351014 h 358256"/>
                    <a:gd name="connsiteX3" fmla="*/ 0 w 1048092"/>
                    <a:gd name="connsiteY3" fmla="*/ 358256 h 358256"/>
                    <a:gd name="connsiteX4" fmla="*/ 350273 w 1048092"/>
                    <a:gd name="connsiteY4" fmla="*/ 9340 h 358256"/>
                    <a:gd name="connsiteX0" fmla="*/ 344336 w 1048092"/>
                    <a:gd name="connsiteY0" fmla="*/ 0 h 360791"/>
                    <a:gd name="connsiteX1" fmla="*/ 1048092 w 1048092"/>
                    <a:gd name="connsiteY1" fmla="*/ 2535 h 360791"/>
                    <a:gd name="connsiteX2" fmla="*/ 944648 w 1048092"/>
                    <a:gd name="connsiteY2" fmla="*/ 353549 h 360791"/>
                    <a:gd name="connsiteX3" fmla="*/ 0 w 1048092"/>
                    <a:gd name="connsiteY3" fmla="*/ 360791 h 360791"/>
                    <a:gd name="connsiteX4" fmla="*/ 344336 w 1048092"/>
                    <a:gd name="connsiteY4" fmla="*/ 0 h 360791"/>
                    <a:gd name="connsiteX0" fmla="*/ 344336 w 1059967"/>
                    <a:gd name="connsiteY0" fmla="*/ 0 h 360791"/>
                    <a:gd name="connsiteX1" fmla="*/ 1059967 w 1059967"/>
                    <a:gd name="connsiteY1" fmla="*/ 8472 h 360791"/>
                    <a:gd name="connsiteX2" fmla="*/ 944648 w 1059967"/>
                    <a:gd name="connsiteY2" fmla="*/ 353549 h 360791"/>
                    <a:gd name="connsiteX3" fmla="*/ 0 w 1059967"/>
                    <a:gd name="connsiteY3" fmla="*/ 360791 h 360791"/>
                    <a:gd name="connsiteX4" fmla="*/ 344336 w 1059967"/>
                    <a:gd name="connsiteY4" fmla="*/ 0 h 360791"/>
                    <a:gd name="connsiteX0" fmla="*/ 344336 w 1065905"/>
                    <a:gd name="connsiteY0" fmla="*/ 15278 h 376069"/>
                    <a:gd name="connsiteX1" fmla="*/ 1065905 w 1065905"/>
                    <a:gd name="connsiteY1" fmla="*/ 0 h 376069"/>
                    <a:gd name="connsiteX2" fmla="*/ 944648 w 1065905"/>
                    <a:gd name="connsiteY2" fmla="*/ 368827 h 376069"/>
                    <a:gd name="connsiteX3" fmla="*/ 0 w 1065905"/>
                    <a:gd name="connsiteY3" fmla="*/ 376069 h 376069"/>
                    <a:gd name="connsiteX4" fmla="*/ 344336 w 1065905"/>
                    <a:gd name="connsiteY4" fmla="*/ 15278 h 376069"/>
                    <a:gd name="connsiteX0" fmla="*/ 356211 w 1065905"/>
                    <a:gd name="connsiteY0" fmla="*/ 3403 h 376069"/>
                    <a:gd name="connsiteX1" fmla="*/ 1065905 w 1065905"/>
                    <a:gd name="connsiteY1" fmla="*/ 0 h 376069"/>
                    <a:gd name="connsiteX2" fmla="*/ 944648 w 1065905"/>
                    <a:gd name="connsiteY2" fmla="*/ 368827 h 376069"/>
                    <a:gd name="connsiteX3" fmla="*/ 0 w 1065905"/>
                    <a:gd name="connsiteY3" fmla="*/ 376069 h 376069"/>
                    <a:gd name="connsiteX4" fmla="*/ 356211 w 1065905"/>
                    <a:gd name="connsiteY4" fmla="*/ 3403 h 376069"/>
                    <a:gd name="connsiteX0" fmla="*/ 356211 w 1170279"/>
                    <a:gd name="connsiteY0" fmla="*/ 3403 h 380703"/>
                    <a:gd name="connsiteX1" fmla="*/ 1065905 w 1170279"/>
                    <a:gd name="connsiteY1" fmla="*/ 0 h 380703"/>
                    <a:gd name="connsiteX2" fmla="*/ 1170279 w 1170279"/>
                    <a:gd name="connsiteY2" fmla="*/ 380703 h 380703"/>
                    <a:gd name="connsiteX3" fmla="*/ 0 w 1170279"/>
                    <a:gd name="connsiteY3" fmla="*/ 376069 h 380703"/>
                    <a:gd name="connsiteX4" fmla="*/ 356211 w 1170279"/>
                    <a:gd name="connsiteY4" fmla="*/ 3403 h 380703"/>
                    <a:gd name="connsiteX0" fmla="*/ 100891 w 914959"/>
                    <a:gd name="connsiteY0" fmla="*/ 3403 h 382007"/>
                    <a:gd name="connsiteX1" fmla="*/ 810585 w 914959"/>
                    <a:gd name="connsiteY1" fmla="*/ 0 h 382007"/>
                    <a:gd name="connsiteX2" fmla="*/ 914959 w 914959"/>
                    <a:gd name="connsiteY2" fmla="*/ 380703 h 382007"/>
                    <a:gd name="connsiteX3" fmla="*/ 0 w 914959"/>
                    <a:gd name="connsiteY3" fmla="*/ 382007 h 382007"/>
                    <a:gd name="connsiteX4" fmla="*/ 100891 w 914959"/>
                    <a:gd name="connsiteY4" fmla="*/ 3403 h 382007"/>
                    <a:gd name="connsiteX0" fmla="*/ 112766 w 914959"/>
                    <a:gd name="connsiteY0" fmla="*/ 0 h 384541"/>
                    <a:gd name="connsiteX1" fmla="*/ 810585 w 914959"/>
                    <a:gd name="connsiteY1" fmla="*/ 2534 h 384541"/>
                    <a:gd name="connsiteX2" fmla="*/ 914959 w 914959"/>
                    <a:gd name="connsiteY2" fmla="*/ 383237 h 384541"/>
                    <a:gd name="connsiteX3" fmla="*/ 0 w 914959"/>
                    <a:gd name="connsiteY3" fmla="*/ 384541 h 384541"/>
                    <a:gd name="connsiteX4" fmla="*/ 112766 w 914959"/>
                    <a:gd name="connsiteY4" fmla="*/ 0 h 384541"/>
                    <a:gd name="connsiteX0" fmla="*/ 112766 w 920896"/>
                    <a:gd name="connsiteY0" fmla="*/ 0 h 389175"/>
                    <a:gd name="connsiteX1" fmla="*/ 810585 w 920896"/>
                    <a:gd name="connsiteY1" fmla="*/ 2534 h 389175"/>
                    <a:gd name="connsiteX2" fmla="*/ 920896 w 920896"/>
                    <a:gd name="connsiteY2" fmla="*/ 389175 h 389175"/>
                    <a:gd name="connsiteX3" fmla="*/ 0 w 920896"/>
                    <a:gd name="connsiteY3" fmla="*/ 384541 h 389175"/>
                    <a:gd name="connsiteX4" fmla="*/ 112766 w 920896"/>
                    <a:gd name="connsiteY4" fmla="*/ 0 h 389175"/>
                    <a:gd name="connsiteX0" fmla="*/ 112766 w 825893"/>
                    <a:gd name="connsiteY0" fmla="*/ 0 h 384541"/>
                    <a:gd name="connsiteX1" fmla="*/ 810585 w 825893"/>
                    <a:gd name="connsiteY1" fmla="*/ 2534 h 384541"/>
                    <a:gd name="connsiteX2" fmla="*/ 825893 w 825893"/>
                    <a:gd name="connsiteY2" fmla="*/ 383238 h 384541"/>
                    <a:gd name="connsiteX3" fmla="*/ 0 w 825893"/>
                    <a:gd name="connsiteY3" fmla="*/ 384541 h 384541"/>
                    <a:gd name="connsiteX4" fmla="*/ 112766 w 825893"/>
                    <a:gd name="connsiteY4" fmla="*/ 0 h 384541"/>
                    <a:gd name="connsiteX0" fmla="*/ 112766 w 914958"/>
                    <a:gd name="connsiteY0" fmla="*/ 0 h 384541"/>
                    <a:gd name="connsiteX1" fmla="*/ 810585 w 914958"/>
                    <a:gd name="connsiteY1" fmla="*/ 2534 h 384541"/>
                    <a:gd name="connsiteX2" fmla="*/ 914958 w 914958"/>
                    <a:gd name="connsiteY2" fmla="*/ 377300 h 384541"/>
                    <a:gd name="connsiteX3" fmla="*/ 0 w 914958"/>
                    <a:gd name="connsiteY3" fmla="*/ 384541 h 384541"/>
                    <a:gd name="connsiteX4" fmla="*/ 112766 w 914958"/>
                    <a:gd name="connsiteY4" fmla="*/ 0 h 384541"/>
                    <a:gd name="connsiteX0" fmla="*/ 112766 w 914958"/>
                    <a:gd name="connsiteY0" fmla="*/ 0 h 384541"/>
                    <a:gd name="connsiteX1" fmla="*/ 810585 w 914958"/>
                    <a:gd name="connsiteY1" fmla="*/ 2534 h 384541"/>
                    <a:gd name="connsiteX2" fmla="*/ 914958 w 914958"/>
                    <a:gd name="connsiteY2" fmla="*/ 377300 h 384541"/>
                    <a:gd name="connsiteX3" fmla="*/ 0 w 914958"/>
                    <a:gd name="connsiteY3" fmla="*/ 384541 h 384541"/>
                    <a:gd name="connsiteX4" fmla="*/ 112766 w 914958"/>
                    <a:gd name="connsiteY4" fmla="*/ 0 h 384541"/>
                    <a:gd name="connsiteX0" fmla="*/ 165158 w 914958"/>
                    <a:gd name="connsiteY0" fmla="*/ 27989 h 382007"/>
                    <a:gd name="connsiteX1" fmla="*/ 810585 w 914958"/>
                    <a:gd name="connsiteY1" fmla="*/ 0 h 382007"/>
                    <a:gd name="connsiteX2" fmla="*/ 914958 w 914958"/>
                    <a:gd name="connsiteY2" fmla="*/ 374766 h 382007"/>
                    <a:gd name="connsiteX3" fmla="*/ 0 w 914958"/>
                    <a:gd name="connsiteY3" fmla="*/ 382007 h 382007"/>
                    <a:gd name="connsiteX4" fmla="*/ 165158 w 914958"/>
                    <a:gd name="connsiteY4" fmla="*/ 27989 h 382007"/>
                    <a:gd name="connsiteX0" fmla="*/ 119054 w 914958"/>
                    <a:gd name="connsiteY0" fmla="*/ 17815 h 382007"/>
                    <a:gd name="connsiteX1" fmla="*/ 810585 w 914958"/>
                    <a:gd name="connsiteY1" fmla="*/ 0 h 382007"/>
                    <a:gd name="connsiteX2" fmla="*/ 914958 w 914958"/>
                    <a:gd name="connsiteY2" fmla="*/ 374766 h 382007"/>
                    <a:gd name="connsiteX3" fmla="*/ 0 w 914958"/>
                    <a:gd name="connsiteY3" fmla="*/ 382007 h 382007"/>
                    <a:gd name="connsiteX4" fmla="*/ 119054 w 914958"/>
                    <a:gd name="connsiteY4" fmla="*/ 17815 h 382007"/>
                    <a:gd name="connsiteX0" fmla="*/ 62471 w 858375"/>
                    <a:gd name="connsiteY0" fmla="*/ 17815 h 374766"/>
                    <a:gd name="connsiteX1" fmla="*/ 754002 w 858375"/>
                    <a:gd name="connsiteY1" fmla="*/ 0 h 374766"/>
                    <a:gd name="connsiteX2" fmla="*/ 858375 w 858375"/>
                    <a:gd name="connsiteY2" fmla="*/ 374766 h 374766"/>
                    <a:gd name="connsiteX3" fmla="*/ 0 w 858375"/>
                    <a:gd name="connsiteY3" fmla="*/ 374377 h 374766"/>
                    <a:gd name="connsiteX4" fmla="*/ 62471 w 858375"/>
                    <a:gd name="connsiteY4" fmla="*/ 17815 h 374766"/>
                    <a:gd name="connsiteX0" fmla="*/ 116958 w 912862"/>
                    <a:gd name="connsiteY0" fmla="*/ 17815 h 379464"/>
                    <a:gd name="connsiteX1" fmla="*/ 808489 w 912862"/>
                    <a:gd name="connsiteY1" fmla="*/ 0 h 379464"/>
                    <a:gd name="connsiteX2" fmla="*/ 912862 w 912862"/>
                    <a:gd name="connsiteY2" fmla="*/ 374766 h 379464"/>
                    <a:gd name="connsiteX3" fmla="*/ 0 w 912862"/>
                    <a:gd name="connsiteY3" fmla="*/ 379464 h 379464"/>
                    <a:gd name="connsiteX4" fmla="*/ 116958 w 912862"/>
                    <a:gd name="connsiteY4" fmla="*/ 17815 h 379464"/>
                    <a:gd name="connsiteX0" fmla="*/ 116958 w 910767"/>
                    <a:gd name="connsiteY0" fmla="*/ 17815 h 379464"/>
                    <a:gd name="connsiteX1" fmla="*/ 808489 w 910767"/>
                    <a:gd name="connsiteY1" fmla="*/ 0 h 379464"/>
                    <a:gd name="connsiteX2" fmla="*/ 910767 w 910767"/>
                    <a:gd name="connsiteY2" fmla="*/ 377311 h 379464"/>
                    <a:gd name="connsiteX3" fmla="*/ 0 w 910767"/>
                    <a:gd name="connsiteY3" fmla="*/ 379464 h 379464"/>
                    <a:gd name="connsiteX4" fmla="*/ 116958 w 910767"/>
                    <a:gd name="connsiteY4" fmla="*/ 17815 h 379464"/>
                    <a:gd name="connsiteX0" fmla="*/ 116958 w 919150"/>
                    <a:gd name="connsiteY0" fmla="*/ 17815 h 379854"/>
                    <a:gd name="connsiteX1" fmla="*/ 808489 w 919150"/>
                    <a:gd name="connsiteY1" fmla="*/ 0 h 379854"/>
                    <a:gd name="connsiteX2" fmla="*/ 919150 w 919150"/>
                    <a:gd name="connsiteY2" fmla="*/ 379854 h 379854"/>
                    <a:gd name="connsiteX3" fmla="*/ 0 w 919150"/>
                    <a:gd name="connsiteY3" fmla="*/ 379464 h 379854"/>
                    <a:gd name="connsiteX4" fmla="*/ 116958 w 919150"/>
                    <a:gd name="connsiteY4" fmla="*/ 17815 h 379854"/>
                    <a:gd name="connsiteX0" fmla="*/ 116958 w 919150"/>
                    <a:gd name="connsiteY0" fmla="*/ 0 h 362039"/>
                    <a:gd name="connsiteX1" fmla="*/ 818967 w 919150"/>
                    <a:gd name="connsiteY1" fmla="*/ 2534 h 362039"/>
                    <a:gd name="connsiteX2" fmla="*/ 919150 w 919150"/>
                    <a:gd name="connsiteY2" fmla="*/ 362039 h 362039"/>
                    <a:gd name="connsiteX3" fmla="*/ 0 w 919150"/>
                    <a:gd name="connsiteY3" fmla="*/ 361649 h 362039"/>
                    <a:gd name="connsiteX4" fmla="*/ 116958 w 919150"/>
                    <a:gd name="connsiteY4" fmla="*/ 0 h 362039"/>
                    <a:gd name="connsiteX0" fmla="*/ 116958 w 919150"/>
                    <a:gd name="connsiteY0" fmla="*/ 0 h 362039"/>
                    <a:gd name="connsiteX1" fmla="*/ 806393 w 919150"/>
                    <a:gd name="connsiteY1" fmla="*/ 33057 h 362039"/>
                    <a:gd name="connsiteX2" fmla="*/ 919150 w 919150"/>
                    <a:gd name="connsiteY2" fmla="*/ 362039 h 362039"/>
                    <a:gd name="connsiteX3" fmla="*/ 0 w 919150"/>
                    <a:gd name="connsiteY3" fmla="*/ 361649 h 362039"/>
                    <a:gd name="connsiteX4" fmla="*/ 116958 w 919150"/>
                    <a:gd name="connsiteY4" fmla="*/ 0 h 362039"/>
                    <a:gd name="connsiteX0" fmla="*/ 116958 w 919150"/>
                    <a:gd name="connsiteY0" fmla="*/ 2553 h 364592"/>
                    <a:gd name="connsiteX1" fmla="*/ 806393 w 919150"/>
                    <a:gd name="connsiteY1" fmla="*/ 0 h 364592"/>
                    <a:gd name="connsiteX2" fmla="*/ 919150 w 919150"/>
                    <a:gd name="connsiteY2" fmla="*/ 364592 h 364592"/>
                    <a:gd name="connsiteX3" fmla="*/ 0 w 919150"/>
                    <a:gd name="connsiteY3" fmla="*/ 364202 h 364592"/>
                    <a:gd name="connsiteX4" fmla="*/ 116958 w 919150"/>
                    <a:gd name="connsiteY4" fmla="*/ 2553 h 364592"/>
                    <a:gd name="connsiteX0" fmla="*/ 121150 w 923342"/>
                    <a:gd name="connsiteY0" fmla="*/ 2553 h 364592"/>
                    <a:gd name="connsiteX1" fmla="*/ 810585 w 923342"/>
                    <a:gd name="connsiteY1" fmla="*/ 0 h 364592"/>
                    <a:gd name="connsiteX2" fmla="*/ 923342 w 923342"/>
                    <a:gd name="connsiteY2" fmla="*/ 364592 h 364592"/>
                    <a:gd name="connsiteX3" fmla="*/ 0 w 923342"/>
                    <a:gd name="connsiteY3" fmla="*/ 364202 h 364592"/>
                    <a:gd name="connsiteX4" fmla="*/ 121150 w 923342"/>
                    <a:gd name="connsiteY4" fmla="*/ 2553 h 364592"/>
                    <a:gd name="connsiteX0" fmla="*/ 115838 w 923342"/>
                    <a:gd name="connsiteY0" fmla="*/ 2553 h 364592"/>
                    <a:gd name="connsiteX1" fmla="*/ 810585 w 923342"/>
                    <a:gd name="connsiteY1" fmla="*/ 0 h 364592"/>
                    <a:gd name="connsiteX2" fmla="*/ 923342 w 923342"/>
                    <a:gd name="connsiteY2" fmla="*/ 364592 h 364592"/>
                    <a:gd name="connsiteX3" fmla="*/ 0 w 923342"/>
                    <a:gd name="connsiteY3" fmla="*/ 364202 h 364592"/>
                    <a:gd name="connsiteX4" fmla="*/ 115838 w 923342"/>
                    <a:gd name="connsiteY4" fmla="*/ 2553 h 364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3342" h="364592">
                      <a:moveTo>
                        <a:pt x="115838" y="2553"/>
                      </a:moveTo>
                      <a:lnTo>
                        <a:pt x="810585" y="0"/>
                      </a:lnTo>
                      <a:lnTo>
                        <a:pt x="923342" y="364592"/>
                      </a:lnTo>
                      <a:lnTo>
                        <a:pt x="0" y="364202"/>
                      </a:lnTo>
                      <a:lnTo>
                        <a:pt x="115838" y="255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80000"/>
                        <a:lumOff val="20000"/>
                      </a:schemeClr>
                    </a:gs>
                    <a:gs pos="68000">
                      <a:schemeClr val="accent6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226" name="Rectangle 15">
                  <a:extLst>
                    <a:ext uri="{FF2B5EF4-FFF2-40B4-BE49-F238E27FC236}">
                      <a16:creationId xmlns:a16="http://schemas.microsoft.com/office/drawing/2014/main" id="{443EA17B-0B6D-4D53-BA5E-82F140C0DB7F}"/>
                    </a:ext>
                  </a:extLst>
                </p:cNvPr>
                <p:cNvSpPr/>
                <p:nvPr/>
              </p:nvSpPr>
              <p:spPr>
                <a:xfrm>
                  <a:off x="3189479" y="5434827"/>
                  <a:ext cx="1037256" cy="359614"/>
                </a:xfrm>
                <a:custGeom>
                  <a:avLst/>
                  <a:gdLst>
                    <a:gd name="connsiteX0" fmla="*/ 0 w 792088"/>
                    <a:gd name="connsiteY0" fmla="*/ 0 h 163995"/>
                    <a:gd name="connsiteX1" fmla="*/ 792088 w 792088"/>
                    <a:gd name="connsiteY1" fmla="*/ 0 h 163995"/>
                    <a:gd name="connsiteX2" fmla="*/ 792088 w 792088"/>
                    <a:gd name="connsiteY2" fmla="*/ 163995 h 163995"/>
                    <a:gd name="connsiteX3" fmla="*/ 0 w 792088"/>
                    <a:gd name="connsiteY3" fmla="*/ 163995 h 163995"/>
                    <a:gd name="connsiteX4" fmla="*/ 0 w 792088"/>
                    <a:gd name="connsiteY4" fmla="*/ 0 h 163995"/>
                    <a:gd name="connsiteX0" fmla="*/ 115410 w 792088"/>
                    <a:gd name="connsiteY0" fmla="*/ 0 h 323793"/>
                    <a:gd name="connsiteX1" fmla="*/ 792088 w 792088"/>
                    <a:gd name="connsiteY1" fmla="*/ 159798 h 323793"/>
                    <a:gd name="connsiteX2" fmla="*/ 792088 w 792088"/>
                    <a:gd name="connsiteY2" fmla="*/ 323793 h 323793"/>
                    <a:gd name="connsiteX3" fmla="*/ 0 w 792088"/>
                    <a:gd name="connsiteY3" fmla="*/ 323793 h 323793"/>
                    <a:gd name="connsiteX4" fmla="*/ 115410 w 792088"/>
                    <a:gd name="connsiteY4" fmla="*/ 0 h 323793"/>
                    <a:gd name="connsiteX0" fmla="*/ 115410 w 797373"/>
                    <a:gd name="connsiteY0" fmla="*/ 4054 h 327847"/>
                    <a:gd name="connsiteX1" fmla="*/ 797373 w 797373"/>
                    <a:gd name="connsiteY1" fmla="*/ 0 h 327847"/>
                    <a:gd name="connsiteX2" fmla="*/ 792088 w 797373"/>
                    <a:gd name="connsiteY2" fmla="*/ 327847 h 327847"/>
                    <a:gd name="connsiteX3" fmla="*/ 0 w 797373"/>
                    <a:gd name="connsiteY3" fmla="*/ 327847 h 327847"/>
                    <a:gd name="connsiteX4" fmla="*/ 115410 w 797373"/>
                    <a:gd name="connsiteY4" fmla="*/ 4054 h 327847"/>
                    <a:gd name="connsiteX0" fmla="*/ 115410 w 797373"/>
                    <a:gd name="connsiteY0" fmla="*/ 0 h 323793"/>
                    <a:gd name="connsiteX1" fmla="*/ 797373 w 797373"/>
                    <a:gd name="connsiteY1" fmla="*/ 1231 h 323793"/>
                    <a:gd name="connsiteX2" fmla="*/ 792088 w 797373"/>
                    <a:gd name="connsiteY2" fmla="*/ 323793 h 323793"/>
                    <a:gd name="connsiteX3" fmla="*/ 0 w 797373"/>
                    <a:gd name="connsiteY3" fmla="*/ 323793 h 323793"/>
                    <a:gd name="connsiteX4" fmla="*/ 115410 w 797373"/>
                    <a:gd name="connsiteY4" fmla="*/ 0 h 323793"/>
                    <a:gd name="connsiteX0" fmla="*/ 115410 w 797373"/>
                    <a:gd name="connsiteY0" fmla="*/ 9340 h 333133"/>
                    <a:gd name="connsiteX1" fmla="*/ 797373 w 797373"/>
                    <a:gd name="connsiteY1" fmla="*/ 0 h 333133"/>
                    <a:gd name="connsiteX2" fmla="*/ 792088 w 797373"/>
                    <a:gd name="connsiteY2" fmla="*/ 333133 h 333133"/>
                    <a:gd name="connsiteX3" fmla="*/ 0 w 797373"/>
                    <a:gd name="connsiteY3" fmla="*/ 333133 h 333133"/>
                    <a:gd name="connsiteX4" fmla="*/ 115410 w 797373"/>
                    <a:gd name="connsiteY4" fmla="*/ 9340 h 333133"/>
                    <a:gd name="connsiteX0" fmla="*/ 115410 w 813229"/>
                    <a:gd name="connsiteY0" fmla="*/ 9340 h 333133"/>
                    <a:gd name="connsiteX1" fmla="*/ 813229 w 813229"/>
                    <a:gd name="connsiteY1" fmla="*/ 0 h 333133"/>
                    <a:gd name="connsiteX2" fmla="*/ 792088 w 813229"/>
                    <a:gd name="connsiteY2" fmla="*/ 333133 h 333133"/>
                    <a:gd name="connsiteX3" fmla="*/ 0 w 813229"/>
                    <a:gd name="connsiteY3" fmla="*/ 333133 h 333133"/>
                    <a:gd name="connsiteX4" fmla="*/ 115410 w 813229"/>
                    <a:gd name="connsiteY4" fmla="*/ 9340 h 33313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246645 w 1267786"/>
                    <a:gd name="connsiteY2" fmla="*/ 333133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164342 w 1267786"/>
                    <a:gd name="connsiteY2" fmla="*/ 351014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332460 w 1030279"/>
                    <a:gd name="connsiteY0" fmla="*/ 9340 h 370132"/>
                    <a:gd name="connsiteX1" fmla="*/ 1030279 w 1030279"/>
                    <a:gd name="connsiteY1" fmla="*/ 0 h 370132"/>
                    <a:gd name="connsiteX2" fmla="*/ 926835 w 1030279"/>
                    <a:gd name="connsiteY2" fmla="*/ 351014 h 370132"/>
                    <a:gd name="connsiteX3" fmla="*/ 0 w 1030279"/>
                    <a:gd name="connsiteY3" fmla="*/ 370132 h 370132"/>
                    <a:gd name="connsiteX4" fmla="*/ 332460 w 1030279"/>
                    <a:gd name="connsiteY4" fmla="*/ 9340 h 370132"/>
                    <a:gd name="connsiteX0" fmla="*/ 350273 w 1048092"/>
                    <a:gd name="connsiteY0" fmla="*/ 9340 h 358256"/>
                    <a:gd name="connsiteX1" fmla="*/ 1048092 w 1048092"/>
                    <a:gd name="connsiteY1" fmla="*/ 0 h 358256"/>
                    <a:gd name="connsiteX2" fmla="*/ 944648 w 1048092"/>
                    <a:gd name="connsiteY2" fmla="*/ 351014 h 358256"/>
                    <a:gd name="connsiteX3" fmla="*/ 0 w 1048092"/>
                    <a:gd name="connsiteY3" fmla="*/ 358256 h 358256"/>
                    <a:gd name="connsiteX4" fmla="*/ 350273 w 1048092"/>
                    <a:gd name="connsiteY4" fmla="*/ 9340 h 358256"/>
                    <a:gd name="connsiteX0" fmla="*/ 344336 w 1048092"/>
                    <a:gd name="connsiteY0" fmla="*/ 0 h 360791"/>
                    <a:gd name="connsiteX1" fmla="*/ 1048092 w 1048092"/>
                    <a:gd name="connsiteY1" fmla="*/ 2535 h 360791"/>
                    <a:gd name="connsiteX2" fmla="*/ 944648 w 1048092"/>
                    <a:gd name="connsiteY2" fmla="*/ 353549 h 360791"/>
                    <a:gd name="connsiteX3" fmla="*/ 0 w 1048092"/>
                    <a:gd name="connsiteY3" fmla="*/ 360791 h 360791"/>
                    <a:gd name="connsiteX4" fmla="*/ 344336 w 1048092"/>
                    <a:gd name="connsiteY4" fmla="*/ 0 h 360791"/>
                    <a:gd name="connsiteX0" fmla="*/ 344336 w 1059967"/>
                    <a:gd name="connsiteY0" fmla="*/ 0 h 360791"/>
                    <a:gd name="connsiteX1" fmla="*/ 1059967 w 1059967"/>
                    <a:gd name="connsiteY1" fmla="*/ 8472 h 360791"/>
                    <a:gd name="connsiteX2" fmla="*/ 944648 w 1059967"/>
                    <a:gd name="connsiteY2" fmla="*/ 353549 h 360791"/>
                    <a:gd name="connsiteX3" fmla="*/ 0 w 1059967"/>
                    <a:gd name="connsiteY3" fmla="*/ 360791 h 360791"/>
                    <a:gd name="connsiteX4" fmla="*/ 344336 w 1059967"/>
                    <a:gd name="connsiteY4" fmla="*/ 0 h 360791"/>
                    <a:gd name="connsiteX0" fmla="*/ 344336 w 1065905"/>
                    <a:gd name="connsiteY0" fmla="*/ 15278 h 376069"/>
                    <a:gd name="connsiteX1" fmla="*/ 1065905 w 1065905"/>
                    <a:gd name="connsiteY1" fmla="*/ 0 h 376069"/>
                    <a:gd name="connsiteX2" fmla="*/ 944648 w 1065905"/>
                    <a:gd name="connsiteY2" fmla="*/ 368827 h 376069"/>
                    <a:gd name="connsiteX3" fmla="*/ 0 w 1065905"/>
                    <a:gd name="connsiteY3" fmla="*/ 376069 h 376069"/>
                    <a:gd name="connsiteX4" fmla="*/ 344336 w 1065905"/>
                    <a:gd name="connsiteY4" fmla="*/ 15278 h 376069"/>
                    <a:gd name="connsiteX0" fmla="*/ 356211 w 1065905"/>
                    <a:gd name="connsiteY0" fmla="*/ 3403 h 376069"/>
                    <a:gd name="connsiteX1" fmla="*/ 1065905 w 1065905"/>
                    <a:gd name="connsiteY1" fmla="*/ 0 h 376069"/>
                    <a:gd name="connsiteX2" fmla="*/ 944648 w 1065905"/>
                    <a:gd name="connsiteY2" fmla="*/ 368827 h 376069"/>
                    <a:gd name="connsiteX3" fmla="*/ 0 w 1065905"/>
                    <a:gd name="connsiteY3" fmla="*/ 376069 h 376069"/>
                    <a:gd name="connsiteX4" fmla="*/ 356211 w 1065905"/>
                    <a:gd name="connsiteY4" fmla="*/ 3403 h 376069"/>
                    <a:gd name="connsiteX0" fmla="*/ 356211 w 1170279"/>
                    <a:gd name="connsiteY0" fmla="*/ 3403 h 380703"/>
                    <a:gd name="connsiteX1" fmla="*/ 1065905 w 1170279"/>
                    <a:gd name="connsiteY1" fmla="*/ 0 h 380703"/>
                    <a:gd name="connsiteX2" fmla="*/ 1170279 w 1170279"/>
                    <a:gd name="connsiteY2" fmla="*/ 380703 h 380703"/>
                    <a:gd name="connsiteX3" fmla="*/ 0 w 1170279"/>
                    <a:gd name="connsiteY3" fmla="*/ 376069 h 380703"/>
                    <a:gd name="connsiteX4" fmla="*/ 356211 w 1170279"/>
                    <a:gd name="connsiteY4" fmla="*/ 3403 h 380703"/>
                    <a:gd name="connsiteX0" fmla="*/ 100891 w 914959"/>
                    <a:gd name="connsiteY0" fmla="*/ 3403 h 382007"/>
                    <a:gd name="connsiteX1" fmla="*/ 810585 w 914959"/>
                    <a:gd name="connsiteY1" fmla="*/ 0 h 382007"/>
                    <a:gd name="connsiteX2" fmla="*/ 914959 w 914959"/>
                    <a:gd name="connsiteY2" fmla="*/ 380703 h 382007"/>
                    <a:gd name="connsiteX3" fmla="*/ 0 w 914959"/>
                    <a:gd name="connsiteY3" fmla="*/ 382007 h 382007"/>
                    <a:gd name="connsiteX4" fmla="*/ 100891 w 914959"/>
                    <a:gd name="connsiteY4" fmla="*/ 3403 h 382007"/>
                    <a:gd name="connsiteX0" fmla="*/ 112766 w 914959"/>
                    <a:gd name="connsiteY0" fmla="*/ 0 h 384541"/>
                    <a:gd name="connsiteX1" fmla="*/ 810585 w 914959"/>
                    <a:gd name="connsiteY1" fmla="*/ 2534 h 384541"/>
                    <a:gd name="connsiteX2" fmla="*/ 914959 w 914959"/>
                    <a:gd name="connsiteY2" fmla="*/ 383237 h 384541"/>
                    <a:gd name="connsiteX3" fmla="*/ 0 w 914959"/>
                    <a:gd name="connsiteY3" fmla="*/ 384541 h 384541"/>
                    <a:gd name="connsiteX4" fmla="*/ 112766 w 914959"/>
                    <a:gd name="connsiteY4" fmla="*/ 0 h 384541"/>
                    <a:gd name="connsiteX0" fmla="*/ 112766 w 1146528"/>
                    <a:gd name="connsiteY0" fmla="*/ 0 h 384541"/>
                    <a:gd name="connsiteX1" fmla="*/ 810585 w 1146528"/>
                    <a:gd name="connsiteY1" fmla="*/ 2534 h 384541"/>
                    <a:gd name="connsiteX2" fmla="*/ 1146528 w 1146528"/>
                    <a:gd name="connsiteY2" fmla="*/ 371362 h 384541"/>
                    <a:gd name="connsiteX3" fmla="*/ 0 w 1146528"/>
                    <a:gd name="connsiteY3" fmla="*/ 384541 h 384541"/>
                    <a:gd name="connsiteX4" fmla="*/ 112766 w 1146528"/>
                    <a:gd name="connsiteY4" fmla="*/ 0 h 384541"/>
                    <a:gd name="connsiteX0" fmla="*/ 0 w 1033762"/>
                    <a:gd name="connsiteY0" fmla="*/ 0 h 372666"/>
                    <a:gd name="connsiteX1" fmla="*/ 697819 w 1033762"/>
                    <a:gd name="connsiteY1" fmla="*/ 2534 h 372666"/>
                    <a:gd name="connsiteX2" fmla="*/ 1033762 w 1033762"/>
                    <a:gd name="connsiteY2" fmla="*/ 371362 h 372666"/>
                    <a:gd name="connsiteX3" fmla="*/ 106928 w 1033762"/>
                    <a:gd name="connsiteY3" fmla="*/ 372666 h 372666"/>
                    <a:gd name="connsiteX4" fmla="*/ 0 w 1033762"/>
                    <a:gd name="connsiteY4" fmla="*/ 0 h 372666"/>
                    <a:gd name="connsiteX0" fmla="*/ 0 w 1033762"/>
                    <a:gd name="connsiteY0" fmla="*/ 0 h 371362"/>
                    <a:gd name="connsiteX1" fmla="*/ 697819 w 1033762"/>
                    <a:gd name="connsiteY1" fmla="*/ 2534 h 371362"/>
                    <a:gd name="connsiteX2" fmla="*/ 1033762 w 1033762"/>
                    <a:gd name="connsiteY2" fmla="*/ 371362 h 371362"/>
                    <a:gd name="connsiteX3" fmla="*/ 166304 w 1033762"/>
                    <a:gd name="connsiteY3" fmla="*/ 366729 h 371362"/>
                    <a:gd name="connsiteX4" fmla="*/ 0 w 1033762"/>
                    <a:gd name="connsiteY4" fmla="*/ 0 h 371362"/>
                    <a:gd name="connsiteX0" fmla="*/ 0 w 1033762"/>
                    <a:gd name="connsiteY0" fmla="*/ 0 h 371362"/>
                    <a:gd name="connsiteX1" fmla="*/ 697819 w 1033762"/>
                    <a:gd name="connsiteY1" fmla="*/ 2534 h 371362"/>
                    <a:gd name="connsiteX2" fmla="*/ 1033762 w 1033762"/>
                    <a:gd name="connsiteY2" fmla="*/ 371362 h 371362"/>
                    <a:gd name="connsiteX3" fmla="*/ 100990 w 1033762"/>
                    <a:gd name="connsiteY3" fmla="*/ 366729 h 371362"/>
                    <a:gd name="connsiteX4" fmla="*/ 0 w 1033762"/>
                    <a:gd name="connsiteY4" fmla="*/ 0 h 371362"/>
                    <a:gd name="connsiteX0" fmla="*/ 0 w 1045638"/>
                    <a:gd name="connsiteY0" fmla="*/ 0 h 371362"/>
                    <a:gd name="connsiteX1" fmla="*/ 697819 w 1045638"/>
                    <a:gd name="connsiteY1" fmla="*/ 2534 h 371362"/>
                    <a:gd name="connsiteX2" fmla="*/ 1045638 w 1045638"/>
                    <a:gd name="connsiteY2" fmla="*/ 371362 h 371362"/>
                    <a:gd name="connsiteX3" fmla="*/ 100990 w 1045638"/>
                    <a:gd name="connsiteY3" fmla="*/ 366729 h 371362"/>
                    <a:gd name="connsiteX4" fmla="*/ 0 w 1045638"/>
                    <a:gd name="connsiteY4" fmla="*/ 0 h 371362"/>
                    <a:gd name="connsiteX0" fmla="*/ 0 w 1041446"/>
                    <a:gd name="connsiteY0" fmla="*/ 14661 h 368828"/>
                    <a:gd name="connsiteX1" fmla="*/ 693627 w 1041446"/>
                    <a:gd name="connsiteY1" fmla="*/ 0 h 368828"/>
                    <a:gd name="connsiteX2" fmla="*/ 1041446 w 1041446"/>
                    <a:gd name="connsiteY2" fmla="*/ 368828 h 368828"/>
                    <a:gd name="connsiteX3" fmla="*/ 96798 w 1041446"/>
                    <a:gd name="connsiteY3" fmla="*/ 364195 h 368828"/>
                    <a:gd name="connsiteX4" fmla="*/ 0 w 1041446"/>
                    <a:gd name="connsiteY4" fmla="*/ 14661 h 368828"/>
                    <a:gd name="connsiteX0" fmla="*/ 0 w 1041446"/>
                    <a:gd name="connsiteY0" fmla="*/ 0 h 354167"/>
                    <a:gd name="connsiteX1" fmla="*/ 695723 w 1041446"/>
                    <a:gd name="connsiteY1" fmla="*/ 7446 h 354167"/>
                    <a:gd name="connsiteX2" fmla="*/ 1041446 w 1041446"/>
                    <a:gd name="connsiteY2" fmla="*/ 354167 h 354167"/>
                    <a:gd name="connsiteX3" fmla="*/ 96798 w 1041446"/>
                    <a:gd name="connsiteY3" fmla="*/ 349534 h 354167"/>
                    <a:gd name="connsiteX4" fmla="*/ 0 w 1041446"/>
                    <a:gd name="connsiteY4" fmla="*/ 0 h 354167"/>
                    <a:gd name="connsiteX0" fmla="*/ 0 w 1041446"/>
                    <a:gd name="connsiteY0" fmla="*/ 2380 h 356547"/>
                    <a:gd name="connsiteX1" fmla="*/ 685245 w 1041446"/>
                    <a:gd name="connsiteY1" fmla="*/ 0 h 356547"/>
                    <a:gd name="connsiteX2" fmla="*/ 1041446 w 1041446"/>
                    <a:gd name="connsiteY2" fmla="*/ 356547 h 356547"/>
                    <a:gd name="connsiteX3" fmla="*/ 96798 w 1041446"/>
                    <a:gd name="connsiteY3" fmla="*/ 351914 h 356547"/>
                    <a:gd name="connsiteX4" fmla="*/ 0 w 1041446"/>
                    <a:gd name="connsiteY4" fmla="*/ 2380 h 356547"/>
                    <a:gd name="connsiteX0" fmla="*/ 0 w 1041446"/>
                    <a:gd name="connsiteY0" fmla="*/ 2380 h 356547"/>
                    <a:gd name="connsiteX1" fmla="*/ 685245 w 1041446"/>
                    <a:gd name="connsiteY1" fmla="*/ 0 h 356547"/>
                    <a:gd name="connsiteX2" fmla="*/ 1041446 w 1041446"/>
                    <a:gd name="connsiteY2" fmla="*/ 356547 h 356547"/>
                    <a:gd name="connsiteX3" fmla="*/ 109371 w 1041446"/>
                    <a:gd name="connsiteY3" fmla="*/ 354370 h 356547"/>
                    <a:gd name="connsiteX4" fmla="*/ 0 w 1041446"/>
                    <a:gd name="connsiteY4" fmla="*/ 2380 h 356547"/>
                    <a:gd name="connsiteX0" fmla="*/ 0 w 1041446"/>
                    <a:gd name="connsiteY0" fmla="*/ 2380 h 356547"/>
                    <a:gd name="connsiteX1" fmla="*/ 685245 w 1041446"/>
                    <a:gd name="connsiteY1" fmla="*/ 0 h 356547"/>
                    <a:gd name="connsiteX2" fmla="*/ 1041446 w 1041446"/>
                    <a:gd name="connsiteY2" fmla="*/ 356547 h 356547"/>
                    <a:gd name="connsiteX3" fmla="*/ 144997 w 1041446"/>
                    <a:gd name="connsiteY3" fmla="*/ 349458 h 356547"/>
                    <a:gd name="connsiteX4" fmla="*/ 0 w 1041446"/>
                    <a:gd name="connsiteY4" fmla="*/ 2380 h 356547"/>
                    <a:gd name="connsiteX0" fmla="*/ 0 w 1041446"/>
                    <a:gd name="connsiteY0" fmla="*/ 2380 h 359284"/>
                    <a:gd name="connsiteX1" fmla="*/ 685245 w 1041446"/>
                    <a:gd name="connsiteY1" fmla="*/ 0 h 359284"/>
                    <a:gd name="connsiteX2" fmla="*/ 1041446 w 1041446"/>
                    <a:gd name="connsiteY2" fmla="*/ 356547 h 359284"/>
                    <a:gd name="connsiteX3" fmla="*/ 111466 w 1041446"/>
                    <a:gd name="connsiteY3" fmla="*/ 359284 h 359284"/>
                    <a:gd name="connsiteX4" fmla="*/ 0 w 1041446"/>
                    <a:gd name="connsiteY4" fmla="*/ 2380 h 359284"/>
                    <a:gd name="connsiteX0" fmla="*/ 0 w 1016298"/>
                    <a:gd name="connsiteY0" fmla="*/ 2380 h 359284"/>
                    <a:gd name="connsiteX1" fmla="*/ 685245 w 1016298"/>
                    <a:gd name="connsiteY1" fmla="*/ 0 h 359284"/>
                    <a:gd name="connsiteX2" fmla="*/ 1016298 w 1016298"/>
                    <a:gd name="connsiteY2" fmla="*/ 354090 h 359284"/>
                    <a:gd name="connsiteX3" fmla="*/ 111466 w 1016298"/>
                    <a:gd name="connsiteY3" fmla="*/ 359284 h 359284"/>
                    <a:gd name="connsiteX4" fmla="*/ 0 w 1016298"/>
                    <a:gd name="connsiteY4" fmla="*/ 2380 h 359284"/>
                    <a:gd name="connsiteX0" fmla="*/ 0 w 1033063"/>
                    <a:gd name="connsiteY0" fmla="*/ 2380 h 359284"/>
                    <a:gd name="connsiteX1" fmla="*/ 685245 w 1033063"/>
                    <a:gd name="connsiteY1" fmla="*/ 0 h 359284"/>
                    <a:gd name="connsiteX2" fmla="*/ 1033063 w 1033063"/>
                    <a:gd name="connsiteY2" fmla="*/ 356547 h 359284"/>
                    <a:gd name="connsiteX3" fmla="*/ 111466 w 1033063"/>
                    <a:gd name="connsiteY3" fmla="*/ 359284 h 359284"/>
                    <a:gd name="connsiteX4" fmla="*/ 0 w 1033063"/>
                    <a:gd name="connsiteY4" fmla="*/ 2380 h 359284"/>
                    <a:gd name="connsiteX0" fmla="*/ 0 w 1037254"/>
                    <a:gd name="connsiteY0" fmla="*/ 0 h 359360"/>
                    <a:gd name="connsiteX1" fmla="*/ 689436 w 1037254"/>
                    <a:gd name="connsiteY1" fmla="*/ 76 h 359360"/>
                    <a:gd name="connsiteX2" fmla="*/ 1037254 w 1037254"/>
                    <a:gd name="connsiteY2" fmla="*/ 356623 h 359360"/>
                    <a:gd name="connsiteX3" fmla="*/ 115657 w 1037254"/>
                    <a:gd name="connsiteY3" fmla="*/ 359360 h 359360"/>
                    <a:gd name="connsiteX4" fmla="*/ 0 w 1037254"/>
                    <a:gd name="connsiteY4" fmla="*/ 0 h 359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37254" h="359360">
                      <a:moveTo>
                        <a:pt x="0" y="0"/>
                      </a:moveTo>
                      <a:lnTo>
                        <a:pt x="689436" y="76"/>
                      </a:lnTo>
                      <a:lnTo>
                        <a:pt x="1037254" y="356623"/>
                      </a:lnTo>
                      <a:lnTo>
                        <a:pt x="115657" y="359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lumMod val="80000"/>
                        <a:lumOff val="20000"/>
                      </a:schemeClr>
                    </a:gs>
                    <a:gs pos="68000">
                      <a:schemeClr val="accent3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  <p:sp>
              <p:nvSpPr>
                <p:cNvPr id="227" name="Rectangle 15">
                  <a:extLst>
                    <a:ext uri="{FF2B5EF4-FFF2-40B4-BE49-F238E27FC236}">
                      <a16:creationId xmlns:a16="http://schemas.microsoft.com/office/drawing/2014/main" id="{08F09840-E1E5-49BC-A4EC-7138A581E5C2}"/>
                    </a:ext>
                  </a:extLst>
                </p:cNvPr>
                <p:cNvSpPr/>
                <p:nvPr/>
              </p:nvSpPr>
              <p:spPr>
                <a:xfrm>
                  <a:off x="3878966" y="5439744"/>
                  <a:ext cx="1267777" cy="351958"/>
                </a:xfrm>
                <a:custGeom>
                  <a:avLst/>
                  <a:gdLst>
                    <a:gd name="connsiteX0" fmla="*/ 0 w 792088"/>
                    <a:gd name="connsiteY0" fmla="*/ 0 h 163995"/>
                    <a:gd name="connsiteX1" fmla="*/ 792088 w 792088"/>
                    <a:gd name="connsiteY1" fmla="*/ 0 h 163995"/>
                    <a:gd name="connsiteX2" fmla="*/ 792088 w 792088"/>
                    <a:gd name="connsiteY2" fmla="*/ 163995 h 163995"/>
                    <a:gd name="connsiteX3" fmla="*/ 0 w 792088"/>
                    <a:gd name="connsiteY3" fmla="*/ 163995 h 163995"/>
                    <a:gd name="connsiteX4" fmla="*/ 0 w 792088"/>
                    <a:gd name="connsiteY4" fmla="*/ 0 h 163995"/>
                    <a:gd name="connsiteX0" fmla="*/ 115410 w 792088"/>
                    <a:gd name="connsiteY0" fmla="*/ 0 h 323793"/>
                    <a:gd name="connsiteX1" fmla="*/ 792088 w 792088"/>
                    <a:gd name="connsiteY1" fmla="*/ 159798 h 323793"/>
                    <a:gd name="connsiteX2" fmla="*/ 792088 w 792088"/>
                    <a:gd name="connsiteY2" fmla="*/ 323793 h 323793"/>
                    <a:gd name="connsiteX3" fmla="*/ 0 w 792088"/>
                    <a:gd name="connsiteY3" fmla="*/ 323793 h 323793"/>
                    <a:gd name="connsiteX4" fmla="*/ 115410 w 792088"/>
                    <a:gd name="connsiteY4" fmla="*/ 0 h 323793"/>
                    <a:gd name="connsiteX0" fmla="*/ 115410 w 797373"/>
                    <a:gd name="connsiteY0" fmla="*/ 4054 h 327847"/>
                    <a:gd name="connsiteX1" fmla="*/ 797373 w 797373"/>
                    <a:gd name="connsiteY1" fmla="*/ 0 h 327847"/>
                    <a:gd name="connsiteX2" fmla="*/ 792088 w 797373"/>
                    <a:gd name="connsiteY2" fmla="*/ 327847 h 327847"/>
                    <a:gd name="connsiteX3" fmla="*/ 0 w 797373"/>
                    <a:gd name="connsiteY3" fmla="*/ 327847 h 327847"/>
                    <a:gd name="connsiteX4" fmla="*/ 115410 w 797373"/>
                    <a:gd name="connsiteY4" fmla="*/ 4054 h 327847"/>
                    <a:gd name="connsiteX0" fmla="*/ 115410 w 797373"/>
                    <a:gd name="connsiteY0" fmla="*/ 0 h 323793"/>
                    <a:gd name="connsiteX1" fmla="*/ 797373 w 797373"/>
                    <a:gd name="connsiteY1" fmla="*/ 1231 h 323793"/>
                    <a:gd name="connsiteX2" fmla="*/ 792088 w 797373"/>
                    <a:gd name="connsiteY2" fmla="*/ 323793 h 323793"/>
                    <a:gd name="connsiteX3" fmla="*/ 0 w 797373"/>
                    <a:gd name="connsiteY3" fmla="*/ 323793 h 323793"/>
                    <a:gd name="connsiteX4" fmla="*/ 115410 w 797373"/>
                    <a:gd name="connsiteY4" fmla="*/ 0 h 323793"/>
                    <a:gd name="connsiteX0" fmla="*/ 115410 w 797373"/>
                    <a:gd name="connsiteY0" fmla="*/ 9340 h 333133"/>
                    <a:gd name="connsiteX1" fmla="*/ 797373 w 797373"/>
                    <a:gd name="connsiteY1" fmla="*/ 0 h 333133"/>
                    <a:gd name="connsiteX2" fmla="*/ 792088 w 797373"/>
                    <a:gd name="connsiteY2" fmla="*/ 333133 h 333133"/>
                    <a:gd name="connsiteX3" fmla="*/ 0 w 797373"/>
                    <a:gd name="connsiteY3" fmla="*/ 333133 h 333133"/>
                    <a:gd name="connsiteX4" fmla="*/ 115410 w 797373"/>
                    <a:gd name="connsiteY4" fmla="*/ 9340 h 333133"/>
                    <a:gd name="connsiteX0" fmla="*/ 115410 w 813229"/>
                    <a:gd name="connsiteY0" fmla="*/ 9340 h 333133"/>
                    <a:gd name="connsiteX1" fmla="*/ 813229 w 813229"/>
                    <a:gd name="connsiteY1" fmla="*/ 0 h 333133"/>
                    <a:gd name="connsiteX2" fmla="*/ 792088 w 813229"/>
                    <a:gd name="connsiteY2" fmla="*/ 333133 h 333133"/>
                    <a:gd name="connsiteX3" fmla="*/ 0 w 813229"/>
                    <a:gd name="connsiteY3" fmla="*/ 333133 h 333133"/>
                    <a:gd name="connsiteX4" fmla="*/ 115410 w 813229"/>
                    <a:gd name="connsiteY4" fmla="*/ 9340 h 33313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246645 w 1267786"/>
                    <a:gd name="connsiteY2" fmla="*/ 333133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80703"/>
                    <a:gd name="connsiteX1" fmla="*/ 1267786 w 1267786"/>
                    <a:gd name="connsiteY1" fmla="*/ 0 h 380703"/>
                    <a:gd name="connsiteX2" fmla="*/ 903084 w 1267786"/>
                    <a:gd name="connsiteY2" fmla="*/ 380703 h 380703"/>
                    <a:gd name="connsiteX3" fmla="*/ 0 w 1267786"/>
                    <a:gd name="connsiteY3" fmla="*/ 370132 h 380703"/>
                    <a:gd name="connsiteX4" fmla="*/ 569967 w 1267786"/>
                    <a:gd name="connsiteY4" fmla="*/ 9340 h 380703"/>
                    <a:gd name="connsiteX0" fmla="*/ 569967 w 1267786"/>
                    <a:gd name="connsiteY0" fmla="*/ 9340 h 370132"/>
                    <a:gd name="connsiteX1" fmla="*/ 1267786 w 1267786"/>
                    <a:gd name="connsiteY1" fmla="*/ 0 h 370132"/>
                    <a:gd name="connsiteX2" fmla="*/ 1164342 w 1267786"/>
                    <a:gd name="connsiteY2" fmla="*/ 351014 h 370132"/>
                    <a:gd name="connsiteX3" fmla="*/ 0 w 1267786"/>
                    <a:gd name="connsiteY3" fmla="*/ 370132 h 370132"/>
                    <a:gd name="connsiteX4" fmla="*/ 569967 w 1267786"/>
                    <a:gd name="connsiteY4" fmla="*/ 9340 h 370132"/>
                    <a:gd name="connsiteX0" fmla="*/ 332460 w 1030279"/>
                    <a:gd name="connsiteY0" fmla="*/ 9340 h 370132"/>
                    <a:gd name="connsiteX1" fmla="*/ 1030279 w 1030279"/>
                    <a:gd name="connsiteY1" fmla="*/ 0 h 370132"/>
                    <a:gd name="connsiteX2" fmla="*/ 926835 w 1030279"/>
                    <a:gd name="connsiteY2" fmla="*/ 351014 h 370132"/>
                    <a:gd name="connsiteX3" fmla="*/ 0 w 1030279"/>
                    <a:gd name="connsiteY3" fmla="*/ 370132 h 370132"/>
                    <a:gd name="connsiteX4" fmla="*/ 332460 w 1030279"/>
                    <a:gd name="connsiteY4" fmla="*/ 9340 h 370132"/>
                    <a:gd name="connsiteX0" fmla="*/ 350273 w 1048092"/>
                    <a:gd name="connsiteY0" fmla="*/ 9340 h 358256"/>
                    <a:gd name="connsiteX1" fmla="*/ 1048092 w 1048092"/>
                    <a:gd name="connsiteY1" fmla="*/ 0 h 358256"/>
                    <a:gd name="connsiteX2" fmla="*/ 944648 w 1048092"/>
                    <a:gd name="connsiteY2" fmla="*/ 351014 h 358256"/>
                    <a:gd name="connsiteX3" fmla="*/ 0 w 1048092"/>
                    <a:gd name="connsiteY3" fmla="*/ 358256 h 358256"/>
                    <a:gd name="connsiteX4" fmla="*/ 350273 w 1048092"/>
                    <a:gd name="connsiteY4" fmla="*/ 9340 h 358256"/>
                    <a:gd name="connsiteX0" fmla="*/ 344336 w 1048092"/>
                    <a:gd name="connsiteY0" fmla="*/ 0 h 360791"/>
                    <a:gd name="connsiteX1" fmla="*/ 1048092 w 1048092"/>
                    <a:gd name="connsiteY1" fmla="*/ 2535 h 360791"/>
                    <a:gd name="connsiteX2" fmla="*/ 944648 w 1048092"/>
                    <a:gd name="connsiteY2" fmla="*/ 353549 h 360791"/>
                    <a:gd name="connsiteX3" fmla="*/ 0 w 1048092"/>
                    <a:gd name="connsiteY3" fmla="*/ 360791 h 360791"/>
                    <a:gd name="connsiteX4" fmla="*/ 344336 w 1048092"/>
                    <a:gd name="connsiteY4" fmla="*/ 0 h 360791"/>
                    <a:gd name="connsiteX0" fmla="*/ 344336 w 1059967"/>
                    <a:gd name="connsiteY0" fmla="*/ 0 h 360791"/>
                    <a:gd name="connsiteX1" fmla="*/ 1059967 w 1059967"/>
                    <a:gd name="connsiteY1" fmla="*/ 8472 h 360791"/>
                    <a:gd name="connsiteX2" fmla="*/ 944648 w 1059967"/>
                    <a:gd name="connsiteY2" fmla="*/ 353549 h 360791"/>
                    <a:gd name="connsiteX3" fmla="*/ 0 w 1059967"/>
                    <a:gd name="connsiteY3" fmla="*/ 360791 h 360791"/>
                    <a:gd name="connsiteX4" fmla="*/ 344336 w 1059967"/>
                    <a:gd name="connsiteY4" fmla="*/ 0 h 360791"/>
                    <a:gd name="connsiteX0" fmla="*/ 344336 w 1065905"/>
                    <a:gd name="connsiteY0" fmla="*/ 15278 h 376069"/>
                    <a:gd name="connsiteX1" fmla="*/ 1065905 w 1065905"/>
                    <a:gd name="connsiteY1" fmla="*/ 0 h 376069"/>
                    <a:gd name="connsiteX2" fmla="*/ 944648 w 1065905"/>
                    <a:gd name="connsiteY2" fmla="*/ 368827 h 376069"/>
                    <a:gd name="connsiteX3" fmla="*/ 0 w 1065905"/>
                    <a:gd name="connsiteY3" fmla="*/ 376069 h 376069"/>
                    <a:gd name="connsiteX4" fmla="*/ 344336 w 1065905"/>
                    <a:gd name="connsiteY4" fmla="*/ 15278 h 376069"/>
                    <a:gd name="connsiteX0" fmla="*/ 356211 w 1065905"/>
                    <a:gd name="connsiteY0" fmla="*/ 3403 h 376069"/>
                    <a:gd name="connsiteX1" fmla="*/ 1065905 w 1065905"/>
                    <a:gd name="connsiteY1" fmla="*/ 0 h 376069"/>
                    <a:gd name="connsiteX2" fmla="*/ 944648 w 1065905"/>
                    <a:gd name="connsiteY2" fmla="*/ 368827 h 376069"/>
                    <a:gd name="connsiteX3" fmla="*/ 0 w 1065905"/>
                    <a:gd name="connsiteY3" fmla="*/ 376069 h 376069"/>
                    <a:gd name="connsiteX4" fmla="*/ 356211 w 1065905"/>
                    <a:gd name="connsiteY4" fmla="*/ 3403 h 376069"/>
                    <a:gd name="connsiteX0" fmla="*/ 356211 w 1170279"/>
                    <a:gd name="connsiteY0" fmla="*/ 3403 h 380703"/>
                    <a:gd name="connsiteX1" fmla="*/ 1065905 w 1170279"/>
                    <a:gd name="connsiteY1" fmla="*/ 0 h 380703"/>
                    <a:gd name="connsiteX2" fmla="*/ 1170279 w 1170279"/>
                    <a:gd name="connsiteY2" fmla="*/ 380703 h 380703"/>
                    <a:gd name="connsiteX3" fmla="*/ 0 w 1170279"/>
                    <a:gd name="connsiteY3" fmla="*/ 376069 h 380703"/>
                    <a:gd name="connsiteX4" fmla="*/ 356211 w 1170279"/>
                    <a:gd name="connsiteY4" fmla="*/ 3403 h 380703"/>
                    <a:gd name="connsiteX0" fmla="*/ 100891 w 914959"/>
                    <a:gd name="connsiteY0" fmla="*/ 3403 h 382007"/>
                    <a:gd name="connsiteX1" fmla="*/ 810585 w 914959"/>
                    <a:gd name="connsiteY1" fmla="*/ 0 h 382007"/>
                    <a:gd name="connsiteX2" fmla="*/ 914959 w 914959"/>
                    <a:gd name="connsiteY2" fmla="*/ 380703 h 382007"/>
                    <a:gd name="connsiteX3" fmla="*/ 0 w 914959"/>
                    <a:gd name="connsiteY3" fmla="*/ 382007 h 382007"/>
                    <a:gd name="connsiteX4" fmla="*/ 100891 w 914959"/>
                    <a:gd name="connsiteY4" fmla="*/ 3403 h 382007"/>
                    <a:gd name="connsiteX0" fmla="*/ 112766 w 914959"/>
                    <a:gd name="connsiteY0" fmla="*/ 0 h 384541"/>
                    <a:gd name="connsiteX1" fmla="*/ 810585 w 914959"/>
                    <a:gd name="connsiteY1" fmla="*/ 2534 h 384541"/>
                    <a:gd name="connsiteX2" fmla="*/ 914959 w 914959"/>
                    <a:gd name="connsiteY2" fmla="*/ 383237 h 384541"/>
                    <a:gd name="connsiteX3" fmla="*/ 0 w 914959"/>
                    <a:gd name="connsiteY3" fmla="*/ 384541 h 384541"/>
                    <a:gd name="connsiteX4" fmla="*/ 112766 w 914959"/>
                    <a:gd name="connsiteY4" fmla="*/ 0 h 384541"/>
                    <a:gd name="connsiteX0" fmla="*/ 112766 w 1146528"/>
                    <a:gd name="connsiteY0" fmla="*/ 0 h 384541"/>
                    <a:gd name="connsiteX1" fmla="*/ 810585 w 1146528"/>
                    <a:gd name="connsiteY1" fmla="*/ 2534 h 384541"/>
                    <a:gd name="connsiteX2" fmla="*/ 1146528 w 1146528"/>
                    <a:gd name="connsiteY2" fmla="*/ 371362 h 384541"/>
                    <a:gd name="connsiteX3" fmla="*/ 0 w 1146528"/>
                    <a:gd name="connsiteY3" fmla="*/ 384541 h 384541"/>
                    <a:gd name="connsiteX4" fmla="*/ 112766 w 1146528"/>
                    <a:gd name="connsiteY4" fmla="*/ 0 h 384541"/>
                    <a:gd name="connsiteX0" fmla="*/ 0 w 1033762"/>
                    <a:gd name="connsiteY0" fmla="*/ 0 h 372666"/>
                    <a:gd name="connsiteX1" fmla="*/ 697819 w 1033762"/>
                    <a:gd name="connsiteY1" fmla="*/ 2534 h 372666"/>
                    <a:gd name="connsiteX2" fmla="*/ 1033762 w 1033762"/>
                    <a:gd name="connsiteY2" fmla="*/ 371362 h 372666"/>
                    <a:gd name="connsiteX3" fmla="*/ 106928 w 1033762"/>
                    <a:gd name="connsiteY3" fmla="*/ 372666 h 372666"/>
                    <a:gd name="connsiteX4" fmla="*/ 0 w 1033762"/>
                    <a:gd name="connsiteY4" fmla="*/ 0 h 372666"/>
                    <a:gd name="connsiteX0" fmla="*/ 0 w 1033762"/>
                    <a:gd name="connsiteY0" fmla="*/ 0 h 371362"/>
                    <a:gd name="connsiteX1" fmla="*/ 697819 w 1033762"/>
                    <a:gd name="connsiteY1" fmla="*/ 2534 h 371362"/>
                    <a:gd name="connsiteX2" fmla="*/ 1033762 w 1033762"/>
                    <a:gd name="connsiteY2" fmla="*/ 371362 h 371362"/>
                    <a:gd name="connsiteX3" fmla="*/ 166304 w 1033762"/>
                    <a:gd name="connsiteY3" fmla="*/ 366729 h 371362"/>
                    <a:gd name="connsiteX4" fmla="*/ 0 w 1033762"/>
                    <a:gd name="connsiteY4" fmla="*/ 0 h 371362"/>
                    <a:gd name="connsiteX0" fmla="*/ 0 w 1033762"/>
                    <a:gd name="connsiteY0" fmla="*/ 0 h 371362"/>
                    <a:gd name="connsiteX1" fmla="*/ 697819 w 1033762"/>
                    <a:gd name="connsiteY1" fmla="*/ 2534 h 371362"/>
                    <a:gd name="connsiteX2" fmla="*/ 1033762 w 1033762"/>
                    <a:gd name="connsiteY2" fmla="*/ 371362 h 371362"/>
                    <a:gd name="connsiteX3" fmla="*/ 100990 w 1033762"/>
                    <a:gd name="connsiteY3" fmla="*/ 366729 h 371362"/>
                    <a:gd name="connsiteX4" fmla="*/ 0 w 1033762"/>
                    <a:gd name="connsiteY4" fmla="*/ 0 h 371362"/>
                    <a:gd name="connsiteX0" fmla="*/ 0 w 1259394"/>
                    <a:gd name="connsiteY0" fmla="*/ 0 h 366729"/>
                    <a:gd name="connsiteX1" fmla="*/ 697819 w 1259394"/>
                    <a:gd name="connsiteY1" fmla="*/ 2534 h 366729"/>
                    <a:gd name="connsiteX2" fmla="*/ 1259394 w 1259394"/>
                    <a:gd name="connsiteY2" fmla="*/ 365424 h 366729"/>
                    <a:gd name="connsiteX3" fmla="*/ 100990 w 1259394"/>
                    <a:gd name="connsiteY3" fmla="*/ 366729 h 366729"/>
                    <a:gd name="connsiteX4" fmla="*/ 0 w 1259394"/>
                    <a:gd name="connsiteY4" fmla="*/ 0 h 366729"/>
                    <a:gd name="connsiteX0" fmla="*/ 0 w 1259394"/>
                    <a:gd name="connsiteY0" fmla="*/ 0 h 372666"/>
                    <a:gd name="connsiteX1" fmla="*/ 697819 w 1259394"/>
                    <a:gd name="connsiteY1" fmla="*/ 2534 h 372666"/>
                    <a:gd name="connsiteX2" fmla="*/ 1259394 w 1259394"/>
                    <a:gd name="connsiteY2" fmla="*/ 365424 h 372666"/>
                    <a:gd name="connsiteX3" fmla="*/ 350372 w 1259394"/>
                    <a:gd name="connsiteY3" fmla="*/ 372666 h 372666"/>
                    <a:gd name="connsiteX4" fmla="*/ 0 w 1259394"/>
                    <a:gd name="connsiteY4" fmla="*/ 0 h 372666"/>
                    <a:gd name="connsiteX0" fmla="*/ 0 w 1253108"/>
                    <a:gd name="connsiteY0" fmla="*/ 17186 h 370132"/>
                    <a:gd name="connsiteX1" fmla="*/ 691533 w 1253108"/>
                    <a:gd name="connsiteY1" fmla="*/ 0 h 370132"/>
                    <a:gd name="connsiteX2" fmla="*/ 1253108 w 1253108"/>
                    <a:gd name="connsiteY2" fmla="*/ 362890 h 370132"/>
                    <a:gd name="connsiteX3" fmla="*/ 344086 w 1253108"/>
                    <a:gd name="connsiteY3" fmla="*/ 370132 h 370132"/>
                    <a:gd name="connsiteX4" fmla="*/ 0 w 1253108"/>
                    <a:gd name="connsiteY4" fmla="*/ 17186 h 370132"/>
                    <a:gd name="connsiteX0" fmla="*/ 0 w 1253108"/>
                    <a:gd name="connsiteY0" fmla="*/ 0 h 352946"/>
                    <a:gd name="connsiteX1" fmla="*/ 699915 w 1253108"/>
                    <a:gd name="connsiteY1" fmla="*/ 9929 h 352946"/>
                    <a:gd name="connsiteX2" fmla="*/ 1253108 w 1253108"/>
                    <a:gd name="connsiteY2" fmla="*/ 345704 h 352946"/>
                    <a:gd name="connsiteX3" fmla="*/ 344086 w 1253108"/>
                    <a:gd name="connsiteY3" fmla="*/ 352946 h 352946"/>
                    <a:gd name="connsiteX4" fmla="*/ 0 w 1253108"/>
                    <a:gd name="connsiteY4" fmla="*/ 0 h 352946"/>
                    <a:gd name="connsiteX0" fmla="*/ 0 w 1253108"/>
                    <a:gd name="connsiteY0" fmla="*/ 0 h 352946"/>
                    <a:gd name="connsiteX1" fmla="*/ 691533 w 1253108"/>
                    <a:gd name="connsiteY1" fmla="*/ 2534 h 352946"/>
                    <a:gd name="connsiteX2" fmla="*/ 1253108 w 1253108"/>
                    <a:gd name="connsiteY2" fmla="*/ 345704 h 352946"/>
                    <a:gd name="connsiteX3" fmla="*/ 344086 w 1253108"/>
                    <a:gd name="connsiteY3" fmla="*/ 352946 h 352946"/>
                    <a:gd name="connsiteX4" fmla="*/ 0 w 1253108"/>
                    <a:gd name="connsiteY4" fmla="*/ 0 h 352946"/>
                    <a:gd name="connsiteX0" fmla="*/ 0 w 1261491"/>
                    <a:gd name="connsiteY0" fmla="*/ 0 h 352946"/>
                    <a:gd name="connsiteX1" fmla="*/ 691533 w 1261491"/>
                    <a:gd name="connsiteY1" fmla="*/ 2534 h 352946"/>
                    <a:gd name="connsiteX2" fmla="*/ 1261491 w 1261491"/>
                    <a:gd name="connsiteY2" fmla="*/ 348170 h 352946"/>
                    <a:gd name="connsiteX3" fmla="*/ 344086 w 1261491"/>
                    <a:gd name="connsiteY3" fmla="*/ 352946 h 352946"/>
                    <a:gd name="connsiteX4" fmla="*/ 0 w 1261491"/>
                    <a:gd name="connsiteY4" fmla="*/ 0 h 352946"/>
                    <a:gd name="connsiteX0" fmla="*/ 0 w 1261491"/>
                    <a:gd name="connsiteY0" fmla="*/ 0 h 352946"/>
                    <a:gd name="connsiteX1" fmla="*/ 685246 w 1261491"/>
                    <a:gd name="connsiteY1" fmla="*/ 69 h 352946"/>
                    <a:gd name="connsiteX2" fmla="*/ 1261491 w 1261491"/>
                    <a:gd name="connsiteY2" fmla="*/ 348170 h 352946"/>
                    <a:gd name="connsiteX3" fmla="*/ 344086 w 1261491"/>
                    <a:gd name="connsiteY3" fmla="*/ 352946 h 352946"/>
                    <a:gd name="connsiteX4" fmla="*/ 0 w 1261491"/>
                    <a:gd name="connsiteY4" fmla="*/ 0 h 352946"/>
                    <a:gd name="connsiteX0" fmla="*/ 0 w 1261491"/>
                    <a:gd name="connsiteY0" fmla="*/ 7326 h 352877"/>
                    <a:gd name="connsiteX1" fmla="*/ 685246 w 1261491"/>
                    <a:gd name="connsiteY1" fmla="*/ 0 h 352877"/>
                    <a:gd name="connsiteX2" fmla="*/ 1261491 w 1261491"/>
                    <a:gd name="connsiteY2" fmla="*/ 348101 h 352877"/>
                    <a:gd name="connsiteX3" fmla="*/ 344086 w 1261491"/>
                    <a:gd name="connsiteY3" fmla="*/ 352877 h 352877"/>
                    <a:gd name="connsiteX4" fmla="*/ 0 w 1261491"/>
                    <a:gd name="connsiteY4" fmla="*/ 7326 h 352877"/>
                    <a:gd name="connsiteX0" fmla="*/ 0 w 1267778"/>
                    <a:gd name="connsiteY0" fmla="*/ 0 h 352946"/>
                    <a:gd name="connsiteX1" fmla="*/ 691533 w 1267778"/>
                    <a:gd name="connsiteY1" fmla="*/ 69 h 352946"/>
                    <a:gd name="connsiteX2" fmla="*/ 1267778 w 1267778"/>
                    <a:gd name="connsiteY2" fmla="*/ 348170 h 352946"/>
                    <a:gd name="connsiteX3" fmla="*/ 350373 w 1267778"/>
                    <a:gd name="connsiteY3" fmla="*/ 352946 h 352946"/>
                    <a:gd name="connsiteX4" fmla="*/ 0 w 1267778"/>
                    <a:gd name="connsiteY4" fmla="*/ 0 h 352946"/>
                    <a:gd name="connsiteX0" fmla="*/ 0 w 1267778"/>
                    <a:gd name="connsiteY0" fmla="*/ 0 h 352946"/>
                    <a:gd name="connsiteX1" fmla="*/ 691533 w 1267778"/>
                    <a:gd name="connsiteY1" fmla="*/ 69 h 352946"/>
                    <a:gd name="connsiteX2" fmla="*/ 1267778 w 1267778"/>
                    <a:gd name="connsiteY2" fmla="*/ 350634 h 352946"/>
                    <a:gd name="connsiteX3" fmla="*/ 350373 w 1267778"/>
                    <a:gd name="connsiteY3" fmla="*/ 352946 h 352946"/>
                    <a:gd name="connsiteX4" fmla="*/ 0 w 1267778"/>
                    <a:gd name="connsiteY4" fmla="*/ 0 h 352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7778" h="352946">
                      <a:moveTo>
                        <a:pt x="0" y="0"/>
                      </a:moveTo>
                      <a:lnTo>
                        <a:pt x="691533" y="69"/>
                      </a:lnTo>
                      <a:lnTo>
                        <a:pt x="1267778" y="350634"/>
                      </a:lnTo>
                      <a:lnTo>
                        <a:pt x="350373" y="3529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80000"/>
                        <a:lumOff val="20000"/>
                      </a:schemeClr>
                    </a:gs>
                    <a:gs pos="68000">
                      <a:schemeClr val="accent4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</p:grp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6A3223E2-4A4A-4EB2-B3D1-63FA41ADC331}"/>
                  </a:ext>
                </a:extLst>
              </p:cNvPr>
              <p:cNvSpPr/>
              <p:nvPr/>
            </p:nvSpPr>
            <p:spPr>
              <a:xfrm>
                <a:off x="827584" y="5368840"/>
                <a:ext cx="4032448" cy="123668"/>
              </a:xfrm>
              <a:prstGeom prst="ellipse">
                <a:avLst/>
              </a:prstGeom>
              <a:solidFill>
                <a:schemeClr val="tx1">
                  <a:alpha val="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E57BE7ED-0467-4B1E-B20F-CE1E5DF7E2CA}"/>
                  </a:ext>
                </a:extLst>
              </p:cNvPr>
              <p:cNvGrpSpPr/>
              <p:nvPr/>
            </p:nvGrpSpPr>
            <p:grpSpPr>
              <a:xfrm>
                <a:off x="539552" y="5789608"/>
                <a:ext cx="4608512" cy="504056"/>
                <a:chOff x="539552" y="5789608"/>
                <a:chExt cx="3596930" cy="504056"/>
              </a:xfrm>
            </p:grpSpPr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F9DAB5B1-2F08-401B-B3F4-E73ABE067AAC}"/>
                    </a:ext>
                  </a:extLst>
                </p:cNvPr>
                <p:cNvSpPr/>
                <p:nvPr/>
              </p:nvSpPr>
              <p:spPr>
                <a:xfrm>
                  <a:off x="539552" y="5789608"/>
                  <a:ext cx="720080" cy="504056"/>
                </a:xfrm>
                <a:prstGeom prst="rect">
                  <a:avLst/>
                </a:prstGeom>
                <a:gradFill>
                  <a:gsLst>
                    <a:gs pos="0">
                      <a:schemeClr val="accent2"/>
                    </a:gs>
                    <a:gs pos="68000">
                      <a:schemeClr val="accent2">
                        <a:lumMod val="90000"/>
                        <a:lumOff val="10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C115D60F-6A88-4A4E-BA16-09F1E4BEA812}"/>
                    </a:ext>
                  </a:extLst>
                </p:cNvPr>
                <p:cNvSpPr/>
                <p:nvPr/>
              </p:nvSpPr>
              <p:spPr>
                <a:xfrm>
                  <a:off x="1258764" y="5789608"/>
                  <a:ext cx="720080" cy="504056"/>
                </a:xfrm>
                <a:prstGeom prst="rect">
                  <a:avLst/>
                </a:prstGeom>
                <a:gradFill>
                  <a:gsLst>
                    <a:gs pos="0">
                      <a:schemeClr val="accent1"/>
                    </a:gs>
                    <a:gs pos="68000">
                      <a:schemeClr val="accent1">
                        <a:lumMod val="90000"/>
                        <a:lumOff val="10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97A2B7E2-1F97-4095-A8D9-E93B4994DB2E}"/>
                    </a:ext>
                  </a:extLst>
                </p:cNvPr>
                <p:cNvSpPr/>
                <p:nvPr/>
              </p:nvSpPr>
              <p:spPr>
                <a:xfrm>
                  <a:off x="1977977" y="5789608"/>
                  <a:ext cx="720080" cy="504056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90000"/>
                      </a:schemeClr>
                    </a:gs>
                    <a:gs pos="68000">
                      <a:schemeClr val="accent6">
                        <a:lumMod val="75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46A32E60-0671-4185-90F9-06588041AB27}"/>
                    </a:ext>
                  </a:extLst>
                </p:cNvPr>
                <p:cNvSpPr/>
                <p:nvPr/>
              </p:nvSpPr>
              <p:spPr>
                <a:xfrm>
                  <a:off x="2697190" y="5789608"/>
                  <a:ext cx="720080" cy="504056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100000"/>
                      </a:schemeClr>
                    </a:gs>
                    <a:gs pos="68000">
                      <a:schemeClr val="accent3">
                        <a:lumMod val="90000"/>
                        <a:lumOff val="10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80BF69DE-E333-493A-992B-68C9F2038676}"/>
                    </a:ext>
                  </a:extLst>
                </p:cNvPr>
                <p:cNvSpPr/>
                <p:nvPr/>
              </p:nvSpPr>
              <p:spPr>
                <a:xfrm>
                  <a:off x="3416402" y="5789608"/>
                  <a:ext cx="720080" cy="504056"/>
                </a:xfrm>
                <a:prstGeom prst="rect">
                  <a:avLst/>
                </a:prstGeom>
                <a:gradFill>
                  <a:gsLst>
                    <a:gs pos="0">
                      <a:schemeClr val="accent4"/>
                    </a:gs>
                    <a:gs pos="68000">
                      <a:schemeClr val="accent4">
                        <a:lumMod val="90000"/>
                        <a:lumOff val="10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</p:grp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6B3E94A1-A1BC-4E94-8828-146001C175E3}"/>
                  </a:ext>
                </a:extLst>
              </p:cNvPr>
              <p:cNvSpPr/>
              <p:nvPr/>
            </p:nvSpPr>
            <p:spPr>
              <a:xfrm>
                <a:off x="206600" y="5767246"/>
                <a:ext cx="5269469" cy="74325"/>
              </a:xfrm>
              <a:prstGeom prst="ellipse">
                <a:avLst/>
              </a:prstGeom>
              <a:solidFill>
                <a:schemeClr val="bg1">
                  <a:alpha val="29000"/>
                </a:schemeClr>
              </a:solidFill>
              <a:ln>
                <a:noFill/>
              </a:ln>
              <a:effectLst>
                <a:glow rad="12700">
                  <a:schemeClr val="bg1">
                    <a:alpha val="6000"/>
                  </a:schemeClr>
                </a:glo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8C0CF693-6A9A-4E83-A5DB-AF5A032ACD66}"/>
                </a:ext>
              </a:extLst>
            </p:cNvPr>
            <p:cNvSpPr txBox="1"/>
            <p:nvPr/>
          </p:nvSpPr>
          <p:spPr>
            <a:xfrm>
              <a:off x="1597337" y="4105397"/>
              <a:ext cx="696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</a:rPr>
                <a:t>66</a:t>
              </a:r>
              <a:r>
                <a:rPr lang="en-US" altLang="ko-KR" sz="1000" b="1" dirty="0">
                  <a:solidFill>
                    <a:schemeClr val="bg1"/>
                  </a:solidFill>
                </a:rPr>
                <a:t>%</a:t>
              </a:r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B976E3C7-4B5C-4E36-BA80-90339260BCB0}"/>
                </a:ext>
              </a:extLst>
            </p:cNvPr>
            <p:cNvSpPr txBox="1"/>
            <p:nvPr/>
          </p:nvSpPr>
          <p:spPr>
            <a:xfrm>
              <a:off x="2375514" y="4105397"/>
              <a:ext cx="696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</a:rPr>
                <a:t>83</a:t>
              </a:r>
              <a:r>
                <a:rPr lang="en-US" altLang="ko-KR" sz="1000" b="1" dirty="0">
                  <a:solidFill>
                    <a:schemeClr val="bg1"/>
                  </a:solidFill>
                </a:rPr>
                <a:t>%</a:t>
              </a:r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197FF522-B189-4D2E-9219-B2749671C797}"/>
                </a:ext>
              </a:extLst>
            </p:cNvPr>
            <p:cNvSpPr txBox="1"/>
            <p:nvPr/>
          </p:nvSpPr>
          <p:spPr>
            <a:xfrm>
              <a:off x="3153691" y="4105397"/>
              <a:ext cx="696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</a:rPr>
                <a:t>45</a:t>
              </a:r>
              <a:r>
                <a:rPr lang="en-US" altLang="ko-KR" sz="1000" b="1" dirty="0">
                  <a:solidFill>
                    <a:schemeClr val="bg1"/>
                  </a:solidFill>
                </a:rPr>
                <a:t>%</a:t>
              </a:r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F19CBC37-F6EC-4F98-8BDE-75BB17646602}"/>
                </a:ext>
              </a:extLst>
            </p:cNvPr>
            <p:cNvSpPr txBox="1"/>
            <p:nvPr/>
          </p:nvSpPr>
          <p:spPr>
            <a:xfrm>
              <a:off x="3931868" y="4105397"/>
              <a:ext cx="696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</a:rPr>
                <a:t>73</a:t>
              </a:r>
              <a:r>
                <a:rPr lang="en-US" altLang="ko-KR" sz="1000" b="1" dirty="0">
                  <a:solidFill>
                    <a:schemeClr val="bg1"/>
                  </a:solidFill>
                </a:rPr>
                <a:t>%</a:t>
              </a:r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C63AA1DF-DBF6-48FA-9154-7F7B5F9DABD2}"/>
                </a:ext>
              </a:extLst>
            </p:cNvPr>
            <p:cNvSpPr txBox="1"/>
            <p:nvPr/>
          </p:nvSpPr>
          <p:spPr>
            <a:xfrm>
              <a:off x="4710044" y="4105397"/>
              <a:ext cx="696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</a:rPr>
                <a:t>94</a:t>
              </a:r>
              <a:r>
                <a:rPr lang="en-US" altLang="ko-KR" sz="1000" b="1" dirty="0">
                  <a:solidFill>
                    <a:schemeClr val="bg1"/>
                  </a:solidFill>
                </a:rPr>
                <a:t>%</a:t>
              </a:r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8" name="Rectangle 130">
              <a:extLst>
                <a:ext uri="{FF2B5EF4-FFF2-40B4-BE49-F238E27FC236}">
                  <a16:creationId xmlns:a16="http://schemas.microsoft.com/office/drawing/2014/main" id="{4825FB53-CEEF-43F1-9201-E4181C75A5FE}"/>
                </a:ext>
              </a:extLst>
            </p:cNvPr>
            <p:cNvSpPr/>
            <p:nvPr/>
          </p:nvSpPr>
          <p:spPr>
            <a:xfrm>
              <a:off x="2535302" y="1901826"/>
              <a:ext cx="338397" cy="339933"/>
            </a:xfrm>
            <a:custGeom>
              <a:avLst/>
              <a:gdLst/>
              <a:ahLst/>
              <a:cxnLst/>
              <a:rect l="l" t="t" r="r" b="b"/>
              <a:pathLst>
                <a:path w="371900" h="373588">
                  <a:moveTo>
                    <a:pt x="297080" y="129105"/>
                  </a:moveTo>
                  <a:lnTo>
                    <a:pt x="284273" y="219737"/>
                  </a:lnTo>
                  <a:lnTo>
                    <a:pt x="305496" y="219737"/>
                  </a:lnTo>
                  <a:lnTo>
                    <a:pt x="333001" y="129105"/>
                  </a:lnTo>
                  <a:close/>
                  <a:moveTo>
                    <a:pt x="228265" y="129105"/>
                  </a:moveTo>
                  <a:lnTo>
                    <a:pt x="228265" y="219737"/>
                  </a:lnTo>
                  <a:lnTo>
                    <a:pt x="250807" y="219737"/>
                  </a:lnTo>
                  <a:lnTo>
                    <a:pt x="263614" y="129105"/>
                  </a:lnTo>
                  <a:close/>
                  <a:moveTo>
                    <a:pt x="157021" y="129105"/>
                  </a:moveTo>
                  <a:lnTo>
                    <a:pt x="175826" y="219737"/>
                  </a:lnTo>
                  <a:lnTo>
                    <a:pt x="195129" y="219737"/>
                  </a:lnTo>
                  <a:lnTo>
                    <a:pt x="195129" y="129105"/>
                  </a:lnTo>
                  <a:close/>
                  <a:moveTo>
                    <a:pt x="93087" y="129105"/>
                  </a:moveTo>
                  <a:lnTo>
                    <a:pt x="117372" y="219737"/>
                  </a:lnTo>
                  <a:lnTo>
                    <a:pt x="141984" y="219737"/>
                  </a:lnTo>
                  <a:lnTo>
                    <a:pt x="123179" y="129105"/>
                  </a:lnTo>
                  <a:close/>
                  <a:moveTo>
                    <a:pt x="58494" y="0"/>
                  </a:moveTo>
                  <a:lnTo>
                    <a:pt x="84208" y="95969"/>
                  </a:lnTo>
                  <a:lnTo>
                    <a:pt x="354346" y="95969"/>
                  </a:lnTo>
                  <a:lnTo>
                    <a:pt x="354346" y="97437"/>
                  </a:lnTo>
                  <a:cubicBezTo>
                    <a:pt x="356087" y="96136"/>
                    <a:pt x="357928" y="96353"/>
                    <a:pt x="359747" y="96905"/>
                  </a:cubicBezTo>
                  <a:lnTo>
                    <a:pt x="360371" y="97095"/>
                  </a:lnTo>
                  <a:cubicBezTo>
                    <a:pt x="368954" y="99700"/>
                    <a:pt x="373801" y="108770"/>
                    <a:pt x="371196" y="117354"/>
                  </a:cubicBezTo>
                  <a:lnTo>
                    <a:pt x="333339" y="242097"/>
                  </a:lnTo>
                  <a:cubicBezTo>
                    <a:pt x="331591" y="247858"/>
                    <a:pt x="326929" y="251935"/>
                    <a:pt x="321206" y="252122"/>
                  </a:cubicBezTo>
                  <a:lnTo>
                    <a:pt x="321206" y="252873"/>
                  </a:lnTo>
                  <a:lnTo>
                    <a:pt x="313576" y="252873"/>
                  </a:lnTo>
                  <a:cubicBezTo>
                    <a:pt x="313378" y="253010"/>
                    <a:pt x="313229" y="252967"/>
                    <a:pt x="313080" y="252922"/>
                  </a:cubicBezTo>
                  <a:lnTo>
                    <a:pt x="312919" y="252873"/>
                  </a:lnTo>
                  <a:lnTo>
                    <a:pt x="126251" y="252873"/>
                  </a:lnTo>
                  <a:lnTo>
                    <a:pt x="133971" y="281687"/>
                  </a:lnTo>
                  <a:lnTo>
                    <a:pt x="321075" y="281687"/>
                  </a:lnTo>
                  <a:lnTo>
                    <a:pt x="321075" y="314823"/>
                  </a:lnTo>
                  <a:lnTo>
                    <a:pt x="318480" y="314823"/>
                  </a:lnTo>
                  <a:cubicBezTo>
                    <a:pt x="329614" y="318311"/>
                    <a:pt x="336414" y="328969"/>
                    <a:pt x="336414" y="341215"/>
                  </a:cubicBezTo>
                  <a:cubicBezTo>
                    <a:pt x="336414" y="359094"/>
                    <a:pt x="321920" y="373588"/>
                    <a:pt x="304041" y="373588"/>
                  </a:cubicBezTo>
                  <a:cubicBezTo>
                    <a:pt x="286162" y="373588"/>
                    <a:pt x="271668" y="359094"/>
                    <a:pt x="271668" y="341215"/>
                  </a:cubicBezTo>
                  <a:cubicBezTo>
                    <a:pt x="271668" y="328969"/>
                    <a:pt x="278468" y="318311"/>
                    <a:pt x="289602" y="314823"/>
                  </a:cubicBezTo>
                  <a:lnTo>
                    <a:pt x="142850" y="314823"/>
                  </a:lnTo>
                  <a:lnTo>
                    <a:pt x="143397" y="316865"/>
                  </a:lnTo>
                  <a:cubicBezTo>
                    <a:pt x="151629" y="321811"/>
                    <a:pt x="156401" y="330956"/>
                    <a:pt x="156401" y="341215"/>
                  </a:cubicBezTo>
                  <a:cubicBezTo>
                    <a:pt x="156401" y="359094"/>
                    <a:pt x="141907" y="373588"/>
                    <a:pt x="124028" y="373588"/>
                  </a:cubicBezTo>
                  <a:cubicBezTo>
                    <a:pt x="106149" y="373588"/>
                    <a:pt x="91655" y="359094"/>
                    <a:pt x="91655" y="341215"/>
                  </a:cubicBezTo>
                  <a:cubicBezTo>
                    <a:pt x="91655" y="329356"/>
                    <a:pt x="98032" y="318986"/>
                    <a:pt x="108649" y="315212"/>
                  </a:cubicBezTo>
                  <a:lnTo>
                    <a:pt x="33542" y="34909"/>
                  </a:lnTo>
                  <a:lnTo>
                    <a:pt x="0" y="34909"/>
                  </a:lnTo>
                  <a:lnTo>
                    <a:pt x="0" y="1773"/>
                  </a:lnTo>
                  <a:lnTo>
                    <a:pt x="51879" y="17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9" name="Round Same Side Corner Rectangle 11">
              <a:extLst>
                <a:ext uri="{FF2B5EF4-FFF2-40B4-BE49-F238E27FC236}">
                  <a16:creationId xmlns:a16="http://schemas.microsoft.com/office/drawing/2014/main" id="{783318E2-9990-456B-98DB-A6487E5AD71B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3304011" y="2774868"/>
              <a:ext cx="396000" cy="336326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10" name="Rectangle 36">
              <a:extLst>
                <a:ext uri="{FF2B5EF4-FFF2-40B4-BE49-F238E27FC236}">
                  <a16:creationId xmlns:a16="http://schemas.microsoft.com/office/drawing/2014/main" id="{D9CDAF17-D2CA-4921-8B94-893B7FCFD1B6}"/>
                </a:ext>
              </a:extLst>
            </p:cNvPr>
            <p:cNvSpPr/>
            <p:nvPr/>
          </p:nvSpPr>
          <p:spPr>
            <a:xfrm>
              <a:off x="4088291" y="2118317"/>
              <a:ext cx="389370" cy="325482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11" name="Rounded Rectangle 7">
              <a:extLst>
                <a:ext uri="{FF2B5EF4-FFF2-40B4-BE49-F238E27FC236}">
                  <a16:creationId xmlns:a16="http://schemas.microsoft.com/office/drawing/2014/main" id="{5A2FC36C-6221-4D14-80BF-9F41C93A696B}"/>
                </a:ext>
              </a:extLst>
            </p:cNvPr>
            <p:cNvSpPr/>
            <p:nvPr/>
          </p:nvSpPr>
          <p:spPr>
            <a:xfrm>
              <a:off x="4881803" y="1610282"/>
              <a:ext cx="352176" cy="303924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12" name="Round Same Side Corner Rectangle 36">
              <a:extLst>
                <a:ext uri="{FF2B5EF4-FFF2-40B4-BE49-F238E27FC236}">
                  <a16:creationId xmlns:a16="http://schemas.microsoft.com/office/drawing/2014/main" id="{1C59B031-B27E-4F9C-BBDC-CC7F88924D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21565" y="2346812"/>
              <a:ext cx="396000" cy="313084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130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2019-04-25T06:24:43Z</dcterms:modified>
</cp:coreProperties>
</file>