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89" name="Graphic 20">
            <a:extLst>
              <a:ext uri="{FF2B5EF4-FFF2-40B4-BE49-F238E27FC236}">
                <a16:creationId xmlns:a16="http://schemas.microsoft.com/office/drawing/2014/main" id="{9889192B-6A14-4362-BB4A-8DEDC5588B03}"/>
              </a:ext>
            </a:extLst>
          </p:cNvPr>
          <p:cNvGrpSpPr/>
          <p:nvPr/>
        </p:nvGrpSpPr>
        <p:grpSpPr>
          <a:xfrm>
            <a:off x="6340335" y="1763431"/>
            <a:ext cx="2162175" cy="2609850"/>
            <a:chOff x="5014912" y="2124075"/>
            <a:chExt cx="2162175" cy="2609850"/>
          </a:xfrm>
          <a:solidFill>
            <a:schemeClr val="bg1"/>
          </a:solidFill>
        </p:grpSpPr>
        <p:sp>
          <p:nvSpPr>
            <p:cNvPr id="990" name="Freeform: Shape 989">
              <a:extLst>
                <a:ext uri="{FF2B5EF4-FFF2-40B4-BE49-F238E27FC236}">
                  <a16:creationId xmlns:a16="http://schemas.microsoft.com/office/drawing/2014/main" id="{94A8BE9F-E942-49E2-8F36-641137FBE327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1" name="Freeform: Shape 990">
              <a:extLst>
                <a:ext uri="{FF2B5EF4-FFF2-40B4-BE49-F238E27FC236}">
                  <a16:creationId xmlns:a16="http://schemas.microsoft.com/office/drawing/2014/main" id="{1339D03A-5DEE-497D-9033-127EF2ABDB8E}"/>
                </a:ext>
              </a:extLst>
            </p:cNvPr>
            <p:cNvSpPr/>
            <p:nvPr/>
          </p:nvSpPr>
          <p:spPr>
            <a:xfrm>
              <a:off x="5762730" y="2119107"/>
              <a:ext cx="361950" cy="1019175"/>
            </a:xfrm>
            <a:custGeom>
              <a:avLst/>
              <a:gdLst>
                <a:gd name="connsiteX0" fmla="*/ 350414 w 361950"/>
                <a:gd name="connsiteY0" fmla="*/ 1013666 h 1019175"/>
                <a:gd name="connsiteX1" fmla="*/ 342794 w 361950"/>
                <a:gd name="connsiteY1" fmla="*/ 278336 h 1019175"/>
                <a:gd name="connsiteX2" fmla="*/ 328507 w 361950"/>
                <a:gd name="connsiteY2" fmla="*/ 146890 h 1019175"/>
                <a:gd name="connsiteX3" fmla="*/ 186584 w 361950"/>
                <a:gd name="connsiteY3" fmla="*/ 14493 h 1019175"/>
                <a:gd name="connsiteX4" fmla="*/ 27517 w 361950"/>
                <a:gd name="connsiteY4" fmla="*/ 144033 h 1019175"/>
                <a:gd name="connsiteX5" fmla="*/ 16087 w 361950"/>
                <a:gd name="connsiteY5" fmla="*/ 997473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61950" h="1019175">
                  <a:moveTo>
                    <a:pt x="350414" y="1013666"/>
                  </a:moveTo>
                  <a:cubicBezTo>
                    <a:pt x="351367" y="1009856"/>
                    <a:pt x="341842" y="297386"/>
                    <a:pt x="342794" y="278336"/>
                  </a:cubicBezTo>
                  <a:cubicBezTo>
                    <a:pt x="342794" y="253570"/>
                    <a:pt x="331364" y="159273"/>
                    <a:pt x="328507" y="146890"/>
                  </a:cubicBezTo>
                  <a:cubicBezTo>
                    <a:pt x="319934" y="97360"/>
                    <a:pt x="267547" y="19255"/>
                    <a:pt x="186584" y="14493"/>
                  </a:cubicBezTo>
                  <a:cubicBezTo>
                    <a:pt x="100859" y="9730"/>
                    <a:pt x="31327" y="88788"/>
                    <a:pt x="27517" y="144033"/>
                  </a:cubicBezTo>
                  <a:cubicBezTo>
                    <a:pt x="27517" y="144985"/>
                    <a:pt x="8467" y="442166"/>
                    <a:pt x="16087" y="997473"/>
                  </a:cubicBezTo>
                </a:path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2" name="Freeform: Shape 991">
              <a:extLst>
                <a:ext uri="{FF2B5EF4-FFF2-40B4-BE49-F238E27FC236}">
                  <a16:creationId xmlns:a16="http://schemas.microsoft.com/office/drawing/2014/main" id="{D182A99A-E498-4A03-A911-A42DE11A9E34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3" name="Freeform: Shape 992">
              <a:extLst>
                <a:ext uri="{FF2B5EF4-FFF2-40B4-BE49-F238E27FC236}">
                  <a16:creationId xmlns:a16="http://schemas.microsoft.com/office/drawing/2014/main" id="{43B2B63F-6833-4D37-BD3F-97766DB27C5F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4" name="Freeform: Shape 993">
              <a:extLst>
                <a:ext uri="{FF2B5EF4-FFF2-40B4-BE49-F238E27FC236}">
                  <a16:creationId xmlns:a16="http://schemas.microsoft.com/office/drawing/2014/main" id="{A47C5964-85FC-46AB-B938-6A860ED2A269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5" name="Freeform: Shape 994">
              <a:extLst>
                <a:ext uri="{FF2B5EF4-FFF2-40B4-BE49-F238E27FC236}">
                  <a16:creationId xmlns:a16="http://schemas.microsoft.com/office/drawing/2014/main" id="{C8622A4C-C73C-4E57-A83D-9503C807C356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6" name="Freeform: Shape 995">
              <a:extLst>
                <a:ext uri="{FF2B5EF4-FFF2-40B4-BE49-F238E27FC236}">
                  <a16:creationId xmlns:a16="http://schemas.microsoft.com/office/drawing/2014/main" id="{0E721307-15CB-4727-902E-7DA2E1AFA8F4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7" name="Freeform: Shape 996">
              <a:extLst>
                <a:ext uri="{FF2B5EF4-FFF2-40B4-BE49-F238E27FC236}">
                  <a16:creationId xmlns:a16="http://schemas.microsoft.com/office/drawing/2014/main" id="{E4857235-230A-439C-95CA-87581D9FAD7A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8" name="Freeform: Shape 997">
              <a:extLst>
                <a:ext uri="{FF2B5EF4-FFF2-40B4-BE49-F238E27FC236}">
                  <a16:creationId xmlns:a16="http://schemas.microsoft.com/office/drawing/2014/main" id="{6D90E099-805E-4DCB-BDD5-4E9C064D98F4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9" name="Freeform: Shape 998">
              <a:extLst>
                <a:ext uri="{FF2B5EF4-FFF2-40B4-BE49-F238E27FC236}">
                  <a16:creationId xmlns:a16="http://schemas.microsoft.com/office/drawing/2014/main" id="{29E8F027-A5EA-4982-9ADA-336126976DD3}"/>
                </a:ext>
              </a:extLst>
            </p:cNvPr>
            <p:cNvSpPr/>
            <p:nvPr/>
          </p:nvSpPr>
          <p:spPr>
            <a:xfrm>
              <a:off x="5010862" y="2967038"/>
              <a:ext cx="1762125" cy="1762125"/>
            </a:xfrm>
            <a:custGeom>
              <a:avLst/>
              <a:gdLst>
                <a:gd name="connsiteX0" fmla="*/ 1148955 w 1762125"/>
                <a:gd name="connsiteY0" fmla="*/ 1041083 h 1762125"/>
                <a:gd name="connsiteX1" fmla="*/ 1145145 w 1762125"/>
                <a:gd name="connsiteY1" fmla="*/ 821055 h 1762125"/>
                <a:gd name="connsiteX2" fmla="*/ 825105 w 1762125"/>
                <a:gd name="connsiteY2" fmla="*/ 582930 h 1762125"/>
                <a:gd name="connsiteX3" fmla="*/ 698423 w 1762125"/>
                <a:gd name="connsiteY3" fmla="*/ 597218 h 1762125"/>
                <a:gd name="connsiteX4" fmla="*/ 667942 w 1762125"/>
                <a:gd name="connsiteY4" fmla="*/ 591503 h 1762125"/>
                <a:gd name="connsiteX5" fmla="*/ 476490 w 1762125"/>
                <a:gd name="connsiteY5" fmla="*/ 417195 h 1762125"/>
                <a:gd name="connsiteX6" fmla="*/ 406005 w 1762125"/>
                <a:gd name="connsiteY6" fmla="*/ 356235 h 1762125"/>
                <a:gd name="connsiteX7" fmla="*/ 61200 w 1762125"/>
                <a:gd name="connsiteY7" fmla="*/ 377190 h 1762125"/>
                <a:gd name="connsiteX8" fmla="*/ 93585 w 1762125"/>
                <a:gd name="connsiteY8" fmla="*/ 561975 h 1762125"/>
                <a:gd name="connsiteX9" fmla="*/ 557453 w 1762125"/>
                <a:gd name="connsiteY9" fmla="*/ 1050608 h 1762125"/>
                <a:gd name="connsiteX10" fmla="*/ 643178 w 1762125"/>
                <a:gd name="connsiteY10" fmla="*/ 1133475 h 1762125"/>
                <a:gd name="connsiteX11" fmla="*/ 664133 w 1762125"/>
                <a:gd name="connsiteY11" fmla="*/ 1181100 h 1762125"/>
                <a:gd name="connsiteX12" fmla="*/ 672705 w 1762125"/>
                <a:gd name="connsiteY12" fmla="*/ 1703070 h 1762125"/>
                <a:gd name="connsiteX13" fmla="*/ 726998 w 1762125"/>
                <a:gd name="connsiteY13" fmla="*/ 1753553 h 1762125"/>
                <a:gd name="connsiteX14" fmla="*/ 1479472 w 1762125"/>
                <a:gd name="connsiteY14" fmla="*/ 1755457 h 1762125"/>
                <a:gd name="connsiteX15" fmla="*/ 1526145 w 1762125"/>
                <a:gd name="connsiteY15" fmla="*/ 1708785 h 1762125"/>
                <a:gd name="connsiteX16" fmla="*/ 1517572 w 1762125"/>
                <a:gd name="connsiteY16" fmla="*/ 1161098 h 1762125"/>
                <a:gd name="connsiteX17" fmla="*/ 1548053 w 1762125"/>
                <a:gd name="connsiteY17" fmla="*/ 1106805 h 1762125"/>
                <a:gd name="connsiteX18" fmla="*/ 1724265 w 1762125"/>
                <a:gd name="connsiteY18" fmla="*/ 876300 h 1762125"/>
                <a:gd name="connsiteX19" fmla="*/ 1739505 w 1762125"/>
                <a:gd name="connsiteY19" fmla="*/ 793433 h 1762125"/>
                <a:gd name="connsiteX20" fmla="*/ 1752840 w 1762125"/>
                <a:gd name="connsiteY20" fmla="*/ 14288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62125" h="1762125">
                  <a:moveTo>
                    <a:pt x="1148955" y="1041083"/>
                  </a:moveTo>
                  <a:cubicBezTo>
                    <a:pt x="1170863" y="963930"/>
                    <a:pt x="1177530" y="899160"/>
                    <a:pt x="1145145" y="821055"/>
                  </a:cubicBezTo>
                  <a:cubicBezTo>
                    <a:pt x="1086090" y="680085"/>
                    <a:pt x="975600" y="605790"/>
                    <a:pt x="825105" y="582930"/>
                  </a:cubicBezTo>
                  <a:cubicBezTo>
                    <a:pt x="784148" y="584835"/>
                    <a:pt x="736523" y="585788"/>
                    <a:pt x="698423" y="597218"/>
                  </a:cubicBezTo>
                  <a:cubicBezTo>
                    <a:pt x="685088" y="601028"/>
                    <a:pt x="674610" y="597218"/>
                    <a:pt x="667942" y="591503"/>
                  </a:cubicBezTo>
                  <a:cubicBezTo>
                    <a:pt x="615555" y="546735"/>
                    <a:pt x="511732" y="449580"/>
                    <a:pt x="476490" y="417195"/>
                  </a:cubicBezTo>
                  <a:cubicBezTo>
                    <a:pt x="440295" y="384810"/>
                    <a:pt x="419340" y="362903"/>
                    <a:pt x="406005" y="356235"/>
                  </a:cubicBezTo>
                  <a:cubicBezTo>
                    <a:pt x="293610" y="297180"/>
                    <a:pt x="145972" y="276225"/>
                    <a:pt x="61200" y="377190"/>
                  </a:cubicBezTo>
                  <a:cubicBezTo>
                    <a:pt x="20242" y="426720"/>
                    <a:pt x="-33098" y="435292"/>
                    <a:pt x="93585" y="561975"/>
                  </a:cubicBezTo>
                  <a:cubicBezTo>
                    <a:pt x="117397" y="585788"/>
                    <a:pt x="487920" y="938213"/>
                    <a:pt x="557453" y="1050608"/>
                  </a:cubicBezTo>
                  <a:cubicBezTo>
                    <a:pt x="568883" y="1069658"/>
                    <a:pt x="623175" y="1121093"/>
                    <a:pt x="643178" y="1133475"/>
                  </a:cubicBezTo>
                  <a:cubicBezTo>
                    <a:pt x="653655" y="1140143"/>
                    <a:pt x="664133" y="1161098"/>
                    <a:pt x="664133" y="1181100"/>
                  </a:cubicBezTo>
                  <a:cubicBezTo>
                    <a:pt x="659370" y="1352550"/>
                    <a:pt x="665085" y="1530668"/>
                    <a:pt x="672705" y="1703070"/>
                  </a:cubicBezTo>
                  <a:cubicBezTo>
                    <a:pt x="674610" y="1744028"/>
                    <a:pt x="683183" y="1753553"/>
                    <a:pt x="726998" y="1753553"/>
                  </a:cubicBezTo>
                  <a:cubicBezTo>
                    <a:pt x="974648" y="1751648"/>
                    <a:pt x="1231822" y="1757363"/>
                    <a:pt x="1479472" y="1755457"/>
                  </a:cubicBezTo>
                  <a:cubicBezTo>
                    <a:pt x="1521383" y="1755457"/>
                    <a:pt x="1526145" y="1749743"/>
                    <a:pt x="1526145" y="1708785"/>
                  </a:cubicBezTo>
                  <a:cubicBezTo>
                    <a:pt x="1524240" y="1528763"/>
                    <a:pt x="1515668" y="1342073"/>
                    <a:pt x="1517572" y="1161098"/>
                  </a:cubicBezTo>
                  <a:cubicBezTo>
                    <a:pt x="1517572" y="1135380"/>
                    <a:pt x="1526145" y="1121093"/>
                    <a:pt x="1548053" y="1106805"/>
                  </a:cubicBezTo>
                  <a:cubicBezTo>
                    <a:pt x="1635683" y="1047750"/>
                    <a:pt x="1691880" y="977265"/>
                    <a:pt x="1724265" y="876300"/>
                  </a:cubicBezTo>
                  <a:cubicBezTo>
                    <a:pt x="1732838" y="848678"/>
                    <a:pt x="1738553" y="822008"/>
                    <a:pt x="1739505" y="793433"/>
                  </a:cubicBezTo>
                  <a:cubicBezTo>
                    <a:pt x="1748078" y="541972"/>
                    <a:pt x="1753793" y="287655"/>
                    <a:pt x="1752840" y="14288"/>
                  </a:cubicBezTo>
                </a:path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0" name="Freeform: Shape 999">
              <a:extLst>
                <a:ext uri="{FF2B5EF4-FFF2-40B4-BE49-F238E27FC236}">
                  <a16:creationId xmlns:a16="http://schemas.microsoft.com/office/drawing/2014/main" id="{2608C655-A364-41B4-84A1-93C0E9AD5960}"/>
                </a:ext>
              </a:extLst>
            </p:cNvPr>
            <p:cNvSpPr/>
            <p:nvPr/>
          </p:nvSpPr>
          <p:spPr>
            <a:xfrm>
              <a:off x="5000625" y="2109788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1" name="Freeform: Shape 1000">
              <a:extLst>
                <a:ext uri="{FF2B5EF4-FFF2-40B4-BE49-F238E27FC236}">
                  <a16:creationId xmlns:a16="http://schemas.microsoft.com/office/drawing/2014/main" id="{92E36AFB-81C0-4438-A860-E50FFEC8DC9C}"/>
                </a:ext>
              </a:extLst>
            </p:cNvPr>
            <p:cNvSpPr/>
            <p:nvPr/>
          </p:nvSpPr>
          <p:spPr>
            <a:xfrm>
              <a:off x="5257635" y="2328102"/>
              <a:ext cx="533400" cy="1019175"/>
            </a:xfrm>
            <a:custGeom>
              <a:avLst/>
              <a:gdLst>
                <a:gd name="connsiteX0" fmla="*/ 519277 w 533400"/>
                <a:gd name="connsiteY0" fmla="*/ 797050 h 1019175"/>
                <a:gd name="connsiteX1" fmla="*/ 326872 w 533400"/>
                <a:gd name="connsiteY1" fmla="*/ 111250 h 1019175"/>
                <a:gd name="connsiteX2" fmla="*/ 249719 w 533400"/>
                <a:gd name="connsiteY2" fmla="*/ 40765 h 1019175"/>
                <a:gd name="connsiteX3" fmla="*/ 83984 w 533400"/>
                <a:gd name="connsiteY3" fmla="*/ 37908 h 1019175"/>
                <a:gd name="connsiteX4" fmla="*/ 18262 w 533400"/>
                <a:gd name="connsiteY4" fmla="*/ 199833 h 1019175"/>
                <a:gd name="connsiteX5" fmla="*/ 200189 w 533400"/>
                <a:gd name="connsiteY5" fmla="*/ 1010410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400" h="1019175">
                  <a:moveTo>
                    <a:pt x="519277" y="797050"/>
                  </a:moveTo>
                  <a:lnTo>
                    <a:pt x="326872" y="111250"/>
                  </a:lnTo>
                  <a:cubicBezTo>
                    <a:pt x="313537" y="86485"/>
                    <a:pt x="264007" y="50290"/>
                    <a:pt x="249719" y="40765"/>
                  </a:cubicBezTo>
                  <a:cubicBezTo>
                    <a:pt x="199237" y="7428"/>
                    <a:pt x="130657" y="4570"/>
                    <a:pt x="83984" y="37908"/>
                  </a:cubicBezTo>
                  <a:cubicBezTo>
                    <a:pt x="28739" y="76960"/>
                    <a:pt x="3974" y="136015"/>
                    <a:pt x="18262" y="199833"/>
                  </a:cubicBezTo>
                  <a:cubicBezTo>
                    <a:pt x="81127" y="495108"/>
                    <a:pt x="194474" y="990408"/>
                    <a:pt x="200189" y="1010410"/>
                  </a:cubicBezTo>
                </a:path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2" name="Freeform: Shape 1001">
              <a:extLst>
                <a:ext uri="{FF2B5EF4-FFF2-40B4-BE49-F238E27FC236}">
                  <a16:creationId xmlns:a16="http://schemas.microsoft.com/office/drawing/2014/main" id="{0F345124-8FCA-450A-9B7D-7B4334DD89FA}"/>
                </a:ext>
              </a:extLst>
            </p:cNvPr>
            <p:cNvSpPr/>
            <p:nvPr/>
          </p:nvSpPr>
          <p:spPr>
            <a:xfrm>
              <a:off x="6097904" y="2704148"/>
              <a:ext cx="342900" cy="619125"/>
            </a:xfrm>
            <a:custGeom>
              <a:avLst/>
              <a:gdLst>
                <a:gd name="connsiteX0" fmla="*/ 175260 w 342900"/>
                <a:gd name="connsiteY0" fmla="*/ 609600 h 619125"/>
                <a:gd name="connsiteX1" fmla="*/ 175260 w 342900"/>
                <a:gd name="connsiteY1" fmla="*/ 609600 h 619125"/>
                <a:gd name="connsiteX2" fmla="*/ 14288 w 342900"/>
                <a:gd name="connsiteY2" fmla="*/ 448628 h 619125"/>
                <a:gd name="connsiteX3" fmla="*/ 14288 w 342900"/>
                <a:gd name="connsiteY3" fmla="*/ 175260 h 619125"/>
                <a:gd name="connsiteX4" fmla="*/ 175260 w 342900"/>
                <a:gd name="connsiteY4" fmla="*/ 14288 h 619125"/>
                <a:gd name="connsiteX5" fmla="*/ 175260 w 342900"/>
                <a:gd name="connsiteY5" fmla="*/ 14288 h 619125"/>
                <a:gd name="connsiteX6" fmla="*/ 336233 w 342900"/>
                <a:gd name="connsiteY6" fmla="*/ 175260 h 619125"/>
                <a:gd name="connsiteX7" fmla="*/ 336233 w 342900"/>
                <a:gd name="connsiteY7" fmla="*/ 448628 h 619125"/>
                <a:gd name="connsiteX8" fmla="*/ 175260 w 342900"/>
                <a:gd name="connsiteY8" fmla="*/ 60960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619125">
                  <a:moveTo>
                    <a:pt x="175260" y="609600"/>
                  </a:moveTo>
                  <a:lnTo>
                    <a:pt x="175260" y="609600"/>
                  </a:lnTo>
                  <a:cubicBezTo>
                    <a:pt x="86678" y="609600"/>
                    <a:pt x="14288" y="538163"/>
                    <a:pt x="14288" y="448628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48628"/>
                  </a:lnTo>
                  <a:cubicBezTo>
                    <a:pt x="336233" y="537210"/>
                    <a:pt x="263842" y="609600"/>
                    <a:pt x="175260" y="609600"/>
                  </a:cubicBezTo>
                  <a:close/>
                </a:path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3" name="Freeform: Shape 1002">
              <a:extLst>
                <a:ext uri="{FF2B5EF4-FFF2-40B4-BE49-F238E27FC236}">
                  <a16:creationId xmlns:a16="http://schemas.microsoft.com/office/drawing/2014/main" id="{A4B1741F-BADA-4B20-B456-6760C25A9723}"/>
                </a:ext>
              </a:extLst>
            </p:cNvPr>
            <p:cNvSpPr/>
            <p:nvPr/>
          </p:nvSpPr>
          <p:spPr>
            <a:xfrm>
              <a:off x="6428422" y="2751773"/>
              <a:ext cx="342900" cy="571500"/>
            </a:xfrm>
            <a:custGeom>
              <a:avLst/>
              <a:gdLst>
                <a:gd name="connsiteX0" fmla="*/ 175260 w 342900"/>
                <a:gd name="connsiteY0" fmla="*/ 561975 h 571500"/>
                <a:gd name="connsiteX1" fmla="*/ 175260 w 342900"/>
                <a:gd name="connsiteY1" fmla="*/ 561975 h 571500"/>
                <a:gd name="connsiteX2" fmla="*/ 14288 w 342900"/>
                <a:gd name="connsiteY2" fmla="*/ 401003 h 571500"/>
                <a:gd name="connsiteX3" fmla="*/ 14288 w 342900"/>
                <a:gd name="connsiteY3" fmla="*/ 175260 h 571500"/>
                <a:gd name="connsiteX4" fmla="*/ 175260 w 342900"/>
                <a:gd name="connsiteY4" fmla="*/ 14288 h 571500"/>
                <a:gd name="connsiteX5" fmla="*/ 175260 w 342900"/>
                <a:gd name="connsiteY5" fmla="*/ 14288 h 571500"/>
                <a:gd name="connsiteX6" fmla="*/ 336233 w 342900"/>
                <a:gd name="connsiteY6" fmla="*/ 175260 h 571500"/>
                <a:gd name="connsiteX7" fmla="*/ 336233 w 342900"/>
                <a:gd name="connsiteY7" fmla="*/ 401003 h 571500"/>
                <a:gd name="connsiteX8" fmla="*/ 175260 w 342900"/>
                <a:gd name="connsiteY8" fmla="*/ 56197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571500">
                  <a:moveTo>
                    <a:pt x="175260" y="561975"/>
                  </a:moveTo>
                  <a:lnTo>
                    <a:pt x="175260" y="561975"/>
                  </a:lnTo>
                  <a:cubicBezTo>
                    <a:pt x="86678" y="561975"/>
                    <a:pt x="14288" y="490538"/>
                    <a:pt x="14288" y="401003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3" y="14288"/>
                    <a:pt x="336233" y="85725"/>
                    <a:pt x="336233" y="175260"/>
                  </a:cubicBezTo>
                  <a:lnTo>
                    <a:pt x="336233" y="401003"/>
                  </a:lnTo>
                  <a:cubicBezTo>
                    <a:pt x="336233" y="489585"/>
                    <a:pt x="264795" y="561975"/>
                    <a:pt x="175260" y="561975"/>
                  </a:cubicBezTo>
                  <a:close/>
                </a:path>
              </a:pathLst>
            </a:custGeom>
            <a:grpFill/>
            <a:ln w="31750" cap="rnd">
              <a:solidFill>
                <a:schemeClr val="accent3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04" name="Group 1003">
            <a:extLst>
              <a:ext uri="{FF2B5EF4-FFF2-40B4-BE49-F238E27FC236}">
                <a16:creationId xmlns:a16="http://schemas.microsoft.com/office/drawing/2014/main" id="{36007EB2-B43D-44DC-A76F-9AA7DE371144}"/>
              </a:ext>
            </a:extLst>
          </p:cNvPr>
          <p:cNvGrpSpPr/>
          <p:nvPr/>
        </p:nvGrpSpPr>
        <p:grpSpPr>
          <a:xfrm>
            <a:off x="4005217" y="1764178"/>
            <a:ext cx="1514639" cy="2609103"/>
            <a:chOff x="6971773" y="3515634"/>
            <a:chExt cx="1514639" cy="2609103"/>
          </a:xfrm>
        </p:grpSpPr>
        <p:sp>
          <p:nvSpPr>
            <p:cNvPr id="1005" name="Freeform: Shape 1004">
              <a:extLst>
                <a:ext uri="{FF2B5EF4-FFF2-40B4-BE49-F238E27FC236}">
                  <a16:creationId xmlns:a16="http://schemas.microsoft.com/office/drawing/2014/main" id="{7E3CE6A4-043F-4978-9885-17602046195B}"/>
                </a:ext>
              </a:extLst>
            </p:cNvPr>
            <p:cNvSpPr/>
            <p:nvPr/>
          </p:nvSpPr>
          <p:spPr>
            <a:xfrm>
              <a:off x="7476868" y="3515634"/>
              <a:ext cx="200025" cy="1009650"/>
            </a:xfrm>
            <a:custGeom>
              <a:avLst/>
              <a:gdLst>
                <a:gd name="connsiteX0" fmla="*/ 186584 w 200025"/>
                <a:gd name="connsiteY0" fmla="*/ 14493 h 1009650"/>
                <a:gd name="connsiteX1" fmla="*/ 27517 w 200025"/>
                <a:gd name="connsiteY1" fmla="*/ 144033 h 1009650"/>
                <a:gd name="connsiteX2" fmla="*/ 16087 w 200025"/>
                <a:gd name="connsiteY2" fmla="*/ 997473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1009650">
                  <a:moveTo>
                    <a:pt x="186584" y="14493"/>
                  </a:moveTo>
                  <a:cubicBezTo>
                    <a:pt x="100859" y="9730"/>
                    <a:pt x="31327" y="88788"/>
                    <a:pt x="27517" y="144033"/>
                  </a:cubicBezTo>
                  <a:cubicBezTo>
                    <a:pt x="27517" y="144985"/>
                    <a:pt x="8467" y="442166"/>
                    <a:pt x="16087" y="997473"/>
                  </a:cubicBezTo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6" name="Freeform: Shape 1005">
              <a:extLst>
                <a:ext uri="{FF2B5EF4-FFF2-40B4-BE49-F238E27FC236}">
                  <a16:creationId xmlns:a16="http://schemas.microsoft.com/office/drawing/2014/main" id="{FE19AF7C-C0D9-47CB-B230-E0B6096F47AA}"/>
                </a:ext>
              </a:extLst>
            </p:cNvPr>
            <p:cNvSpPr/>
            <p:nvPr/>
          </p:nvSpPr>
          <p:spPr>
            <a:xfrm>
              <a:off x="7649164" y="3515840"/>
              <a:ext cx="190500" cy="1019175"/>
            </a:xfrm>
            <a:custGeom>
              <a:avLst/>
              <a:gdLst>
                <a:gd name="connsiteX0" fmla="*/ 178118 w 190500"/>
                <a:gd name="connsiteY0" fmla="*/ 1013460 h 1019175"/>
                <a:gd name="connsiteX1" fmla="*/ 170498 w 190500"/>
                <a:gd name="connsiteY1" fmla="*/ 278130 h 1019175"/>
                <a:gd name="connsiteX2" fmla="*/ 156210 w 190500"/>
                <a:gd name="connsiteY2" fmla="*/ 146685 h 1019175"/>
                <a:gd name="connsiteX3" fmla="*/ 14288 w 190500"/>
                <a:gd name="connsiteY3" fmla="*/ 14288 h 1019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0500" h="1019175">
                  <a:moveTo>
                    <a:pt x="178118" y="1013460"/>
                  </a:moveTo>
                  <a:cubicBezTo>
                    <a:pt x="179070" y="1009650"/>
                    <a:pt x="169545" y="297180"/>
                    <a:pt x="170498" y="278130"/>
                  </a:cubicBezTo>
                  <a:cubicBezTo>
                    <a:pt x="170498" y="253365"/>
                    <a:pt x="159068" y="159068"/>
                    <a:pt x="156210" y="146685"/>
                  </a:cubicBezTo>
                  <a:cubicBezTo>
                    <a:pt x="147638" y="97155"/>
                    <a:pt x="95250" y="19050"/>
                    <a:pt x="14288" y="14288"/>
                  </a:cubicBezTo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7" name="Freeform: Shape 1006">
              <a:extLst>
                <a:ext uri="{FF2B5EF4-FFF2-40B4-BE49-F238E27FC236}">
                  <a16:creationId xmlns:a16="http://schemas.microsoft.com/office/drawing/2014/main" id="{9DAC5D55-DEA5-485B-A24B-12335ADE372F}"/>
                </a:ext>
              </a:extLst>
            </p:cNvPr>
            <p:cNvSpPr/>
            <p:nvPr/>
          </p:nvSpPr>
          <p:spPr>
            <a:xfrm>
              <a:off x="6971773" y="3725582"/>
              <a:ext cx="533400" cy="847725"/>
            </a:xfrm>
            <a:custGeom>
              <a:avLst/>
              <a:gdLst>
                <a:gd name="connsiteX0" fmla="*/ 519277 w 533400"/>
                <a:gd name="connsiteY0" fmla="*/ 797050 h 847725"/>
                <a:gd name="connsiteX1" fmla="*/ 326872 w 533400"/>
                <a:gd name="connsiteY1" fmla="*/ 111250 h 847725"/>
                <a:gd name="connsiteX2" fmla="*/ 249719 w 533400"/>
                <a:gd name="connsiteY2" fmla="*/ 40765 h 847725"/>
                <a:gd name="connsiteX3" fmla="*/ 83984 w 533400"/>
                <a:gd name="connsiteY3" fmla="*/ 37908 h 847725"/>
                <a:gd name="connsiteX4" fmla="*/ 18262 w 533400"/>
                <a:gd name="connsiteY4" fmla="*/ 199833 h 847725"/>
                <a:gd name="connsiteX5" fmla="*/ 160184 w 533400"/>
                <a:gd name="connsiteY5" fmla="*/ 839913 h 847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33400" h="847725">
                  <a:moveTo>
                    <a:pt x="519277" y="797050"/>
                  </a:moveTo>
                  <a:lnTo>
                    <a:pt x="326872" y="111250"/>
                  </a:lnTo>
                  <a:cubicBezTo>
                    <a:pt x="313537" y="86485"/>
                    <a:pt x="264007" y="50290"/>
                    <a:pt x="249719" y="40765"/>
                  </a:cubicBezTo>
                  <a:cubicBezTo>
                    <a:pt x="199237" y="7428"/>
                    <a:pt x="130657" y="4570"/>
                    <a:pt x="83984" y="37908"/>
                  </a:cubicBezTo>
                  <a:cubicBezTo>
                    <a:pt x="28739" y="76960"/>
                    <a:pt x="3974" y="136015"/>
                    <a:pt x="18262" y="199833"/>
                  </a:cubicBezTo>
                  <a:cubicBezTo>
                    <a:pt x="81127" y="495108"/>
                    <a:pt x="154469" y="819910"/>
                    <a:pt x="160184" y="839913"/>
                  </a:cubicBezTo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8" name="Freeform: Shape 1007">
              <a:extLst>
                <a:ext uri="{FF2B5EF4-FFF2-40B4-BE49-F238E27FC236}">
                  <a16:creationId xmlns:a16="http://schemas.microsoft.com/office/drawing/2014/main" id="{9C264A57-E90A-4C41-8C25-6145B427041A}"/>
                </a:ext>
              </a:extLst>
            </p:cNvPr>
            <p:cNvSpPr/>
            <p:nvPr/>
          </p:nvSpPr>
          <p:spPr>
            <a:xfrm>
              <a:off x="7810137" y="4106390"/>
              <a:ext cx="342900" cy="619125"/>
            </a:xfrm>
            <a:custGeom>
              <a:avLst/>
              <a:gdLst>
                <a:gd name="connsiteX0" fmla="*/ 175260 w 342900"/>
                <a:gd name="connsiteY0" fmla="*/ 609600 h 619125"/>
                <a:gd name="connsiteX1" fmla="*/ 175260 w 342900"/>
                <a:gd name="connsiteY1" fmla="*/ 609600 h 619125"/>
                <a:gd name="connsiteX2" fmla="*/ 14288 w 342900"/>
                <a:gd name="connsiteY2" fmla="*/ 448628 h 619125"/>
                <a:gd name="connsiteX3" fmla="*/ 14288 w 342900"/>
                <a:gd name="connsiteY3" fmla="*/ 175260 h 619125"/>
                <a:gd name="connsiteX4" fmla="*/ 175260 w 342900"/>
                <a:gd name="connsiteY4" fmla="*/ 14288 h 619125"/>
                <a:gd name="connsiteX5" fmla="*/ 175260 w 342900"/>
                <a:gd name="connsiteY5" fmla="*/ 14288 h 619125"/>
                <a:gd name="connsiteX6" fmla="*/ 336233 w 342900"/>
                <a:gd name="connsiteY6" fmla="*/ 175260 h 619125"/>
                <a:gd name="connsiteX7" fmla="*/ 336233 w 342900"/>
                <a:gd name="connsiteY7" fmla="*/ 448628 h 619125"/>
                <a:gd name="connsiteX8" fmla="*/ 175260 w 342900"/>
                <a:gd name="connsiteY8" fmla="*/ 609600 h 619125"/>
                <a:gd name="connsiteX9" fmla="*/ 175260 w 342900"/>
                <a:gd name="connsiteY9" fmla="*/ 60960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619125">
                  <a:moveTo>
                    <a:pt x="175260" y="609600"/>
                  </a:moveTo>
                  <a:lnTo>
                    <a:pt x="175260" y="609600"/>
                  </a:lnTo>
                  <a:cubicBezTo>
                    <a:pt x="86677" y="609600"/>
                    <a:pt x="14288" y="538163"/>
                    <a:pt x="14288" y="448628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48628"/>
                  </a:lnTo>
                  <a:cubicBezTo>
                    <a:pt x="336233" y="537210"/>
                    <a:pt x="263842" y="609600"/>
                    <a:pt x="175260" y="609600"/>
                  </a:cubicBezTo>
                  <a:lnTo>
                    <a:pt x="175260" y="609600"/>
                  </a:lnTo>
                  <a:close/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9" name="Freeform: Shape 1008">
              <a:extLst>
                <a:ext uri="{FF2B5EF4-FFF2-40B4-BE49-F238E27FC236}">
                  <a16:creationId xmlns:a16="http://schemas.microsoft.com/office/drawing/2014/main" id="{91394742-15DB-4D06-A3CC-4782EC666B9B}"/>
                </a:ext>
              </a:extLst>
            </p:cNvPr>
            <p:cNvSpPr/>
            <p:nvPr/>
          </p:nvSpPr>
          <p:spPr>
            <a:xfrm>
              <a:off x="8143512" y="4154015"/>
              <a:ext cx="342900" cy="571500"/>
            </a:xfrm>
            <a:custGeom>
              <a:avLst/>
              <a:gdLst>
                <a:gd name="connsiteX0" fmla="*/ 175260 w 342900"/>
                <a:gd name="connsiteY0" fmla="*/ 561975 h 571500"/>
                <a:gd name="connsiteX1" fmla="*/ 175260 w 342900"/>
                <a:gd name="connsiteY1" fmla="*/ 561975 h 571500"/>
                <a:gd name="connsiteX2" fmla="*/ 14288 w 342900"/>
                <a:gd name="connsiteY2" fmla="*/ 401003 h 571500"/>
                <a:gd name="connsiteX3" fmla="*/ 14288 w 342900"/>
                <a:gd name="connsiteY3" fmla="*/ 175260 h 571500"/>
                <a:gd name="connsiteX4" fmla="*/ 175260 w 342900"/>
                <a:gd name="connsiteY4" fmla="*/ 14288 h 571500"/>
                <a:gd name="connsiteX5" fmla="*/ 175260 w 342900"/>
                <a:gd name="connsiteY5" fmla="*/ 14288 h 571500"/>
                <a:gd name="connsiteX6" fmla="*/ 336233 w 342900"/>
                <a:gd name="connsiteY6" fmla="*/ 175260 h 571500"/>
                <a:gd name="connsiteX7" fmla="*/ 336233 w 342900"/>
                <a:gd name="connsiteY7" fmla="*/ 401003 h 571500"/>
                <a:gd name="connsiteX8" fmla="*/ 175260 w 342900"/>
                <a:gd name="connsiteY8" fmla="*/ 561975 h 571500"/>
                <a:gd name="connsiteX9" fmla="*/ 175260 w 342900"/>
                <a:gd name="connsiteY9" fmla="*/ 56197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571500">
                  <a:moveTo>
                    <a:pt x="175260" y="561975"/>
                  </a:moveTo>
                  <a:lnTo>
                    <a:pt x="175260" y="561975"/>
                  </a:lnTo>
                  <a:cubicBezTo>
                    <a:pt x="86678" y="561975"/>
                    <a:pt x="14288" y="490538"/>
                    <a:pt x="14288" y="401003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01003"/>
                  </a:lnTo>
                  <a:cubicBezTo>
                    <a:pt x="336233" y="489585"/>
                    <a:pt x="264795" y="561975"/>
                    <a:pt x="175260" y="561975"/>
                  </a:cubicBezTo>
                  <a:lnTo>
                    <a:pt x="175260" y="561975"/>
                  </a:lnTo>
                  <a:close/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0" name="Freeform: Shape 1009">
              <a:extLst>
                <a:ext uri="{FF2B5EF4-FFF2-40B4-BE49-F238E27FC236}">
                  <a16:creationId xmlns:a16="http://schemas.microsoft.com/office/drawing/2014/main" id="{B9C74570-0F73-431B-A01C-5436AEE9FD22}"/>
                </a:ext>
              </a:extLst>
            </p:cNvPr>
            <p:cNvSpPr/>
            <p:nvPr/>
          </p:nvSpPr>
          <p:spPr>
            <a:xfrm>
              <a:off x="7186250" y="4922682"/>
              <a:ext cx="619125" cy="523875"/>
            </a:xfrm>
            <a:custGeom>
              <a:avLst/>
              <a:gdLst>
                <a:gd name="connsiteX0" fmla="*/ 14288 w 619125"/>
                <a:gd name="connsiteY0" fmla="*/ 17145 h 523875"/>
                <a:gd name="connsiteX1" fmla="*/ 157163 w 619125"/>
                <a:gd name="connsiteY1" fmla="*/ 14288 h 523875"/>
                <a:gd name="connsiteX2" fmla="*/ 414338 w 619125"/>
                <a:gd name="connsiteY2" fmla="*/ 34290 h 523875"/>
                <a:gd name="connsiteX3" fmla="*/ 530543 w 619125"/>
                <a:gd name="connsiteY3" fmla="*/ 125730 h 523875"/>
                <a:gd name="connsiteX4" fmla="*/ 552450 w 619125"/>
                <a:gd name="connsiteY4" fmla="*/ 501967 h 523875"/>
                <a:gd name="connsiteX5" fmla="*/ 543878 w 619125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5" h="523875">
                  <a:moveTo>
                    <a:pt x="14288" y="17145"/>
                  </a:moveTo>
                  <a:cubicBezTo>
                    <a:pt x="61913" y="16192"/>
                    <a:pt x="109538" y="15240"/>
                    <a:pt x="157163" y="14288"/>
                  </a:cubicBezTo>
                  <a:cubicBezTo>
                    <a:pt x="168592" y="14288"/>
                    <a:pt x="412433" y="31433"/>
                    <a:pt x="414338" y="34290"/>
                  </a:cubicBezTo>
                  <a:cubicBezTo>
                    <a:pt x="472440" y="59055"/>
                    <a:pt x="495300" y="90488"/>
                    <a:pt x="530543" y="125730"/>
                  </a:cubicBezTo>
                  <a:cubicBezTo>
                    <a:pt x="627698" y="222885"/>
                    <a:pt x="644843" y="386715"/>
                    <a:pt x="552450" y="501967"/>
                  </a:cubicBezTo>
                  <a:cubicBezTo>
                    <a:pt x="548640" y="505778"/>
                    <a:pt x="546735" y="511492"/>
                    <a:pt x="543878" y="516255"/>
                  </a:cubicBezTo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1" name="Freeform: Shape 1010">
              <a:extLst>
                <a:ext uri="{FF2B5EF4-FFF2-40B4-BE49-F238E27FC236}">
                  <a16:creationId xmlns:a16="http://schemas.microsoft.com/office/drawing/2014/main" id="{7B19914C-8937-4A44-AADF-5695A7BE6E4A}"/>
                </a:ext>
              </a:extLst>
            </p:cNvPr>
            <p:cNvSpPr/>
            <p:nvPr/>
          </p:nvSpPr>
          <p:spPr>
            <a:xfrm>
              <a:off x="6980670" y="4362612"/>
              <a:ext cx="1504950" cy="1762125"/>
            </a:xfrm>
            <a:custGeom>
              <a:avLst/>
              <a:gdLst>
                <a:gd name="connsiteX0" fmla="*/ 623727 w 1504950"/>
                <a:gd name="connsiteY0" fmla="*/ 594360 h 1762125"/>
                <a:gd name="connsiteX1" fmla="*/ 668494 w 1504950"/>
                <a:gd name="connsiteY1" fmla="*/ 571500 h 1762125"/>
                <a:gd name="connsiteX2" fmla="*/ 758029 w 1504950"/>
                <a:gd name="connsiteY2" fmla="*/ 535305 h 1762125"/>
                <a:gd name="connsiteX3" fmla="*/ 862804 w 1504950"/>
                <a:gd name="connsiteY3" fmla="*/ 268605 h 1762125"/>
                <a:gd name="connsiteX4" fmla="*/ 237012 w 1504950"/>
                <a:gd name="connsiteY4" fmla="*/ 186690 h 1762125"/>
                <a:gd name="connsiteX5" fmla="*/ 77944 w 1504950"/>
                <a:gd name="connsiteY5" fmla="*/ 282892 h 1762125"/>
                <a:gd name="connsiteX6" fmla="*/ 42702 w 1504950"/>
                <a:gd name="connsiteY6" fmla="*/ 402907 h 1762125"/>
                <a:gd name="connsiteX7" fmla="*/ 15079 w 1504950"/>
                <a:gd name="connsiteY7" fmla="*/ 560070 h 1762125"/>
                <a:gd name="connsiteX8" fmla="*/ 31272 w 1504950"/>
                <a:gd name="connsiteY8" fmla="*/ 627698 h 1762125"/>
                <a:gd name="connsiteX9" fmla="*/ 299877 w 1504950"/>
                <a:gd name="connsiteY9" fmla="*/ 1050608 h 1762125"/>
                <a:gd name="connsiteX10" fmla="*/ 385602 w 1504950"/>
                <a:gd name="connsiteY10" fmla="*/ 1133475 h 1762125"/>
                <a:gd name="connsiteX11" fmla="*/ 406557 w 1504950"/>
                <a:gd name="connsiteY11" fmla="*/ 1181100 h 1762125"/>
                <a:gd name="connsiteX12" fmla="*/ 415129 w 1504950"/>
                <a:gd name="connsiteY12" fmla="*/ 1703070 h 1762125"/>
                <a:gd name="connsiteX13" fmla="*/ 469422 w 1504950"/>
                <a:gd name="connsiteY13" fmla="*/ 1753553 h 1762125"/>
                <a:gd name="connsiteX14" fmla="*/ 1221897 w 1504950"/>
                <a:gd name="connsiteY14" fmla="*/ 1755458 h 1762125"/>
                <a:gd name="connsiteX15" fmla="*/ 1268569 w 1504950"/>
                <a:gd name="connsiteY15" fmla="*/ 1708785 h 1762125"/>
                <a:gd name="connsiteX16" fmla="*/ 1259997 w 1504950"/>
                <a:gd name="connsiteY16" fmla="*/ 1161098 h 1762125"/>
                <a:gd name="connsiteX17" fmla="*/ 1290477 w 1504950"/>
                <a:gd name="connsiteY17" fmla="*/ 1106805 h 1762125"/>
                <a:gd name="connsiteX18" fmla="*/ 1466689 w 1504950"/>
                <a:gd name="connsiteY18" fmla="*/ 876300 h 1762125"/>
                <a:gd name="connsiteX19" fmla="*/ 1481929 w 1504950"/>
                <a:gd name="connsiteY19" fmla="*/ 793432 h 1762125"/>
                <a:gd name="connsiteX20" fmla="*/ 1495264 w 1504950"/>
                <a:gd name="connsiteY20" fmla="*/ 14288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950" h="1762125">
                  <a:moveTo>
                    <a:pt x="623727" y="594360"/>
                  </a:moveTo>
                  <a:cubicBezTo>
                    <a:pt x="636109" y="581978"/>
                    <a:pt x="651349" y="575310"/>
                    <a:pt x="668494" y="571500"/>
                  </a:cubicBezTo>
                  <a:cubicBezTo>
                    <a:pt x="700879" y="564832"/>
                    <a:pt x="731359" y="553403"/>
                    <a:pt x="758029" y="535305"/>
                  </a:cubicBezTo>
                  <a:cubicBezTo>
                    <a:pt x="834229" y="483870"/>
                    <a:pt x="859947" y="361950"/>
                    <a:pt x="862804" y="268605"/>
                  </a:cubicBezTo>
                  <a:cubicBezTo>
                    <a:pt x="863757" y="252413"/>
                    <a:pt x="321784" y="190500"/>
                    <a:pt x="237012" y="186690"/>
                  </a:cubicBezTo>
                  <a:cubicBezTo>
                    <a:pt x="166527" y="182880"/>
                    <a:pt x="98899" y="217170"/>
                    <a:pt x="77944" y="282892"/>
                  </a:cubicBezTo>
                  <a:cubicBezTo>
                    <a:pt x="65562" y="322898"/>
                    <a:pt x="55084" y="362903"/>
                    <a:pt x="42702" y="402907"/>
                  </a:cubicBezTo>
                  <a:cubicBezTo>
                    <a:pt x="34129" y="432435"/>
                    <a:pt x="22699" y="511493"/>
                    <a:pt x="15079" y="560070"/>
                  </a:cubicBezTo>
                  <a:cubicBezTo>
                    <a:pt x="12222" y="583882"/>
                    <a:pt x="16984" y="607695"/>
                    <a:pt x="31272" y="627698"/>
                  </a:cubicBezTo>
                  <a:cubicBezTo>
                    <a:pt x="89374" y="712470"/>
                    <a:pt x="240822" y="954405"/>
                    <a:pt x="299877" y="1050608"/>
                  </a:cubicBezTo>
                  <a:cubicBezTo>
                    <a:pt x="311307" y="1069658"/>
                    <a:pt x="365599" y="1121093"/>
                    <a:pt x="385602" y="1133475"/>
                  </a:cubicBezTo>
                  <a:cubicBezTo>
                    <a:pt x="396079" y="1140143"/>
                    <a:pt x="406557" y="1161098"/>
                    <a:pt x="406557" y="1181100"/>
                  </a:cubicBezTo>
                  <a:cubicBezTo>
                    <a:pt x="401794" y="1352550"/>
                    <a:pt x="407509" y="1530668"/>
                    <a:pt x="415129" y="1703070"/>
                  </a:cubicBezTo>
                  <a:cubicBezTo>
                    <a:pt x="417034" y="1744028"/>
                    <a:pt x="425607" y="1753553"/>
                    <a:pt x="469422" y="1753553"/>
                  </a:cubicBezTo>
                  <a:cubicBezTo>
                    <a:pt x="717072" y="1751647"/>
                    <a:pt x="974247" y="1757362"/>
                    <a:pt x="1221897" y="1755458"/>
                  </a:cubicBezTo>
                  <a:cubicBezTo>
                    <a:pt x="1263807" y="1755458"/>
                    <a:pt x="1268569" y="1749743"/>
                    <a:pt x="1268569" y="1708785"/>
                  </a:cubicBezTo>
                  <a:cubicBezTo>
                    <a:pt x="1266664" y="1528762"/>
                    <a:pt x="1258092" y="1342073"/>
                    <a:pt x="1259997" y="1161098"/>
                  </a:cubicBezTo>
                  <a:cubicBezTo>
                    <a:pt x="1259997" y="1135380"/>
                    <a:pt x="1268569" y="1121093"/>
                    <a:pt x="1290477" y="1106805"/>
                  </a:cubicBezTo>
                  <a:cubicBezTo>
                    <a:pt x="1378107" y="1047750"/>
                    <a:pt x="1434304" y="977265"/>
                    <a:pt x="1466689" y="876300"/>
                  </a:cubicBezTo>
                  <a:cubicBezTo>
                    <a:pt x="1475262" y="848678"/>
                    <a:pt x="1480977" y="822007"/>
                    <a:pt x="1481929" y="793432"/>
                  </a:cubicBezTo>
                  <a:cubicBezTo>
                    <a:pt x="1490502" y="541973"/>
                    <a:pt x="1496217" y="287655"/>
                    <a:pt x="1495264" y="14288"/>
                  </a:cubicBezTo>
                </a:path>
              </a:pathLst>
            </a:custGeom>
            <a:noFill/>
            <a:ln w="31750" cap="rnd">
              <a:solidFill>
                <a:schemeClr val="accent2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12" name="Graphic 1">
            <a:extLst>
              <a:ext uri="{FF2B5EF4-FFF2-40B4-BE49-F238E27FC236}">
                <a16:creationId xmlns:a16="http://schemas.microsoft.com/office/drawing/2014/main" id="{12990537-8B4B-4C99-A7C3-FBF42AEB44DE}"/>
              </a:ext>
            </a:extLst>
          </p:cNvPr>
          <p:cNvGrpSpPr/>
          <p:nvPr/>
        </p:nvGrpSpPr>
        <p:grpSpPr>
          <a:xfrm>
            <a:off x="1101144" y="1685327"/>
            <a:ext cx="1776412" cy="2687954"/>
            <a:chOff x="6081713" y="3426067"/>
            <a:chExt cx="1776412" cy="2687954"/>
          </a:xfrm>
        </p:grpSpPr>
        <p:sp>
          <p:nvSpPr>
            <p:cNvPr id="1013" name="Freeform: Shape 1012">
              <a:extLst>
                <a:ext uri="{FF2B5EF4-FFF2-40B4-BE49-F238E27FC236}">
                  <a16:creationId xmlns:a16="http://schemas.microsoft.com/office/drawing/2014/main" id="{725889E4-858E-4491-A512-E6FAAA0B51DE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4" name="Freeform: Shape 1013">
              <a:extLst>
                <a:ext uri="{FF2B5EF4-FFF2-40B4-BE49-F238E27FC236}">
                  <a16:creationId xmlns:a16="http://schemas.microsoft.com/office/drawing/2014/main" id="{DC81296D-6753-4E4A-A162-51371EA7EFA5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5" name="Freeform: Shape 1014">
              <a:extLst>
                <a:ext uri="{FF2B5EF4-FFF2-40B4-BE49-F238E27FC236}">
                  <a16:creationId xmlns:a16="http://schemas.microsoft.com/office/drawing/2014/main" id="{5072265F-397E-4525-995E-4665C75BAF14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6" name="Freeform: Shape 1015">
              <a:extLst>
                <a:ext uri="{FF2B5EF4-FFF2-40B4-BE49-F238E27FC236}">
                  <a16:creationId xmlns:a16="http://schemas.microsoft.com/office/drawing/2014/main" id="{068B983D-9624-4E66-ABBA-0D5D701ECEAA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7" name="Freeform: Shape 1016">
              <a:extLst>
                <a:ext uri="{FF2B5EF4-FFF2-40B4-BE49-F238E27FC236}">
                  <a16:creationId xmlns:a16="http://schemas.microsoft.com/office/drawing/2014/main" id="{D9BDA772-F46E-4B88-910E-4984C9FE961D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8" name="Freeform: Shape 1017">
              <a:extLst>
                <a:ext uri="{FF2B5EF4-FFF2-40B4-BE49-F238E27FC236}">
                  <a16:creationId xmlns:a16="http://schemas.microsoft.com/office/drawing/2014/main" id="{338C8B60-1789-4264-8BF1-5FB53C30B36A}"/>
                </a:ext>
              </a:extLst>
            </p:cNvPr>
            <p:cNvSpPr/>
            <p:nvPr/>
          </p:nvSpPr>
          <p:spPr>
            <a:xfrm>
              <a:off x="6529011" y="3493633"/>
              <a:ext cx="337968" cy="1054630"/>
            </a:xfrm>
            <a:custGeom>
              <a:avLst/>
              <a:gdLst>
                <a:gd name="connsiteX0" fmla="*/ 352188 w 361950"/>
                <a:gd name="connsiteY0" fmla="*/ 961278 h 1123950"/>
                <a:gd name="connsiteX1" fmla="*/ 343616 w 361950"/>
                <a:gd name="connsiteY1" fmla="*/ 277383 h 1123950"/>
                <a:gd name="connsiteX2" fmla="*/ 329328 w 361950"/>
                <a:gd name="connsiteY2" fmla="*/ 145938 h 1123950"/>
                <a:gd name="connsiteX3" fmla="*/ 188358 w 361950"/>
                <a:gd name="connsiteY3" fmla="*/ 14493 h 1123950"/>
                <a:gd name="connsiteX4" fmla="*/ 29291 w 361950"/>
                <a:gd name="connsiteY4" fmla="*/ 144033 h 1123950"/>
                <a:gd name="connsiteX5" fmla="*/ 15956 w 361950"/>
                <a:gd name="connsiteY5" fmla="*/ 1113678 h 1123950"/>
                <a:gd name="connsiteX0" fmla="*/ 337901 w 337968"/>
                <a:gd name="connsiteY0" fmla="*/ 946991 h 1054630"/>
                <a:gd name="connsiteX1" fmla="*/ 329329 w 337968"/>
                <a:gd name="connsiteY1" fmla="*/ 263096 h 1054630"/>
                <a:gd name="connsiteX2" fmla="*/ 315041 w 337968"/>
                <a:gd name="connsiteY2" fmla="*/ 131651 h 1054630"/>
                <a:gd name="connsiteX3" fmla="*/ 174071 w 337968"/>
                <a:gd name="connsiteY3" fmla="*/ 206 h 1054630"/>
                <a:gd name="connsiteX4" fmla="*/ 15004 w 337968"/>
                <a:gd name="connsiteY4" fmla="*/ 129746 h 1054630"/>
                <a:gd name="connsiteX5" fmla="*/ 1669 w 337968"/>
                <a:gd name="connsiteY5" fmla="*/ 1054630 h 1054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968" h="1054630">
                  <a:moveTo>
                    <a:pt x="337901" y="946991"/>
                  </a:moveTo>
                  <a:cubicBezTo>
                    <a:pt x="338854" y="943181"/>
                    <a:pt x="329329" y="283099"/>
                    <a:pt x="329329" y="263096"/>
                  </a:cubicBezTo>
                  <a:cubicBezTo>
                    <a:pt x="329329" y="238331"/>
                    <a:pt x="317899" y="144033"/>
                    <a:pt x="315041" y="131651"/>
                  </a:cubicBezTo>
                  <a:cubicBezTo>
                    <a:pt x="307421" y="83073"/>
                    <a:pt x="255034" y="4968"/>
                    <a:pt x="174071" y="206"/>
                  </a:cubicBezTo>
                  <a:cubicBezTo>
                    <a:pt x="88346" y="-4557"/>
                    <a:pt x="18814" y="74501"/>
                    <a:pt x="15004" y="129746"/>
                  </a:cubicBezTo>
                  <a:cubicBezTo>
                    <a:pt x="15004" y="130698"/>
                    <a:pt x="-5951" y="500275"/>
                    <a:pt x="1669" y="1054630"/>
                  </a:cubicBezTo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019" name="Freeform: Shape 1018">
              <a:extLst>
                <a:ext uri="{FF2B5EF4-FFF2-40B4-BE49-F238E27FC236}">
                  <a16:creationId xmlns:a16="http://schemas.microsoft.com/office/drawing/2014/main" id="{17CDF3BF-4C8B-46FA-A520-439D2E791B8A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0" name="Freeform: Shape 1019">
              <a:extLst>
                <a:ext uri="{FF2B5EF4-FFF2-40B4-BE49-F238E27FC236}">
                  <a16:creationId xmlns:a16="http://schemas.microsoft.com/office/drawing/2014/main" id="{9AB9C7EF-B3D4-4C5B-9696-5D6CA87C3884}"/>
                </a:ext>
              </a:extLst>
            </p:cNvPr>
            <p:cNvSpPr/>
            <p:nvPr/>
          </p:nvSpPr>
          <p:spPr>
            <a:xfrm>
              <a:off x="6081713" y="3426067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1" name="Freeform: Shape 1020">
              <a:extLst>
                <a:ext uri="{FF2B5EF4-FFF2-40B4-BE49-F238E27FC236}">
                  <a16:creationId xmlns:a16="http://schemas.microsoft.com/office/drawing/2014/main" id="{C49278F3-4D36-4AD6-BA22-72553740D5E1}"/>
                </a:ext>
              </a:extLst>
            </p:cNvPr>
            <p:cNvSpPr/>
            <p:nvPr/>
          </p:nvSpPr>
          <p:spPr>
            <a:xfrm>
              <a:off x="6854190" y="4090912"/>
              <a:ext cx="342900" cy="523875"/>
            </a:xfrm>
            <a:custGeom>
              <a:avLst/>
              <a:gdLst>
                <a:gd name="connsiteX0" fmla="*/ 14288 w 342900"/>
                <a:gd name="connsiteY0" fmla="*/ 464820 h 523875"/>
                <a:gd name="connsiteX1" fmla="*/ 14288 w 342900"/>
                <a:gd name="connsiteY1" fmla="*/ 175260 h 523875"/>
                <a:gd name="connsiteX2" fmla="*/ 175260 w 342900"/>
                <a:gd name="connsiteY2" fmla="*/ 14288 h 523875"/>
                <a:gd name="connsiteX3" fmla="*/ 175260 w 342900"/>
                <a:gd name="connsiteY3" fmla="*/ 14288 h 523875"/>
                <a:gd name="connsiteX4" fmla="*/ 336233 w 342900"/>
                <a:gd name="connsiteY4" fmla="*/ 175260 h 523875"/>
                <a:gd name="connsiteX5" fmla="*/ 336233 w 342900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0" h="523875">
                  <a:moveTo>
                    <a:pt x="14288" y="464820"/>
                  </a:move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3" y="14288"/>
                    <a:pt x="336233" y="85725"/>
                    <a:pt x="336233" y="175260"/>
                  </a:cubicBezTo>
                  <a:lnTo>
                    <a:pt x="336233" y="516255"/>
                  </a:lnTo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2" name="Freeform: Shape 1021">
              <a:extLst>
                <a:ext uri="{FF2B5EF4-FFF2-40B4-BE49-F238E27FC236}">
                  <a16:creationId xmlns:a16="http://schemas.microsoft.com/office/drawing/2014/main" id="{5B6F3162-8EC8-4682-B372-990A10C00201}"/>
                </a:ext>
              </a:extLst>
            </p:cNvPr>
            <p:cNvSpPr/>
            <p:nvPr/>
          </p:nvSpPr>
          <p:spPr>
            <a:xfrm>
              <a:off x="7181850" y="4095674"/>
              <a:ext cx="342900" cy="619125"/>
            </a:xfrm>
            <a:custGeom>
              <a:avLst/>
              <a:gdLst>
                <a:gd name="connsiteX0" fmla="*/ 175260 w 342900"/>
                <a:gd name="connsiteY0" fmla="*/ 609600 h 619125"/>
                <a:gd name="connsiteX1" fmla="*/ 175260 w 342900"/>
                <a:gd name="connsiteY1" fmla="*/ 609600 h 619125"/>
                <a:gd name="connsiteX2" fmla="*/ 14288 w 342900"/>
                <a:gd name="connsiteY2" fmla="*/ 448628 h 619125"/>
                <a:gd name="connsiteX3" fmla="*/ 14288 w 342900"/>
                <a:gd name="connsiteY3" fmla="*/ 175260 h 619125"/>
                <a:gd name="connsiteX4" fmla="*/ 175260 w 342900"/>
                <a:gd name="connsiteY4" fmla="*/ 14288 h 619125"/>
                <a:gd name="connsiteX5" fmla="*/ 175260 w 342900"/>
                <a:gd name="connsiteY5" fmla="*/ 14288 h 619125"/>
                <a:gd name="connsiteX6" fmla="*/ 336233 w 342900"/>
                <a:gd name="connsiteY6" fmla="*/ 175260 h 619125"/>
                <a:gd name="connsiteX7" fmla="*/ 336233 w 342900"/>
                <a:gd name="connsiteY7" fmla="*/ 448628 h 619125"/>
                <a:gd name="connsiteX8" fmla="*/ 175260 w 342900"/>
                <a:gd name="connsiteY8" fmla="*/ 609600 h 619125"/>
                <a:gd name="connsiteX9" fmla="*/ 175260 w 342900"/>
                <a:gd name="connsiteY9" fmla="*/ 609600 h 619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619125">
                  <a:moveTo>
                    <a:pt x="175260" y="609600"/>
                  </a:moveTo>
                  <a:lnTo>
                    <a:pt x="175260" y="609600"/>
                  </a:lnTo>
                  <a:cubicBezTo>
                    <a:pt x="86677" y="609600"/>
                    <a:pt x="14288" y="538163"/>
                    <a:pt x="14288" y="448628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48628"/>
                  </a:lnTo>
                  <a:cubicBezTo>
                    <a:pt x="336233" y="537210"/>
                    <a:pt x="263842" y="609600"/>
                    <a:pt x="175260" y="609600"/>
                  </a:cubicBezTo>
                  <a:lnTo>
                    <a:pt x="175260" y="609600"/>
                  </a:lnTo>
                  <a:close/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3" name="Freeform: Shape 1022">
              <a:extLst>
                <a:ext uri="{FF2B5EF4-FFF2-40B4-BE49-F238E27FC236}">
                  <a16:creationId xmlns:a16="http://schemas.microsoft.com/office/drawing/2014/main" id="{4F782FC0-C546-4007-8BAB-D86DD69C3260}"/>
                </a:ext>
              </a:extLst>
            </p:cNvPr>
            <p:cNvSpPr/>
            <p:nvPr/>
          </p:nvSpPr>
          <p:spPr>
            <a:xfrm>
              <a:off x="7515225" y="4143299"/>
              <a:ext cx="342900" cy="571500"/>
            </a:xfrm>
            <a:custGeom>
              <a:avLst/>
              <a:gdLst>
                <a:gd name="connsiteX0" fmla="*/ 175260 w 342900"/>
                <a:gd name="connsiteY0" fmla="*/ 561975 h 571500"/>
                <a:gd name="connsiteX1" fmla="*/ 175260 w 342900"/>
                <a:gd name="connsiteY1" fmla="*/ 561975 h 571500"/>
                <a:gd name="connsiteX2" fmla="*/ 14288 w 342900"/>
                <a:gd name="connsiteY2" fmla="*/ 401003 h 571500"/>
                <a:gd name="connsiteX3" fmla="*/ 14288 w 342900"/>
                <a:gd name="connsiteY3" fmla="*/ 175260 h 571500"/>
                <a:gd name="connsiteX4" fmla="*/ 175260 w 342900"/>
                <a:gd name="connsiteY4" fmla="*/ 14288 h 571500"/>
                <a:gd name="connsiteX5" fmla="*/ 175260 w 342900"/>
                <a:gd name="connsiteY5" fmla="*/ 14288 h 571500"/>
                <a:gd name="connsiteX6" fmla="*/ 336233 w 342900"/>
                <a:gd name="connsiteY6" fmla="*/ 175260 h 571500"/>
                <a:gd name="connsiteX7" fmla="*/ 336233 w 342900"/>
                <a:gd name="connsiteY7" fmla="*/ 401003 h 571500"/>
                <a:gd name="connsiteX8" fmla="*/ 175260 w 342900"/>
                <a:gd name="connsiteY8" fmla="*/ 561975 h 571500"/>
                <a:gd name="connsiteX9" fmla="*/ 175260 w 342900"/>
                <a:gd name="connsiteY9" fmla="*/ 561975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571500">
                  <a:moveTo>
                    <a:pt x="175260" y="561975"/>
                  </a:moveTo>
                  <a:lnTo>
                    <a:pt x="175260" y="561975"/>
                  </a:lnTo>
                  <a:cubicBezTo>
                    <a:pt x="86678" y="561975"/>
                    <a:pt x="14288" y="490538"/>
                    <a:pt x="14288" y="401003"/>
                  </a:cubicBezTo>
                  <a:lnTo>
                    <a:pt x="14288" y="175260"/>
                  </a:lnTo>
                  <a:cubicBezTo>
                    <a:pt x="14288" y="86677"/>
                    <a:pt x="85725" y="14288"/>
                    <a:pt x="175260" y="14288"/>
                  </a:cubicBezTo>
                  <a:lnTo>
                    <a:pt x="175260" y="14288"/>
                  </a:lnTo>
                  <a:cubicBezTo>
                    <a:pt x="263842" y="14288"/>
                    <a:pt x="336233" y="85725"/>
                    <a:pt x="336233" y="175260"/>
                  </a:cubicBezTo>
                  <a:lnTo>
                    <a:pt x="336233" y="401003"/>
                  </a:lnTo>
                  <a:cubicBezTo>
                    <a:pt x="336233" y="489585"/>
                    <a:pt x="264795" y="561975"/>
                    <a:pt x="175260" y="561975"/>
                  </a:cubicBezTo>
                  <a:lnTo>
                    <a:pt x="175260" y="561975"/>
                  </a:lnTo>
                  <a:close/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4" name="Freeform: Shape 1023">
              <a:extLst>
                <a:ext uri="{FF2B5EF4-FFF2-40B4-BE49-F238E27FC236}">
                  <a16:creationId xmlns:a16="http://schemas.microsoft.com/office/drawing/2014/main" id="{6C54E36F-AAD2-4988-A434-9C404197F8CE}"/>
                </a:ext>
              </a:extLst>
            </p:cNvPr>
            <p:cNvSpPr/>
            <p:nvPr/>
          </p:nvSpPr>
          <p:spPr>
            <a:xfrm>
              <a:off x="6557963" y="4911967"/>
              <a:ext cx="619125" cy="523875"/>
            </a:xfrm>
            <a:custGeom>
              <a:avLst/>
              <a:gdLst>
                <a:gd name="connsiteX0" fmla="*/ 14288 w 619125"/>
                <a:gd name="connsiteY0" fmla="*/ 17145 h 523875"/>
                <a:gd name="connsiteX1" fmla="*/ 157163 w 619125"/>
                <a:gd name="connsiteY1" fmla="*/ 14288 h 523875"/>
                <a:gd name="connsiteX2" fmla="*/ 414338 w 619125"/>
                <a:gd name="connsiteY2" fmla="*/ 34290 h 523875"/>
                <a:gd name="connsiteX3" fmla="*/ 530543 w 619125"/>
                <a:gd name="connsiteY3" fmla="*/ 125730 h 523875"/>
                <a:gd name="connsiteX4" fmla="*/ 552450 w 619125"/>
                <a:gd name="connsiteY4" fmla="*/ 501967 h 523875"/>
                <a:gd name="connsiteX5" fmla="*/ 543878 w 619125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5" h="523875">
                  <a:moveTo>
                    <a:pt x="14288" y="17145"/>
                  </a:moveTo>
                  <a:cubicBezTo>
                    <a:pt x="61913" y="16192"/>
                    <a:pt x="109538" y="15240"/>
                    <a:pt x="157163" y="14288"/>
                  </a:cubicBezTo>
                  <a:cubicBezTo>
                    <a:pt x="168592" y="14288"/>
                    <a:pt x="412433" y="31433"/>
                    <a:pt x="414338" y="34290"/>
                  </a:cubicBezTo>
                  <a:cubicBezTo>
                    <a:pt x="472440" y="59055"/>
                    <a:pt x="495300" y="90488"/>
                    <a:pt x="530543" y="125730"/>
                  </a:cubicBezTo>
                  <a:cubicBezTo>
                    <a:pt x="627698" y="222885"/>
                    <a:pt x="644843" y="386715"/>
                    <a:pt x="552450" y="501967"/>
                  </a:cubicBezTo>
                  <a:cubicBezTo>
                    <a:pt x="548640" y="505778"/>
                    <a:pt x="546735" y="511492"/>
                    <a:pt x="543878" y="516255"/>
                  </a:cubicBezTo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5" name="Freeform: Shape 1024">
              <a:extLst>
                <a:ext uri="{FF2B5EF4-FFF2-40B4-BE49-F238E27FC236}">
                  <a16:creationId xmlns:a16="http://schemas.microsoft.com/office/drawing/2014/main" id="{88C314E0-B471-4515-B843-167C58DC8700}"/>
                </a:ext>
              </a:extLst>
            </p:cNvPr>
            <p:cNvSpPr/>
            <p:nvPr/>
          </p:nvSpPr>
          <p:spPr>
            <a:xfrm>
              <a:off x="6352383" y="4351896"/>
              <a:ext cx="1504950" cy="1762125"/>
            </a:xfrm>
            <a:custGeom>
              <a:avLst/>
              <a:gdLst>
                <a:gd name="connsiteX0" fmla="*/ 623727 w 1504950"/>
                <a:gd name="connsiteY0" fmla="*/ 594360 h 1762125"/>
                <a:gd name="connsiteX1" fmla="*/ 668494 w 1504950"/>
                <a:gd name="connsiteY1" fmla="*/ 571500 h 1762125"/>
                <a:gd name="connsiteX2" fmla="*/ 758029 w 1504950"/>
                <a:gd name="connsiteY2" fmla="*/ 535305 h 1762125"/>
                <a:gd name="connsiteX3" fmla="*/ 862804 w 1504950"/>
                <a:gd name="connsiteY3" fmla="*/ 268605 h 1762125"/>
                <a:gd name="connsiteX4" fmla="*/ 237012 w 1504950"/>
                <a:gd name="connsiteY4" fmla="*/ 186690 h 1762125"/>
                <a:gd name="connsiteX5" fmla="*/ 77944 w 1504950"/>
                <a:gd name="connsiteY5" fmla="*/ 282893 h 1762125"/>
                <a:gd name="connsiteX6" fmla="*/ 42702 w 1504950"/>
                <a:gd name="connsiteY6" fmla="*/ 402908 h 1762125"/>
                <a:gd name="connsiteX7" fmla="*/ 15079 w 1504950"/>
                <a:gd name="connsiteY7" fmla="*/ 560070 h 1762125"/>
                <a:gd name="connsiteX8" fmla="*/ 31272 w 1504950"/>
                <a:gd name="connsiteY8" fmla="*/ 627698 h 1762125"/>
                <a:gd name="connsiteX9" fmla="*/ 299877 w 1504950"/>
                <a:gd name="connsiteY9" fmla="*/ 1050608 h 1762125"/>
                <a:gd name="connsiteX10" fmla="*/ 385602 w 1504950"/>
                <a:gd name="connsiteY10" fmla="*/ 1133475 h 1762125"/>
                <a:gd name="connsiteX11" fmla="*/ 406557 w 1504950"/>
                <a:gd name="connsiteY11" fmla="*/ 1181100 h 1762125"/>
                <a:gd name="connsiteX12" fmla="*/ 415129 w 1504950"/>
                <a:gd name="connsiteY12" fmla="*/ 1703070 h 1762125"/>
                <a:gd name="connsiteX13" fmla="*/ 469422 w 1504950"/>
                <a:gd name="connsiteY13" fmla="*/ 1753552 h 1762125"/>
                <a:gd name="connsiteX14" fmla="*/ 1221897 w 1504950"/>
                <a:gd name="connsiteY14" fmla="*/ 1755458 h 1762125"/>
                <a:gd name="connsiteX15" fmla="*/ 1268569 w 1504950"/>
                <a:gd name="connsiteY15" fmla="*/ 1708785 h 1762125"/>
                <a:gd name="connsiteX16" fmla="*/ 1259997 w 1504950"/>
                <a:gd name="connsiteY16" fmla="*/ 1161098 h 1762125"/>
                <a:gd name="connsiteX17" fmla="*/ 1290477 w 1504950"/>
                <a:gd name="connsiteY17" fmla="*/ 1106805 h 1762125"/>
                <a:gd name="connsiteX18" fmla="*/ 1466689 w 1504950"/>
                <a:gd name="connsiteY18" fmla="*/ 876300 h 1762125"/>
                <a:gd name="connsiteX19" fmla="*/ 1481929 w 1504950"/>
                <a:gd name="connsiteY19" fmla="*/ 793433 h 1762125"/>
                <a:gd name="connsiteX20" fmla="*/ 1495264 w 1504950"/>
                <a:gd name="connsiteY20" fmla="*/ 14288 h 176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04950" h="1762125">
                  <a:moveTo>
                    <a:pt x="623727" y="594360"/>
                  </a:moveTo>
                  <a:cubicBezTo>
                    <a:pt x="636109" y="581978"/>
                    <a:pt x="651349" y="575310"/>
                    <a:pt x="668494" y="571500"/>
                  </a:cubicBezTo>
                  <a:cubicBezTo>
                    <a:pt x="700879" y="564833"/>
                    <a:pt x="731359" y="553403"/>
                    <a:pt x="758029" y="535305"/>
                  </a:cubicBezTo>
                  <a:cubicBezTo>
                    <a:pt x="834229" y="483870"/>
                    <a:pt x="859947" y="361950"/>
                    <a:pt x="862804" y="268605"/>
                  </a:cubicBezTo>
                  <a:cubicBezTo>
                    <a:pt x="863757" y="252413"/>
                    <a:pt x="321784" y="190500"/>
                    <a:pt x="237012" y="186690"/>
                  </a:cubicBezTo>
                  <a:cubicBezTo>
                    <a:pt x="166527" y="182880"/>
                    <a:pt x="98899" y="217170"/>
                    <a:pt x="77944" y="282893"/>
                  </a:cubicBezTo>
                  <a:cubicBezTo>
                    <a:pt x="65562" y="322898"/>
                    <a:pt x="55084" y="362903"/>
                    <a:pt x="42702" y="402908"/>
                  </a:cubicBezTo>
                  <a:cubicBezTo>
                    <a:pt x="34129" y="432435"/>
                    <a:pt x="22699" y="511492"/>
                    <a:pt x="15079" y="560070"/>
                  </a:cubicBezTo>
                  <a:cubicBezTo>
                    <a:pt x="12222" y="583883"/>
                    <a:pt x="16984" y="607695"/>
                    <a:pt x="31272" y="627698"/>
                  </a:cubicBezTo>
                  <a:cubicBezTo>
                    <a:pt x="89374" y="712470"/>
                    <a:pt x="240822" y="954405"/>
                    <a:pt x="299877" y="1050608"/>
                  </a:cubicBezTo>
                  <a:cubicBezTo>
                    <a:pt x="311307" y="1069658"/>
                    <a:pt x="365599" y="1121093"/>
                    <a:pt x="385602" y="1133475"/>
                  </a:cubicBezTo>
                  <a:cubicBezTo>
                    <a:pt x="396079" y="1140143"/>
                    <a:pt x="406557" y="1161098"/>
                    <a:pt x="406557" y="1181100"/>
                  </a:cubicBezTo>
                  <a:cubicBezTo>
                    <a:pt x="401794" y="1352550"/>
                    <a:pt x="407509" y="1530668"/>
                    <a:pt x="415129" y="1703070"/>
                  </a:cubicBezTo>
                  <a:cubicBezTo>
                    <a:pt x="417034" y="1744027"/>
                    <a:pt x="425607" y="1753552"/>
                    <a:pt x="469422" y="1753552"/>
                  </a:cubicBezTo>
                  <a:cubicBezTo>
                    <a:pt x="717072" y="1751648"/>
                    <a:pt x="974247" y="1757363"/>
                    <a:pt x="1221897" y="1755458"/>
                  </a:cubicBezTo>
                  <a:cubicBezTo>
                    <a:pt x="1263807" y="1755458"/>
                    <a:pt x="1268569" y="1749743"/>
                    <a:pt x="1268569" y="1708785"/>
                  </a:cubicBezTo>
                  <a:cubicBezTo>
                    <a:pt x="1266664" y="1528763"/>
                    <a:pt x="1258092" y="1342073"/>
                    <a:pt x="1259997" y="1161098"/>
                  </a:cubicBezTo>
                  <a:cubicBezTo>
                    <a:pt x="1259997" y="1135380"/>
                    <a:pt x="1268569" y="1121093"/>
                    <a:pt x="1290477" y="1106805"/>
                  </a:cubicBezTo>
                  <a:cubicBezTo>
                    <a:pt x="1378107" y="1047750"/>
                    <a:pt x="1434304" y="977265"/>
                    <a:pt x="1466689" y="876300"/>
                  </a:cubicBezTo>
                  <a:cubicBezTo>
                    <a:pt x="1475262" y="848678"/>
                    <a:pt x="1480977" y="822008"/>
                    <a:pt x="1481929" y="793433"/>
                  </a:cubicBezTo>
                  <a:cubicBezTo>
                    <a:pt x="1490502" y="541973"/>
                    <a:pt x="1496217" y="287655"/>
                    <a:pt x="1495264" y="14288"/>
                  </a:cubicBezTo>
                </a:path>
              </a:pathLst>
            </a:custGeom>
            <a:noFill/>
            <a:ln w="31750" cap="rnd">
              <a:solidFill>
                <a:schemeClr val="accent1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26" name="Graphic 73">
            <a:extLst>
              <a:ext uri="{FF2B5EF4-FFF2-40B4-BE49-F238E27FC236}">
                <a16:creationId xmlns:a16="http://schemas.microsoft.com/office/drawing/2014/main" id="{1BB17060-6AE4-47AE-8E02-CE7C3E656163}"/>
              </a:ext>
            </a:extLst>
          </p:cNvPr>
          <p:cNvGrpSpPr/>
          <p:nvPr/>
        </p:nvGrpSpPr>
        <p:grpSpPr>
          <a:xfrm>
            <a:off x="9051609" y="1753906"/>
            <a:ext cx="1771650" cy="2619375"/>
            <a:chOff x="5210175" y="2119312"/>
            <a:chExt cx="1771650" cy="2619375"/>
          </a:xfrm>
          <a:solidFill>
            <a:schemeClr val="bg1"/>
          </a:solidFill>
        </p:grpSpPr>
        <p:sp>
          <p:nvSpPr>
            <p:cNvPr id="1027" name="Freeform: Shape 1026">
              <a:extLst>
                <a:ext uri="{FF2B5EF4-FFF2-40B4-BE49-F238E27FC236}">
                  <a16:creationId xmlns:a16="http://schemas.microsoft.com/office/drawing/2014/main" id="{74F3F287-7FF8-47E3-A80B-84BF2DCA6301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8" name="Freeform: Shape 1027">
              <a:extLst>
                <a:ext uri="{FF2B5EF4-FFF2-40B4-BE49-F238E27FC236}">
                  <a16:creationId xmlns:a16="http://schemas.microsoft.com/office/drawing/2014/main" id="{279C97C6-A742-476C-9E5D-6198D3249504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9" name="Freeform: Shape 1028">
              <a:extLst>
                <a:ext uri="{FF2B5EF4-FFF2-40B4-BE49-F238E27FC236}">
                  <a16:creationId xmlns:a16="http://schemas.microsoft.com/office/drawing/2014/main" id="{1750F179-F503-402C-97B6-8E1F7E1F33C9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0" name="Freeform: Shape 1029">
              <a:extLst>
                <a:ext uri="{FF2B5EF4-FFF2-40B4-BE49-F238E27FC236}">
                  <a16:creationId xmlns:a16="http://schemas.microsoft.com/office/drawing/2014/main" id="{C173F1F7-EA18-46D6-96FD-F51460DC96C6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1" name="Freeform: Shape 1030">
              <a:extLst>
                <a:ext uri="{FF2B5EF4-FFF2-40B4-BE49-F238E27FC236}">
                  <a16:creationId xmlns:a16="http://schemas.microsoft.com/office/drawing/2014/main" id="{B64C391B-8CF7-4590-9BCC-D273DA90A954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2" name="Freeform: Shape 1031">
              <a:extLst>
                <a:ext uri="{FF2B5EF4-FFF2-40B4-BE49-F238E27FC236}">
                  <a16:creationId xmlns:a16="http://schemas.microsoft.com/office/drawing/2014/main" id="{B2D84D89-B98E-4044-B8F4-07995C75F254}"/>
                </a:ext>
              </a:extLst>
            </p:cNvPr>
            <p:cNvSpPr/>
            <p:nvPr/>
          </p:nvSpPr>
          <p:spPr>
            <a:xfrm>
              <a:off x="5195888" y="2105025"/>
              <a:ext cx="28575" cy="28575"/>
            </a:xfrm>
            <a:custGeom>
              <a:avLst/>
              <a:gdLst/>
              <a:ahLst/>
              <a:cxnLst/>
              <a:rect l="l" t="t" r="r" b="b"/>
              <a:pathLst>
                <a:path w="28575" h="28575"/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3" name="Freeform: Shape 1032">
              <a:extLst>
                <a:ext uri="{FF2B5EF4-FFF2-40B4-BE49-F238E27FC236}">
                  <a16:creationId xmlns:a16="http://schemas.microsoft.com/office/drawing/2014/main" id="{73483ABD-88E8-4396-80C1-B77041EF097F}"/>
                </a:ext>
              </a:extLst>
            </p:cNvPr>
            <p:cNvSpPr/>
            <p:nvPr/>
          </p:nvSpPr>
          <p:spPr>
            <a:xfrm>
              <a:off x="5466558" y="2539892"/>
              <a:ext cx="1495425" cy="2190750"/>
            </a:xfrm>
            <a:custGeom>
              <a:avLst/>
              <a:gdLst>
                <a:gd name="connsiteX0" fmla="*/ 623727 w 1495425"/>
                <a:gd name="connsiteY0" fmla="*/ 1020553 h 2190750"/>
                <a:gd name="connsiteX1" fmla="*/ 668494 w 1495425"/>
                <a:gd name="connsiteY1" fmla="*/ 997693 h 2190750"/>
                <a:gd name="connsiteX2" fmla="*/ 758029 w 1495425"/>
                <a:gd name="connsiteY2" fmla="*/ 961498 h 2190750"/>
                <a:gd name="connsiteX3" fmla="*/ 862804 w 1495425"/>
                <a:gd name="connsiteY3" fmla="*/ 694798 h 2190750"/>
                <a:gd name="connsiteX4" fmla="*/ 237012 w 1495425"/>
                <a:gd name="connsiteY4" fmla="*/ 612883 h 2190750"/>
                <a:gd name="connsiteX5" fmla="*/ 77944 w 1495425"/>
                <a:gd name="connsiteY5" fmla="*/ 709085 h 2190750"/>
                <a:gd name="connsiteX6" fmla="*/ 42702 w 1495425"/>
                <a:gd name="connsiteY6" fmla="*/ 829100 h 2190750"/>
                <a:gd name="connsiteX7" fmla="*/ 15079 w 1495425"/>
                <a:gd name="connsiteY7" fmla="*/ 986263 h 2190750"/>
                <a:gd name="connsiteX8" fmla="*/ 31272 w 1495425"/>
                <a:gd name="connsiteY8" fmla="*/ 1053890 h 2190750"/>
                <a:gd name="connsiteX9" fmla="*/ 299877 w 1495425"/>
                <a:gd name="connsiteY9" fmla="*/ 1476800 h 2190750"/>
                <a:gd name="connsiteX10" fmla="*/ 385602 w 1495425"/>
                <a:gd name="connsiteY10" fmla="*/ 1559668 h 2190750"/>
                <a:gd name="connsiteX11" fmla="*/ 406557 w 1495425"/>
                <a:gd name="connsiteY11" fmla="*/ 1607293 h 2190750"/>
                <a:gd name="connsiteX12" fmla="*/ 415129 w 1495425"/>
                <a:gd name="connsiteY12" fmla="*/ 2129263 h 2190750"/>
                <a:gd name="connsiteX13" fmla="*/ 469422 w 1495425"/>
                <a:gd name="connsiteY13" fmla="*/ 2179745 h 2190750"/>
                <a:gd name="connsiteX14" fmla="*/ 1221897 w 1495425"/>
                <a:gd name="connsiteY14" fmla="*/ 2181650 h 2190750"/>
                <a:gd name="connsiteX15" fmla="*/ 1268569 w 1495425"/>
                <a:gd name="connsiteY15" fmla="*/ 2134978 h 2190750"/>
                <a:gd name="connsiteX16" fmla="*/ 1259997 w 1495425"/>
                <a:gd name="connsiteY16" fmla="*/ 1587290 h 2190750"/>
                <a:gd name="connsiteX17" fmla="*/ 1290477 w 1495425"/>
                <a:gd name="connsiteY17" fmla="*/ 1532998 h 2190750"/>
                <a:gd name="connsiteX18" fmla="*/ 1466689 w 1495425"/>
                <a:gd name="connsiteY18" fmla="*/ 1302493 h 2190750"/>
                <a:gd name="connsiteX19" fmla="*/ 1481929 w 1495425"/>
                <a:gd name="connsiteY19" fmla="*/ 1219625 h 2190750"/>
                <a:gd name="connsiteX20" fmla="*/ 1478119 w 1495425"/>
                <a:gd name="connsiteY20" fmla="*/ 139490 h 2190750"/>
                <a:gd name="connsiteX21" fmla="*/ 1416207 w 1495425"/>
                <a:gd name="connsiteY21" fmla="*/ 34715 h 2190750"/>
                <a:gd name="connsiteX22" fmla="*/ 1286667 w 1495425"/>
                <a:gd name="connsiteY22" fmla="*/ 31858 h 2190750"/>
                <a:gd name="connsiteX23" fmla="*/ 1244757 w 1495425"/>
                <a:gd name="connsiteY23" fmla="*/ 77578 h 2190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495425" h="2190750">
                  <a:moveTo>
                    <a:pt x="623727" y="1020553"/>
                  </a:moveTo>
                  <a:cubicBezTo>
                    <a:pt x="636109" y="1008170"/>
                    <a:pt x="651349" y="1001503"/>
                    <a:pt x="668494" y="997693"/>
                  </a:cubicBezTo>
                  <a:cubicBezTo>
                    <a:pt x="700879" y="991025"/>
                    <a:pt x="731359" y="979595"/>
                    <a:pt x="758029" y="961498"/>
                  </a:cubicBezTo>
                  <a:cubicBezTo>
                    <a:pt x="834229" y="910063"/>
                    <a:pt x="859947" y="788143"/>
                    <a:pt x="862804" y="694798"/>
                  </a:cubicBezTo>
                  <a:cubicBezTo>
                    <a:pt x="863757" y="678605"/>
                    <a:pt x="321784" y="616693"/>
                    <a:pt x="237012" y="612883"/>
                  </a:cubicBezTo>
                  <a:cubicBezTo>
                    <a:pt x="166527" y="609073"/>
                    <a:pt x="98899" y="643363"/>
                    <a:pt x="77944" y="709085"/>
                  </a:cubicBezTo>
                  <a:cubicBezTo>
                    <a:pt x="65562" y="749090"/>
                    <a:pt x="55084" y="789095"/>
                    <a:pt x="42702" y="829100"/>
                  </a:cubicBezTo>
                  <a:cubicBezTo>
                    <a:pt x="34129" y="858628"/>
                    <a:pt x="22699" y="937685"/>
                    <a:pt x="15079" y="986263"/>
                  </a:cubicBezTo>
                  <a:cubicBezTo>
                    <a:pt x="12222" y="1010075"/>
                    <a:pt x="16984" y="1033888"/>
                    <a:pt x="31272" y="1053890"/>
                  </a:cubicBezTo>
                  <a:cubicBezTo>
                    <a:pt x="89374" y="1138663"/>
                    <a:pt x="240822" y="1380598"/>
                    <a:pt x="299877" y="1476800"/>
                  </a:cubicBezTo>
                  <a:cubicBezTo>
                    <a:pt x="311307" y="1495850"/>
                    <a:pt x="365599" y="1547285"/>
                    <a:pt x="385602" y="1559668"/>
                  </a:cubicBezTo>
                  <a:cubicBezTo>
                    <a:pt x="396079" y="1566335"/>
                    <a:pt x="406557" y="1587290"/>
                    <a:pt x="406557" y="1607293"/>
                  </a:cubicBezTo>
                  <a:cubicBezTo>
                    <a:pt x="401794" y="1778743"/>
                    <a:pt x="407509" y="1956860"/>
                    <a:pt x="415129" y="2129263"/>
                  </a:cubicBezTo>
                  <a:cubicBezTo>
                    <a:pt x="417034" y="2170220"/>
                    <a:pt x="425607" y="2179745"/>
                    <a:pt x="469422" y="2179745"/>
                  </a:cubicBezTo>
                  <a:cubicBezTo>
                    <a:pt x="717072" y="2177840"/>
                    <a:pt x="974247" y="2183555"/>
                    <a:pt x="1221897" y="2181650"/>
                  </a:cubicBezTo>
                  <a:cubicBezTo>
                    <a:pt x="1263807" y="2181650"/>
                    <a:pt x="1268569" y="2175935"/>
                    <a:pt x="1268569" y="2134978"/>
                  </a:cubicBezTo>
                  <a:cubicBezTo>
                    <a:pt x="1266664" y="1954955"/>
                    <a:pt x="1258092" y="1768265"/>
                    <a:pt x="1259997" y="1587290"/>
                  </a:cubicBezTo>
                  <a:cubicBezTo>
                    <a:pt x="1259997" y="1561573"/>
                    <a:pt x="1268569" y="1547285"/>
                    <a:pt x="1290477" y="1532998"/>
                  </a:cubicBezTo>
                  <a:cubicBezTo>
                    <a:pt x="1378107" y="1473943"/>
                    <a:pt x="1434304" y="1403458"/>
                    <a:pt x="1466689" y="1302493"/>
                  </a:cubicBezTo>
                  <a:cubicBezTo>
                    <a:pt x="1475262" y="1274870"/>
                    <a:pt x="1480977" y="1248200"/>
                    <a:pt x="1481929" y="1219625"/>
                  </a:cubicBezTo>
                  <a:cubicBezTo>
                    <a:pt x="1490502" y="968165"/>
                    <a:pt x="1478119" y="139490"/>
                    <a:pt x="1478119" y="139490"/>
                  </a:cubicBezTo>
                  <a:cubicBezTo>
                    <a:pt x="1478119" y="90913"/>
                    <a:pt x="1455259" y="54718"/>
                    <a:pt x="1416207" y="34715"/>
                  </a:cubicBezTo>
                  <a:cubicBezTo>
                    <a:pt x="1379059" y="14713"/>
                    <a:pt x="1323814" y="2330"/>
                    <a:pt x="1286667" y="31858"/>
                  </a:cubicBezTo>
                  <a:cubicBezTo>
                    <a:pt x="1273332" y="42335"/>
                    <a:pt x="1263807" y="50908"/>
                    <a:pt x="1244757" y="77578"/>
                  </a:cubicBezTo>
                </a:path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4" name="Freeform: Shape 1033">
              <a:extLst>
                <a:ext uri="{FF2B5EF4-FFF2-40B4-BE49-F238E27FC236}">
                  <a16:creationId xmlns:a16="http://schemas.microsoft.com/office/drawing/2014/main" id="{0BB3FD98-CAB2-42ED-BA89-4CCD06C78064}"/>
                </a:ext>
              </a:extLst>
            </p:cNvPr>
            <p:cNvSpPr/>
            <p:nvPr/>
          </p:nvSpPr>
          <p:spPr>
            <a:xfrm>
              <a:off x="5738813" y="2238693"/>
              <a:ext cx="333375" cy="923925"/>
            </a:xfrm>
            <a:custGeom>
              <a:avLst/>
              <a:gdLst>
                <a:gd name="connsiteX0" fmla="*/ 321945 w 333375"/>
                <a:gd name="connsiteY0" fmla="*/ 102551 h 923925"/>
                <a:gd name="connsiteX1" fmla="*/ 278130 w 333375"/>
                <a:gd name="connsiteY1" fmla="*/ 61594 h 923925"/>
                <a:gd name="connsiteX2" fmla="*/ 112395 w 333375"/>
                <a:gd name="connsiteY2" fmla="*/ 24446 h 923925"/>
                <a:gd name="connsiteX3" fmla="*/ 14288 w 333375"/>
                <a:gd name="connsiteY3" fmla="*/ 168274 h 923925"/>
                <a:gd name="connsiteX4" fmla="*/ 14288 w 333375"/>
                <a:gd name="connsiteY4" fmla="*/ 917891 h 923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3375" h="923925">
                  <a:moveTo>
                    <a:pt x="321945" y="102551"/>
                  </a:moveTo>
                  <a:cubicBezTo>
                    <a:pt x="309563" y="87311"/>
                    <a:pt x="290513" y="73976"/>
                    <a:pt x="278130" y="61594"/>
                  </a:cubicBezTo>
                  <a:cubicBezTo>
                    <a:pt x="236220" y="18731"/>
                    <a:pt x="164783" y="1586"/>
                    <a:pt x="112395" y="24446"/>
                  </a:cubicBezTo>
                  <a:cubicBezTo>
                    <a:pt x="50482" y="50164"/>
                    <a:pt x="14288" y="102551"/>
                    <a:pt x="14288" y="168274"/>
                  </a:cubicBezTo>
                  <a:cubicBezTo>
                    <a:pt x="14288" y="470216"/>
                    <a:pt x="14288" y="615949"/>
                    <a:pt x="14288" y="917891"/>
                  </a:cubicBezTo>
                </a:path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5" name="Freeform: Shape 1034">
              <a:extLst>
                <a:ext uri="{FF2B5EF4-FFF2-40B4-BE49-F238E27FC236}">
                  <a16:creationId xmlns:a16="http://schemas.microsoft.com/office/drawing/2014/main" id="{4456C74E-D449-4768-B978-4CBE76D3B549}"/>
                </a:ext>
              </a:extLst>
            </p:cNvPr>
            <p:cNvSpPr/>
            <p:nvPr/>
          </p:nvSpPr>
          <p:spPr>
            <a:xfrm>
              <a:off x="6053138" y="2140069"/>
              <a:ext cx="342900" cy="1009650"/>
            </a:xfrm>
            <a:custGeom>
              <a:avLst/>
              <a:gdLst>
                <a:gd name="connsiteX0" fmla="*/ 337185 w 342900"/>
                <a:gd name="connsiteY0" fmla="*/ 997466 h 1009650"/>
                <a:gd name="connsiteX1" fmla="*/ 325755 w 342900"/>
                <a:gd name="connsiteY1" fmla="*/ 146883 h 1009650"/>
                <a:gd name="connsiteX2" fmla="*/ 183833 w 342900"/>
                <a:gd name="connsiteY2" fmla="*/ 14486 h 1009650"/>
                <a:gd name="connsiteX3" fmla="*/ 14288 w 342900"/>
                <a:gd name="connsiteY3" fmla="*/ 135453 h 1009650"/>
                <a:gd name="connsiteX4" fmla="*/ 14288 w 342900"/>
                <a:gd name="connsiteY4" fmla="*/ 996514 h 1009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2900" h="1009650">
                  <a:moveTo>
                    <a:pt x="337185" y="997466"/>
                  </a:moveTo>
                  <a:cubicBezTo>
                    <a:pt x="337185" y="770771"/>
                    <a:pt x="328613" y="167838"/>
                    <a:pt x="325755" y="146883"/>
                  </a:cubicBezTo>
                  <a:cubicBezTo>
                    <a:pt x="317183" y="70683"/>
                    <a:pt x="249555" y="18296"/>
                    <a:pt x="183833" y="14486"/>
                  </a:cubicBezTo>
                  <a:cubicBezTo>
                    <a:pt x="101917" y="10676"/>
                    <a:pt x="24765" y="62111"/>
                    <a:pt x="14288" y="135453"/>
                  </a:cubicBezTo>
                  <a:cubicBezTo>
                    <a:pt x="14288" y="137358"/>
                    <a:pt x="14288" y="751721"/>
                    <a:pt x="14288" y="996514"/>
                  </a:cubicBezTo>
                </a:path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6" name="Freeform: Shape 1035">
              <a:extLst>
                <a:ext uri="{FF2B5EF4-FFF2-40B4-BE49-F238E27FC236}">
                  <a16:creationId xmlns:a16="http://schemas.microsoft.com/office/drawing/2014/main" id="{0E08FD87-9FDF-4CEF-BD7C-C7727A3CEB25}"/>
                </a:ext>
              </a:extLst>
            </p:cNvPr>
            <p:cNvSpPr/>
            <p:nvPr/>
          </p:nvSpPr>
          <p:spPr>
            <a:xfrm>
              <a:off x="6376035" y="2281520"/>
              <a:ext cx="342900" cy="876300"/>
            </a:xfrm>
            <a:custGeom>
              <a:avLst/>
              <a:gdLst>
                <a:gd name="connsiteX0" fmla="*/ 14288 w 342900"/>
                <a:gd name="connsiteY0" fmla="*/ 97824 h 876300"/>
                <a:gd name="connsiteX1" fmla="*/ 64770 w 342900"/>
                <a:gd name="connsiteY1" fmla="*/ 53057 h 876300"/>
                <a:gd name="connsiteX2" fmla="*/ 227648 w 342900"/>
                <a:gd name="connsiteY2" fmla="*/ 27339 h 876300"/>
                <a:gd name="connsiteX3" fmla="*/ 329565 w 342900"/>
                <a:gd name="connsiteY3" fmla="*/ 176882 h 876300"/>
                <a:gd name="connsiteX4" fmla="*/ 329565 w 342900"/>
                <a:gd name="connsiteY4" fmla="*/ 274989 h 876300"/>
                <a:gd name="connsiteX5" fmla="*/ 337185 w 342900"/>
                <a:gd name="connsiteY5" fmla="*/ 862682 h 876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42900" h="876300">
                  <a:moveTo>
                    <a:pt x="14288" y="97824"/>
                  </a:moveTo>
                  <a:cubicBezTo>
                    <a:pt x="38100" y="74012"/>
                    <a:pt x="52388" y="65439"/>
                    <a:pt x="64770" y="53057"/>
                  </a:cubicBezTo>
                  <a:cubicBezTo>
                    <a:pt x="111443" y="9242"/>
                    <a:pt x="167640" y="5432"/>
                    <a:pt x="227648" y="27339"/>
                  </a:cubicBezTo>
                  <a:cubicBezTo>
                    <a:pt x="298132" y="54009"/>
                    <a:pt x="329565" y="111159"/>
                    <a:pt x="329565" y="176882"/>
                  </a:cubicBezTo>
                  <a:cubicBezTo>
                    <a:pt x="329565" y="209267"/>
                    <a:pt x="329565" y="242604"/>
                    <a:pt x="329565" y="274989"/>
                  </a:cubicBezTo>
                  <a:cubicBezTo>
                    <a:pt x="329565" y="283562"/>
                    <a:pt x="337185" y="731237"/>
                    <a:pt x="337185" y="862682"/>
                  </a:cubicBezTo>
                </a:path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036">
              <a:extLst>
                <a:ext uri="{FF2B5EF4-FFF2-40B4-BE49-F238E27FC236}">
                  <a16:creationId xmlns:a16="http://schemas.microsoft.com/office/drawing/2014/main" id="{6F95BEC7-71EC-4C8A-AECD-FB4CEB1B0A49}"/>
                </a:ext>
              </a:extLst>
            </p:cNvPr>
            <p:cNvSpPr/>
            <p:nvPr/>
          </p:nvSpPr>
          <p:spPr>
            <a:xfrm>
              <a:off x="5672138" y="3526154"/>
              <a:ext cx="619125" cy="523875"/>
            </a:xfrm>
            <a:custGeom>
              <a:avLst/>
              <a:gdLst>
                <a:gd name="connsiteX0" fmla="*/ 14288 w 619125"/>
                <a:gd name="connsiteY0" fmla="*/ 17145 h 523875"/>
                <a:gd name="connsiteX1" fmla="*/ 157163 w 619125"/>
                <a:gd name="connsiteY1" fmla="*/ 14288 h 523875"/>
                <a:gd name="connsiteX2" fmla="*/ 414338 w 619125"/>
                <a:gd name="connsiteY2" fmla="*/ 34290 h 523875"/>
                <a:gd name="connsiteX3" fmla="*/ 530543 w 619125"/>
                <a:gd name="connsiteY3" fmla="*/ 125730 h 523875"/>
                <a:gd name="connsiteX4" fmla="*/ 552450 w 619125"/>
                <a:gd name="connsiteY4" fmla="*/ 501967 h 523875"/>
                <a:gd name="connsiteX5" fmla="*/ 543878 w 619125"/>
                <a:gd name="connsiteY5" fmla="*/ 516255 h 523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9125" h="523875">
                  <a:moveTo>
                    <a:pt x="14288" y="17145"/>
                  </a:moveTo>
                  <a:cubicBezTo>
                    <a:pt x="61913" y="16192"/>
                    <a:pt x="109538" y="15240"/>
                    <a:pt x="157163" y="14288"/>
                  </a:cubicBezTo>
                  <a:cubicBezTo>
                    <a:pt x="168592" y="14288"/>
                    <a:pt x="412433" y="31433"/>
                    <a:pt x="414338" y="34290"/>
                  </a:cubicBezTo>
                  <a:cubicBezTo>
                    <a:pt x="472440" y="59055"/>
                    <a:pt x="495300" y="90488"/>
                    <a:pt x="530543" y="125730"/>
                  </a:cubicBezTo>
                  <a:cubicBezTo>
                    <a:pt x="627698" y="222885"/>
                    <a:pt x="644843" y="386715"/>
                    <a:pt x="552450" y="501967"/>
                  </a:cubicBezTo>
                  <a:cubicBezTo>
                    <a:pt x="548640" y="505778"/>
                    <a:pt x="546735" y="511492"/>
                    <a:pt x="543878" y="516255"/>
                  </a:cubicBezTo>
                </a:path>
              </a:pathLst>
            </a:custGeom>
            <a:grpFill/>
            <a:ln w="31750" cap="rnd">
              <a:solidFill>
                <a:schemeClr val="accent4"/>
              </a:solidFill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8" name="Group 1037">
            <a:extLst>
              <a:ext uri="{FF2B5EF4-FFF2-40B4-BE49-F238E27FC236}">
                <a16:creationId xmlns:a16="http://schemas.microsoft.com/office/drawing/2014/main" id="{71C2A26A-0CDA-43A8-97F0-E1A6650F07A3}"/>
              </a:ext>
            </a:extLst>
          </p:cNvPr>
          <p:cNvGrpSpPr/>
          <p:nvPr/>
        </p:nvGrpSpPr>
        <p:grpSpPr>
          <a:xfrm>
            <a:off x="945542" y="4820548"/>
            <a:ext cx="2316216" cy="1359669"/>
            <a:chOff x="4696755" y="2102767"/>
            <a:chExt cx="1538611" cy="1257816"/>
          </a:xfrm>
        </p:grpSpPr>
        <p:sp>
          <p:nvSpPr>
            <p:cNvPr id="1039" name="Text Placeholder 2">
              <a:extLst>
                <a:ext uri="{FF2B5EF4-FFF2-40B4-BE49-F238E27FC236}">
                  <a16:creationId xmlns:a16="http://schemas.microsoft.com/office/drawing/2014/main" id="{5DA2E07B-EB07-4D40-BCD2-0E78D33F0C8F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2415240"/>
              <a:ext cx="1538611" cy="94534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1040" name="TextBox 1039">
              <a:extLst>
                <a:ext uri="{FF2B5EF4-FFF2-40B4-BE49-F238E27FC236}">
                  <a16:creationId xmlns:a16="http://schemas.microsoft.com/office/drawing/2014/main" id="{30F2B003-C21B-49B6-8492-0634D502E4A4}"/>
                </a:ext>
              </a:extLst>
            </p:cNvPr>
            <p:cNvSpPr txBox="1"/>
            <p:nvPr/>
          </p:nvSpPr>
          <p:spPr>
            <a:xfrm>
              <a:off x="4696755" y="2102767"/>
              <a:ext cx="1538611" cy="2847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041" name="Group 1040">
            <a:extLst>
              <a:ext uri="{FF2B5EF4-FFF2-40B4-BE49-F238E27FC236}">
                <a16:creationId xmlns:a16="http://schemas.microsoft.com/office/drawing/2014/main" id="{25A9818E-B5EB-4107-AB85-62EF29210C2C}"/>
              </a:ext>
            </a:extLst>
          </p:cNvPr>
          <p:cNvGrpSpPr/>
          <p:nvPr/>
        </p:nvGrpSpPr>
        <p:grpSpPr>
          <a:xfrm>
            <a:off x="3604428" y="4820548"/>
            <a:ext cx="2316216" cy="1359669"/>
            <a:chOff x="4696755" y="2102767"/>
            <a:chExt cx="1538611" cy="1257816"/>
          </a:xfrm>
        </p:grpSpPr>
        <p:sp>
          <p:nvSpPr>
            <p:cNvPr id="1042" name="Text Placeholder 2">
              <a:extLst>
                <a:ext uri="{FF2B5EF4-FFF2-40B4-BE49-F238E27FC236}">
                  <a16:creationId xmlns:a16="http://schemas.microsoft.com/office/drawing/2014/main" id="{80828C32-F4AA-49A9-9E13-59473FF4245E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2415240"/>
              <a:ext cx="1538611" cy="94534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1043" name="TextBox 1042">
              <a:extLst>
                <a:ext uri="{FF2B5EF4-FFF2-40B4-BE49-F238E27FC236}">
                  <a16:creationId xmlns:a16="http://schemas.microsoft.com/office/drawing/2014/main" id="{3BFF7BE2-B120-4FD6-A0B3-BF4F41091179}"/>
                </a:ext>
              </a:extLst>
            </p:cNvPr>
            <p:cNvSpPr txBox="1"/>
            <p:nvPr/>
          </p:nvSpPr>
          <p:spPr>
            <a:xfrm>
              <a:off x="4696755" y="2102767"/>
              <a:ext cx="1538611" cy="2847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6007AB34-1117-4A48-93FD-2F0A2BF0DF1E}"/>
              </a:ext>
            </a:extLst>
          </p:cNvPr>
          <p:cNvGrpSpPr/>
          <p:nvPr/>
        </p:nvGrpSpPr>
        <p:grpSpPr>
          <a:xfrm>
            <a:off x="6263314" y="4820548"/>
            <a:ext cx="2316216" cy="1359669"/>
            <a:chOff x="4696755" y="2102767"/>
            <a:chExt cx="1538611" cy="1257816"/>
          </a:xfrm>
        </p:grpSpPr>
        <p:sp>
          <p:nvSpPr>
            <p:cNvPr id="1045" name="Text Placeholder 2">
              <a:extLst>
                <a:ext uri="{FF2B5EF4-FFF2-40B4-BE49-F238E27FC236}">
                  <a16:creationId xmlns:a16="http://schemas.microsoft.com/office/drawing/2014/main" id="{FCB4937D-087E-4D0A-9A8F-A9DA4A9F44E4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2415240"/>
              <a:ext cx="1538611" cy="94534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1046" name="TextBox 1045">
              <a:extLst>
                <a:ext uri="{FF2B5EF4-FFF2-40B4-BE49-F238E27FC236}">
                  <a16:creationId xmlns:a16="http://schemas.microsoft.com/office/drawing/2014/main" id="{4EA30C7F-363C-43D7-B1B9-D4D9CB04A1B5}"/>
                </a:ext>
              </a:extLst>
            </p:cNvPr>
            <p:cNvSpPr txBox="1"/>
            <p:nvPr/>
          </p:nvSpPr>
          <p:spPr>
            <a:xfrm>
              <a:off x="4696755" y="2102767"/>
              <a:ext cx="1538611" cy="2847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415092F7-4184-477F-9800-D02CB4BFA7AC}"/>
              </a:ext>
            </a:extLst>
          </p:cNvPr>
          <p:cNvGrpSpPr/>
          <p:nvPr/>
        </p:nvGrpSpPr>
        <p:grpSpPr>
          <a:xfrm>
            <a:off x="8922201" y="4820548"/>
            <a:ext cx="2316216" cy="1359669"/>
            <a:chOff x="4696755" y="2102767"/>
            <a:chExt cx="1538611" cy="1257816"/>
          </a:xfrm>
        </p:grpSpPr>
        <p:sp>
          <p:nvSpPr>
            <p:cNvPr id="1048" name="Text Placeholder 2">
              <a:extLst>
                <a:ext uri="{FF2B5EF4-FFF2-40B4-BE49-F238E27FC236}">
                  <a16:creationId xmlns:a16="http://schemas.microsoft.com/office/drawing/2014/main" id="{6097B794-9B3B-43E6-A401-507763B3A53F}"/>
                </a:ext>
              </a:extLst>
            </p:cNvPr>
            <p:cNvSpPr txBox="1">
              <a:spLocks/>
            </p:cNvSpPr>
            <p:nvPr/>
          </p:nvSpPr>
          <p:spPr>
            <a:xfrm>
              <a:off x="4696755" y="2415240"/>
              <a:ext cx="1538611" cy="945343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200" dirty="0">
                  <a:cs typeface="Arial" pitchFamily="34" charset="0"/>
                </a:rPr>
                <a:t>You can simply impress your audience and add a unique zing and appeal to your Reports and Presentations with our Templates. </a:t>
              </a:r>
            </a:p>
          </p:txBody>
        </p:sp>
        <p:sp>
          <p:nvSpPr>
            <p:cNvPr id="1049" name="TextBox 1048">
              <a:extLst>
                <a:ext uri="{FF2B5EF4-FFF2-40B4-BE49-F238E27FC236}">
                  <a16:creationId xmlns:a16="http://schemas.microsoft.com/office/drawing/2014/main" id="{7757010D-8512-4151-8BA1-15A97693A96C}"/>
                </a:ext>
              </a:extLst>
            </p:cNvPr>
            <p:cNvSpPr txBox="1"/>
            <p:nvPr/>
          </p:nvSpPr>
          <p:spPr>
            <a:xfrm>
              <a:off x="4696755" y="2102767"/>
              <a:ext cx="1538611" cy="28472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116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37</cp:revision>
  <dcterms:created xsi:type="dcterms:W3CDTF">2018-02-18T19:39:47Z</dcterms:created>
  <dcterms:modified xsi:type="dcterms:W3CDTF">2019-04-24T06:37:27Z</dcterms:modified>
</cp:coreProperties>
</file>