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BC6A9A7-F081-49E3-8FDD-435F8B8C0D9C}"/>
              </a:ext>
            </a:extLst>
          </p:cNvPr>
          <p:cNvGrpSpPr/>
          <p:nvPr/>
        </p:nvGrpSpPr>
        <p:grpSpPr>
          <a:xfrm>
            <a:off x="6321258" y="1682224"/>
            <a:ext cx="4862558" cy="738664"/>
            <a:chOff x="3017858" y="4283314"/>
            <a:chExt cx="2612200" cy="73866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829DD41-AED0-4FF0-B9BB-0F7B0E0023C5}"/>
                </a:ext>
              </a:extLst>
            </p:cNvPr>
            <p:cNvSpPr txBox="1"/>
            <p:nvPr/>
          </p:nvSpPr>
          <p:spPr>
            <a:xfrm>
              <a:off x="3021857" y="4560313"/>
              <a:ext cx="2608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043A88F-0C78-41CF-96D8-B3EE05548B76}"/>
                </a:ext>
              </a:extLst>
            </p:cNvPr>
            <p:cNvSpPr txBox="1"/>
            <p:nvPr/>
          </p:nvSpPr>
          <p:spPr>
            <a:xfrm>
              <a:off x="3017858" y="4283314"/>
              <a:ext cx="25860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1AFB6B2-5E2B-4C61-B0C6-0C06AF35896E}"/>
              </a:ext>
            </a:extLst>
          </p:cNvPr>
          <p:cNvGrpSpPr/>
          <p:nvPr/>
        </p:nvGrpSpPr>
        <p:grpSpPr>
          <a:xfrm>
            <a:off x="6486402" y="2613449"/>
            <a:ext cx="4862558" cy="738664"/>
            <a:chOff x="3017858" y="4283314"/>
            <a:chExt cx="2612200" cy="73866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0954FEE-5711-4374-A557-3C298D82804B}"/>
                </a:ext>
              </a:extLst>
            </p:cNvPr>
            <p:cNvSpPr txBox="1"/>
            <p:nvPr/>
          </p:nvSpPr>
          <p:spPr>
            <a:xfrm>
              <a:off x="3021857" y="4560313"/>
              <a:ext cx="2608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A8E929C-22A4-4A4A-B2D9-5DACF1ED3B52}"/>
                </a:ext>
              </a:extLst>
            </p:cNvPr>
            <p:cNvSpPr txBox="1"/>
            <p:nvPr/>
          </p:nvSpPr>
          <p:spPr>
            <a:xfrm>
              <a:off x="3017858" y="4283314"/>
              <a:ext cx="25860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C634BA8-AC71-455C-A3B7-5996AEAE9FDD}"/>
              </a:ext>
            </a:extLst>
          </p:cNvPr>
          <p:cNvGrpSpPr/>
          <p:nvPr/>
        </p:nvGrpSpPr>
        <p:grpSpPr>
          <a:xfrm>
            <a:off x="6322116" y="3544674"/>
            <a:ext cx="4862558" cy="738664"/>
            <a:chOff x="3017858" y="4283314"/>
            <a:chExt cx="2612200" cy="73866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7334194-5B3E-4A34-B265-258477FBA917}"/>
                </a:ext>
              </a:extLst>
            </p:cNvPr>
            <p:cNvSpPr txBox="1"/>
            <p:nvPr/>
          </p:nvSpPr>
          <p:spPr>
            <a:xfrm>
              <a:off x="3021857" y="4560313"/>
              <a:ext cx="2608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E24744E-EE60-44CF-9994-04D03357CDD2}"/>
                </a:ext>
              </a:extLst>
            </p:cNvPr>
            <p:cNvSpPr txBox="1"/>
            <p:nvPr/>
          </p:nvSpPr>
          <p:spPr>
            <a:xfrm>
              <a:off x="3017858" y="4283314"/>
              <a:ext cx="25860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EC76FBE-18A4-4AF1-8263-9566B96AF044}"/>
              </a:ext>
            </a:extLst>
          </p:cNvPr>
          <p:cNvGrpSpPr/>
          <p:nvPr/>
        </p:nvGrpSpPr>
        <p:grpSpPr>
          <a:xfrm>
            <a:off x="5997272" y="4475899"/>
            <a:ext cx="4862558" cy="738664"/>
            <a:chOff x="3017858" y="4283314"/>
            <a:chExt cx="2612200" cy="73866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6F06FEE-7812-4CE6-AAB4-A35F435DB698}"/>
                </a:ext>
              </a:extLst>
            </p:cNvPr>
            <p:cNvSpPr txBox="1"/>
            <p:nvPr/>
          </p:nvSpPr>
          <p:spPr>
            <a:xfrm>
              <a:off x="3021857" y="4560313"/>
              <a:ext cx="2608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DE65F12-DBF6-4EFF-B8CC-CB0346FBF1CF}"/>
                </a:ext>
              </a:extLst>
            </p:cNvPr>
            <p:cNvSpPr txBox="1"/>
            <p:nvPr/>
          </p:nvSpPr>
          <p:spPr>
            <a:xfrm>
              <a:off x="3017858" y="4283314"/>
              <a:ext cx="25860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AEFE1ED-4501-4D3D-8A64-5735C6BE2980}"/>
              </a:ext>
            </a:extLst>
          </p:cNvPr>
          <p:cNvGrpSpPr/>
          <p:nvPr/>
        </p:nvGrpSpPr>
        <p:grpSpPr>
          <a:xfrm>
            <a:off x="5169130" y="5407124"/>
            <a:ext cx="4862558" cy="738664"/>
            <a:chOff x="3017858" y="4283314"/>
            <a:chExt cx="2612200" cy="73866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8804A7C-367A-4602-948F-2985907AE9A1}"/>
                </a:ext>
              </a:extLst>
            </p:cNvPr>
            <p:cNvSpPr txBox="1"/>
            <p:nvPr/>
          </p:nvSpPr>
          <p:spPr>
            <a:xfrm>
              <a:off x="3021857" y="4560313"/>
              <a:ext cx="2608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963D53E-F28B-49EA-8F46-209BCA74D6FD}"/>
                </a:ext>
              </a:extLst>
            </p:cNvPr>
            <p:cNvSpPr txBox="1"/>
            <p:nvPr/>
          </p:nvSpPr>
          <p:spPr>
            <a:xfrm>
              <a:off x="3017858" y="4283314"/>
              <a:ext cx="25860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9" name="그룹 14">
            <a:extLst>
              <a:ext uri="{FF2B5EF4-FFF2-40B4-BE49-F238E27FC236}">
                <a16:creationId xmlns:a16="http://schemas.microsoft.com/office/drawing/2014/main" id="{A10DFD2B-AA62-4AA9-9DAE-F825B53C0090}"/>
              </a:ext>
            </a:extLst>
          </p:cNvPr>
          <p:cNvGrpSpPr/>
          <p:nvPr/>
        </p:nvGrpSpPr>
        <p:grpSpPr>
          <a:xfrm>
            <a:off x="-1066016" y="1790481"/>
            <a:ext cx="6264802" cy="3204876"/>
            <a:chOff x="-1066016" y="1790481"/>
            <a:chExt cx="6264802" cy="3204876"/>
          </a:xfrm>
        </p:grpSpPr>
        <p:grpSp>
          <p:nvGrpSpPr>
            <p:cNvPr id="50" name="그룹 13">
              <a:extLst>
                <a:ext uri="{FF2B5EF4-FFF2-40B4-BE49-F238E27FC236}">
                  <a16:creationId xmlns:a16="http://schemas.microsoft.com/office/drawing/2014/main" id="{E0594BF7-4F68-4A1C-B981-740E1B2110AF}"/>
                </a:ext>
              </a:extLst>
            </p:cNvPr>
            <p:cNvGrpSpPr/>
            <p:nvPr/>
          </p:nvGrpSpPr>
          <p:grpSpPr>
            <a:xfrm>
              <a:off x="-21214" y="1790481"/>
              <a:ext cx="5220000" cy="936000"/>
              <a:chOff x="-21214" y="1790481"/>
              <a:chExt cx="5220000" cy="936000"/>
            </a:xfrm>
          </p:grpSpPr>
          <p:sp>
            <p:nvSpPr>
              <p:cNvPr id="65" name="사각형: 둥근 위쪽 모서리 5">
                <a:extLst>
                  <a:ext uri="{FF2B5EF4-FFF2-40B4-BE49-F238E27FC236}">
                    <a16:creationId xmlns:a16="http://schemas.microsoft.com/office/drawing/2014/main" id="{84D86B98-4FC6-425D-AB0E-F7209DBBE188}"/>
                  </a:ext>
                </a:extLst>
              </p:cNvPr>
              <p:cNvSpPr/>
              <p:nvPr/>
            </p:nvSpPr>
            <p:spPr>
              <a:xfrm rot="5400000">
                <a:off x="2120786" y="-351519"/>
                <a:ext cx="936000" cy="52200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66" name="사각형: 둥근 위쪽 모서리 61">
                <a:extLst>
                  <a:ext uri="{FF2B5EF4-FFF2-40B4-BE49-F238E27FC236}">
                    <a16:creationId xmlns:a16="http://schemas.microsoft.com/office/drawing/2014/main" id="{D1A3A703-D27D-4575-BCE7-DE35F3E09D57}"/>
                  </a:ext>
                </a:extLst>
              </p:cNvPr>
              <p:cNvSpPr/>
              <p:nvPr/>
            </p:nvSpPr>
            <p:spPr>
              <a:xfrm rot="5400000">
                <a:off x="2165173" y="-305906"/>
                <a:ext cx="756000" cy="512877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51" name="그룹 9">
              <a:extLst>
                <a:ext uri="{FF2B5EF4-FFF2-40B4-BE49-F238E27FC236}">
                  <a16:creationId xmlns:a16="http://schemas.microsoft.com/office/drawing/2014/main" id="{01498D2E-86F7-4C24-913C-4E3467EAA63E}"/>
                </a:ext>
              </a:extLst>
            </p:cNvPr>
            <p:cNvGrpSpPr/>
            <p:nvPr/>
          </p:nvGrpSpPr>
          <p:grpSpPr>
            <a:xfrm>
              <a:off x="-138373" y="2381209"/>
              <a:ext cx="5202804" cy="936000"/>
              <a:chOff x="-129581" y="2381209"/>
              <a:chExt cx="5202804" cy="936000"/>
            </a:xfrm>
          </p:grpSpPr>
          <p:sp>
            <p:nvSpPr>
              <p:cNvPr id="63" name="자유형: 도형 95">
                <a:extLst>
                  <a:ext uri="{FF2B5EF4-FFF2-40B4-BE49-F238E27FC236}">
                    <a16:creationId xmlns:a16="http://schemas.microsoft.com/office/drawing/2014/main" id="{67DE5685-4E2C-4036-84D3-DEA96C9313DD}"/>
                  </a:ext>
                </a:extLst>
              </p:cNvPr>
              <p:cNvSpPr/>
              <p:nvPr/>
            </p:nvSpPr>
            <p:spPr>
              <a:xfrm rot="6000000">
                <a:off x="2003821" y="247807"/>
                <a:ext cx="936000" cy="5202804"/>
              </a:xfrm>
              <a:custGeom>
                <a:avLst/>
                <a:gdLst>
                  <a:gd name="connsiteX0" fmla="*/ 0 w 936000"/>
                  <a:gd name="connsiteY0" fmla="*/ 5202804 h 5202804"/>
                  <a:gd name="connsiteX1" fmla="*/ 0 w 936000"/>
                  <a:gd name="connsiteY1" fmla="*/ 468000 h 5202804"/>
                  <a:gd name="connsiteX2" fmla="*/ 468000 w 936000"/>
                  <a:gd name="connsiteY2" fmla="*/ 0 h 5202804"/>
                  <a:gd name="connsiteX3" fmla="*/ 936000 w 936000"/>
                  <a:gd name="connsiteY3" fmla="*/ 468000 h 5202804"/>
                  <a:gd name="connsiteX4" fmla="*/ 936000 w 936000"/>
                  <a:gd name="connsiteY4" fmla="*/ 5037762 h 5202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000" h="5202804">
                    <a:moveTo>
                      <a:pt x="0" y="5202804"/>
                    </a:moveTo>
                    <a:lnTo>
                      <a:pt x="0" y="468000"/>
                    </a:lnTo>
                    <a:cubicBezTo>
                      <a:pt x="0" y="209531"/>
                      <a:pt x="209531" y="0"/>
                      <a:pt x="468000" y="0"/>
                    </a:cubicBezTo>
                    <a:cubicBezTo>
                      <a:pt x="726469" y="0"/>
                      <a:pt x="936000" y="209531"/>
                      <a:pt x="936000" y="468000"/>
                    </a:cubicBezTo>
                    <a:lnTo>
                      <a:pt x="936000" y="503776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64" name="자유형: 도형 96">
                <a:extLst>
                  <a:ext uri="{FF2B5EF4-FFF2-40B4-BE49-F238E27FC236}">
                    <a16:creationId xmlns:a16="http://schemas.microsoft.com/office/drawing/2014/main" id="{4C6D9D7E-9232-4659-A3F3-8C61A20B4AE5}"/>
                  </a:ext>
                </a:extLst>
              </p:cNvPr>
              <p:cNvSpPr/>
              <p:nvPr/>
            </p:nvSpPr>
            <p:spPr>
              <a:xfrm rot="6000000">
                <a:off x="2056716" y="294812"/>
                <a:ext cx="756000" cy="5095708"/>
              </a:xfrm>
              <a:custGeom>
                <a:avLst/>
                <a:gdLst>
                  <a:gd name="connsiteX0" fmla="*/ 0 w 756000"/>
                  <a:gd name="connsiteY0" fmla="*/ 5095708 h 5095708"/>
                  <a:gd name="connsiteX1" fmla="*/ 0 w 756000"/>
                  <a:gd name="connsiteY1" fmla="*/ 378000 h 5095708"/>
                  <a:gd name="connsiteX2" fmla="*/ 378000 w 756000"/>
                  <a:gd name="connsiteY2" fmla="*/ 0 h 5095708"/>
                  <a:gd name="connsiteX3" fmla="*/ 756000 w 756000"/>
                  <a:gd name="connsiteY3" fmla="*/ 378000 h 5095708"/>
                  <a:gd name="connsiteX4" fmla="*/ 756000 w 756000"/>
                  <a:gd name="connsiteY4" fmla="*/ 4962405 h 5095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000" h="5095708">
                    <a:moveTo>
                      <a:pt x="0" y="5095708"/>
                    </a:moveTo>
                    <a:lnTo>
                      <a:pt x="0" y="378000"/>
                    </a:lnTo>
                    <a:cubicBezTo>
                      <a:pt x="0" y="169236"/>
                      <a:pt x="169236" y="0"/>
                      <a:pt x="378000" y="0"/>
                    </a:cubicBezTo>
                    <a:cubicBezTo>
                      <a:pt x="586764" y="0"/>
                      <a:pt x="756000" y="169236"/>
                      <a:pt x="756000" y="378000"/>
                    </a:cubicBezTo>
                    <a:lnTo>
                      <a:pt x="756000" y="49624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52" name="그룹 10">
              <a:extLst>
                <a:ext uri="{FF2B5EF4-FFF2-40B4-BE49-F238E27FC236}">
                  <a16:creationId xmlns:a16="http://schemas.microsoft.com/office/drawing/2014/main" id="{EC18E1C9-6105-4F54-AEB4-93EE3DC3A575}"/>
                </a:ext>
              </a:extLst>
            </p:cNvPr>
            <p:cNvGrpSpPr/>
            <p:nvPr/>
          </p:nvGrpSpPr>
          <p:grpSpPr>
            <a:xfrm>
              <a:off x="-334204" y="2967249"/>
              <a:ext cx="5191906" cy="936000"/>
              <a:chOff x="-316620" y="2967249"/>
              <a:chExt cx="5191906" cy="936000"/>
            </a:xfrm>
          </p:grpSpPr>
          <p:sp>
            <p:nvSpPr>
              <p:cNvPr id="61" name="자유형: 도형 97">
                <a:extLst>
                  <a:ext uri="{FF2B5EF4-FFF2-40B4-BE49-F238E27FC236}">
                    <a16:creationId xmlns:a16="http://schemas.microsoft.com/office/drawing/2014/main" id="{9A13A326-440D-47B4-B16D-DCD1FFF54ACF}"/>
                  </a:ext>
                </a:extLst>
              </p:cNvPr>
              <p:cNvSpPr/>
              <p:nvPr/>
            </p:nvSpPr>
            <p:spPr>
              <a:xfrm rot="6600000">
                <a:off x="1811333" y="839296"/>
                <a:ext cx="936000" cy="5191906"/>
              </a:xfrm>
              <a:custGeom>
                <a:avLst/>
                <a:gdLst>
                  <a:gd name="connsiteX0" fmla="*/ 0 w 936000"/>
                  <a:gd name="connsiteY0" fmla="*/ 5191906 h 5191906"/>
                  <a:gd name="connsiteX1" fmla="*/ 0 w 936000"/>
                  <a:gd name="connsiteY1" fmla="*/ 468000 h 5191906"/>
                  <a:gd name="connsiteX2" fmla="*/ 468000 w 936000"/>
                  <a:gd name="connsiteY2" fmla="*/ 0 h 5191906"/>
                  <a:gd name="connsiteX3" fmla="*/ 936000 w 936000"/>
                  <a:gd name="connsiteY3" fmla="*/ 468000 h 5191906"/>
                  <a:gd name="connsiteX4" fmla="*/ 936000 w 936000"/>
                  <a:gd name="connsiteY4" fmla="*/ 4851230 h 5191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000" h="5191906">
                    <a:moveTo>
                      <a:pt x="0" y="5191906"/>
                    </a:moveTo>
                    <a:lnTo>
                      <a:pt x="0" y="468000"/>
                    </a:lnTo>
                    <a:cubicBezTo>
                      <a:pt x="0" y="209531"/>
                      <a:pt x="209531" y="0"/>
                      <a:pt x="468000" y="0"/>
                    </a:cubicBezTo>
                    <a:cubicBezTo>
                      <a:pt x="726469" y="0"/>
                      <a:pt x="936000" y="209531"/>
                      <a:pt x="936000" y="468000"/>
                    </a:cubicBezTo>
                    <a:lnTo>
                      <a:pt x="936000" y="485123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62" name="자유형: 도형 98">
                <a:extLst>
                  <a:ext uri="{FF2B5EF4-FFF2-40B4-BE49-F238E27FC236}">
                    <a16:creationId xmlns:a16="http://schemas.microsoft.com/office/drawing/2014/main" id="{FB77AD1A-8438-48BF-850F-957A34B7F84C}"/>
                  </a:ext>
                </a:extLst>
              </p:cNvPr>
              <p:cNvSpPr/>
              <p:nvPr/>
            </p:nvSpPr>
            <p:spPr>
              <a:xfrm rot="6600000">
                <a:off x="1873861" y="891289"/>
                <a:ext cx="756000" cy="5067923"/>
              </a:xfrm>
              <a:custGeom>
                <a:avLst/>
                <a:gdLst>
                  <a:gd name="connsiteX0" fmla="*/ 0 w 756000"/>
                  <a:gd name="connsiteY0" fmla="*/ 5067923 h 5067923"/>
                  <a:gd name="connsiteX1" fmla="*/ 0 w 756000"/>
                  <a:gd name="connsiteY1" fmla="*/ 378000 h 5067923"/>
                  <a:gd name="connsiteX2" fmla="*/ 378000 w 756000"/>
                  <a:gd name="connsiteY2" fmla="*/ 0 h 5067923"/>
                  <a:gd name="connsiteX3" fmla="*/ 756000 w 756000"/>
                  <a:gd name="connsiteY3" fmla="*/ 378000 h 5067923"/>
                  <a:gd name="connsiteX4" fmla="*/ 756000 w 756000"/>
                  <a:gd name="connsiteY4" fmla="*/ 4792762 h 5067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000" h="5067923">
                    <a:moveTo>
                      <a:pt x="0" y="5067923"/>
                    </a:moveTo>
                    <a:lnTo>
                      <a:pt x="0" y="378000"/>
                    </a:lnTo>
                    <a:cubicBezTo>
                      <a:pt x="0" y="169236"/>
                      <a:pt x="169236" y="0"/>
                      <a:pt x="378000" y="0"/>
                    </a:cubicBezTo>
                    <a:cubicBezTo>
                      <a:pt x="586764" y="0"/>
                      <a:pt x="756000" y="169236"/>
                      <a:pt x="756000" y="378000"/>
                    </a:cubicBezTo>
                    <a:lnTo>
                      <a:pt x="756000" y="479276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55" name="그룹 11">
              <a:extLst>
                <a:ext uri="{FF2B5EF4-FFF2-40B4-BE49-F238E27FC236}">
                  <a16:creationId xmlns:a16="http://schemas.microsoft.com/office/drawing/2014/main" id="{48D5E9B8-B4AD-4B9D-9BEC-F83EA9EE6978}"/>
                </a:ext>
              </a:extLst>
            </p:cNvPr>
            <p:cNvGrpSpPr/>
            <p:nvPr/>
          </p:nvGrpSpPr>
          <p:grpSpPr>
            <a:xfrm>
              <a:off x="-658829" y="3537020"/>
              <a:ext cx="5175888" cy="936000"/>
              <a:chOff x="-641245" y="3537020"/>
              <a:chExt cx="5175888" cy="936000"/>
            </a:xfrm>
          </p:grpSpPr>
          <p:sp>
            <p:nvSpPr>
              <p:cNvPr id="59" name="자유형: 도형 99">
                <a:extLst>
                  <a:ext uri="{FF2B5EF4-FFF2-40B4-BE49-F238E27FC236}">
                    <a16:creationId xmlns:a16="http://schemas.microsoft.com/office/drawing/2014/main" id="{4F7C29DF-1BA5-46DB-8B72-F23B7ADCEA20}"/>
                  </a:ext>
                </a:extLst>
              </p:cNvPr>
              <p:cNvSpPr/>
              <p:nvPr/>
            </p:nvSpPr>
            <p:spPr>
              <a:xfrm rot="7320000">
                <a:off x="1478699" y="1417076"/>
                <a:ext cx="936000" cy="5175888"/>
              </a:xfrm>
              <a:custGeom>
                <a:avLst/>
                <a:gdLst>
                  <a:gd name="connsiteX0" fmla="*/ 0 w 936000"/>
                  <a:gd name="connsiteY0" fmla="*/ 5175888 h 5175888"/>
                  <a:gd name="connsiteX1" fmla="*/ 0 w 936000"/>
                  <a:gd name="connsiteY1" fmla="*/ 468000 h 5175888"/>
                  <a:gd name="connsiteX2" fmla="*/ 468000 w 936000"/>
                  <a:gd name="connsiteY2" fmla="*/ 0 h 5175888"/>
                  <a:gd name="connsiteX3" fmla="*/ 936000 w 936000"/>
                  <a:gd name="connsiteY3" fmla="*/ 468000 h 5175888"/>
                  <a:gd name="connsiteX4" fmla="*/ 936000 w 936000"/>
                  <a:gd name="connsiteY4" fmla="*/ 4591010 h 5175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000" h="5175888">
                    <a:moveTo>
                      <a:pt x="0" y="5175888"/>
                    </a:moveTo>
                    <a:lnTo>
                      <a:pt x="0" y="468000"/>
                    </a:lnTo>
                    <a:cubicBezTo>
                      <a:pt x="0" y="209531"/>
                      <a:pt x="209531" y="0"/>
                      <a:pt x="468000" y="0"/>
                    </a:cubicBezTo>
                    <a:cubicBezTo>
                      <a:pt x="726469" y="0"/>
                      <a:pt x="936000" y="209531"/>
                      <a:pt x="936000" y="468000"/>
                    </a:cubicBezTo>
                    <a:lnTo>
                      <a:pt x="936000" y="45910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60" name="자유형: 도형 100">
                <a:extLst>
                  <a:ext uri="{FF2B5EF4-FFF2-40B4-BE49-F238E27FC236}">
                    <a16:creationId xmlns:a16="http://schemas.microsoft.com/office/drawing/2014/main" id="{702C0F2E-0227-441E-BDA6-182976E54D0B}"/>
                  </a:ext>
                </a:extLst>
              </p:cNvPr>
              <p:cNvSpPr/>
              <p:nvPr/>
            </p:nvSpPr>
            <p:spPr>
              <a:xfrm rot="7320000">
                <a:off x="1553863" y="1481539"/>
                <a:ext cx="756000" cy="5028423"/>
              </a:xfrm>
              <a:custGeom>
                <a:avLst/>
                <a:gdLst>
                  <a:gd name="connsiteX0" fmla="*/ 0 w 756000"/>
                  <a:gd name="connsiteY0" fmla="*/ 5028423 h 5028423"/>
                  <a:gd name="connsiteX1" fmla="*/ 0 w 756000"/>
                  <a:gd name="connsiteY1" fmla="*/ 378000 h 5028423"/>
                  <a:gd name="connsiteX2" fmla="*/ 378000 w 756000"/>
                  <a:gd name="connsiteY2" fmla="*/ 0 h 5028423"/>
                  <a:gd name="connsiteX3" fmla="*/ 756000 w 756000"/>
                  <a:gd name="connsiteY3" fmla="*/ 378000 h 5028423"/>
                  <a:gd name="connsiteX4" fmla="*/ 756000 w 756000"/>
                  <a:gd name="connsiteY4" fmla="*/ 4556022 h 5028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000" h="5028423">
                    <a:moveTo>
                      <a:pt x="0" y="5028423"/>
                    </a:moveTo>
                    <a:lnTo>
                      <a:pt x="0" y="378000"/>
                    </a:lnTo>
                    <a:cubicBezTo>
                      <a:pt x="0" y="169236"/>
                      <a:pt x="169236" y="0"/>
                      <a:pt x="378000" y="0"/>
                    </a:cubicBezTo>
                    <a:cubicBezTo>
                      <a:pt x="586764" y="0"/>
                      <a:pt x="756000" y="169236"/>
                      <a:pt x="756000" y="378000"/>
                    </a:cubicBezTo>
                    <a:lnTo>
                      <a:pt x="756000" y="45560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56" name="그룹 12">
              <a:extLst>
                <a:ext uri="{FF2B5EF4-FFF2-40B4-BE49-F238E27FC236}">
                  <a16:creationId xmlns:a16="http://schemas.microsoft.com/office/drawing/2014/main" id="{D7CA5E29-71A6-4323-8A0D-737AFBF660F4}"/>
                </a:ext>
              </a:extLst>
            </p:cNvPr>
            <p:cNvGrpSpPr/>
            <p:nvPr/>
          </p:nvGrpSpPr>
          <p:grpSpPr>
            <a:xfrm>
              <a:off x="-1066016" y="4059357"/>
              <a:ext cx="5154504" cy="936000"/>
              <a:chOff x="-1048432" y="4059357"/>
              <a:chExt cx="5154504" cy="936000"/>
            </a:xfrm>
          </p:grpSpPr>
          <p:sp>
            <p:nvSpPr>
              <p:cNvPr id="57" name="자유형: 도형 101">
                <a:extLst>
                  <a:ext uri="{FF2B5EF4-FFF2-40B4-BE49-F238E27FC236}">
                    <a16:creationId xmlns:a16="http://schemas.microsoft.com/office/drawing/2014/main" id="{772C4F12-57D9-4D94-A0D8-2017F7A1DA4B}"/>
                  </a:ext>
                </a:extLst>
              </p:cNvPr>
              <p:cNvSpPr/>
              <p:nvPr/>
            </p:nvSpPr>
            <p:spPr>
              <a:xfrm rot="8040000">
                <a:off x="1060820" y="1950105"/>
                <a:ext cx="936000" cy="5154504"/>
              </a:xfrm>
              <a:custGeom>
                <a:avLst/>
                <a:gdLst>
                  <a:gd name="connsiteX0" fmla="*/ 0 w 936000"/>
                  <a:gd name="connsiteY0" fmla="*/ 5154504 h 5154504"/>
                  <a:gd name="connsiteX1" fmla="*/ 0 w 936000"/>
                  <a:gd name="connsiteY1" fmla="*/ 468000 h 5154504"/>
                  <a:gd name="connsiteX2" fmla="*/ 468000 w 936000"/>
                  <a:gd name="connsiteY2" fmla="*/ 0 h 5154504"/>
                  <a:gd name="connsiteX3" fmla="*/ 936000 w 936000"/>
                  <a:gd name="connsiteY3" fmla="*/ 468000 h 5154504"/>
                  <a:gd name="connsiteX4" fmla="*/ 936000 w 936000"/>
                  <a:gd name="connsiteY4" fmla="*/ 4250619 h 5154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000" h="5154504">
                    <a:moveTo>
                      <a:pt x="0" y="5154504"/>
                    </a:moveTo>
                    <a:lnTo>
                      <a:pt x="0" y="468000"/>
                    </a:lnTo>
                    <a:cubicBezTo>
                      <a:pt x="0" y="209531"/>
                      <a:pt x="209531" y="0"/>
                      <a:pt x="468000" y="0"/>
                    </a:cubicBezTo>
                    <a:cubicBezTo>
                      <a:pt x="726469" y="0"/>
                      <a:pt x="936000" y="209531"/>
                      <a:pt x="936000" y="468000"/>
                    </a:cubicBezTo>
                    <a:lnTo>
                      <a:pt x="936000" y="4250619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58" name="자유형: 도형 102">
                <a:extLst>
                  <a:ext uri="{FF2B5EF4-FFF2-40B4-BE49-F238E27FC236}">
                    <a16:creationId xmlns:a16="http://schemas.microsoft.com/office/drawing/2014/main" id="{DBB9DB63-F324-43B8-B0FD-C6B5CD81BC16}"/>
                  </a:ext>
                </a:extLst>
              </p:cNvPr>
              <p:cNvSpPr/>
              <p:nvPr/>
            </p:nvSpPr>
            <p:spPr>
              <a:xfrm rot="8040000">
                <a:off x="1149269" y="2037676"/>
                <a:ext cx="756000" cy="4976366"/>
              </a:xfrm>
              <a:custGeom>
                <a:avLst/>
                <a:gdLst>
                  <a:gd name="connsiteX0" fmla="*/ 0 w 756000"/>
                  <a:gd name="connsiteY0" fmla="*/ 4976366 h 4976366"/>
                  <a:gd name="connsiteX1" fmla="*/ 0 w 756000"/>
                  <a:gd name="connsiteY1" fmla="*/ 378000 h 4976366"/>
                  <a:gd name="connsiteX2" fmla="*/ 378000 w 756000"/>
                  <a:gd name="connsiteY2" fmla="*/ 0 h 4976366"/>
                  <a:gd name="connsiteX3" fmla="*/ 756000 w 756000"/>
                  <a:gd name="connsiteY3" fmla="*/ 378000 h 4976366"/>
                  <a:gd name="connsiteX4" fmla="*/ 756000 w 756000"/>
                  <a:gd name="connsiteY4" fmla="*/ 4246306 h 4976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000" h="4976366">
                    <a:moveTo>
                      <a:pt x="0" y="4976366"/>
                    </a:moveTo>
                    <a:lnTo>
                      <a:pt x="0" y="378000"/>
                    </a:lnTo>
                    <a:cubicBezTo>
                      <a:pt x="0" y="169236"/>
                      <a:pt x="169236" y="0"/>
                      <a:pt x="378000" y="0"/>
                    </a:cubicBezTo>
                    <a:cubicBezTo>
                      <a:pt x="586764" y="0"/>
                      <a:pt x="756000" y="169236"/>
                      <a:pt x="756000" y="378000"/>
                    </a:cubicBezTo>
                    <a:lnTo>
                      <a:pt x="756000" y="424630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586B82CD-739D-493E-814D-57A9C2CA1471}"/>
              </a:ext>
            </a:extLst>
          </p:cNvPr>
          <p:cNvSpPr txBox="1"/>
          <p:nvPr/>
        </p:nvSpPr>
        <p:spPr>
          <a:xfrm>
            <a:off x="3949184" y="1941013"/>
            <a:ext cx="1135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Option </a:t>
            </a:r>
          </a:p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D30019A-ED7C-46E8-AC31-1BB722FA1811}"/>
              </a:ext>
            </a:extLst>
          </p:cNvPr>
          <p:cNvSpPr txBox="1"/>
          <p:nvPr/>
        </p:nvSpPr>
        <p:spPr>
          <a:xfrm>
            <a:off x="3798055" y="2900483"/>
            <a:ext cx="1135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Option </a:t>
            </a:r>
          </a:p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B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5F291F8-B0F1-44B6-BF47-20C78E46B4EE}"/>
              </a:ext>
            </a:extLst>
          </p:cNvPr>
          <p:cNvSpPr txBox="1"/>
          <p:nvPr/>
        </p:nvSpPr>
        <p:spPr>
          <a:xfrm>
            <a:off x="3520407" y="3861159"/>
            <a:ext cx="1135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Option </a:t>
            </a:r>
          </a:p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615492C-3BC3-4377-9713-F6C69AEF40F5}"/>
              </a:ext>
            </a:extLst>
          </p:cNvPr>
          <p:cNvSpPr txBox="1"/>
          <p:nvPr/>
        </p:nvSpPr>
        <p:spPr>
          <a:xfrm>
            <a:off x="3034050" y="4799156"/>
            <a:ext cx="1135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Option </a:t>
            </a:r>
          </a:p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95BBE16-AE23-4CF0-B3E0-F48BE82D77DD}"/>
              </a:ext>
            </a:extLst>
          </p:cNvPr>
          <p:cNvSpPr txBox="1"/>
          <p:nvPr/>
        </p:nvSpPr>
        <p:spPr>
          <a:xfrm>
            <a:off x="2356682" y="5661727"/>
            <a:ext cx="1135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Option </a:t>
            </a:r>
          </a:p>
          <a:p>
            <a:pPr algn="ctr"/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2" name="Rectangle 9">
            <a:extLst>
              <a:ext uri="{FF2B5EF4-FFF2-40B4-BE49-F238E27FC236}">
                <a16:creationId xmlns:a16="http://schemas.microsoft.com/office/drawing/2014/main" id="{45979ED3-A8F3-40A1-A103-9F95DEBC0D43}"/>
              </a:ext>
            </a:extLst>
          </p:cNvPr>
          <p:cNvSpPr/>
          <p:nvPr/>
        </p:nvSpPr>
        <p:spPr>
          <a:xfrm>
            <a:off x="4673714" y="5617562"/>
            <a:ext cx="332759" cy="3114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3" name="Oval 7">
            <a:extLst>
              <a:ext uri="{FF2B5EF4-FFF2-40B4-BE49-F238E27FC236}">
                <a16:creationId xmlns:a16="http://schemas.microsoft.com/office/drawing/2014/main" id="{27EF50AF-B19D-4B45-B841-5B4D9FAFD1F8}"/>
              </a:ext>
            </a:extLst>
          </p:cNvPr>
          <p:cNvSpPr/>
          <p:nvPr/>
        </p:nvSpPr>
        <p:spPr>
          <a:xfrm>
            <a:off x="5787171" y="1867309"/>
            <a:ext cx="364891" cy="36489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4" name="Rounded Rectangle 27">
            <a:extLst>
              <a:ext uri="{FF2B5EF4-FFF2-40B4-BE49-F238E27FC236}">
                <a16:creationId xmlns:a16="http://schemas.microsoft.com/office/drawing/2014/main" id="{010100FB-DFAF-4079-A2A6-406EDFD3DC5B}"/>
              </a:ext>
            </a:extLst>
          </p:cNvPr>
          <p:cNvSpPr/>
          <p:nvPr/>
        </p:nvSpPr>
        <p:spPr>
          <a:xfrm>
            <a:off x="5865021" y="2842666"/>
            <a:ext cx="349863" cy="26874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5" name="Block Arc 10">
            <a:extLst>
              <a:ext uri="{FF2B5EF4-FFF2-40B4-BE49-F238E27FC236}">
                <a16:creationId xmlns:a16="http://schemas.microsoft.com/office/drawing/2014/main" id="{91EA4802-160C-4C38-A3DE-16FD46C88ED8}"/>
              </a:ext>
            </a:extLst>
          </p:cNvPr>
          <p:cNvSpPr/>
          <p:nvPr/>
        </p:nvSpPr>
        <p:spPr>
          <a:xfrm>
            <a:off x="5751702" y="3786223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6" name="Rectangle 16">
            <a:extLst>
              <a:ext uri="{FF2B5EF4-FFF2-40B4-BE49-F238E27FC236}">
                <a16:creationId xmlns:a16="http://schemas.microsoft.com/office/drawing/2014/main" id="{F5477AAA-00B9-402B-8632-1D53E7C04242}"/>
              </a:ext>
            </a:extLst>
          </p:cNvPr>
          <p:cNvSpPr/>
          <p:nvPr/>
        </p:nvSpPr>
        <p:spPr>
          <a:xfrm rot="2700000">
            <a:off x="5487337" y="4589712"/>
            <a:ext cx="268580" cy="48151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175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2019-04-29T01:39:51Z</dcterms:modified>
</cp:coreProperties>
</file>