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D6735DE8-A5D3-43E8-BB21-090BE85D1E93}"/>
              </a:ext>
            </a:extLst>
          </p:cNvPr>
          <p:cNvGrpSpPr/>
          <p:nvPr/>
        </p:nvGrpSpPr>
        <p:grpSpPr>
          <a:xfrm>
            <a:off x="3998139" y="4144688"/>
            <a:ext cx="4190657" cy="2083614"/>
            <a:chOff x="2141211" y="1548026"/>
            <a:chExt cx="9211525" cy="4580013"/>
          </a:xfrm>
        </p:grpSpPr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E45B3FC9-EBAD-4FDD-8121-38575D477D8F}"/>
                </a:ext>
              </a:extLst>
            </p:cNvPr>
            <p:cNvGrpSpPr/>
            <p:nvPr/>
          </p:nvGrpSpPr>
          <p:grpSpPr>
            <a:xfrm>
              <a:off x="2141211" y="2961574"/>
              <a:ext cx="4458905" cy="3166465"/>
              <a:chOff x="2141211" y="2961574"/>
              <a:chExt cx="4458905" cy="3166465"/>
            </a:xfrm>
          </p:grpSpPr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30EC8831-9378-4F23-81B2-350D05E6EFE4}"/>
                  </a:ext>
                </a:extLst>
              </p:cNvPr>
              <p:cNvGrpSpPr/>
              <p:nvPr/>
            </p:nvGrpSpPr>
            <p:grpSpPr>
              <a:xfrm>
                <a:off x="2141211" y="3646500"/>
                <a:ext cx="4458905" cy="2481539"/>
                <a:chOff x="2049404" y="3512503"/>
                <a:chExt cx="4458905" cy="2481539"/>
              </a:xfrm>
            </p:grpSpPr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485B58D9-3E82-483A-8D7F-8EB157359D9D}"/>
                    </a:ext>
                  </a:extLst>
                </p:cNvPr>
                <p:cNvSpPr/>
                <p:nvPr/>
              </p:nvSpPr>
              <p:spPr>
                <a:xfrm>
                  <a:off x="2049404" y="3512503"/>
                  <a:ext cx="4458905" cy="2481539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1089580-D2DE-442D-8B0F-8457903A55F8}"/>
                    </a:ext>
                  </a:extLst>
                </p:cNvPr>
                <p:cNvSpPr/>
                <p:nvPr/>
              </p:nvSpPr>
              <p:spPr>
                <a:xfrm>
                  <a:off x="2049404" y="3764590"/>
                  <a:ext cx="4458905" cy="222945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9" name="Rectangle: Top Corners Rounded 238">
                <a:extLst>
                  <a:ext uri="{FF2B5EF4-FFF2-40B4-BE49-F238E27FC236}">
                    <a16:creationId xmlns:a16="http://schemas.microsoft.com/office/drawing/2014/main" id="{37E40877-E638-4031-B93A-CA7440287EBF}"/>
                  </a:ext>
                </a:extLst>
              </p:cNvPr>
              <p:cNvSpPr/>
              <p:nvPr/>
            </p:nvSpPr>
            <p:spPr>
              <a:xfrm>
                <a:off x="3302673" y="4426085"/>
                <a:ext cx="731071" cy="1692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57D9E688-93C0-4938-BFFF-B9D9108A22F1}"/>
                  </a:ext>
                </a:extLst>
              </p:cNvPr>
              <p:cNvSpPr/>
              <p:nvPr/>
            </p:nvSpPr>
            <p:spPr>
              <a:xfrm>
                <a:off x="3683564" y="4761245"/>
                <a:ext cx="350180" cy="135774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1" name="Group 240">
                <a:extLst>
                  <a:ext uri="{FF2B5EF4-FFF2-40B4-BE49-F238E27FC236}">
                    <a16:creationId xmlns:a16="http://schemas.microsoft.com/office/drawing/2014/main" id="{88E8D178-45CF-48C6-A56C-B494D30CC097}"/>
                  </a:ext>
                </a:extLst>
              </p:cNvPr>
              <p:cNvGrpSpPr/>
              <p:nvPr/>
            </p:nvGrpSpPr>
            <p:grpSpPr>
              <a:xfrm>
                <a:off x="2317238" y="3976797"/>
                <a:ext cx="379603" cy="2139464"/>
                <a:chOff x="-2634905" y="4064178"/>
                <a:chExt cx="379603" cy="2139464"/>
              </a:xfrm>
            </p:grpSpPr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099A266B-FE57-4428-AC24-134FD34B652F}"/>
                    </a:ext>
                  </a:extLst>
                </p:cNvPr>
                <p:cNvSpPr/>
                <p:nvPr/>
              </p:nvSpPr>
              <p:spPr>
                <a:xfrm>
                  <a:off x="-2634905" y="4064178"/>
                  <a:ext cx="379603" cy="379603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Rectangle: Top Corners Rounded 283">
                  <a:extLst>
                    <a:ext uri="{FF2B5EF4-FFF2-40B4-BE49-F238E27FC236}">
                      <a16:creationId xmlns:a16="http://schemas.microsoft.com/office/drawing/2014/main" id="{52828184-1E34-45CA-854B-6E6BEB6E7F02}"/>
                    </a:ext>
                  </a:extLst>
                </p:cNvPr>
                <p:cNvSpPr/>
                <p:nvPr/>
              </p:nvSpPr>
              <p:spPr>
                <a:xfrm>
                  <a:off x="-2559476" y="4139682"/>
                  <a:ext cx="240928" cy="2063960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556F1878-2CEE-441E-A370-D40BB9E6F912}"/>
                    </a:ext>
                  </a:extLst>
                </p:cNvPr>
                <p:cNvSpPr/>
                <p:nvPr/>
              </p:nvSpPr>
              <p:spPr>
                <a:xfrm>
                  <a:off x="-2433468" y="4271109"/>
                  <a:ext cx="120438" cy="1932533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86" name="Group 285">
                  <a:extLst>
                    <a:ext uri="{FF2B5EF4-FFF2-40B4-BE49-F238E27FC236}">
                      <a16:creationId xmlns:a16="http://schemas.microsoft.com/office/drawing/2014/main" id="{007A0585-D2D6-418E-A1FE-E9069E32C696}"/>
                    </a:ext>
                  </a:extLst>
                </p:cNvPr>
                <p:cNvGrpSpPr/>
                <p:nvPr/>
              </p:nvGrpSpPr>
              <p:grpSpPr>
                <a:xfrm>
                  <a:off x="-2605327" y="469947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93" name="Rectangle 292">
                    <a:extLst>
                      <a:ext uri="{FF2B5EF4-FFF2-40B4-BE49-F238E27FC236}">
                        <a16:creationId xmlns:a16="http://schemas.microsoft.com/office/drawing/2014/main" id="{BB5540ED-5034-49A2-B80C-8F51607BED62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BB75B0DB-B57D-4049-BAB8-FE9AF3D111FF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id="{77F4F727-C36E-42A2-8C93-716FC3528304}"/>
                    </a:ext>
                  </a:extLst>
                </p:cNvPr>
                <p:cNvGrpSpPr/>
                <p:nvPr/>
              </p:nvGrpSpPr>
              <p:grpSpPr>
                <a:xfrm>
                  <a:off x="-2605327" y="510380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707AA080-6F8D-4349-AC0E-62A0B48C1F11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C997ED01-DF37-4C52-8EFA-14167BA778B4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id="{7B63CE2E-AF2E-4F5B-AC79-233113E5A193}"/>
                    </a:ext>
                  </a:extLst>
                </p:cNvPr>
                <p:cNvGrpSpPr/>
                <p:nvPr/>
              </p:nvGrpSpPr>
              <p:grpSpPr>
                <a:xfrm>
                  <a:off x="-2605327" y="550813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AF553818-8DF8-4AF6-AF8E-3258BD074F67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2C303021-AA59-4FBD-A1FB-1BF2ACF367C1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54C77F7E-91C6-4FD0-8DA8-DBDEC530947E}"/>
                  </a:ext>
                </a:extLst>
              </p:cNvPr>
              <p:cNvGrpSpPr/>
              <p:nvPr/>
            </p:nvGrpSpPr>
            <p:grpSpPr>
              <a:xfrm>
                <a:off x="4179460" y="4432067"/>
                <a:ext cx="731071" cy="1692900"/>
                <a:chOff x="-772683" y="4329325"/>
                <a:chExt cx="731071" cy="1692900"/>
              </a:xfrm>
              <a:solidFill>
                <a:schemeClr val="accent1">
                  <a:lumMod val="75000"/>
                </a:schemeClr>
              </a:solidFill>
            </p:grpSpPr>
            <p:sp>
              <p:nvSpPr>
                <p:cNvPr id="281" name="Rectangle: Top Corners Rounded 280">
                  <a:extLst>
                    <a:ext uri="{FF2B5EF4-FFF2-40B4-BE49-F238E27FC236}">
                      <a16:creationId xmlns:a16="http://schemas.microsoft.com/office/drawing/2014/main" id="{330B2536-F251-4A54-8878-29BDFFD2E180}"/>
                    </a:ext>
                  </a:extLst>
                </p:cNvPr>
                <p:cNvSpPr/>
                <p:nvPr/>
              </p:nvSpPr>
              <p:spPr>
                <a:xfrm>
                  <a:off x="-772683" y="4329325"/>
                  <a:ext cx="731071" cy="1692900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87D701A0-55AD-4150-9136-239AED7F2F54}"/>
                    </a:ext>
                  </a:extLst>
                </p:cNvPr>
                <p:cNvSpPr/>
                <p:nvPr/>
              </p:nvSpPr>
              <p:spPr>
                <a:xfrm>
                  <a:off x="-391792" y="4664485"/>
                  <a:ext cx="350180" cy="135774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3" name="Group 242">
                <a:extLst>
                  <a:ext uri="{FF2B5EF4-FFF2-40B4-BE49-F238E27FC236}">
                    <a16:creationId xmlns:a16="http://schemas.microsoft.com/office/drawing/2014/main" id="{AA9547B1-A01F-41E4-96E6-885E4BA34457}"/>
                  </a:ext>
                </a:extLst>
              </p:cNvPr>
              <p:cNvGrpSpPr/>
              <p:nvPr/>
            </p:nvGrpSpPr>
            <p:grpSpPr>
              <a:xfrm>
                <a:off x="2832087" y="3984940"/>
                <a:ext cx="379603" cy="2139464"/>
                <a:chOff x="-2634905" y="4064178"/>
                <a:chExt cx="379603" cy="2139464"/>
              </a:xfrm>
            </p:grpSpPr>
            <p:sp>
              <p:nvSpPr>
                <p:cNvPr id="269" name="Oval 268">
                  <a:extLst>
                    <a:ext uri="{FF2B5EF4-FFF2-40B4-BE49-F238E27FC236}">
                      <a16:creationId xmlns:a16="http://schemas.microsoft.com/office/drawing/2014/main" id="{25616288-E24A-4BDC-94E9-8BAD58C2EA97}"/>
                    </a:ext>
                  </a:extLst>
                </p:cNvPr>
                <p:cNvSpPr/>
                <p:nvPr/>
              </p:nvSpPr>
              <p:spPr>
                <a:xfrm>
                  <a:off x="-2634905" y="4064178"/>
                  <a:ext cx="379603" cy="379603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Rectangle: Top Corners Rounded 269">
                  <a:extLst>
                    <a:ext uri="{FF2B5EF4-FFF2-40B4-BE49-F238E27FC236}">
                      <a16:creationId xmlns:a16="http://schemas.microsoft.com/office/drawing/2014/main" id="{4AE68D42-9E82-4CC1-96EC-B0025D093C20}"/>
                    </a:ext>
                  </a:extLst>
                </p:cNvPr>
                <p:cNvSpPr/>
                <p:nvPr/>
              </p:nvSpPr>
              <p:spPr>
                <a:xfrm>
                  <a:off x="-2559476" y="4139682"/>
                  <a:ext cx="240928" cy="2063960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Rectangle 270">
                  <a:extLst>
                    <a:ext uri="{FF2B5EF4-FFF2-40B4-BE49-F238E27FC236}">
                      <a16:creationId xmlns:a16="http://schemas.microsoft.com/office/drawing/2014/main" id="{367D1FB8-8A4E-4A23-AA21-83263E499B04}"/>
                    </a:ext>
                  </a:extLst>
                </p:cNvPr>
                <p:cNvSpPr/>
                <p:nvPr/>
              </p:nvSpPr>
              <p:spPr>
                <a:xfrm>
                  <a:off x="-2433468" y="4271109"/>
                  <a:ext cx="120438" cy="1932533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1BEFDDB2-2DFF-4119-A87A-DDD46C7AC311}"/>
                    </a:ext>
                  </a:extLst>
                </p:cNvPr>
                <p:cNvGrpSpPr/>
                <p:nvPr/>
              </p:nvGrpSpPr>
              <p:grpSpPr>
                <a:xfrm>
                  <a:off x="-2605327" y="469947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79" name="Rectangle 278">
                    <a:extLst>
                      <a:ext uri="{FF2B5EF4-FFF2-40B4-BE49-F238E27FC236}">
                        <a16:creationId xmlns:a16="http://schemas.microsoft.com/office/drawing/2014/main" id="{0AA93D58-6F71-43A7-AB82-D354770A65BD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Rectangle 279">
                    <a:extLst>
                      <a:ext uri="{FF2B5EF4-FFF2-40B4-BE49-F238E27FC236}">
                        <a16:creationId xmlns:a16="http://schemas.microsoft.com/office/drawing/2014/main" id="{1BCD6499-A35B-4E68-99E3-D36F88C5BDC2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73" name="Group 272">
                  <a:extLst>
                    <a:ext uri="{FF2B5EF4-FFF2-40B4-BE49-F238E27FC236}">
                      <a16:creationId xmlns:a16="http://schemas.microsoft.com/office/drawing/2014/main" id="{F32F41C2-E91B-4BC1-A0C7-C4097670661D}"/>
                    </a:ext>
                  </a:extLst>
                </p:cNvPr>
                <p:cNvGrpSpPr/>
                <p:nvPr/>
              </p:nvGrpSpPr>
              <p:grpSpPr>
                <a:xfrm>
                  <a:off x="-2605327" y="510380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77" name="Rectangle 276">
                    <a:extLst>
                      <a:ext uri="{FF2B5EF4-FFF2-40B4-BE49-F238E27FC236}">
                        <a16:creationId xmlns:a16="http://schemas.microsoft.com/office/drawing/2014/main" id="{D4F0794C-4EAD-4D02-8D27-09B13949B6B0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8" name="Rectangle 277">
                    <a:extLst>
                      <a:ext uri="{FF2B5EF4-FFF2-40B4-BE49-F238E27FC236}">
                        <a16:creationId xmlns:a16="http://schemas.microsoft.com/office/drawing/2014/main" id="{7D7D4E76-7ED7-4DFB-BBE9-A1433F1761EC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74" name="Group 273">
                  <a:extLst>
                    <a:ext uri="{FF2B5EF4-FFF2-40B4-BE49-F238E27FC236}">
                      <a16:creationId xmlns:a16="http://schemas.microsoft.com/office/drawing/2014/main" id="{8A4FB502-CDD8-427D-8DF1-6F8E3B33FC7F}"/>
                    </a:ext>
                  </a:extLst>
                </p:cNvPr>
                <p:cNvGrpSpPr/>
                <p:nvPr/>
              </p:nvGrpSpPr>
              <p:grpSpPr>
                <a:xfrm>
                  <a:off x="-2605327" y="5508130"/>
                  <a:ext cx="348698" cy="148770"/>
                  <a:chOff x="2203573" y="4490681"/>
                  <a:chExt cx="348698" cy="148770"/>
                </a:xfrm>
              </p:grpSpPr>
              <p:sp>
                <p:nvSpPr>
                  <p:cNvPr id="275" name="Rectangle 274">
                    <a:extLst>
                      <a:ext uri="{FF2B5EF4-FFF2-40B4-BE49-F238E27FC236}">
                        <a16:creationId xmlns:a16="http://schemas.microsoft.com/office/drawing/2014/main" id="{C7CF5447-F5AF-469E-8089-5556B3EEAB13}"/>
                      </a:ext>
                    </a:extLst>
                  </p:cNvPr>
                  <p:cNvSpPr/>
                  <p:nvPr/>
                </p:nvSpPr>
                <p:spPr>
                  <a:xfrm>
                    <a:off x="2203573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Rectangle 275">
                    <a:extLst>
                      <a:ext uri="{FF2B5EF4-FFF2-40B4-BE49-F238E27FC236}">
                        <a16:creationId xmlns:a16="http://schemas.microsoft.com/office/drawing/2014/main" id="{783C2E22-4624-40BA-B197-18980F59C9ED}"/>
                      </a:ext>
                    </a:extLst>
                  </p:cNvPr>
                  <p:cNvSpPr/>
                  <p:nvPr/>
                </p:nvSpPr>
                <p:spPr>
                  <a:xfrm>
                    <a:off x="2375000" y="4490681"/>
                    <a:ext cx="177271" cy="14877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44" name="Group 243">
                <a:extLst>
                  <a:ext uri="{FF2B5EF4-FFF2-40B4-BE49-F238E27FC236}">
                    <a16:creationId xmlns:a16="http://schemas.microsoft.com/office/drawing/2014/main" id="{09F28E7A-A792-4742-8443-14980D376B4F}"/>
                  </a:ext>
                </a:extLst>
              </p:cNvPr>
              <p:cNvGrpSpPr/>
              <p:nvPr/>
            </p:nvGrpSpPr>
            <p:grpSpPr>
              <a:xfrm>
                <a:off x="5129772" y="5474338"/>
                <a:ext cx="1280708" cy="653701"/>
                <a:chOff x="3816127" y="5359816"/>
                <a:chExt cx="615608" cy="653701"/>
              </a:xfrm>
            </p:grpSpPr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5BEC4456-E135-40D3-88B6-89B735051C28}"/>
                    </a:ext>
                  </a:extLst>
                </p:cNvPr>
                <p:cNvSpPr/>
                <p:nvPr/>
              </p:nvSpPr>
              <p:spPr>
                <a:xfrm>
                  <a:off x="3816127" y="5359816"/>
                  <a:ext cx="615608" cy="65370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C86CA4FC-760C-4674-AD75-6D37C1AE08F7}"/>
                    </a:ext>
                  </a:extLst>
                </p:cNvPr>
                <p:cNvSpPr/>
                <p:nvPr/>
              </p:nvSpPr>
              <p:spPr>
                <a:xfrm>
                  <a:off x="3816127" y="5447761"/>
                  <a:ext cx="615608" cy="87538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C8A01710-49AB-4536-BB92-AF9D1AD9E33F}"/>
                    </a:ext>
                  </a:extLst>
                </p:cNvPr>
                <p:cNvSpPr/>
                <p:nvPr/>
              </p:nvSpPr>
              <p:spPr>
                <a:xfrm>
                  <a:off x="3816127" y="5582058"/>
                  <a:ext cx="615608" cy="87538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916F41F7-EF5B-41A3-8AC1-23588D2A859C}"/>
                    </a:ext>
                  </a:extLst>
                </p:cNvPr>
                <p:cNvSpPr/>
                <p:nvPr/>
              </p:nvSpPr>
              <p:spPr>
                <a:xfrm>
                  <a:off x="3816127" y="5716355"/>
                  <a:ext cx="615608" cy="87538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17803ABA-D9F0-4919-B9D4-7DD2AB0F5AC5}"/>
                    </a:ext>
                  </a:extLst>
                </p:cNvPr>
                <p:cNvSpPr/>
                <p:nvPr/>
              </p:nvSpPr>
              <p:spPr>
                <a:xfrm>
                  <a:off x="3816127" y="5850652"/>
                  <a:ext cx="615608" cy="87538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5" name="Right Triangle 244">
                <a:extLst>
                  <a:ext uri="{FF2B5EF4-FFF2-40B4-BE49-F238E27FC236}">
                    <a16:creationId xmlns:a16="http://schemas.microsoft.com/office/drawing/2014/main" id="{DCF3D856-9F28-4169-9FE7-1FB2AF90A008}"/>
                  </a:ext>
                </a:extLst>
              </p:cNvPr>
              <p:cNvSpPr/>
              <p:nvPr/>
            </p:nvSpPr>
            <p:spPr>
              <a:xfrm flipH="1">
                <a:off x="2141211" y="2961574"/>
                <a:ext cx="1155466" cy="68488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ight Triangle 245">
                <a:extLst>
                  <a:ext uri="{FF2B5EF4-FFF2-40B4-BE49-F238E27FC236}">
                    <a16:creationId xmlns:a16="http://schemas.microsoft.com/office/drawing/2014/main" id="{572255E3-C847-4D25-9FDD-E3EE56F0E9F8}"/>
                  </a:ext>
                </a:extLst>
              </p:cNvPr>
              <p:cNvSpPr/>
              <p:nvPr/>
            </p:nvSpPr>
            <p:spPr>
              <a:xfrm flipH="1">
                <a:off x="3242357" y="2961574"/>
                <a:ext cx="1155466" cy="68488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Right Triangle 246">
                <a:extLst>
                  <a:ext uri="{FF2B5EF4-FFF2-40B4-BE49-F238E27FC236}">
                    <a16:creationId xmlns:a16="http://schemas.microsoft.com/office/drawing/2014/main" id="{55ECCDCD-C09D-47DE-B349-CB2E6F9472E7}"/>
                  </a:ext>
                </a:extLst>
              </p:cNvPr>
              <p:cNvSpPr/>
              <p:nvPr/>
            </p:nvSpPr>
            <p:spPr>
              <a:xfrm flipH="1">
                <a:off x="4343503" y="2961574"/>
                <a:ext cx="1155466" cy="68488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Right Triangle 247">
                <a:extLst>
                  <a:ext uri="{FF2B5EF4-FFF2-40B4-BE49-F238E27FC236}">
                    <a16:creationId xmlns:a16="http://schemas.microsoft.com/office/drawing/2014/main" id="{888AC2C5-EBC4-4C7D-81C2-185234FB5368}"/>
                  </a:ext>
                </a:extLst>
              </p:cNvPr>
              <p:cNvSpPr/>
              <p:nvPr/>
            </p:nvSpPr>
            <p:spPr>
              <a:xfrm flipH="1">
                <a:off x="5444650" y="2961574"/>
                <a:ext cx="1155466" cy="68488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FD96795D-CCB1-458E-95E0-E1B06F3BC27B}"/>
                  </a:ext>
                </a:extLst>
              </p:cNvPr>
              <p:cNvGrpSpPr/>
              <p:nvPr/>
            </p:nvGrpSpPr>
            <p:grpSpPr>
              <a:xfrm>
                <a:off x="3335329" y="4135174"/>
                <a:ext cx="3018505" cy="743102"/>
                <a:chOff x="3247777" y="4135174"/>
                <a:chExt cx="3018505" cy="743102"/>
              </a:xfrm>
            </p:grpSpPr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24D75C6A-44AC-4322-AFAE-6124BF775323}"/>
                    </a:ext>
                  </a:extLst>
                </p:cNvPr>
                <p:cNvSpPr/>
                <p:nvPr/>
              </p:nvSpPr>
              <p:spPr>
                <a:xfrm>
                  <a:off x="5243508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8A1BD1C5-9F5D-4EBF-9ED6-2DB083146A59}"/>
                    </a:ext>
                  </a:extLst>
                </p:cNvPr>
                <p:cNvSpPr/>
                <p:nvPr/>
              </p:nvSpPr>
              <p:spPr>
                <a:xfrm>
                  <a:off x="5647082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2D3A77E0-CC81-41A3-9928-AAFD4F8F33E4}"/>
                    </a:ext>
                  </a:extLst>
                </p:cNvPr>
                <p:cNvSpPr/>
                <p:nvPr/>
              </p:nvSpPr>
              <p:spPr>
                <a:xfrm>
                  <a:off x="6050656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Rectangle 252">
                  <a:extLst>
                    <a:ext uri="{FF2B5EF4-FFF2-40B4-BE49-F238E27FC236}">
                      <a16:creationId xmlns:a16="http://schemas.microsoft.com/office/drawing/2014/main" id="{32AB86BF-C7D4-4D22-921E-74A100C110C7}"/>
                    </a:ext>
                  </a:extLst>
                </p:cNvPr>
                <p:cNvSpPr/>
                <p:nvPr/>
              </p:nvSpPr>
              <p:spPr>
                <a:xfrm>
                  <a:off x="5243508" y="4434576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E56ACE32-189E-470B-A7C1-59047F105D5A}"/>
                    </a:ext>
                  </a:extLst>
                </p:cNvPr>
                <p:cNvSpPr/>
                <p:nvPr/>
              </p:nvSpPr>
              <p:spPr>
                <a:xfrm>
                  <a:off x="5647082" y="4434576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E864C4DC-4DD4-456C-9482-0E0A50E8465D}"/>
                    </a:ext>
                  </a:extLst>
                </p:cNvPr>
                <p:cNvSpPr/>
                <p:nvPr/>
              </p:nvSpPr>
              <p:spPr>
                <a:xfrm>
                  <a:off x="6050656" y="4434576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B81527BC-31BB-46D3-B9ED-FEED523E4CDF}"/>
                    </a:ext>
                  </a:extLst>
                </p:cNvPr>
                <p:cNvSpPr/>
                <p:nvPr/>
              </p:nvSpPr>
              <p:spPr>
                <a:xfrm>
                  <a:off x="5243508" y="4733978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90BD97A4-CDA2-44E0-8CAF-A96D19EA927A}"/>
                    </a:ext>
                  </a:extLst>
                </p:cNvPr>
                <p:cNvSpPr/>
                <p:nvPr/>
              </p:nvSpPr>
              <p:spPr>
                <a:xfrm>
                  <a:off x="5647082" y="4733978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02E24032-DE76-439C-9779-15BE1046830F}"/>
                    </a:ext>
                  </a:extLst>
                </p:cNvPr>
                <p:cNvSpPr/>
                <p:nvPr/>
              </p:nvSpPr>
              <p:spPr>
                <a:xfrm>
                  <a:off x="6050656" y="4733978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630492FB-1E9A-4BA7-9B8F-5AEC0070C648}"/>
                    </a:ext>
                  </a:extLst>
                </p:cNvPr>
                <p:cNvSpPr/>
                <p:nvPr/>
              </p:nvSpPr>
              <p:spPr>
                <a:xfrm>
                  <a:off x="4004271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C02229A1-5239-427B-8953-304656196C1C}"/>
                    </a:ext>
                  </a:extLst>
                </p:cNvPr>
                <p:cNvSpPr/>
                <p:nvPr/>
              </p:nvSpPr>
              <p:spPr>
                <a:xfrm>
                  <a:off x="4407845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47386B35-2D78-42AA-8CCB-E074A966A98F}"/>
                    </a:ext>
                  </a:extLst>
                </p:cNvPr>
                <p:cNvSpPr/>
                <p:nvPr/>
              </p:nvSpPr>
              <p:spPr>
                <a:xfrm>
                  <a:off x="4811419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376F1C1F-453F-4A3E-98BA-093990E1433C}"/>
                    </a:ext>
                  </a:extLst>
                </p:cNvPr>
                <p:cNvSpPr/>
                <p:nvPr/>
              </p:nvSpPr>
              <p:spPr>
                <a:xfrm>
                  <a:off x="3247777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3B832B23-1243-4937-A006-090BF2AD006E}"/>
                    </a:ext>
                  </a:extLst>
                </p:cNvPr>
                <p:cNvSpPr/>
                <p:nvPr/>
              </p:nvSpPr>
              <p:spPr>
                <a:xfrm>
                  <a:off x="3651351" y="4135174"/>
                  <a:ext cx="215626" cy="14429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8B191774-A4A5-41C9-BCFF-BD64C8CE467B}"/>
                </a:ext>
              </a:extLst>
            </p:cNvPr>
            <p:cNvGrpSpPr/>
            <p:nvPr/>
          </p:nvGrpSpPr>
          <p:grpSpPr>
            <a:xfrm>
              <a:off x="6598051" y="1548026"/>
              <a:ext cx="4754685" cy="4580013"/>
              <a:chOff x="7976627" y="1166736"/>
              <a:chExt cx="4754685" cy="4580013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487407A7-9529-49F3-89D1-4371396AEBDE}"/>
                  </a:ext>
                </a:extLst>
              </p:cNvPr>
              <p:cNvGrpSpPr/>
              <p:nvPr/>
            </p:nvGrpSpPr>
            <p:grpSpPr>
              <a:xfrm>
                <a:off x="7976627" y="1574644"/>
                <a:ext cx="1097280" cy="4172105"/>
                <a:chOff x="6599258" y="1944858"/>
                <a:chExt cx="1097280" cy="4172105"/>
              </a:xfrm>
            </p:grpSpPr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8107F443-356C-41E4-951A-7AEAFF3AB8FA}"/>
                    </a:ext>
                  </a:extLst>
                </p:cNvPr>
                <p:cNvSpPr/>
                <p:nvPr/>
              </p:nvSpPr>
              <p:spPr>
                <a:xfrm>
                  <a:off x="6599259" y="3642459"/>
                  <a:ext cx="1097279" cy="247099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E834F9C-FC2E-4E02-9ADC-247437ADE578}"/>
                    </a:ext>
                  </a:extLst>
                </p:cNvPr>
                <p:cNvSpPr/>
                <p:nvPr/>
              </p:nvSpPr>
              <p:spPr>
                <a:xfrm>
                  <a:off x="7147898" y="3640420"/>
                  <a:ext cx="548640" cy="2473038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263C9A8E-9552-4345-B9A3-3C6DCE564712}"/>
                    </a:ext>
                  </a:extLst>
                </p:cNvPr>
                <p:cNvGrpSpPr/>
                <p:nvPr/>
              </p:nvGrpSpPr>
              <p:grpSpPr>
                <a:xfrm>
                  <a:off x="6801135" y="1944858"/>
                  <a:ext cx="640082" cy="1722534"/>
                  <a:chOff x="6913575" y="1813492"/>
                  <a:chExt cx="405185" cy="2497948"/>
                </a:xfrm>
              </p:grpSpPr>
              <p:grpSp>
                <p:nvGrpSpPr>
                  <p:cNvPr id="232" name="Group 231">
                    <a:extLst>
                      <a:ext uri="{FF2B5EF4-FFF2-40B4-BE49-F238E27FC236}">
                        <a16:creationId xmlns:a16="http://schemas.microsoft.com/office/drawing/2014/main" id="{C05E2ABD-B344-40DF-8EB1-6288A15A338E}"/>
                      </a:ext>
                    </a:extLst>
                  </p:cNvPr>
                  <p:cNvGrpSpPr/>
                  <p:nvPr/>
                </p:nvGrpSpPr>
                <p:grpSpPr>
                  <a:xfrm>
                    <a:off x="6913576" y="2297867"/>
                    <a:ext cx="405184" cy="2013573"/>
                    <a:chOff x="2507828" y="1738469"/>
                    <a:chExt cx="405184" cy="214763"/>
                  </a:xfrm>
                </p:grpSpPr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547F1F5D-FD2C-42BF-B134-253F337F24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7828" y="1738470"/>
                      <a:ext cx="405184" cy="21476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7" name="Rectangle 236">
                      <a:extLst>
                        <a:ext uri="{FF2B5EF4-FFF2-40B4-BE49-F238E27FC236}">
                          <a16:creationId xmlns:a16="http://schemas.microsoft.com/office/drawing/2014/main" id="{28F006D7-7151-4E06-AD34-D19E6BA072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10420" y="1738469"/>
                      <a:ext cx="202592" cy="214763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33" name="Group 232">
                    <a:extLst>
                      <a:ext uri="{FF2B5EF4-FFF2-40B4-BE49-F238E27FC236}">
                        <a16:creationId xmlns:a16="http://schemas.microsoft.com/office/drawing/2014/main" id="{164D3C41-8A94-46F2-B26E-FE9ECF622B42}"/>
                      </a:ext>
                    </a:extLst>
                  </p:cNvPr>
                  <p:cNvGrpSpPr/>
                  <p:nvPr/>
                </p:nvGrpSpPr>
                <p:grpSpPr>
                  <a:xfrm>
                    <a:off x="6913575" y="1813492"/>
                    <a:ext cx="405184" cy="529407"/>
                    <a:chOff x="2507827" y="1488604"/>
                    <a:chExt cx="405184" cy="348318"/>
                  </a:xfrm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id="{12B3420E-27DF-4DA4-918D-51D06CC9D7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7827" y="1488604"/>
                      <a:ext cx="405184" cy="348316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id="{B8F865D8-CF35-4FF2-919E-499E336E04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10417" y="1488604"/>
                      <a:ext cx="202592" cy="348318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E3E80126-5FBD-4DFC-9582-A3D4128651ED}"/>
                    </a:ext>
                  </a:extLst>
                </p:cNvPr>
                <p:cNvSpPr/>
                <p:nvPr/>
              </p:nvSpPr>
              <p:spPr>
                <a:xfrm>
                  <a:off x="6750212" y="5635934"/>
                  <a:ext cx="208050" cy="4810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6FF1AB0B-70F2-4C72-A1CD-1EAAAE3D374B}"/>
                    </a:ext>
                  </a:extLst>
                </p:cNvPr>
                <p:cNvSpPr/>
                <p:nvPr/>
              </p:nvSpPr>
              <p:spPr>
                <a:xfrm>
                  <a:off x="7318193" y="5635934"/>
                  <a:ext cx="208050" cy="4810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9C9DB0DD-3D27-465F-ADFC-F28B15F7B34B}"/>
                    </a:ext>
                  </a:extLst>
                </p:cNvPr>
                <p:cNvSpPr/>
                <p:nvPr/>
              </p:nvSpPr>
              <p:spPr>
                <a:xfrm>
                  <a:off x="6599258" y="3640999"/>
                  <a:ext cx="1097280" cy="249366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F424E8A8-5FF9-45A7-AD07-603D42ADAA63}"/>
                    </a:ext>
                  </a:extLst>
                </p:cNvPr>
                <p:cNvSpPr/>
                <p:nvPr/>
              </p:nvSpPr>
              <p:spPr>
                <a:xfrm>
                  <a:off x="7147898" y="3637245"/>
                  <a:ext cx="548640" cy="262324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53963267-E23F-45B4-B9A9-7794A13D6EA5}"/>
                  </a:ext>
                </a:extLst>
              </p:cNvPr>
              <p:cNvGrpSpPr/>
              <p:nvPr/>
            </p:nvGrpSpPr>
            <p:grpSpPr>
              <a:xfrm>
                <a:off x="9073712" y="3504421"/>
                <a:ext cx="3657600" cy="2238823"/>
                <a:chOff x="9073712" y="3504421"/>
                <a:chExt cx="3657600" cy="2238823"/>
              </a:xfrm>
            </p:grpSpPr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BF79950C-CE70-4A21-8A46-56C541647B52}"/>
                    </a:ext>
                  </a:extLst>
                </p:cNvPr>
                <p:cNvSpPr/>
                <p:nvPr/>
              </p:nvSpPr>
              <p:spPr>
                <a:xfrm>
                  <a:off x="9073712" y="3504421"/>
                  <a:ext cx="3657600" cy="223882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B6FA31BF-B808-4E26-A335-8089C363F4BE}"/>
                    </a:ext>
                  </a:extLst>
                </p:cNvPr>
                <p:cNvSpPr/>
                <p:nvPr/>
              </p:nvSpPr>
              <p:spPr>
                <a:xfrm>
                  <a:off x="9073712" y="3770741"/>
                  <a:ext cx="3657600" cy="1965103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FCD16761-94E7-4F35-A27C-717BDD3D77BC}"/>
                    </a:ext>
                  </a:extLst>
                </p:cNvPr>
                <p:cNvSpPr/>
                <p:nvPr/>
              </p:nvSpPr>
              <p:spPr>
                <a:xfrm>
                  <a:off x="9073712" y="4530263"/>
                  <a:ext cx="3657600" cy="120558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05179164-5FAF-462F-B7B2-61DBD7C8BF9D}"/>
                    </a:ext>
                  </a:extLst>
                </p:cNvPr>
                <p:cNvGrpSpPr/>
                <p:nvPr/>
              </p:nvGrpSpPr>
              <p:grpSpPr>
                <a:xfrm>
                  <a:off x="10819673" y="5082143"/>
                  <a:ext cx="770444" cy="653701"/>
                  <a:chOff x="3816127" y="5359816"/>
                  <a:chExt cx="615608" cy="653701"/>
                </a:xfrm>
              </p:grpSpPr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0416AC54-4DF2-4E71-AF36-5DE2CE42D90E}"/>
                      </a:ext>
                    </a:extLst>
                  </p:cNvPr>
                  <p:cNvSpPr/>
                  <p:nvPr/>
                </p:nvSpPr>
                <p:spPr>
                  <a:xfrm>
                    <a:off x="3816127" y="5359816"/>
                    <a:ext cx="615608" cy="65370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1" name="Rectangle 220">
                    <a:extLst>
                      <a:ext uri="{FF2B5EF4-FFF2-40B4-BE49-F238E27FC236}">
                        <a16:creationId xmlns:a16="http://schemas.microsoft.com/office/drawing/2014/main" id="{49D4F662-C72E-4E62-AEB8-97FF9EA71B6A}"/>
                      </a:ext>
                    </a:extLst>
                  </p:cNvPr>
                  <p:cNvSpPr/>
                  <p:nvPr/>
                </p:nvSpPr>
                <p:spPr>
                  <a:xfrm>
                    <a:off x="3816127" y="5447761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DC7FFA7F-8A5F-4A8D-B4D1-D0C40FD18734}"/>
                      </a:ext>
                    </a:extLst>
                  </p:cNvPr>
                  <p:cNvSpPr/>
                  <p:nvPr/>
                </p:nvSpPr>
                <p:spPr>
                  <a:xfrm>
                    <a:off x="3816127" y="5582058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EE3F1A7D-DBBA-46E0-B8C4-40CCDFF3492D}"/>
                      </a:ext>
                    </a:extLst>
                  </p:cNvPr>
                  <p:cNvSpPr/>
                  <p:nvPr/>
                </p:nvSpPr>
                <p:spPr>
                  <a:xfrm>
                    <a:off x="3816127" y="5716355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F968AC8D-4C27-4C35-9C41-BDC4A858BB52}"/>
                      </a:ext>
                    </a:extLst>
                  </p:cNvPr>
                  <p:cNvSpPr/>
                  <p:nvPr/>
                </p:nvSpPr>
                <p:spPr>
                  <a:xfrm>
                    <a:off x="3816127" y="5850652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5" name="Group 194">
                  <a:extLst>
                    <a:ext uri="{FF2B5EF4-FFF2-40B4-BE49-F238E27FC236}">
                      <a16:creationId xmlns:a16="http://schemas.microsoft.com/office/drawing/2014/main" id="{FCC5B24B-6E4D-44E1-8F54-AAD1F3236571}"/>
                    </a:ext>
                  </a:extLst>
                </p:cNvPr>
                <p:cNvGrpSpPr/>
                <p:nvPr/>
              </p:nvGrpSpPr>
              <p:grpSpPr>
                <a:xfrm>
                  <a:off x="11733059" y="5082143"/>
                  <a:ext cx="770444" cy="653701"/>
                  <a:chOff x="3816127" y="5359816"/>
                  <a:chExt cx="615608" cy="653701"/>
                </a:xfrm>
              </p:grpSpPr>
              <p:sp>
                <p:nvSpPr>
                  <p:cNvPr id="215" name="Rectangle 214">
                    <a:extLst>
                      <a:ext uri="{FF2B5EF4-FFF2-40B4-BE49-F238E27FC236}">
                        <a16:creationId xmlns:a16="http://schemas.microsoft.com/office/drawing/2014/main" id="{C5E745C4-44EC-4F2D-8DD1-27C760565B88}"/>
                      </a:ext>
                    </a:extLst>
                  </p:cNvPr>
                  <p:cNvSpPr/>
                  <p:nvPr/>
                </p:nvSpPr>
                <p:spPr>
                  <a:xfrm>
                    <a:off x="3816127" y="5359816"/>
                    <a:ext cx="615608" cy="65370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6" name="Rectangle 215">
                    <a:extLst>
                      <a:ext uri="{FF2B5EF4-FFF2-40B4-BE49-F238E27FC236}">
                        <a16:creationId xmlns:a16="http://schemas.microsoft.com/office/drawing/2014/main" id="{86DBA311-683F-4B42-BE39-E606CDBE8EE0}"/>
                      </a:ext>
                    </a:extLst>
                  </p:cNvPr>
                  <p:cNvSpPr/>
                  <p:nvPr/>
                </p:nvSpPr>
                <p:spPr>
                  <a:xfrm>
                    <a:off x="3816127" y="5447761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7" name="Rectangle 216">
                    <a:extLst>
                      <a:ext uri="{FF2B5EF4-FFF2-40B4-BE49-F238E27FC236}">
                        <a16:creationId xmlns:a16="http://schemas.microsoft.com/office/drawing/2014/main" id="{7C953728-4171-4E60-B295-2B8DCAD503E4}"/>
                      </a:ext>
                    </a:extLst>
                  </p:cNvPr>
                  <p:cNvSpPr/>
                  <p:nvPr/>
                </p:nvSpPr>
                <p:spPr>
                  <a:xfrm>
                    <a:off x="3816127" y="5582058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8" name="Rectangle 217">
                    <a:extLst>
                      <a:ext uri="{FF2B5EF4-FFF2-40B4-BE49-F238E27FC236}">
                        <a16:creationId xmlns:a16="http://schemas.microsoft.com/office/drawing/2014/main" id="{A2048CB3-3939-4054-ACC4-1DD74A53999C}"/>
                      </a:ext>
                    </a:extLst>
                  </p:cNvPr>
                  <p:cNvSpPr/>
                  <p:nvPr/>
                </p:nvSpPr>
                <p:spPr>
                  <a:xfrm>
                    <a:off x="3816127" y="5716355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9" name="Rectangle 218">
                    <a:extLst>
                      <a:ext uri="{FF2B5EF4-FFF2-40B4-BE49-F238E27FC236}">
                        <a16:creationId xmlns:a16="http://schemas.microsoft.com/office/drawing/2014/main" id="{67DCB7E1-CDA8-4875-B5C1-ECD7811844CA}"/>
                      </a:ext>
                    </a:extLst>
                  </p:cNvPr>
                  <p:cNvSpPr/>
                  <p:nvPr/>
                </p:nvSpPr>
                <p:spPr>
                  <a:xfrm>
                    <a:off x="3816127" y="5850652"/>
                    <a:ext cx="615608" cy="87538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6" name="Group 195">
                  <a:extLst>
                    <a:ext uri="{FF2B5EF4-FFF2-40B4-BE49-F238E27FC236}">
                      <a16:creationId xmlns:a16="http://schemas.microsoft.com/office/drawing/2014/main" id="{70AE2DD9-4957-4B52-BC65-6A93053D4CC8}"/>
                    </a:ext>
                  </a:extLst>
                </p:cNvPr>
                <p:cNvGrpSpPr/>
                <p:nvPr/>
              </p:nvGrpSpPr>
              <p:grpSpPr>
                <a:xfrm>
                  <a:off x="9420733" y="4325657"/>
                  <a:ext cx="3057417" cy="144298"/>
                  <a:chOff x="9420733" y="4325657"/>
                  <a:chExt cx="3057417" cy="144298"/>
                </a:xfrm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id="{F9DFAFA4-DEC2-45EF-A941-CDE8A40CFB0C}"/>
                      </a:ext>
                    </a:extLst>
                  </p:cNvPr>
                  <p:cNvSpPr/>
                  <p:nvPr/>
                </p:nvSpPr>
                <p:spPr>
                  <a:xfrm>
                    <a:off x="11455376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18E6FEB7-0AC3-404D-A1C6-576C55E36AA9}"/>
                      </a:ext>
                    </a:extLst>
                  </p:cNvPr>
                  <p:cNvSpPr/>
                  <p:nvPr/>
                </p:nvSpPr>
                <p:spPr>
                  <a:xfrm>
                    <a:off x="11858950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9" name="Rectangle 208">
                    <a:extLst>
                      <a:ext uri="{FF2B5EF4-FFF2-40B4-BE49-F238E27FC236}">
                        <a16:creationId xmlns:a16="http://schemas.microsoft.com/office/drawing/2014/main" id="{862D5A50-269E-4BE8-B27B-073590D6F2F7}"/>
                      </a:ext>
                    </a:extLst>
                  </p:cNvPr>
                  <p:cNvSpPr/>
                  <p:nvPr/>
                </p:nvSpPr>
                <p:spPr>
                  <a:xfrm>
                    <a:off x="12262524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0" name="Rectangle 209">
                    <a:extLst>
                      <a:ext uri="{FF2B5EF4-FFF2-40B4-BE49-F238E27FC236}">
                        <a16:creationId xmlns:a16="http://schemas.microsoft.com/office/drawing/2014/main" id="{DB6FB81C-C130-459F-BCF3-4F43D01EBD9E}"/>
                      </a:ext>
                    </a:extLst>
                  </p:cNvPr>
                  <p:cNvSpPr/>
                  <p:nvPr/>
                </p:nvSpPr>
                <p:spPr>
                  <a:xfrm>
                    <a:off x="10227881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962EA53C-D4C9-4E6C-8DC6-9B9A200381DC}"/>
                      </a:ext>
                    </a:extLst>
                  </p:cNvPr>
                  <p:cNvSpPr/>
                  <p:nvPr/>
                </p:nvSpPr>
                <p:spPr>
                  <a:xfrm>
                    <a:off x="10619713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id="{637A2D21-D219-401E-9F0A-F4C9F4EB176B}"/>
                      </a:ext>
                    </a:extLst>
                  </p:cNvPr>
                  <p:cNvSpPr/>
                  <p:nvPr/>
                </p:nvSpPr>
                <p:spPr>
                  <a:xfrm>
                    <a:off x="11023287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70A54BC4-8F25-4B90-A617-216103A23A30}"/>
                      </a:ext>
                    </a:extLst>
                  </p:cNvPr>
                  <p:cNvSpPr/>
                  <p:nvPr/>
                </p:nvSpPr>
                <p:spPr>
                  <a:xfrm>
                    <a:off x="9420733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id="{74179A5D-E108-4DBE-BD76-24E4C98C9722}"/>
                      </a:ext>
                    </a:extLst>
                  </p:cNvPr>
                  <p:cNvSpPr/>
                  <p:nvPr/>
                </p:nvSpPr>
                <p:spPr>
                  <a:xfrm>
                    <a:off x="9824307" y="4325657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7" name="Group 196">
                  <a:extLst>
                    <a:ext uri="{FF2B5EF4-FFF2-40B4-BE49-F238E27FC236}">
                      <a16:creationId xmlns:a16="http://schemas.microsoft.com/office/drawing/2014/main" id="{574D1228-55F4-467E-9B0F-CC8C2E3E60A5}"/>
                    </a:ext>
                  </a:extLst>
                </p:cNvPr>
                <p:cNvGrpSpPr/>
                <p:nvPr/>
              </p:nvGrpSpPr>
              <p:grpSpPr>
                <a:xfrm>
                  <a:off x="9420733" y="4686474"/>
                  <a:ext cx="1022774" cy="743102"/>
                  <a:chOff x="5243508" y="4135174"/>
                  <a:chExt cx="1022774" cy="743102"/>
                </a:xfrm>
              </p:grpSpPr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EE031AC2-B817-418B-AB52-154284CF3C2A}"/>
                      </a:ext>
                    </a:extLst>
                  </p:cNvPr>
                  <p:cNvSpPr/>
                  <p:nvPr/>
                </p:nvSpPr>
                <p:spPr>
                  <a:xfrm>
                    <a:off x="5243508" y="4135174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CA0BE4AE-D49F-4EAE-8B79-A26E8612F228}"/>
                      </a:ext>
                    </a:extLst>
                  </p:cNvPr>
                  <p:cNvSpPr/>
                  <p:nvPr/>
                </p:nvSpPr>
                <p:spPr>
                  <a:xfrm>
                    <a:off x="5647082" y="4135174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7112FD1D-DA2E-4FC1-9276-8FF5BC58DBBE}"/>
                      </a:ext>
                    </a:extLst>
                  </p:cNvPr>
                  <p:cNvSpPr/>
                  <p:nvPr/>
                </p:nvSpPr>
                <p:spPr>
                  <a:xfrm>
                    <a:off x="6050656" y="4135174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1" name="Rectangle 200">
                    <a:extLst>
                      <a:ext uri="{FF2B5EF4-FFF2-40B4-BE49-F238E27FC236}">
                        <a16:creationId xmlns:a16="http://schemas.microsoft.com/office/drawing/2014/main" id="{F76BFFC3-FE86-4B3D-A27B-1051B43C6874}"/>
                      </a:ext>
                    </a:extLst>
                  </p:cNvPr>
                  <p:cNvSpPr/>
                  <p:nvPr/>
                </p:nvSpPr>
                <p:spPr>
                  <a:xfrm>
                    <a:off x="5243508" y="4434576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2" name="Rectangle 201">
                    <a:extLst>
                      <a:ext uri="{FF2B5EF4-FFF2-40B4-BE49-F238E27FC236}">
                        <a16:creationId xmlns:a16="http://schemas.microsoft.com/office/drawing/2014/main" id="{F7231FA5-A5A3-4679-8400-B79BB776C661}"/>
                      </a:ext>
                    </a:extLst>
                  </p:cNvPr>
                  <p:cNvSpPr/>
                  <p:nvPr/>
                </p:nvSpPr>
                <p:spPr>
                  <a:xfrm>
                    <a:off x="5647082" y="4434576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3" name="Rectangle 202">
                    <a:extLst>
                      <a:ext uri="{FF2B5EF4-FFF2-40B4-BE49-F238E27FC236}">
                        <a16:creationId xmlns:a16="http://schemas.microsoft.com/office/drawing/2014/main" id="{D18EF2AC-F6C3-4BAF-B0E2-32904EB96A19}"/>
                      </a:ext>
                    </a:extLst>
                  </p:cNvPr>
                  <p:cNvSpPr/>
                  <p:nvPr/>
                </p:nvSpPr>
                <p:spPr>
                  <a:xfrm>
                    <a:off x="6050656" y="4434576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4" name="Rectangle 203">
                    <a:extLst>
                      <a:ext uri="{FF2B5EF4-FFF2-40B4-BE49-F238E27FC236}">
                        <a16:creationId xmlns:a16="http://schemas.microsoft.com/office/drawing/2014/main" id="{EFA5FDCB-503B-49F0-8ED1-7DA6C9D0F1E9}"/>
                      </a:ext>
                    </a:extLst>
                  </p:cNvPr>
                  <p:cNvSpPr/>
                  <p:nvPr/>
                </p:nvSpPr>
                <p:spPr>
                  <a:xfrm>
                    <a:off x="5243508" y="4733978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B9F24837-75A5-42AB-81B7-D4AC7323A748}"/>
                      </a:ext>
                    </a:extLst>
                  </p:cNvPr>
                  <p:cNvSpPr/>
                  <p:nvPr/>
                </p:nvSpPr>
                <p:spPr>
                  <a:xfrm>
                    <a:off x="5647082" y="4733978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FD8320ED-0854-4988-8BAC-658431810A26}"/>
                      </a:ext>
                    </a:extLst>
                  </p:cNvPr>
                  <p:cNvSpPr/>
                  <p:nvPr/>
                </p:nvSpPr>
                <p:spPr>
                  <a:xfrm>
                    <a:off x="6050656" y="4733978"/>
                    <a:ext cx="215626" cy="1442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4094A152-16A1-43FC-BC07-003C4DDC3945}"/>
                  </a:ext>
                </a:extLst>
              </p:cNvPr>
              <p:cNvGrpSpPr/>
              <p:nvPr/>
            </p:nvGrpSpPr>
            <p:grpSpPr>
              <a:xfrm>
                <a:off x="9277830" y="1166736"/>
                <a:ext cx="2250191" cy="2344826"/>
                <a:chOff x="9277830" y="1166736"/>
                <a:chExt cx="2250191" cy="2344826"/>
              </a:xfrm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7AD144D0-5262-4035-B1CA-1F999D88B875}"/>
                    </a:ext>
                  </a:extLst>
                </p:cNvPr>
                <p:cNvGrpSpPr/>
                <p:nvPr/>
              </p:nvGrpSpPr>
              <p:grpSpPr>
                <a:xfrm>
                  <a:off x="9830401" y="2180121"/>
                  <a:ext cx="731071" cy="1326166"/>
                  <a:chOff x="-772683" y="4329325"/>
                  <a:chExt cx="731071" cy="1692900"/>
                </a:xfrm>
              </p:grpSpPr>
              <p:sp>
                <p:nvSpPr>
                  <p:cNvPr id="189" name="Rectangle: Top Corners Rounded 188">
                    <a:extLst>
                      <a:ext uri="{FF2B5EF4-FFF2-40B4-BE49-F238E27FC236}">
                        <a16:creationId xmlns:a16="http://schemas.microsoft.com/office/drawing/2014/main" id="{3C542F49-FE72-41A2-B57F-63895803B36B}"/>
                      </a:ext>
                    </a:extLst>
                  </p:cNvPr>
                  <p:cNvSpPr/>
                  <p:nvPr/>
                </p:nvSpPr>
                <p:spPr>
                  <a:xfrm>
                    <a:off x="-772683" y="4329325"/>
                    <a:ext cx="731071" cy="1692900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id="{AA18725E-23B3-42F7-952D-D9593A0B5F9E}"/>
                      </a:ext>
                    </a:extLst>
                  </p:cNvPr>
                  <p:cNvSpPr/>
                  <p:nvPr/>
                </p:nvSpPr>
                <p:spPr>
                  <a:xfrm>
                    <a:off x="-391792" y="4758361"/>
                    <a:ext cx="350180" cy="1263864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4EF23BBF-FDEA-481F-988F-1CEB5E13C64C}"/>
                    </a:ext>
                  </a:extLst>
                </p:cNvPr>
                <p:cNvGrpSpPr/>
                <p:nvPr/>
              </p:nvGrpSpPr>
              <p:grpSpPr>
                <a:xfrm>
                  <a:off x="10796950" y="2179890"/>
                  <a:ext cx="731071" cy="1326166"/>
                  <a:chOff x="-772683" y="4329325"/>
                  <a:chExt cx="731071" cy="1692900"/>
                </a:xfrm>
              </p:grpSpPr>
              <p:sp>
                <p:nvSpPr>
                  <p:cNvPr id="187" name="Rectangle: Top Corners Rounded 186">
                    <a:extLst>
                      <a:ext uri="{FF2B5EF4-FFF2-40B4-BE49-F238E27FC236}">
                        <a16:creationId xmlns:a16="http://schemas.microsoft.com/office/drawing/2014/main" id="{2E20222E-0A49-4509-8628-87DF70D3840D}"/>
                      </a:ext>
                    </a:extLst>
                  </p:cNvPr>
                  <p:cNvSpPr/>
                  <p:nvPr/>
                </p:nvSpPr>
                <p:spPr>
                  <a:xfrm>
                    <a:off x="-772683" y="4329325"/>
                    <a:ext cx="731071" cy="1692900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40384E49-F93F-4BD7-BAB8-76FCAE843274}"/>
                      </a:ext>
                    </a:extLst>
                  </p:cNvPr>
                  <p:cNvSpPr/>
                  <p:nvPr/>
                </p:nvSpPr>
                <p:spPr>
                  <a:xfrm>
                    <a:off x="-391792" y="4758361"/>
                    <a:ext cx="350180" cy="1263864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300973F-FE65-4349-ABC7-269FB5726AD0}"/>
                    </a:ext>
                  </a:extLst>
                </p:cNvPr>
                <p:cNvGrpSpPr/>
                <p:nvPr/>
              </p:nvGrpSpPr>
              <p:grpSpPr>
                <a:xfrm>
                  <a:off x="9277830" y="1166736"/>
                  <a:ext cx="424922" cy="2344826"/>
                  <a:chOff x="9277830" y="1166736"/>
                  <a:chExt cx="424922" cy="2344826"/>
                </a:xfrm>
              </p:grpSpPr>
              <p:grpSp>
                <p:nvGrpSpPr>
                  <p:cNvPr id="181" name="Group 180">
                    <a:extLst>
                      <a:ext uri="{FF2B5EF4-FFF2-40B4-BE49-F238E27FC236}">
                        <a16:creationId xmlns:a16="http://schemas.microsoft.com/office/drawing/2014/main" id="{9791D4D5-8E30-42F9-A955-3D6181B721BB}"/>
                      </a:ext>
                    </a:extLst>
                  </p:cNvPr>
                  <p:cNvGrpSpPr/>
                  <p:nvPr/>
                </p:nvGrpSpPr>
                <p:grpSpPr>
                  <a:xfrm>
                    <a:off x="9277830" y="1497989"/>
                    <a:ext cx="424922" cy="2013573"/>
                    <a:chOff x="2507828" y="1767064"/>
                    <a:chExt cx="424922" cy="214763"/>
                  </a:xfrm>
                </p:grpSpPr>
                <p:sp>
                  <p:nvSpPr>
                    <p:cNvPr id="185" name="Rectangle 184">
                      <a:extLst>
                        <a:ext uri="{FF2B5EF4-FFF2-40B4-BE49-F238E27FC236}">
                          <a16:creationId xmlns:a16="http://schemas.microsoft.com/office/drawing/2014/main" id="{D7445928-C4FC-4BE5-96CF-AA4778877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7828" y="1767065"/>
                      <a:ext cx="424922" cy="21476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6" name="Rectangle 185">
                      <a:extLst>
                        <a:ext uri="{FF2B5EF4-FFF2-40B4-BE49-F238E27FC236}">
                          <a16:creationId xmlns:a16="http://schemas.microsoft.com/office/drawing/2014/main" id="{7A207D30-F9BA-401D-B123-9903DD0136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09592" y="1767064"/>
                      <a:ext cx="223158" cy="214763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82" name="Group 181">
                    <a:extLst>
                      <a:ext uri="{FF2B5EF4-FFF2-40B4-BE49-F238E27FC236}">
                        <a16:creationId xmlns:a16="http://schemas.microsoft.com/office/drawing/2014/main" id="{399C6A98-AE23-4181-A52F-5FB4846B781D}"/>
                      </a:ext>
                    </a:extLst>
                  </p:cNvPr>
                  <p:cNvGrpSpPr/>
                  <p:nvPr/>
                </p:nvGrpSpPr>
                <p:grpSpPr>
                  <a:xfrm>
                    <a:off x="9277830" y="1166736"/>
                    <a:ext cx="424922" cy="407911"/>
                    <a:chOff x="2507828" y="1767064"/>
                    <a:chExt cx="424922" cy="268381"/>
                  </a:xfrm>
                </p:grpSpPr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id="{2E955F0E-AEFC-40EB-BDA4-6E565EB844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7828" y="1767065"/>
                      <a:ext cx="424922" cy="268379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D8C4AF78-DDC5-4CBB-AE0A-E963B70A15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09592" y="1767064"/>
                      <a:ext cx="223158" cy="268381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4B15E39C-2A8C-4DA2-A649-A648820CADA2}"/>
                    </a:ext>
                  </a:extLst>
                </p:cNvPr>
                <p:cNvSpPr/>
                <p:nvPr/>
              </p:nvSpPr>
              <p:spPr>
                <a:xfrm>
                  <a:off x="9702752" y="1757176"/>
                  <a:ext cx="1475089" cy="13716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D5D2E894-4C6C-4C9C-89A6-38CC6D32F0E6}"/>
                    </a:ext>
                  </a:extLst>
                </p:cNvPr>
                <p:cNvSpPr/>
                <p:nvPr/>
              </p:nvSpPr>
              <p:spPr>
                <a:xfrm>
                  <a:off x="10166773" y="1780779"/>
                  <a:ext cx="91440" cy="53108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F43A2DEB-0066-4AF8-9848-375033F75CC4}"/>
                    </a:ext>
                  </a:extLst>
                </p:cNvPr>
                <p:cNvSpPr/>
                <p:nvPr/>
              </p:nvSpPr>
              <p:spPr>
                <a:xfrm>
                  <a:off x="11137203" y="1756226"/>
                  <a:ext cx="91440" cy="53108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7F0AEC33-A0CD-49D1-9E6C-B86ED3B5732E}"/>
              </a:ext>
            </a:extLst>
          </p:cNvPr>
          <p:cNvGrpSpPr/>
          <p:nvPr/>
        </p:nvGrpSpPr>
        <p:grpSpPr>
          <a:xfrm>
            <a:off x="433257" y="5125337"/>
            <a:ext cx="2834998" cy="967775"/>
            <a:chOff x="643028" y="4941885"/>
            <a:chExt cx="2196000" cy="967775"/>
          </a:xfrm>
        </p:grpSpPr>
        <p:sp>
          <p:nvSpPr>
            <p:cNvPr id="298" name="Text Placeholder 8">
              <a:extLst>
                <a:ext uri="{FF2B5EF4-FFF2-40B4-BE49-F238E27FC236}">
                  <a16:creationId xmlns:a16="http://schemas.microsoft.com/office/drawing/2014/main" id="{6E2A1D6D-45BB-4703-B796-A641508FFDD8}"/>
                </a:ext>
              </a:extLst>
            </p:cNvPr>
            <p:cNvSpPr txBox="1">
              <a:spLocks/>
            </p:cNvSpPr>
            <p:nvPr/>
          </p:nvSpPr>
          <p:spPr>
            <a:xfrm>
              <a:off x="643028" y="4941885"/>
              <a:ext cx="2196000" cy="277200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 Placeholder 29">
              <a:extLst>
                <a:ext uri="{FF2B5EF4-FFF2-40B4-BE49-F238E27FC236}">
                  <a16:creationId xmlns:a16="http://schemas.microsoft.com/office/drawing/2014/main" id="{9044AC84-03BD-4457-A78C-672CCA1B6AB3}"/>
                </a:ext>
              </a:extLst>
            </p:cNvPr>
            <p:cNvSpPr txBox="1">
              <a:spLocks/>
            </p:cNvSpPr>
            <p:nvPr/>
          </p:nvSpPr>
          <p:spPr>
            <a:xfrm>
              <a:off x="643028" y="5218884"/>
              <a:ext cx="2196000" cy="690776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0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dirty="0">
                <a:cs typeface="Arial" pitchFamily="34" charset="0"/>
              </a:endParaRPr>
            </a:p>
          </p:txBody>
        </p:sp>
      </p:grp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ECDC910C-430A-4D9C-AE94-EB7D97CAA3A7}"/>
              </a:ext>
            </a:extLst>
          </p:cNvPr>
          <p:cNvGrpSpPr/>
          <p:nvPr/>
        </p:nvGrpSpPr>
        <p:grpSpPr>
          <a:xfrm>
            <a:off x="8918680" y="5125337"/>
            <a:ext cx="2804650" cy="958672"/>
            <a:chOff x="9113277" y="5125337"/>
            <a:chExt cx="2196000" cy="958672"/>
          </a:xfrm>
        </p:grpSpPr>
        <p:sp>
          <p:nvSpPr>
            <p:cNvPr id="301" name="Text Placeholder 30">
              <a:extLst>
                <a:ext uri="{FF2B5EF4-FFF2-40B4-BE49-F238E27FC236}">
                  <a16:creationId xmlns:a16="http://schemas.microsoft.com/office/drawing/2014/main" id="{970EA6AB-4D5A-4E88-B44B-770E0E543152}"/>
                </a:ext>
              </a:extLst>
            </p:cNvPr>
            <p:cNvSpPr txBox="1">
              <a:spLocks/>
            </p:cNvSpPr>
            <p:nvPr/>
          </p:nvSpPr>
          <p:spPr>
            <a:xfrm>
              <a:off x="9113277" y="5125337"/>
              <a:ext cx="2196000" cy="277200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" name="Text Placeholder 31">
              <a:extLst>
                <a:ext uri="{FF2B5EF4-FFF2-40B4-BE49-F238E27FC236}">
                  <a16:creationId xmlns:a16="http://schemas.microsoft.com/office/drawing/2014/main" id="{04297958-7DB3-4D52-B294-D840904D2188}"/>
                </a:ext>
              </a:extLst>
            </p:cNvPr>
            <p:cNvSpPr txBox="1">
              <a:spLocks/>
            </p:cNvSpPr>
            <p:nvPr/>
          </p:nvSpPr>
          <p:spPr>
            <a:xfrm>
              <a:off x="9113277" y="5402336"/>
              <a:ext cx="2196000" cy="681673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0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dirty="0">
                <a:cs typeface="Arial" pitchFamily="34" charset="0"/>
              </a:endParaRPr>
            </a:p>
          </p:txBody>
        </p:sp>
      </p:grpSp>
      <p:sp>
        <p:nvSpPr>
          <p:cNvPr id="303" name="Oval 19">
            <a:extLst>
              <a:ext uri="{FF2B5EF4-FFF2-40B4-BE49-F238E27FC236}">
                <a16:creationId xmlns:a16="http://schemas.microsoft.com/office/drawing/2014/main" id="{55B8E466-6180-40EE-B583-0F197444CD4D}"/>
              </a:ext>
            </a:extLst>
          </p:cNvPr>
          <p:cNvSpPr/>
          <p:nvPr/>
        </p:nvSpPr>
        <p:spPr>
          <a:xfrm>
            <a:off x="9943809" y="4270946"/>
            <a:ext cx="754393" cy="75439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 b="1" dirty="0"/>
          </a:p>
        </p:txBody>
      </p:sp>
      <p:sp>
        <p:nvSpPr>
          <p:cNvPr id="304" name="Oval 20">
            <a:extLst>
              <a:ext uri="{FF2B5EF4-FFF2-40B4-BE49-F238E27FC236}">
                <a16:creationId xmlns:a16="http://schemas.microsoft.com/office/drawing/2014/main" id="{75A48EF4-3954-4816-9541-352CF93F7B0F}"/>
              </a:ext>
            </a:extLst>
          </p:cNvPr>
          <p:cNvSpPr/>
          <p:nvPr/>
        </p:nvSpPr>
        <p:spPr>
          <a:xfrm>
            <a:off x="1473560" y="4270946"/>
            <a:ext cx="754393" cy="754393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 b="1" dirty="0"/>
          </a:p>
        </p:txBody>
      </p:sp>
      <p:sp>
        <p:nvSpPr>
          <p:cNvPr id="305" name="Donut 8">
            <a:extLst>
              <a:ext uri="{FF2B5EF4-FFF2-40B4-BE49-F238E27FC236}">
                <a16:creationId xmlns:a16="http://schemas.microsoft.com/office/drawing/2014/main" id="{5A46AB29-02AA-46AC-A9F7-4ECF79FD5911}"/>
              </a:ext>
            </a:extLst>
          </p:cNvPr>
          <p:cNvSpPr/>
          <p:nvPr/>
        </p:nvSpPr>
        <p:spPr>
          <a:xfrm>
            <a:off x="10150299" y="4425130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06" name="Oval 21">
            <a:extLst>
              <a:ext uri="{FF2B5EF4-FFF2-40B4-BE49-F238E27FC236}">
                <a16:creationId xmlns:a16="http://schemas.microsoft.com/office/drawing/2014/main" id="{69004CF8-3CD6-4823-AC49-33EA08D92A9A}"/>
              </a:ext>
            </a:extLst>
          </p:cNvPr>
          <p:cNvSpPr>
            <a:spLocks noChangeAspect="1"/>
          </p:cNvSpPr>
          <p:nvPr/>
        </p:nvSpPr>
        <p:spPr>
          <a:xfrm>
            <a:off x="1683310" y="4479710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C91DD5BC-19F1-45F5-8747-AD3407025FEE}"/>
              </a:ext>
            </a:extLst>
          </p:cNvPr>
          <p:cNvGrpSpPr/>
          <p:nvPr/>
        </p:nvGrpSpPr>
        <p:grpSpPr>
          <a:xfrm>
            <a:off x="4520486" y="2525896"/>
            <a:ext cx="3151028" cy="903104"/>
            <a:chOff x="4998000" y="2525896"/>
            <a:chExt cx="2196000" cy="903104"/>
          </a:xfrm>
        </p:grpSpPr>
        <p:sp>
          <p:nvSpPr>
            <p:cNvPr id="308" name="Text Placeholder 30">
              <a:extLst>
                <a:ext uri="{FF2B5EF4-FFF2-40B4-BE49-F238E27FC236}">
                  <a16:creationId xmlns:a16="http://schemas.microsoft.com/office/drawing/2014/main" id="{9995D2BD-516E-44A8-976C-2CEEE2F09FFE}"/>
                </a:ext>
              </a:extLst>
            </p:cNvPr>
            <p:cNvSpPr txBox="1">
              <a:spLocks/>
            </p:cNvSpPr>
            <p:nvPr/>
          </p:nvSpPr>
          <p:spPr>
            <a:xfrm>
              <a:off x="4998000" y="2525896"/>
              <a:ext cx="2196000" cy="277200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9" name="Text Placeholder 31">
              <a:extLst>
                <a:ext uri="{FF2B5EF4-FFF2-40B4-BE49-F238E27FC236}">
                  <a16:creationId xmlns:a16="http://schemas.microsoft.com/office/drawing/2014/main" id="{DC1E1EB7-3BE6-4DFA-BB12-381056CB3CCB}"/>
                </a:ext>
              </a:extLst>
            </p:cNvPr>
            <p:cNvSpPr txBox="1">
              <a:spLocks/>
            </p:cNvSpPr>
            <p:nvPr/>
          </p:nvSpPr>
          <p:spPr>
            <a:xfrm>
              <a:off x="4998000" y="2802895"/>
              <a:ext cx="2196000" cy="626105"/>
            </a:xfrm>
            <a:prstGeom prst="rect">
              <a:avLst/>
            </a:prstGeom>
          </p:spPr>
          <p:txBody>
            <a:bodyPr anchor="t"/>
            <a:lstStyle>
              <a:lvl1pPr marL="0" indent="0" algn="ctr" defTabSz="914400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1200" b="0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dirty="0">
                <a:cs typeface="Arial" pitchFamily="34" charset="0"/>
              </a:endParaRPr>
            </a:p>
          </p:txBody>
        </p:sp>
      </p:grpSp>
      <p:sp>
        <p:nvSpPr>
          <p:cNvPr id="310" name="Oval 19">
            <a:extLst>
              <a:ext uri="{FF2B5EF4-FFF2-40B4-BE49-F238E27FC236}">
                <a16:creationId xmlns:a16="http://schemas.microsoft.com/office/drawing/2014/main" id="{8450079B-96FF-45D0-B578-E80F1CA64E05}"/>
              </a:ext>
            </a:extLst>
          </p:cNvPr>
          <p:cNvSpPr/>
          <p:nvPr/>
        </p:nvSpPr>
        <p:spPr>
          <a:xfrm>
            <a:off x="5718804" y="1671505"/>
            <a:ext cx="754393" cy="754393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 b="1" dirty="0"/>
          </a:p>
        </p:txBody>
      </p:sp>
      <p:sp>
        <p:nvSpPr>
          <p:cNvPr id="311" name="Rounded Rectangle 12">
            <a:extLst>
              <a:ext uri="{FF2B5EF4-FFF2-40B4-BE49-F238E27FC236}">
                <a16:creationId xmlns:a16="http://schemas.microsoft.com/office/drawing/2014/main" id="{A6241DA0-D874-454F-B58A-0ABE793495E6}"/>
              </a:ext>
            </a:extLst>
          </p:cNvPr>
          <p:cNvSpPr>
            <a:spLocks noChangeAspect="1"/>
          </p:cNvSpPr>
          <p:nvPr/>
        </p:nvSpPr>
        <p:spPr>
          <a:xfrm>
            <a:off x="5919413" y="1844594"/>
            <a:ext cx="353173" cy="420869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cxnSp>
        <p:nvCxnSpPr>
          <p:cNvPr id="312" name="Connector: Elbow 311">
            <a:extLst>
              <a:ext uri="{FF2B5EF4-FFF2-40B4-BE49-F238E27FC236}">
                <a16:creationId xmlns:a16="http://schemas.microsoft.com/office/drawing/2014/main" id="{B2F0A2F7-4FCA-4F3F-AD50-3463834D6297}"/>
              </a:ext>
            </a:extLst>
          </p:cNvPr>
          <p:cNvCxnSpPr>
            <a:cxnSpLocks/>
            <a:stCxn id="310" idx="6"/>
            <a:endCxn id="303" idx="0"/>
          </p:cNvCxnSpPr>
          <p:nvPr/>
        </p:nvCxnSpPr>
        <p:spPr>
          <a:xfrm>
            <a:off x="6473197" y="2048702"/>
            <a:ext cx="3847809" cy="2222244"/>
          </a:xfrm>
          <a:prstGeom prst="bentConnector2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nector: Elbow 312">
            <a:extLst>
              <a:ext uri="{FF2B5EF4-FFF2-40B4-BE49-F238E27FC236}">
                <a16:creationId xmlns:a16="http://schemas.microsoft.com/office/drawing/2014/main" id="{BE6BE884-5508-4841-AD45-6EE6F0FF86CA}"/>
              </a:ext>
            </a:extLst>
          </p:cNvPr>
          <p:cNvCxnSpPr>
            <a:cxnSpLocks/>
            <a:stCxn id="310" idx="2"/>
            <a:endCxn id="304" idx="0"/>
          </p:cNvCxnSpPr>
          <p:nvPr/>
        </p:nvCxnSpPr>
        <p:spPr>
          <a:xfrm rot="10800000" flipV="1">
            <a:off x="1850758" y="2048702"/>
            <a:ext cx="3868047" cy="2222244"/>
          </a:xfrm>
          <a:prstGeom prst="bentConnector2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Freeform: Shape 313">
            <a:extLst>
              <a:ext uri="{FF2B5EF4-FFF2-40B4-BE49-F238E27FC236}">
                <a16:creationId xmlns:a16="http://schemas.microsoft.com/office/drawing/2014/main" id="{FA8F13A9-1DD3-4E07-9520-1EA8ABD9EE08}"/>
              </a:ext>
            </a:extLst>
          </p:cNvPr>
          <p:cNvSpPr/>
          <p:nvPr/>
        </p:nvSpPr>
        <p:spPr>
          <a:xfrm>
            <a:off x="5620185" y="3573292"/>
            <a:ext cx="951630" cy="700538"/>
          </a:xfrm>
          <a:custGeom>
            <a:avLst/>
            <a:gdLst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788485 w 3738080"/>
              <a:gd name="connsiteY5" fmla="*/ 1841061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624294 w 3738080"/>
              <a:gd name="connsiteY5" fmla="*/ 1992174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1858846 w 3738080"/>
              <a:gd name="connsiteY5" fmla="*/ 1306247 h 2751770"/>
              <a:gd name="connsiteX6" fmla="*/ 2645621 w 3738080"/>
              <a:gd name="connsiteY6" fmla="*/ 1504218 h 2751770"/>
              <a:gd name="connsiteX7" fmla="*/ 2795575 w 3738080"/>
              <a:gd name="connsiteY7" fmla="*/ 1757331 h 2751770"/>
              <a:gd name="connsiteX8" fmla="*/ 2539052 w 3738080"/>
              <a:gd name="connsiteY8" fmla="*/ 1841672 h 2751770"/>
              <a:gd name="connsiteX9" fmla="*/ 1353947 w 3738080"/>
              <a:gd name="connsiteY9" fmla="*/ 1778974 h 2751770"/>
              <a:gd name="connsiteX10" fmla="*/ 982333 w 3738080"/>
              <a:gd name="connsiteY10" fmla="*/ 1780833 h 2751770"/>
              <a:gd name="connsiteX11" fmla="*/ 966756 w 3738080"/>
              <a:gd name="connsiteY11" fmla="*/ 1667407 h 2751770"/>
              <a:gd name="connsiteX12" fmla="*/ 1217540 w 3738080"/>
              <a:gd name="connsiteY12" fmla="*/ 1445700 h 2751770"/>
              <a:gd name="connsiteX13" fmla="*/ 1858846 w 3738080"/>
              <a:gd name="connsiteY13" fmla="*/ 1306247 h 2751770"/>
              <a:gd name="connsiteX14" fmla="*/ 1828129 w 3738080"/>
              <a:gd name="connsiteY14" fmla="*/ 650059 h 2751770"/>
              <a:gd name="connsiteX15" fmla="*/ 3108200 w 3738080"/>
              <a:gd name="connsiteY15" fmla="*/ 1008980 h 2751770"/>
              <a:gd name="connsiteX16" fmla="*/ 3258155 w 3738080"/>
              <a:gd name="connsiteY16" fmla="*/ 1319033 h 2751770"/>
              <a:gd name="connsiteX17" fmla="*/ 2937692 w 3738080"/>
              <a:gd name="connsiteY17" fmla="*/ 1304637 h 2751770"/>
              <a:gd name="connsiteX18" fmla="*/ 763561 w 3738080"/>
              <a:gd name="connsiteY18" fmla="*/ 1325535 h 2751770"/>
              <a:gd name="connsiteX19" fmla="*/ 464412 w 3738080"/>
              <a:gd name="connsiteY19" fmla="*/ 1278813 h 2751770"/>
              <a:gd name="connsiteX20" fmla="*/ 450482 w 3738080"/>
              <a:gd name="connsiteY20" fmla="*/ 1202928 h 2751770"/>
              <a:gd name="connsiteX21" fmla="*/ 622892 w 3738080"/>
              <a:gd name="connsiteY21" fmla="*/ 1008979 h 2751770"/>
              <a:gd name="connsiteX22" fmla="*/ 1828129 w 3738080"/>
              <a:gd name="connsiteY22" fmla="*/ 650059 h 2751770"/>
              <a:gd name="connsiteX23" fmla="*/ 1764313 w 3738080"/>
              <a:gd name="connsiteY23" fmla="*/ 591 h 2751770"/>
              <a:gd name="connsiteX24" fmla="*/ 3559697 w 3738080"/>
              <a:gd name="connsiteY24" fmla="*/ 547180 h 2751770"/>
              <a:gd name="connsiteX25" fmla="*/ 3709650 w 3738080"/>
              <a:gd name="connsiteY25" fmla="*/ 882310 h 2751770"/>
              <a:gd name="connsiteX26" fmla="*/ 3367875 w 3738080"/>
              <a:gd name="connsiteY26" fmla="*/ 834477 h 2751770"/>
              <a:gd name="connsiteX27" fmla="*/ 318417 w 3738080"/>
              <a:gd name="connsiteY27" fmla="*/ 884635 h 2751770"/>
              <a:gd name="connsiteX28" fmla="*/ 19267 w 3738080"/>
              <a:gd name="connsiteY28" fmla="*/ 846272 h 2751770"/>
              <a:gd name="connsiteX29" fmla="*/ 275 w 3738080"/>
              <a:gd name="connsiteY29" fmla="*/ 760137 h 2751770"/>
              <a:gd name="connsiteX30" fmla="*/ 173484 w 3738080"/>
              <a:gd name="connsiteY30" fmla="*/ 547180 h 2751770"/>
              <a:gd name="connsiteX31" fmla="*/ 1764313 w 3738080"/>
              <a:gd name="connsiteY31" fmla="*/ 591 h 275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738080" h="2751770">
                <a:moveTo>
                  <a:pt x="1869041" y="1997576"/>
                </a:moveTo>
                <a:cubicBezTo>
                  <a:pt x="2077306" y="1997576"/>
                  <a:pt x="2246138" y="2166408"/>
                  <a:pt x="2246138" y="2374673"/>
                </a:cubicBezTo>
                <a:cubicBezTo>
                  <a:pt x="2246138" y="2582938"/>
                  <a:pt x="2077306" y="2751770"/>
                  <a:pt x="1869041" y="2751770"/>
                </a:cubicBezTo>
                <a:cubicBezTo>
                  <a:pt x="1660776" y="2751770"/>
                  <a:pt x="1491944" y="2582938"/>
                  <a:pt x="1491944" y="2374673"/>
                </a:cubicBezTo>
                <a:cubicBezTo>
                  <a:pt x="1491944" y="2166408"/>
                  <a:pt x="1660776" y="1997576"/>
                  <a:pt x="1869041" y="1997576"/>
                </a:cubicBezTo>
                <a:close/>
                <a:moveTo>
                  <a:pt x="1858846" y="1306247"/>
                </a:moveTo>
                <a:cubicBezTo>
                  <a:pt x="2165924" y="1301758"/>
                  <a:pt x="2404940" y="1399722"/>
                  <a:pt x="2645621" y="1504218"/>
                </a:cubicBezTo>
                <a:cubicBezTo>
                  <a:pt x="2813424" y="1597955"/>
                  <a:pt x="2823993" y="1678797"/>
                  <a:pt x="2795575" y="1757331"/>
                </a:cubicBezTo>
                <a:cubicBezTo>
                  <a:pt x="2761471" y="1842158"/>
                  <a:pt x="2685239" y="1908552"/>
                  <a:pt x="2539052" y="1841672"/>
                </a:cubicBezTo>
                <a:cubicBezTo>
                  <a:pt x="2347207" y="1684231"/>
                  <a:pt x="1733351" y="1556050"/>
                  <a:pt x="1353947" y="1778974"/>
                </a:cubicBezTo>
                <a:cubicBezTo>
                  <a:pt x="1250080" y="1855218"/>
                  <a:pt x="1037749" y="1915097"/>
                  <a:pt x="982333" y="1780833"/>
                </a:cubicBezTo>
                <a:cubicBezTo>
                  <a:pt x="968480" y="1736637"/>
                  <a:pt x="963386" y="1699601"/>
                  <a:pt x="966756" y="1667407"/>
                </a:cubicBezTo>
                <a:cubicBezTo>
                  <a:pt x="976866" y="1570822"/>
                  <a:pt x="1063141" y="1517802"/>
                  <a:pt x="1217540" y="1445700"/>
                </a:cubicBezTo>
                <a:cubicBezTo>
                  <a:pt x="1465851" y="1348519"/>
                  <a:pt x="1674601" y="1308942"/>
                  <a:pt x="1858846" y="1306247"/>
                </a:cubicBezTo>
                <a:close/>
                <a:moveTo>
                  <a:pt x="1828129" y="650059"/>
                </a:moveTo>
                <a:cubicBezTo>
                  <a:pt x="2445754" y="646836"/>
                  <a:pt x="2937662" y="894034"/>
                  <a:pt x="3108200" y="1008980"/>
                </a:cubicBezTo>
                <a:cubicBezTo>
                  <a:pt x="3228810" y="1075858"/>
                  <a:pt x="3343409" y="1171509"/>
                  <a:pt x="3258155" y="1319033"/>
                </a:cubicBezTo>
                <a:cubicBezTo>
                  <a:pt x="3134282" y="1435449"/>
                  <a:pt x="3057301" y="1393031"/>
                  <a:pt x="2937692" y="1304637"/>
                </a:cubicBezTo>
                <a:cubicBezTo>
                  <a:pt x="2647778" y="1191783"/>
                  <a:pt x="2008321" y="619142"/>
                  <a:pt x="763561" y="1325535"/>
                </a:cubicBezTo>
                <a:cubicBezTo>
                  <a:pt x="621636" y="1425852"/>
                  <a:pt x="511304" y="1376178"/>
                  <a:pt x="464412" y="1278813"/>
                </a:cubicBezTo>
                <a:cubicBezTo>
                  <a:pt x="452398" y="1252494"/>
                  <a:pt x="448110" y="1227223"/>
                  <a:pt x="450482" y="1202928"/>
                </a:cubicBezTo>
                <a:cubicBezTo>
                  <a:pt x="457599" y="1130049"/>
                  <a:pt x="524660" y="1065987"/>
                  <a:pt x="622892" y="1008979"/>
                </a:cubicBezTo>
                <a:cubicBezTo>
                  <a:pt x="1041721" y="744082"/>
                  <a:pt x="1457554" y="651995"/>
                  <a:pt x="1828129" y="650059"/>
                </a:cubicBezTo>
                <a:close/>
                <a:moveTo>
                  <a:pt x="1764313" y="591"/>
                </a:moveTo>
                <a:cubicBezTo>
                  <a:pt x="2430887" y="-13278"/>
                  <a:pt x="3056659" y="218017"/>
                  <a:pt x="3559697" y="547180"/>
                </a:cubicBezTo>
                <a:cubicBezTo>
                  <a:pt x="3671781" y="597338"/>
                  <a:pt x="3794905" y="759863"/>
                  <a:pt x="3709650" y="882310"/>
                </a:cubicBezTo>
                <a:cubicBezTo>
                  <a:pt x="3594303" y="984791"/>
                  <a:pt x="3449118" y="907547"/>
                  <a:pt x="3367875" y="834477"/>
                </a:cubicBezTo>
                <a:cubicBezTo>
                  <a:pt x="3193985" y="725799"/>
                  <a:pt x="1920315" y="-235561"/>
                  <a:pt x="318417" y="884635"/>
                </a:cubicBezTo>
                <a:cubicBezTo>
                  <a:pt x="189280" y="993311"/>
                  <a:pt x="70419" y="922739"/>
                  <a:pt x="19267" y="846272"/>
                </a:cubicBezTo>
                <a:cubicBezTo>
                  <a:pt x="4410" y="817516"/>
                  <a:pt x="-1388" y="788500"/>
                  <a:pt x="275" y="760137"/>
                </a:cubicBezTo>
                <a:cubicBezTo>
                  <a:pt x="5260" y="675044"/>
                  <a:pt x="77384" y="595829"/>
                  <a:pt x="173484" y="547180"/>
                </a:cubicBezTo>
                <a:cubicBezTo>
                  <a:pt x="702741" y="170471"/>
                  <a:pt x="1245868" y="11376"/>
                  <a:pt x="1764313" y="59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80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2019-04-25T02:27:48Z</dcterms:modified>
</cp:coreProperties>
</file>