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852" name="Arrow: Bent 851">
            <a:extLst>
              <a:ext uri="{FF2B5EF4-FFF2-40B4-BE49-F238E27FC236}">
                <a16:creationId xmlns:a16="http://schemas.microsoft.com/office/drawing/2014/main" id="{81F21717-267E-4376-AF5A-8406F1A8DCE6}"/>
              </a:ext>
            </a:extLst>
          </p:cNvPr>
          <p:cNvSpPr/>
          <p:nvPr/>
        </p:nvSpPr>
        <p:spPr>
          <a:xfrm>
            <a:off x="995486" y="3548824"/>
            <a:ext cx="1964152" cy="2096568"/>
          </a:xfrm>
          <a:prstGeom prst="bentArrow">
            <a:avLst>
              <a:gd name="adj1" fmla="val 25000"/>
              <a:gd name="adj2" fmla="val 25000"/>
              <a:gd name="adj3" fmla="val 36154"/>
              <a:gd name="adj4" fmla="val 4375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853" name="Group 852">
            <a:extLst>
              <a:ext uri="{FF2B5EF4-FFF2-40B4-BE49-F238E27FC236}">
                <a16:creationId xmlns:a16="http://schemas.microsoft.com/office/drawing/2014/main" id="{6DD691A6-4EB2-4855-ACD1-B6C3640F09E3}"/>
              </a:ext>
            </a:extLst>
          </p:cNvPr>
          <p:cNvGrpSpPr/>
          <p:nvPr/>
        </p:nvGrpSpPr>
        <p:grpSpPr>
          <a:xfrm>
            <a:off x="9134175" y="2314619"/>
            <a:ext cx="2096568" cy="3442092"/>
            <a:chOff x="9168404" y="2050853"/>
            <a:chExt cx="2096568" cy="3442092"/>
          </a:xfrm>
        </p:grpSpPr>
        <p:sp>
          <p:nvSpPr>
            <p:cNvPr id="854" name="Arrow: Bent 853">
              <a:extLst>
                <a:ext uri="{FF2B5EF4-FFF2-40B4-BE49-F238E27FC236}">
                  <a16:creationId xmlns:a16="http://schemas.microsoft.com/office/drawing/2014/main" id="{906BD207-2D09-40A4-86B2-5F977F7E760F}"/>
                </a:ext>
              </a:extLst>
            </p:cNvPr>
            <p:cNvSpPr/>
            <p:nvPr/>
          </p:nvSpPr>
          <p:spPr>
            <a:xfrm rot="5400000">
              <a:off x="9234611" y="3462585"/>
              <a:ext cx="1964153" cy="2096568"/>
            </a:xfrm>
            <a:prstGeom prst="bentArrow">
              <a:avLst>
                <a:gd name="adj1" fmla="val 25000"/>
                <a:gd name="adj2" fmla="val 25000"/>
                <a:gd name="adj3" fmla="val 36154"/>
                <a:gd name="adj4" fmla="val 4375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55" name="Arrow: Bent 854">
              <a:extLst>
                <a:ext uri="{FF2B5EF4-FFF2-40B4-BE49-F238E27FC236}">
                  <a16:creationId xmlns:a16="http://schemas.microsoft.com/office/drawing/2014/main" id="{CB11BBBD-A8BC-4684-B163-A0685DD62831}"/>
                </a:ext>
              </a:extLst>
            </p:cNvPr>
            <p:cNvSpPr/>
            <p:nvPr/>
          </p:nvSpPr>
          <p:spPr>
            <a:xfrm rot="16200000" flipV="1">
              <a:off x="9234611" y="1984646"/>
              <a:ext cx="1964153" cy="2096568"/>
            </a:xfrm>
            <a:prstGeom prst="bentArrow">
              <a:avLst>
                <a:gd name="adj1" fmla="val 25000"/>
                <a:gd name="adj2" fmla="val 25000"/>
                <a:gd name="adj3" fmla="val 36154"/>
                <a:gd name="adj4" fmla="val 4375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856" name="Arrow: Bent 855">
            <a:extLst>
              <a:ext uri="{FF2B5EF4-FFF2-40B4-BE49-F238E27FC236}">
                <a16:creationId xmlns:a16="http://schemas.microsoft.com/office/drawing/2014/main" id="{0A8AF11D-0514-4089-A231-519DFD3B27F5}"/>
              </a:ext>
            </a:extLst>
          </p:cNvPr>
          <p:cNvSpPr/>
          <p:nvPr/>
        </p:nvSpPr>
        <p:spPr>
          <a:xfrm flipV="1">
            <a:off x="961257" y="2425942"/>
            <a:ext cx="1964152" cy="2096568"/>
          </a:xfrm>
          <a:prstGeom prst="bentArrow">
            <a:avLst>
              <a:gd name="adj1" fmla="val 25000"/>
              <a:gd name="adj2" fmla="val 25000"/>
              <a:gd name="adj3" fmla="val 36154"/>
              <a:gd name="adj4" fmla="val 4375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7" name="Freeform 9">
            <a:extLst>
              <a:ext uri="{FF2B5EF4-FFF2-40B4-BE49-F238E27FC236}">
                <a16:creationId xmlns:a16="http://schemas.microsoft.com/office/drawing/2014/main" id="{D2043D7F-53A6-45D0-81E8-AE7DF1320FEE}"/>
              </a:ext>
            </a:extLst>
          </p:cNvPr>
          <p:cNvSpPr>
            <a:spLocks noEditPoints="1"/>
          </p:cNvSpPr>
          <p:nvPr/>
        </p:nvSpPr>
        <p:spPr bwMode="auto">
          <a:xfrm>
            <a:off x="3762375" y="1783447"/>
            <a:ext cx="4667250" cy="4504438"/>
          </a:xfrm>
          <a:custGeom>
            <a:avLst/>
            <a:gdLst>
              <a:gd name="T0" fmla="*/ 4535 w 4544"/>
              <a:gd name="T1" fmla="*/ 3805 h 4129"/>
              <a:gd name="T2" fmla="*/ 4471 w 4544"/>
              <a:gd name="T3" fmla="*/ 4096 h 4129"/>
              <a:gd name="T4" fmla="*/ 4291 w 4544"/>
              <a:gd name="T5" fmla="*/ 3989 h 4129"/>
              <a:gd name="T6" fmla="*/ 4264 w 4544"/>
              <a:gd name="T7" fmla="*/ 3820 h 4129"/>
              <a:gd name="T8" fmla="*/ 4259 w 4544"/>
              <a:gd name="T9" fmla="*/ 3604 h 4129"/>
              <a:gd name="T10" fmla="*/ 4428 w 4544"/>
              <a:gd name="T11" fmla="*/ 3440 h 4129"/>
              <a:gd name="T12" fmla="*/ 1000 w 4544"/>
              <a:gd name="T13" fmla="*/ 2224 h 4129"/>
              <a:gd name="T14" fmla="*/ 984 w 4544"/>
              <a:gd name="T15" fmla="*/ 2164 h 4129"/>
              <a:gd name="T16" fmla="*/ 751 w 4544"/>
              <a:gd name="T17" fmla="*/ 1807 h 4129"/>
              <a:gd name="T18" fmla="*/ 2191 w 4544"/>
              <a:gd name="T19" fmla="*/ 120 h 4129"/>
              <a:gd name="T20" fmla="*/ 2451 w 4544"/>
              <a:gd name="T21" fmla="*/ 249 h 4129"/>
              <a:gd name="T22" fmla="*/ 2580 w 4544"/>
              <a:gd name="T23" fmla="*/ 320 h 4129"/>
              <a:gd name="T24" fmla="*/ 2777 w 4544"/>
              <a:gd name="T25" fmla="*/ 380 h 4129"/>
              <a:gd name="T26" fmla="*/ 2975 w 4544"/>
              <a:gd name="T27" fmla="*/ 613 h 4129"/>
              <a:gd name="T28" fmla="*/ 3297 w 4544"/>
              <a:gd name="T29" fmla="*/ 660 h 4129"/>
              <a:gd name="T30" fmla="*/ 3673 w 4544"/>
              <a:gd name="T31" fmla="*/ 800 h 4129"/>
              <a:gd name="T32" fmla="*/ 3697 w 4544"/>
              <a:gd name="T33" fmla="*/ 1138 h 4129"/>
              <a:gd name="T34" fmla="*/ 3579 w 4544"/>
              <a:gd name="T35" fmla="*/ 1522 h 4129"/>
              <a:gd name="T36" fmla="*/ 3464 w 4544"/>
              <a:gd name="T37" fmla="*/ 1667 h 4129"/>
              <a:gd name="T38" fmla="*/ 3260 w 4544"/>
              <a:gd name="T39" fmla="*/ 2100 h 4129"/>
              <a:gd name="T40" fmla="*/ 3511 w 4544"/>
              <a:gd name="T41" fmla="*/ 2024 h 4129"/>
              <a:gd name="T42" fmla="*/ 3531 w 4544"/>
              <a:gd name="T43" fmla="*/ 2278 h 4129"/>
              <a:gd name="T44" fmla="*/ 3488 w 4544"/>
              <a:gd name="T45" fmla="*/ 2556 h 4129"/>
              <a:gd name="T46" fmla="*/ 3604 w 4544"/>
              <a:gd name="T47" fmla="*/ 2833 h 4129"/>
              <a:gd name="T48" fmla="*/ 3864 w 4544"/>
              <a:gd name="T49" fmla="*/ 3033 h 4129"/>
              <a:gd name="T50" fmla="*/ 3711 w 4544"/>
              <a:gd name="T51" fmla="*/ 3224 h 4129"/>
              <a:gd name="T52" fmla="*/ 3506 w 4544"/>
              <a:gd name="T53" fmla="*/ 3420 h 4129"/>
              <a:gd name="T54" fmla="*/ 3397 w 4544"/>
              <a:gd name="T55" fmla="*/ 3460 h 4129"/>
              <a:gd name="T56" fmla="*/ 3049 w 4544"/>
              <a:gd name="T57" fmla="*/ 3385 h 4129"/>
              <a:gd name="T58" fmla="*/ 2708 w 4544"/>
              <a:gd name="T59" fmla="*/ 3300 h 4129"/>
              <a:gd name="T60" fmla="*/ 2475 w 4544"/>
              <a:gd name="T61" fmla="*/ 3482 h 4129"/>
              <a:gd name="T62" fmla="*/ 2444 w 4544"/>
              <a:gd name="T63" fmla="*/ 3764 h 4129"/>
              <a:gd name="T64" fmla="*/ 2240 w 4544"/>
              <a:gd name="T65" fmla="*/ 3876 h 4129"/>
              <a:gd name="T66" fmla="*/ 2035 w 4544"/>
              <a:gd name="T67" fmla="*/ 3825 h 4129"/>
              <a:gd name="T68" fmla="*/ 1864 w 4544"/>
              <a:gd name="T69" fmla="*/ 3716 h 4129"/>
              <a:gd name="T70" fmla="*/ 1519 w 4544"/>
              <a:gd name="T71" fmla="*/ 3729 h 4129"/>
              <a:gd name="T72" fmla="*/ 1248 w 4544"/>
              <a:gd name="T73" fmla="*/ 3678 h 4129"/>
              <a:gd name="T74" fmla="*/ 988 w 4544"/>
              <a:gd name="T75" fmla="*/ 3545 h 4129"/>
              <a:gd name="T76" fmla="*/ 880 w 4544"/>
              <a:gd name="T77" fmla="*/ 3444 h 4129"/>
              <a:gd name="T78" fmla="*/ 1024 w 4544"/>
              <a:gd name="T79" fmla="*/ 2938 h 4129"/>
              <a:gd name="T80" fmla="*/ 1106 w 4544"/>
              <a:gd name="T81" fmla="*/ 2436 h 4129"/>
              <a:gd name="T82" fmla="*/ 1262 w 4544"/>
              <a:gd name="T83" fmla="*/ 2674 h 4129"/>
              <a:gd name="T84" fmla="*/ 1102 w 4544"/>
              <a:gd name="T85" fmla="*/ 2285 h 4129"/>
              <a:gd name="T86" fmla="*/ 1044 w 4544"/>
              <a:gd name="T87" fmla="*/ 2124 h 4129"/>
              <a:gd name="T88" fmla="*/ 815 w 4544"/>
              <a:gd name="T89" fmla="*/ 1753 h 4129"/>
              <a:gd name="T90" fmla="*/ 691 w 4544"/>
              <a:gd name="T91" fmla="*/ 1614 h 4129"/>
              <a:gd name="T92" fmla="*/ 439 w 4544"/>
              <a:gd name="T93" fmla="*/ 1489 h 4129"/>
              <a:gd name="T94" fmla="*/ 100 w 4544"/>
              <a:gd name="T95" fmla="*/ 1365 h 4129"/>
              <a:gd name="T96" fmla="*/ 53 w 4544"/>
              <a:gd name="T97" fmla="*/ 1216 h 4129"/>
              <a:gd name="T98" fmla="*/ 0 w 4544"/>
              <a:gd name="T99" fmla="*/ 1162 h 4129"/>
              <a:gd name="T100" fmla="*/ 229 w 4544"/>
              <a:gd name="T101" fmla="*/ 1031 h 4129"/>
              <a:gd name="T102" fmla="*/ 375 w 4544"/>
              <a:gd name="T103" fmla="*/ 1011 h 4129"/>
              <a:gd name="T104" fmla="*/ 546 w 4544"/>
              <a:gd name="T105" fmla="*/ 1004 h 4129"/>
              <a:gd name="T106" fmla="*/ 760 w 4544"/>
              <a:gd name="T107" fmla="*/ 1056 h 4129"/>
              <a:gd name="T108" fmla="*/ 844 w 4544"/>
              <a:gd name="T109" fmla="*/ 1116 h 4129"/>
              <a:gd name="T110" fmla="*/ 1037 w 4544"/>
              <a:gd name="T111" fmla="*/ 1073 h 4129"/>
              <a:gd name="T112" fmla="*/ 886 w 4544"/>
              <a:gd name="T113" fmla="*/ 662 h 4129"/>
              <a:gd name="T114" fmla="*/ 1068 w 4544"/>
              <a:gd name="T115" fmla="*/ 642 h 4129"/>
              <a:gd name="T116" fmla="*/ 1389 w 4544"/>
              <a:gd name="T117" fmla="*/ 787 h 4129"/>
              <a:gd name="T118" fmla="*/ 1522 w 4544"/>
              <a:gd name="T119" fmla="*/ 596 h 4129"/>
              <a:gd name="T120" fmla="*/ 1862 w 4544"/>
              <a:gd name="T121" fmla="*/ 344 h 4129"/>
              <a:gd name="T122" fmla="*/ 1960 w 4544"/>
              <a:gd name="T123" fmla="*/ 45 h 41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544" h="4129">
                <a:moveTo>
                  <a:pt x="4428" y="3384"/>
                </a:moveTo>
                <a:lnTo>
                  <a:pt x="4468" y="3384"/>
                </a:lnTo>
                <a:lnTo>
                  <a:pt x="4471" y="3407"/>
                </a:lnTo>
                <a:lnTo>
                  <a:pt x="4477" y="3427"/>
                </a:lnTo>
                <a:lnTo>
                  <a:pt x="4484" y="3444"/>
                </a:lnTo>
                <a:lnTo>
                  <a:pt x="4486" y="3458"/>
                </a:lnTo>
                <a:lnTo>
                  <a:pt x="4486" y="3476"/>
                </a:lnTo>
                <a:lnTo>
                  <a:pt x="4482" y="3493"/>
                </a:lnTo>
                <a:lnTo>
                  <a:pt x="4480" y="3504"/>
                </a:lnTo>
                <a:lnTo>
                  <a:pt x="4479" y="3524"/>
                </a:lnTo>
                <a:lnTo>
                  <a:pt x="4482" y="3540"/>
                </a:lnTo>
                <a:lnTo>
                  <a:pt x="4488" y="3554"/>
                </a:lnTo>
                <a:lnTo>
                  <a:pt x="4491" y="3567"/>
                </a:lnTo>
                <a:lnTo>
                  <a:pt x="4506" y="3574"/>
                </a:lnTo>
                <a:lnTo>
                  <a:pt x="4513" y="3582"/>
                </a:lnTo>
                <a:lnTo>
                  <a:pt x="4515" y="3593"/>
                </a:lnTo>
                <a:lnTo>
                  <a:pt x="4517" y="3613"/>
                </a:lnTo>
                <a:lnTo>
                  <a:pt x="4520" y="3622"/>
                </a:lnTo>
                <a:lnTo>
                  <a:pt x="4520" y="3629"/>
                </a:lnTo>
                <a:lnTo>
                  <a:pt x="4519" y="3638"/>
                </a:lnTo>
                <a:lnTo>
                  <a:pt x="4519" y="3647"/>
                </a:lnTo>
                <a:lnTo>
                  <a:pt x="4520" y="3660"/>
                </a:lnTo>
                <a:lnTo>
                  <a:pt x="4522" y="3665"/>
                </a:lnTo>
                <a:lnTo>
                  <a:pt x="4526" y="3671"/>
                </a:lnTo>
                <a:lnTo>
                  <a:pt x="4529" y="3676"/>
                </a:lnTo>
                <a:lnTo>
                  <a:pt x="4533" y="3684"/>
                </a:lnTo>
                <a:lnTo>
                  <a:pt x="4537" y="3689"/>
                </a:lnTo>
                <a:lnTo>
                  <a:pt x="4544" y="3787"/>
                </a:lnTo>
                <a:lnTo>
                  <a:pt x="4535" y="3805"/>
                </a:lnTo>
                <a:lnTo>
                  <a:pt x="4524" y="3824"/>
                </a:lnTo>
                <a:lnTo>
                  <a:pt x="4513" y="3844"/>
                </a:lnTo>
                <a:lnTo>
                  <a:pt x="4504" y="3860"/>
                </a:lnTo>
                <a:lnTo>
                  <a:pt x="4500" y="3887"/>
                </a:lnTo>
                <a:lnTo>
                  <a:pt x="4502" y="3911"/>
                </a:lnTo>
                <a:lnTo>
                  <a:pt x="4509" y="3936"/>
                </a:lnTo>
                <a:lnTo>
                  <a:pt x="4513" y="3958"/>
                </a:lnTo>
                <a:lnTo>
                  <a:pt x="4513" y="3982"/>
                </a:lnTo>
                <a:lnTo>
                  <a:pt x="4504" y="4004"/>
                </a:lnTo>
                <a:lnTo>
                  <a:pt x="4500" y="4007"/>
                </a:lnTo>
                <a:lnTo>
                  <a:pt x="4495" y="4009"/>
                </a:lnTo>
                <a:lnTo>
                  <a:pt x="4491" y="4013"/>
                </a:lnTo>
                <a:lnTo>
                  <a:pt x="4488" y="4014"/>
                </a:lnTo>
                <a:lnTo>
                  <a:pt x="4484" y="4020"/>
                </a:lnTo>
                <a:lnTo>
                  <a:pt x="4491" y="4020"/>
                </a:lnTo>
                <a:lnTo>
                  <a:pt x="4495" y="4018"/>
                </a:lnTo>
                <a:lnTo>
                  <a:pt x="4495" y="4018"/>
                </a:lnTo>
                <a:lnTo>
                  <a:pt x="4497" y="4018"/>
                </a:lnTo>
                <a:lnTo>
                  <a:pt x="4500" y="4016"/>
                </a:lnTo>
                <a:lnTo>
                  <a:pt x="4504" y="4016"/>
                </a:lnTo>
                <a:lnTo>
                  <a:pt x="4502" y="4029"/>
                </a:lnTo>
                <a:lnTo>
                  <a:pt x="4497" y="4038"/>
                </a:lnTo>
                <a:lnTo>
                  <a:pt x="4491" y="4044"/>
                </a:lnTo>
                <a:lnTo>
                  <a:pt x="4486" y="4047"/>
                </a:lnTo>
                <a:lnTo>
                  <a:pt x="4480" y="4056"/>
                </a:lnTo>
                <a:lnTo>
                  <a:pt x="4484" y="4076"/>
                </a:lnTo>
                <a:lnTo>
                  <a:pt x="4480" y="4084"/>
                </a:lnTo>
                <a:lnTo>
                  <a:pt x="4475" y="4091"/>
                </a:lnTo>
                <a:lnTo>
                  <a:pt x="4471" y="4096"/>
                </a:lnTo>
                <a:lnTo>
                  <a:pt x="4468" y="4109"/>
                </a:lnTo>
                <a:lnTo>
                  <a:pt x="4471" y="4111"/>
                </a:lnTo>
                <a:lnTo>
                  <a:pt x="4473" y="4111"/>
                </a:lnTo>
                <a:lnTo>
                  <a:pt x="4475" y="4113"/>
                </a:lnTo>
                <a:lnTo>
                  <a:pt x="4475" y="4114"/>
                </a:lnTo>
                <a:lnTo>
                  <a:pt x="4475" y="4116"/>
                </a:lnTo>
                <a:lnTo>
                  <a:pt x="4475" y="4120"/>
                </a:lnTo>
                <a:lnTo>
                  <a:pt x="4477" y="4124"/>
                </a:lnTo>
                <a:lnTo>
                  <a:pt x="4464" y="4127"/>
                </a:lnTo>
                <a:lnTo>
                  <a:pt x="4453" y="4129"/>
                </a:lnTo>
                <a:lnTo>
                  <a:pt x="4440" y="4127"/>
                </a:lnTo>
                <a:lnTo>
                  <a:pt x="4424" y="4124"/>
                </a:lnTo>
                <a:lnTo>
                  <a:pt x="4424" y="4100"/>
                </a:lnTo>
                <a:lnTo>
                  <a:pt x="4417" y="4100"/>
                </a:lnTo>
                <a:lnTo>
                  <a:pt x="4400" y="4093"/>
                </a:lnTo>
                <a:lnTo>
                  <a:pt x="4384" y="4089"/>
                </a:lnTo>
                <a:lnTo>
                  <a:pt x="4366" y="4085"/>
                </a:lnTo>
                <a:lnTo>
                  <a:pt x="4349" y="4080"/>
                </a:lnTo>
                <a:lnTo>
                  <a:pt x="4335" y="4074"/>
                </a:lnTo>
                <a:lnTo>
                  <a:pt x="4324" y="4065"/>
                </a:lnTo>
                <a:lnTo>
                  <a:pt x="4315" y="4053"/>
                </a:lnTo>
                <a:lnTo>
                  <a:pt x="4311" y="4033"/>
                </a:lnTo>
                <a:lnTo>
                  <a:pt x="4328" y="4022"/>
                </a:lnTo>
                <a:lnTo>
                  <a:pt x="4339" y="4011"/>
                </a:lnTo>
                <a:lnTo>
                  <a:pt x="4348" y="3996"/>
                </a:lnTo>
                <a:lnTo>
                  <a:pt x="4329" y="3994"/>
                </a:lnTo>
                <a:lnTo>
                  <a:pt x="4315" y="3993"/>
                </a:lnTo>
                <a:lnTo>
                  <a:pt x="4304" y="3991"/>
                </a:lnTo>
                <a:lnTo>
                  <a:pt x="4291" y="3989"/>
                </a:lnTo>
                <a:lnTo>
                  <a:pt x="4277" y="3987"/>
                </a:lnTo>
                <a:lnTo>
                  <a:pt x="4280" y="3969"/>
                </a:lnTo>
                <a:lnTo>
                  <a:pt x="4288" y="3954"/>
                </a:lnTo>
                <a:lnTo>
                  <a:pt x="4295" y="3942"/>
                </a:lnTo>
                <a:lnTo>
                  <a:pt x="4300" y="3925"/>
                </a:lnTo>
                <a:lnTo>
                  <a:pt x="4304" y="3904"/>
                </a:lnTo>
                <a:lnTo>
                  <a:pt x="4300" y="3902"/>
                </a:lnTo>
                <a:lnTo>
                  <a:pt x="4300" y="3900"/>
                </a:lnTo>
                <a:lnTo>
                  <a:pt x="4299" y="3898"/>
                </a:lnTo>
                <a:lnTo>
                  <a:pt x="4297" y="3896"/>
                </a:lnTo>
                <a:lnTo>
                  <a:pt x="4286" y="3902"/>
                </a:lnTo>
                <a:lnTo>
                  <a:pt x="4275" y="3907"/>
                </a:lnTo>
                <a:lnTo>
                  <a:pt x="4264" y="3911"/>
                </a:lnTo>
                <a:lnTo>
                  <a:pt x="4248" y="3913"/>
                </a:lnTo>
                <a:lnTo>
                  <a:pt x="4248" y="3904"/>
                </a:lnTo>
                <a:lnTo>
                  <a:pt x="4244" y="3900"/>
                </a:lnTo>
                <a:lnTo>
                  <a:pt x="4242" y="3894"/>
                </a:lnTo>
                <a:lnTo>
                  <a:pt x="4240" y="3887"/>
                </a:lnTo>
                <a:lnTo>
                  <a:pt x="4240" y="3880"/>
                </a:lnTo>
                <a:lnTo>
                  <a:pt x="4257" y="3880"/>
                </a:lnTo>
                <a:lnTo>
                  <a:pt x="4257" y="3860"/>
                </a:lnTo>
                <a:lnTo>
                  <a:pt x="4266" y="3854"/>
                </a:lnTo>
                <a:lnTo>
                  <a:pt x="4273" y="3847"/>
                </a:lnTo>
                <a:lnTo>
                  <a:pt x="4280" y="3840"/>
                </a:lnTo>
                <a:lnTo>
                  <a:pt x="4277" y="3836"/>
                </a:lnTo>
                <a:lnTo>
                  <a:pt x="4273" y="3833"/>
                </a:lnTo>
                <a:lnTo>
                  <a:pt x="4269" y="3827"/>
                </a:lnTo>
                <a:lnTo>
                  <a:pt x="4268" y="3824"/>
                </a:lnTo>
                <a:lnTo>
                  <a:pt x="4264" y="3820"/>
                </a:lnTo>
                <a:lnTo>
                  <a:pt x="4253" y="3816"/>
                </a:lnTo>
                <a:lnTo>
                  <a:pt x="4246" y="3814"/>
                </a:lnTo>
                <a:lnTo>
                  <a:pt x="4239" y="3811"/>
                </a:lnTo>
                <a:lnTo>
                  <a:pt x="4233" y="3807"/>
                </a:lnTo>
                <a:lnTo>
                  <a:pt x="4228" y="3796"/>
                </a:lnTo>
                <a:lnTo>
                  <a:pt x="4220" y="3780"/>
                </a:lnTo>
                <a:lnTo>
                  <a:pt x="4217" y="3760"/>
                </a:lnTo>
                <a:lnTo>
                  <a:pt x="4237" y="3753"/>
                </a:lnTo>
                <a:lnTo>
                  <a:pt x="4251" y="3740"/>
                </a:lnTo>
                <a:lnTo>
                  <a:pt x="4246" y="3738"/>
                </a:lnTo>
                <a:lnTo>
                  <a:pt x="4240" y="3736"/>
                </a:lnTo>
                <a:lnTo>
                  <a:pt x="4235" y="3733"/>
                </a:lnTo>
                <a:lnTo>
                  <a:pt x="4233" y="3729"/>
                </a:lnTo>
                <a:lnTo>
                  <a:pt x="4229" y="3724"/>
                </a:lnTo>
                <a:lnTo>
                  <a:pt x="4228" y="3716"/>
                </a:lnTo>
                <a:lnTo>
                  <a:pt x="4208" y="3716"/>
                </a:lnTo>
                <a:lnTo>
                  <a:pt x="4206" y="3713"/>
                </a:lnTo>
                <a:lnTo>
                  <a:pt x="4206" y="3709"/>
                </a:lnTo>
                <a:lnTo>
                  <a:pt x="4204" y="3705"/>
                </a:lnTo>
                <a:lnTo>
                  <a:pt x="4204" y="3700"/>
                </a:lnTo>
                <a:lnTo>
                  <a:pt x="4222" y="3687"/>
                </a:lnTo>
                <a:lnTo>
                  <a:pt x="4231" y="3673"/>
                </a:lnTo>
                <a:lnTo>
                  <a:pt x="4233" y="3656"/>
                </a:lnTo>
                <a:lnTo>
                  <a:pt x="4235" y="3642"/>
                </a:lnTo>
                <a:lnTo>
                  <a:pt x="4239" y="3625"/>
                </a:lnTo>
                <a:lnTo>
                  <a:pt x="4248" y="3609"/>
                </a:lnTo>
                <a:lnTo>
                  <a:pt x="4251" y="3605"/>
                </a:lnTo>
                <a:lnTo>
                  <a:pt x="4255" y="3604"/>
                </a:lnTo>
                <a:lnTo>
                  <a:pt x="4259" y="3604"/>
                </a:lnTo>
                <a:lnTo>
                  <a:pt x="4264" y="3604"/>
                </a:lnTo>
                <a:lnTo>
                  <a:pt x="4268" y="3604"/>
                </a:lnTo>
                <a:lnTo>
                  <a:pt x="4269" y="3604"/>
                </a:lnTo>
                <a:lnTo>
                  <a:pt x="4271" y="3604"/>
                </a:lnTo>
                <a:lnTo>
                  <a:pt x="4273" y="3600"/>
                </a:lnTo>
                <a:lnTo>
                  <a:pt x="4275" y="3596"/>
                </a:lnTo>
                <a:lnTo>
                  <a:pt x="4277" y="3593"/>
                </a:lnTo>
                <a:lnTo>
                  <a:pt x="4279" y="3587"/>
                </a:lnTo>
                <a:lnTo>
                  <a:pt x="4280" y="3584"/>
                </a:lnTo>
                <a:lnTo>
                  <a:pt x="4291" y="3576"/>
                </a:lnTo>
                <a:lnTo>
                  <a:pt x="4306" y="3571"/>
                </a:lnTo>
                <a:lnTo>
                  <a:pt x="4322" y="3567"/>
                </a:lnTo>
                <a:lnTo>
                  <a:pt x="4337" y="3560"/>
                </a:lnTo>
                <a:lnTo>
                  <a:pt x="4346" y="3551"/>
                </a:lnTo>
                <a:lnTo>
                  <a:pt x="4353" y="3538"/>
                </a:lnTo>
                <a:lnTo>
                  <a:pt x="4360" y="3525"/>
                </a:lnTo>
                <a:lnTo>
                  <a:pt x="4371" y="3516"/>
                </a:lnTo>
                <a:lnTo>
                  <a:pt x="4386" y="3513"/>
                </a:lnTo>
                <a:lnTo>
                  <a:pt x="4402" y="3514"/>
                </a:lnTo>
                <a:lnTo>
                  <a:pt x="4419" y="3520"/>
                </a:lnTo>
                <a:lnTo>
                  <a:pt x="4431" y="3524"/>
                </a:lnTo>
                <a:lnTo>
                  <a:pt x="4431" y="3516"/>
                </a:lnTo>
                <a:lnTo>
                  <a:pt x="4439" y="3504"/>
                </a:lnTo>
                <a:lnTo>
                  <a:pt x="4439" y="3493"/>
                </a:lnTo>
                <a:lnTo>
                  <a:pt x="4435" y="3485"/>
                </a:lnTo>
                <a:lnTo>
                  <a:pt x="4429" y="3476"/>
                </a:lnTo>
                <a:lnTo>
                  <a:pt x="4424" y="3469"/>
                </a:lnTo>
                <a:lnTo>
                  <a:pt x="4422" y="3454"/>
                </a:lnTo>
                <a:lnTo>
                  <a:pt x="4428" y="3440"/>
                </a:lnTo>
                <a:lnTo>
                  <a:pt x="4433" y="3429"/>
                </a:lnTo>
                <a:lnTo>
                  <a:pt x="4437" y="3420"/>
                </a:lnTo>
                <a:lnTo>
                  <a:pt x="4435" y="3411"/>
                </a:lnTo>
                <a:lnTo>
                  <a:pt x="4431" y="3398"/>
                </a:lnTo>
                <a:lnTo>
                  <a:pt x="4428" y="3384"/>
                </a:lnTo>
                <a:close/>
                <a:moveTo>
                  <a:pt x="1000" y="2224"/>
                </a:moveTo>
                <a:lnTo>
                  <a:pt x="1015" y="2227"/>
                </a:lnTo>
                <a:lnTo>
                  <a:pt x="1028" y="2231"/>
                </a:lnTo>
                <a:lnTo>
                  <a:pt x="1040" y="2236"/>
                </a:lnTo>
                <a:lnTo>
                  <a:pt x="1040" y="2247"/>
                </a:lnTo>
                <a:lnTo>
                  <a:pt x="1060" y="2244"/>
                </a:lnTo>
                <a:lnTo>
                  <a:pt x="1062" y="2264"/>
                </a:lnTo>
                <a:lnTo>
                  <a:pt x="1064" y="2276"/>
                </a:lnTo>
                <a:lnTo>
                  <a:pt x="1068" y="2287"/>
                </a:lnTo>
                <a:lnTo>
                  <a:pt x="1071" y="2300"/>
                </a:lnTo>
                <a:lnTo>
                  <a:pt x="1071" y="2316"/>
                </a:lnTo>
                <a:lnTo>
                  <a:pt x="1068" y="2318"/>
                </a:lnTo>
                <a:lnTo>
                  <a:pt x="1064" y="2318"/>
                </a:lnTo>
                <a:lnTo>
                  <a:pt x="1059" y="2320"/>
                </a:lnTo>
                <a:lnTo>
                  <a:pt x="1051" y="2320"/>
                </a:lnTo>
                <a:lnTo>
                  <a:pt x="1042" y="2305"/>
                </a:lnTo>
                <a:lnTo>
                  <a:pt x="1031" y="2294"/>
                </a:lnTo>
                <a:lnTo>
                  <a:pt x="1020" y="2284"/>
                </a:lnTo>
                <a:lnTo>
                  <a:pt x="1011" y="2269"/>
                </a:lnTo>
                <a:lnTo>
                  <a:pt x="1008" y="2253"/>
                </a:lnTo>
                <a:lnTo>
                  <a:pt x="1004" y="2247"/>
                </a:lnTo>
                <a:lnTo>
                  <a:pt x="1002" y="2240"/>
                </a:lnTo>
                <a:lnTo>
                  <a:pt x="1000" y="2233"/>
                </a:lnTo>
                <a:lnTo>
                  <a:pt x="1000" y="2224"/>
                </a:lnTo>
                <a:close/>
                <a:moveTo>
                  <a:pt x="1024" y="2147"/>
                </a:moveTo>
                <a:lnTo>
                  <a:pt x="1037" y="2149"/>
                </a:lnTo>
                <a:lnTo>
                  <a:pt x="1039" y="2154"/>
                </a:lnTo>
                <a:lnTo>
                  <a:pt x="1040" y="2158"/>
                </a:lnTo>
                <a:lnTo>
                  <a:pt x="1042" y="2162"/>
                </a:lnTo>
                <a:lnTo>
                  <a:pt x="1044" y="2165"/>
                </a:lnTo>
                <a:lnTo>
                  <a:pt x="1046" y="2169"/>
                </a:lnTo>
                <a:lnTo>
                  <a:pt x="1048" y="2176"/>
                </a:lnTo>
                <a:lnTo>
                  <a:pt x="1040" y="2178"/>
                </a:lnTo>
                <a:lnTo>
                  <a:pt x="1031" y="2180"/>
                </a:lnTo>
                <a:lnTo>
                  <a:pt x="1020" y="2180"/>
                </a:lnTo>
                <a:lnTo>
                  <a:pt x="1017" y="2176"/>
                </a:lnTo>
                <a:lnTo>
                  <a:pt x="1015" y="2174"/>
                </a:lnTo>
                <a:lnTo>
                  <a:pt x="1013" y="2171"/>
                </a:lnTo>
                <a:lnTo>
                  <a:pt x="1009" y="2169"/>
                </a:lnTo>
                <a:lnTo>
                  <a:pt x="1008" y="2164"/>
                </a:lnTo>
                <a:lnTo>
                  <a:pt x="1006" y="2162"/>
                </a:lnTo>
                <a:lnTo>
                  <a:pt x="1006" y="2158"/>
                </a:lnTo>
                <a:lnTo>
                  <a:pt x="1004" y="2154"/>
                </a:lnTo>
                <a:lnTo>
                  <a:pt x="1004" y="2149"/>
                </a:lnTo>
                <a:lnTo>
                  <a:pt x="1017" y="2147"/>
                </a:lnTo>
                <a:lnTo>
                  <a:pt x="1024" y="2147"/>
                </a:lnTo>
                <a:close/>
                <a:moveTo>
                  <a:pt x="960" y="2136"/>
                </a:moveTo>
                <a:lnTo>
                  <a:pt x="969" y="2138"/>
                </a:lnTo>
                <a:lnTo>
                  <a:pt x="977" y="2140"/>
                </a:lnTo>
                <a:lnTo>
                  <a:pt x="982" y="2142"/>
                </a:lnTo>
                <a:lnTo>
                  <a:pt x="991" y="2144"/>
                </a:lnTo>
                <a:lnTo>
                  <a:pt x="991" y="2164"/>
                </a:lnTo>
                <a:lnTo>
                  <a:pt x="984" y="2164"/>
                </a:lnTo>
                <a:lnTo>
                  <a:pt x="979" y="2162"/>
                </a:lnTo>
                <a:lnTo>
                  <a:pt x="973" y="2160"/>
                </a:lnTo>
                <a:lnTo>
                  <a:pt x="968" y="2156"/>
                </a:lnTo>
                <a:lnTo>
                  <a:pt x="966" y="2154"/>
                </a:lnTo>
                <a:lnTo>
                  <a:pt x="966" y="2153"/>
                </a:lnTo>
                <a:lnTo>
                  <a:pt x="966" y="2153"/>
                </a:lnTo>
                <a:lnTo>
                  <a:pt x="966" y="2151"/>
                </a:lnTo>
                <a:lnTo>
                  <a:pt x="964" y="2149"/>
                </a:lnTo>
                <a:lnTo>
                  <a:pt x="962" y="2145"/>
                </a:lnTo>
                <a:lnTo>
                  <a:pt x="962" y="2144"/>
                </a:lnTo>
                <a:lnTo>
                  <a:pt x="960" y="2142"/>
                </a:lnTo>
                <a:lnTo>
                  <a:pt x="960" y="2140"/>
                </a:lnTo>
                <a:lnTo>
                  <a:pt x="960" y="2136"/>
                </a:lnTo>
                <a:close/>
                <a:moveTo>
                  <a:pt x="748" y="1780"/>
                </a:moveTo>
                <a:lnTo>
                  <a:pt x="777" y="1780"/>
                </a:lnTo>
                <a:lnTo>
                  <a:pt x="777" y="1804"/>
                </a:lnTo>
                <a:lnTo>
                  <a:pt x="791" y="1804"/>
                </a:lnTo>
                <a:lnTo>
                  <a:pt x="791" y="1813"/>
                </a:lnTo>
                <a:lnTo>
                  <a:pt x="795" y="1816"/>
                </a:lnTo>
                <a:lnTo>
                  <a:pt x="795" y="1822"/>
                </a:lnTo>
                <a:lnTo>
                  <a:pt x="797" y="1829"/>
                </a:lnTo>
                <a:lnTo>
                  <a:pt x="797" y="1836"/>
                </a:lnTo>
                <a:lnTo>
                  <a:pt x="780" y="1836"/>
                </a:lnTo>
                <a:lnTo>
                  <a:pt x="777" y="1827"/>
                </a:lnTo>
                <a:lnTo>
                  <a:pt x="775" y="1822"/>
                </a:lnTo>
                <a:lnTo>
                  <a:pt x="771" y="1816"/>
                </a:lnTo>
                <a:lnTo>
                  <a:pt x="766" y="1814"/>
                </a:lnTo>
                <a:lnTo>
                  <a:pt x="760" y="1811"/>
                </a:lnTo>
                <a:lnTo>
                  <a:pt x="751" y="1807"/>
                </a:lnTo>
                <a:lnTo>
                  <a:pt x="748" y="1780"/>
                </a:lnTo>
                <a:close/>
                <a:moveTo>
                  <a:pt x="448" y="1620"/>
                </a:moveTo>
                <a:lnTo>
                  <a:pt x="455" y="1620"/>
                </a:lnTo>
                <a:lnTo>
                  <a:pt x="462" y="1620"/>
                </a:lnTo>
                <a:lnTo>
                  <a:pt x="468" y="1622"/>
                </a:lnTo>
                <a:lnTo>
                  <a:pt x="471" y="1624"/>
                </a:lnTo>
                <a:lnTo>
                  <a:pt x="484" y="1629"/>
                </a:lnTo>
                <a:lnTo>
                  <a:pt x="497" y="1638"/>
                </a:lnTo>
                <a:lnTo>
                  <a:pt x="508" y="1651"/>
                </a:lnTo>
                <a:lnTo>
                  <a:pt x="511" y="1664"/>
                </a:lnTo>
                <a:lnTo>
                  <a:pt x="451" y="1660"/>
                </a:lnTo>
                <a:lnTo>
                  <a:pt x="448" y="1620"/>
                </a:lnTo>
                <a:close/>
                <a:moveTo>
                  <a:pt x="2137" y="0"/>
                </a:moveTo>
                <a:lnTo>
                  <a:pt x="2139" y="16"/>
                </a:lnTo>
                <a:lnTo>
                  <a:pt x="2142" y="25"/>
                </a:lnTo>
                <a:lnTo>
                  <a:pt x="2146" y="31"/>
                </a:lnTo>
                <a:lnTo>
                  <a:pt x="2151" y="36"/>
                </a:lnTo>
                <a:lnTo>
                  <a:pt x="2157" y="44"/>
                </a:lnTo>
                <a:lnTo>
                  <a:pt x="2157" y="49"/>
                </a:lnTo>
                <a:lnTo>
                  <a:pt x="2157" y="54"/>
                </a:lnTo>
                <a:lnTo>
                  <a:pt x="2155" y="60"/>
                </a:lnTo>
                <a:lnTo>
                  <a:pt x="2155" y="65"/>
                </a:lnTo>
                <a:lnTo>
                  <a:pt x="2153" y="69"/>
                </a:lnTo>
                <a:lnTo>
                  <a:pt x="2151" y="73"/>
                </a:lnTo>
                <a:lnTo>
                  <a:pt x="2151" y="85"/>
                </a:lnTo>
                <a:lnTo>
                  <a:pt x="2155" y="98"/>
                </a:lnTo>
                <a:lnTo>
                  <a:pt x="2159" y="107"/>
                </a:lnTo>
                <a:lnTo>
                  <a:pt x="2164" y="116"/>
                </a:lnTo>
                <a:lnTo>
                  <a:pt x="2191" y="120"/>
                </a:lnTo>
                <a:lnTo>
                  <a:pt x="2191" y="133"/>
                </a:lnTo>
                <a:lnTo>
                  <a:pt x="2211" y="147"/>
                </a:lnTo>
                <a:lnTo>
                  <a:pt x="2228" y="164"/>
                </a:lnTo>
                <a:lnTo>
                  <a:pt x="2240" y="158"/>
                </a:lnTo>
                <a:lnTo>
                  <a:pt x="2251" y="149"/>
                </a:lnTo>
                <a:lnTo>
                  <a:pt x="2262" y="142"/>
                </a:lnTo>
                <a:lnTo>
                  <a:pt x="2273" y="133"/>
                </a:lnTo>
                <a:lnTo>
                  <a:pt x="2288" y="127"/>
                </a:lnTo>
                <a:lnTo>
                  <a:pt x="2308" y="124"/>
                </a:lnTo>
                <a:lnTo>
                  <a:pt x="2311" y="131"/>
                </a:lnTo>
                <a:lnTo>
                  <a:pt x="2313" y="138"/>
                </a:lnTo>
                <a:lnTo>
                  <a:pt x="2317" y="145"/>
                </a:lnTo>
                <a:lnTo>
                  <a:pt x="2320" y="153"/>
                </a:lnTo>
                <a:lnTo>
                  <a:pt x="2322" y="154"/>
                </a:lnTo>
                <a:lnTo>
                  <a:pt x="2326" y="156"/>
                </a:lnTo>
                <a:lnTo>
                  <a:pt x="2329" y="156"/>
                </a:lnTo>
                <a:lnTo>
                  <a:pt x="2333" y="158"/>
                </a:lnTo>
                <a:lnTo>
                  <a:pt x="2337" y="160"/>
                </a:lnTo>
                <a:lnTo>
                  <a:pt x="2337" y="184"/>
                </a:lnTo>
                <a:lnTo>
                  <a:pt x="2346" y="211"/>
                </a:lnTo>
                <a:lnTo>
                  <a:pt x="2357" y="233"/>
                </a:lnTo>
                <a:lnTo>
                  <a:pt x="2371" y="253"/>
                </a:lnTo>
                <a:lnTo>
                  <a:pt x="2384" y="245"/>
                </a:lnTo>
                <a:lnTo>
                  <a:pt x="2397" y="240"/>
                </a:lnTo>
                <a:lnTo>
                  <a:pt x="2411" y="236"/>
                </a:lnTo>
                <a:lnTo>
                  <a:pt x="2411" y="249"/>
                </a:lnTo>
                <a:lnTo>
                  <a:pt x="2428" y="249"/>
                </a:lnTo>
                <a:lnTo>
                  <a:pt x="2439" y="249"/>
                </a:lnTo>
                <a:lnTo>
                  <a:pt x="2451" y="249"/>
                </a:lnTo>
                <a:lnTo>
                  <a:pt x="2455" y="267"/>
                </a:lnTo>
                <a:lnTo>
                  <a:pt x="2459" y="289"/>
                </a:lnTo>
                <a:lnTo>
                  <a:pt x="2464" y="307"/>
                </a:lnTo>
                <a:lnTo>
                  <a:pt x="2471" y="320"/>
                </a:lnTo>
                <a:lnTo>
                  <a:pt x="2473" y="322"/>
                </a:lnTo>
                <a:lnTo>
                  <a:pt x="2473" y="322"/>
                </a:lnTo>
                <a:lnTo>
                  <a:pt x="2473" y="322"/>
                </a:lnTo>
                <a:lnTo>
                  <a:pt x="2473" y="322"/>
                </a:lnTo>
                <a:lnTo>
                  <a:pt x="2475" y="324"/>
                </a:lnTo>
                <a:lnTo>
                  <a:pt x="2477" y="324"/>
                </a:lnTo>
                <a:lnTo>
                  <a:pt x="2477" y="320"/>
                </a:lnTo>
                <a:lnTo>
                  <a:pt x="2477" y="316"/>
                </a:lnTo>
                <a:lnTo>
                  <a:pt x="2477" y="316"/>
                </a:lnTo>
                <a:lnTo>
                  <a:pt x="2479" y="314"/>
                </a:lnTo>
                <a:lnTo>
                  <a:pt x="2479" y="314"/>
                </a:lnTo>
                <a:lnTo>
                  <a:pt x="2480" y="314"/>
                </a:lnTo>
                <a:lnTo>
                  <a:pt x="2484" y="313"/>
                </a:lnTo>
                <a:lnTo>
                  <a:pt x="2499" y="307"/>
                </a:lnTo>
                <a:lnTo>
                  <a:pt x="2511" y="311"/>
                </a:lnTo>
                <a:lnTo>
                  <a:pt x="2526" y="314"/>
                </a:lnTo>
                <a:lnTo>
                  <a:pt x="2537" y="316"/>
                </a:lnTo>
                <a:lnTo>
                  <a:pt x="2539" y="314"/>
                </a:lnTo>
                <a:lnTo>
                  <a:pt x="2542" y="313"/>
                </a:lnTo>
                <a:lnTo>
                  <a:pt x="2546" y="311"/>
                </a:lnTo>
                <a:lnTo>
                  <a:pt x="2551" y="307"/>
                </a:lnTo>
                <a:lnTo>
                  <a:pt x="2557" y="305"/>
                </a:lnTo>
                <a:lnTo>
                  <a:pt x="2564" y="304"/>
                </a:lnTo>
                <a:lnTo>
                  <a:pt x="2571" y="313"/>
                </a:lnTo>
                <a:lnTo>
                  <a:pt x="2580" y="320"/>
                </a:lnTo>
                <a:lnTo>
                  <a:pt x="2588" y="327"/>
                </a:lnTo>
                <a:lnTo>
                  <a:pt x="2591" y="340"/>
                </a:lnTo>
                <a:lnTo>
                  <a:pt x="2617" y="336"/>
                </a:lnTo>
                <a:lnTo>
                  <a:pt x="2613" y="354"/>
                </a:lnTo>
                <a:lnTo>
                  <a:pt x="2609" y="367"/>
                </a:lnTo>
                <a:lnTo>
                  <a:pt x="2604" y="380"/>
                </a:lnTo>
                <a:lnTo>
                  <a:pt x="2600" y="396"/>
                </a:lnTo>
                <a:lnTo>
                  <a:pt x="2613" y="405"/>
                </a:lnTo>
                <a:lnTo>
                  <a:pt x="2620" y="418"/>
                </a:lnTo>
                <a:lnTo>
                  <a:pt x="2624" y="436"/>
                </a:lnTo>
                <a:lnTo>
                  <a:pt x="2611" y="442"/>
                </a:lnTo>
                <a:lnTo>
                  <a:pt x="2606" y="453"/>
                </a:lnTo>
                <a:lnTo>
                  <a:pt x="2604" y="469"/>
                </a:lnTo>
                <a:lnTo>
                  <a:pt x="2613" y="474"/>
                </a:lnTo>
                <a:lnTo>
                  <a:pt x="2620" y="480"/>
                </a:lnTo>
                <a:lnTo>
                  <a:pt x="2637" y="476"/>
                </a:lnTo>
                <a:lnTo>
                  <a:pt x="2653" y="476"/>
                </a:lnTo>
                <a:lnTo>
                  <a:pt x="2668" y="480"/>
                </a:lnTo>
                <a:lnTo>
                  <a:pt x="2682" y="482"/>
                </a:lnTo>
                <a:lnTo>
                  <a:pt x="2697" y="480"/>
                </a:lnTo>
                <a:lnTo>
                  <a:pt x="2706" y="476"/>
                </a:lnTo>
                <a:lnTo>
                  <a:pt x="2719" y="469"/>
                </a:lnTo>
                <a:lnTo>
                  <a:pt x="2731" y="462"/>
                </a:lnTo>
                <a:lnTo>
                  <a:pt x="2744" y="456"/>
                </a:lnTo>
                <a:lnTo>
                  <a:pt x="2746" y="438"/>
                </a:lnTo>
                <a:lnTo>
                  <a:pt x="2749" y="420"/>
                </a:lnTo>
                <a:lnTo>
                  <a:pt x="2755" y="404"/>
                </a:lnTo>
                <a:lnTo>
                  <a:pt x="2764" y="391"/>
                </a:lnTo>
                <a:lnTo>
                  <a:pt x="2777" y="380"/>
                </a:lnTo>
                <a:lnTo>
                  <a:pt x="2791" y="376"/>
                </a:lnTo>
                <a:lnTo>
                  <a:pt x="2795" y="378"/>
                </a:lnTo>
                <a:lnTo>
                  <a:pt x="2799" y="378"/>
                </a:lnTo>
                <a:lnTo>
                  <a:pt x="2802" y="380"/>
                </a:lnTo>
                <a:lnTo>
                  <a:pt x="2808" y="380"/>
                </a:lnTo>
                <a:lnTo>
                  <a:pt x="2806" y="405"/>
                </a:lnTo>
                <a:lnTo>
                  <a:pt x="2800" y="425"/>
                </a:lnTo>
                <a:lnTo>
                  <a:pt x="2795" y="445"/>
                </a:lnTo>
                <a:lnTo>
                  <a:pt x="2788" y="469"/>
                </a:lnTo>
                <a:lnTo>
                  <a:pt x="2799" y="473"/>
                </a:lnTo>
                <a:lnTo>
                  <a:pt x="2806" y="478"/>
                </a:lnTo>
                <a:lnTo>
                  <a:pt x="2811" y="485"/>
                </a:lnTo>
                <a:lnTo>
                  <a:pt x="2811" y="500"/>
                </a:lnTo>
                <a:lnTo>
                  <a:pt x="2809" y="511"/>
                </a:lnTo>
                <a:lnTo>
                  <a:pt x="2809" y="522"/>
                </a:lnTo>
                <a:lnTo>
                  <a:pt x="2811" y="536"/>
                </a:lnTo>
                <a:lnTo>
                  <a:pt x="2833" y="534"/>
                </a:lnTo>
                <a:lnTo>
                  <a:pt x="2851" y="536"/>
                </a:lnTo>
                <a:lnTo>
                  <a:pt x="2868" y="540"/>
                </a:lnTo>
                <a:lnTo>
                  <a:pt x="2884" y="547"/>
                </a:lnTo>
                <a:lnTo>
                  <a:pt x="2888" y="564"/>
                </a:lnTo>
                <a:lnTo>
                  <a:pt x="2902" y="573"/>
                </a:lnTo>
                <a:lnTo>
                  <a:pt x="2917" y="574"/>
                </a:lnTo>
                <a:lnTo>
                  <a:pt x="2937" y="573"/>
                </a:lnTo>
                <a:lnTo>
                  <a:pt x="2939" y="584"/>
                </a:lnTo>
                <a:lnTo>
                  <a:pt x="2944" y="596"/>
                </a:lnTo>
                <a:lnTo>
                  <a:pt x="2951" y="604"/>
                </a:lnTo>
                <a:lnTo>
                  <a:pt x="2964" y="605"/>
                </a:lnTo>
                <a:lnTo>
                  <a:pt x="2975" y="613"/>
                </a:lnTo>
                <a:lnTo>
                  <a:pt x="2984" y="624"/>
                </a:lnTo>
                <a:lnTo>
                  <a:pt x="2988" y="629"/>
                </a:lnTo>
                <a:lnTo>
                  <a:pt x="2989" y="634"/>
                </a:lnTo>
                <a:lnTo>
                  <a:pt x="2991" y="642"/>
                </a:lnTo>
                <a:lnTo>
                  <a:pt x="2993" y="647"/>
                </a:lnTo>
                <a:lnTo>
                  <a:pt x="2997" y="653"/>
                </a:lnTo>
                <a:lnTo>
                  <a:pt x="3013" y="642"/>
                </a:lnTo>
                <a:lnTo>
                  <a:pt x="3035" y="634"/>
                </a:lnTo>
                <a:lnTo>
                  <a:pt x="3059" y="629"/>
                </a:lnTo>
                <a:lnTo>
                  <a:pt x="3080" y="624"/>
                </a:lnTo>
                <a:lnTo>
                  <a:pt x="3093" y="638"/>
                </a:lnTo>
                <a:lnTo>
                  <a:pt x="3113" y="651"/>
                </a:lnTo>
                <a:lnTo>
                  <a:pt x="3137" y="660"/>
                </a:lnTo>
                <a:lnTo>
                  <a:pt x="3160" y="664"/>
                </a:lnTo>
                <a:lnTo>
                  <a:pt x="3173" y="653"/>
                </a:lnTo>
                <a:lnTo>
                  <a:pt x="3186" y="645"/>
                </a:lnTo>
                <a:lnTo>
                  <a:pt x="3202" y="642"/>
                </a:lnTo>
                <a:lnTo>
                  <a:pt x="3224" y="640"/>
                </a:lnTo>
                <a:lnTo>
                  <a:pt x="3233" y="649"/>
                </a:lnTo>
                <a:lnTo>
                  <a:pt x="3240" y="653"/>
                </a:lnTo>
                <a:lnTo>
                  <a:pt x="3244" y="653"/>
                </a:lnTo>
                <a:lnTo>
                  <a:pt x="3249" y="651"/>
                </a:lnTo>
                <a:lnTo>
                  <a:pt x="3255" y="647"/>
                </a:lnTo>
                <a:lnTo>
                  <a:pt x="3262" y="647"/>
                </a:lnTo>
                <a:lnTo>
                  <a:pt x="3271" y="647"/>
                </a:lnTo>
                <a:lnTo>
                  <a:pt x="3277" y="651"/>
                </a:lnTo>
                <a:lnTo>
                  <a:pt x="3282" y="654"/>
                </a:lnTo>
                <a:lnTo>
                  <a:pt x="3289" y="658"/>
                </a:lnTo>
                <a:lnTo>
                  <a:pt x="3297" y="660"/>
                </a:lnTo>
                <a:lnTo>
                  <a:pt x="3308" y="685"/>
                </a:lnTo>
                <a:lnTo>
                  <a:pt x="3324" y="709"/>
                </a:lnTo>
                <a:lnTo>
                  <a:pt x="3342" y="731"/>
                </a:lnTo>
                <a:lnTo>
                  <a:pt x="3357" y="753"/>
                </a:lnTo>
                <a:lnTo>
                  <a:pt x="3364" y="776"/>
                </a:lnTo>
                <a:lnTo>
                  <a:pt x="3397" y="776"/>
                </a:lnTo>
                <a:lnTo>
                  <a:pt x="3397" y="753"/>
                </a:lnTo>
                <a:lnTo>
                  <a:pt x="3404" y="753"/>
                </a:lnTo>
                <a:lnTo>
                  <a:pt x="3415" y="749"/>
                </a:lnTo>
                <a:lnTo>
                  <a:pt x="3428" y="749"/>
                </a:lnTo>
                <a:lnTo>
                  <a:pt x="3439" y="754"/>
                </a:lnTo>
                <a:lnTo>
                  <a:pt x="3448" y="760"/>
                </a:lnTo>
                <a:lnTo>
                  <a:pt x="3451" y="765"/>
                </a:lnTo>
                <a:lnTo>
                  <a:pt x="3455" y="771"/>
                </a:lnTo>
                <a:lnTo>
                  <a:pt x="3457" y="778"/>
                </a:lnTo>
                <a:lnTo>
                  <a:pt x="3460" y="784"/>
                </a:lnTo>
                <a:lnTo>
                  <a:pt x="3477" y="780"/>
                </a:lnTo>
                <a:lnTo>
                  <a:pt x="3493" y="782"/>
                </a:lnTo>
                <a:lnTo>
                  <a:pt x="3509" y="784"/>
                </a:lnTo>
                <a:lnTo>
                  <a:pt x="3531" y="784"/>
                </a:lnTo>
                <a:lnTo>
                  <a:pt x="3546" y="767"/>
                </a:lnTo>
                <a:lnTo>
                  <a:pt x="3560" y="753"/>
                </a:lnTo>
                <a:lnTo>
                  <a:pt x="3591" y="756"/>
                </a:lnTo>
                <a:lnTo>
                  <a:pt x="3591" y="767"/>
                </a:lnTo>
                <a:lnTo>
                  <a:pt x="3606" y="776"/>
                </a:lnTo>
                <a:lnTo>
                  <a:pt x="3622" y="785"/>
                </a:lnTo>
                <a:lnTo>
                  <a:pt x="3637" y="796"/>
                </a:lnTo>
                <a:lnTo>
                  <a:pt x="3648" y="809"/>
                </a:lnTo>
                <a:lnTo>
                  <a:pt x="3673" y="800"/>
                </a:lnTo>
                <a:lnTo>
                  <a:pt x="3697" y="796"/>
                </a:lnTo>
                <a:lnTo>
                  <a:pt x="3717" y="800"/>
                </a:lnTo>
                <a:lnTo>
                  <a:pt x="3739" y="805"/>
                </a:lnTo>
                <a:lnTo>
                  <a:pt x="3759" y="811"/>
                </a:lnTo>
                <a:lnTo>
                  <a:pt x="3782" y="816"/>
                </a:lnTo>
                <a:lnTo>
                  <a:pt x="3808" y="820"/>
                </a:lnTo>
                <a:lnTo>
                  <a:pt x="3806" y="842"/>
                </a:lnTo>
                <a:lnTo>
                  <a:pt x="3802" y="865"/>
                </a:lnTo>
                <a:lnTo>
                  <a:pt x="3797" y="887"/>
                </a:lnTo>
                <a:lnTo>
                  <a:pt x="3788" y="904"/>
                </a:lnTo>
                <a:lnTo>
                  <a:pt x="3779" y="911"/>
                </a:lnTo>
                <a:lnTo>
                  <a:pt x="3766" y="916"/>
                </a:lnTo>
                <a:lnTo>
                  <a:pt x="3757" y="924"/>
                </a:lnTo>
                <a:lnTo>
                  <a:pt x="3751" y="953"/>
                </a:lnTo>
                <a:lnTo>
                  <a:pt x="3724" y="973"/>
                </a:lnTo>
                <a:lnTo>
                  <a:pt x="3719" y="985"/>
                </a:lnTo>
                <a:lnTo>
                  <a:pt x="3719" y="996"/>
                </a:lnTo>
                <a:lnTo>
                  <a:pt x="3722" y="1009"/>
                </a:lnTo>
                <a:lnTo>
                  <a:pt x="3722" y="1022"/>
                </a:lnTo>
                <a:lnTo>
                  <a:pt x="3720" y="1036"/>
                </a:lnTo>
                <a:lnTo>
                  <a:pt x="3719" y="1038"/>
                </a:lnTo>
                <a:lnTo>
                  <a:pt x="3717" y="1044"/>
                </a:lnTo>
                <a:lnTo>
                  <a:pt x="3713" y="1047"/>
                </a:lnTo>
                <a:lnTo>
                  <a:pt x="3711" y="1053"/>
                </a:lnTo>
                <a:lnTo>
                  <a:pt x="3708" y="1056"/>
                </a:lnTo>
                <a:lnTo>
                  <a:pt x="3706" y="1062"/>
                </a:lnTo>
                <a:lnTo>
                  <a:pt x="3704" y="1064"/>
                </a:lnTo>
                <a:lnTo>
                  <a:pt x="3708" y="1116"/>
                </a:lnTo>
                <a:lnTo>
                  <a:pt x="3697" y="1138"/>
                </a:lnTo>
                <a:lnTo>
                  <a:pt x="3686" y="1158"/>
                </a:lnTo>
                <a:lnTo>
                  <a:pt x="3675" y="1180"/>
                </a:lnTo>
                <a:lnTo>
                  <a:pt x="3666" y="1205"/>
                </a:lnTo>
                <a:lnTo>
                  <a:pt x="3660" y="1233"/>
                </a:lnTo>
                <a:lnTo>
                  <a:pt x="3669" y="1244"/>
                </a:lnTo>
                <a:lnTo>
                  <a:pt x="3677" y="1256"/>
                </a:lnTo>
                <a:lnTo>
                  <a:pt x="3680" y="1273"/>
                </a:lnTo>
                <a:lnTo>
                  <a:pt x="3675" y="1280"/>
                </a:lnTo>
                <a:lnTo>
                  <a:pt x="3669" y="1298"/>
                </a:lnTo>
                <a:lnTo>
                  <a:pt x="3662" y="1320"/>
                </a:lnTo>
                <a:lnTo>
                  <a:pt x="3657" y="1344"/>
                </a:lnTo>
                <a:lnTo>
                  <a:pt x="3653" y="1369"/>
                </a:lnTo>
                <a:lnTo>
                  <a:pt x="3653" y="1389"/>
                </a:lnTo>
                <a:lnTo>
                  <a:pt x="3657" y="1404"/>
                </a:lnTo>
                <a:lnTo>
                  <a:pt x="3662" y="1413"/>
                </a:lnTo>
                <a:lnTo>
                  <a:pt x="3668" y="1418"/>
                </a:lnTo>
                <a:lnTo>
                  <a:pt x="3673" y="1424"/>
                </a:lnTo>
                <a:lnTo>
                  <a:pt x="3677" y="1431"/>
                </a:lnTo>
                <a:lnTo>
                  <a:pt x="3680" y="1444"/>
                </a:lnTo>
                <a:lnTo>
                  <a:pt x="3668" y="1444"/>
                </a:lnTo>
                <a:lnTo>
                  <a:pt x="3664" y="1453"/>
                </a:lnTo>
                <a:lnTo>
                  <a:pt x="3657" y="1467"/>
                </a:lnTo>
                <a:lnTo>
                  <a:pt x="3657" y="1489"/>
                </a:lnTo>
                <a:lnTo>
                  <a:pt x="3637" y="1489"/>
                </a:lnTo>
                <a:lnTo>
                  <a:pt x="3637" y="1513"/>
                </a:lnTo>
                <a:lnTo>
                  <a:pt x="3628" y="1513"/>
                </a:lnTo>
                <a:lnTo>
                  <a:pt x="3613" y="1520"/>
                </a:lnTo>
                <a:lnTo>
                  <a:pt x="3597" y="1522"/>
                </a:lnTo>
                <a:lnTo>
                  <a:pt x="3579" y="1522"/>
                </a:lnTo>
                <a:lnTo>
                  <a:pt x="3560" y="1520"/>
                </a:lnTo>
                <a:lnTo>
                  <a:pt x="3557" y="1496"/>
                </a:lnTo>
                <a:lnTo>
                  <a:pt x="3542" y="1496"/>
                </a:lnTo>
                <a:lnTo>
                  <a:pt x="3528" y="1496"/>
                </a:lnTo>
                <a:lnTo>
                  <a:pt x="3515" y="1498"/>
                </a:lnTo>
                <a:lnTo>
                  <a:pt x="3508" y="1500"/>
                </a:lnTo>
                <a:lnTo>
                  <a:pt x="3506" y="1504"/>
                </a:lnTo>
                <a:lnTo>
                  <a:pt x="3508" y="1509"/>
                </a:lnTo>
                <a:lnTo>
                  <a:pt x="3508" y="1513"/>
                </a:lnTo>
                <a:lnTo>
                  <a:pt x="3509" y="1516"/>
                </a:lnTo>
                <a:lnTo>
                  <a:pt x="3509" y="1520"/>
                </a:lnTo>
                <a:lnTo>
                  <a:pt x="3508" y="1524"/>
                </a:lnTo>
                <a:lnTo>
                  <a:pt x="3491" y="1527"/>
                </a:lnTo>
                <a:lnTo>
                  <a:pt x="3486" y="1538"/>
                </a:lnTo>
                <a:lnTo>
                  <a:pt x="3480" y="1551"/>
                </a:lnTo>
                <a:lnTo>
                  <a:pt x="3477" y="1560"/>
                </a:lnTo>
                <a:lnTo>
                  <a:pt x="3491" y="1560"/>
                </a:lnTo>
                <a:lnTo>
                  <a:pt x="3502" y="1554"/>
                </a:lnTo>
                <a:lnTo>
                  <a:pt x="3513" y="1554"/>
                </a:lnTo>
                <a:lnTo>
                  <a:pt x="3528" y="1556"/>
                </a:lnTo>
                <a:lnTo>
                  <a:pt x="3524" y="1569"/>
                </a:lnTo>
                <a:lnTo>
                  <a:pt x="3517" y="1576"/>
                </a:lnTo>
                <a:lnTo>
                  <a:pt x="3509" y="1584"/>
                </a:lnTo>
                <a:lnTo>
                  <a:pt x="3504" y="1593"/>
                </a:lnTo>
                <a:lnTo>
                  <a:pt x="3504" y="1616"/>
                </a:lnTo>
                <a:lnTo>
                  <a:pt x="3480" y="1636"/>
                </a:lnTo>
                <a:lnTo>
                  <a:pt x="3475" y="1647"/>
                </a:lnTo>
                <a:lnTo>
                  <a:pt x="3469" y="1658"/>
                </a:lnTo>
                <a:lnTo>
                  <a:pt x="3464" y="1667"/>
                </a:lnTo>
                <a:lnTo>
                  <a:pt x="3459" y="1673"/>
                </a:lnTo>
                <a:lnTo>
                  <a:pt x="3453" y="1678"/>
                </a:lnTo>
                <a:lnTo>
                  <a:pt x="3446" y="1682"/>
                </a:lnTo>
                <a:lnTo>
                  <a:pt x="3440" y="1687"/>
                </a:lnTo>
                <a:lnTo>
                  <a:pt x="3437" y="1693"/>
                </a:lnTo>
                <a:lnTo>
                  <a:pt x="3437" y="1716"/>
                </a:lnTo>
                <a:lnTo>
                  <a:pt x="3424" y="1731"/>
                </a:lnTo>
                <a:lnTo>
                  <a:pt x="3404" y="1744"/>
                </a:lnTo>
                <a:lnTo>
                  <a:pt x="3384" y="1756"/>
                </a:lnTo>
                <a:lnTo>
                  <a:pt x="3368" y="1767"/>
                </a:lnTo>
                <a:lnTo>
                  <a:pt x="3373" y="1807"/>
                </a:lnTo>
                <a:lnTo>
                  <a:pt x="3371" y="1849"/>
                </a:lnTo>
                <a:lnTo>
                  <a:pt x="3349" y="1860"/>
                </a:lnTo>
                <a:lnTo>
                  <a:pt x="3328" y="1882"/>
                </a:lnTo>
                <a:lnTo>
                  <a:pt x="3308" y="1907"/>
                </a:lnTo>
                <a:lnTo>
                  <a:pt x="3291" y="1936"/>
                </a:lnTo>
                <a:lnTo>
                  <a:pt x="3280" y="1967"/>
                </a:lnTo>
                <a:lnTo>
                  <a:pt x="3277" y="1996"/>
                </a:lnTo>
                <a:lnTo>
                  <a:pt x="3297" y="2000"/>
                </a:lnTo>
                <a:lnTo>
                  <a:pt x="3300" y="2014"/>
                </a:lnTo>
                <a:lnTo>
                  <a:pt x="3300" y="2029"/>
                </a:lnTo>
                <a:lnTo>
                  <a:pt x="3299" y="2042"/>
                </a:lnTo>
                <a:lnTo>
                  <a:pt x="3295" y="2058"/>
                </a:lnTo>
                <a:lnTo>
                  <a:pt x="3291" y="2076"/>
                </a:lnTo>
                <a:lnTo>
                  <a:pt x="3279" y="2080"/>
                </a:lnTo>
                <a:lnTo>
                  <a:pt x="3268" y="2085"/>
                </a:lnTo>
                <a:lnTo>
                  <a:pt x="3257" y="2093"/>
                </a:lnTo>
                <a:lnTo>
                  <a:pt x="3259" y="2096"/>
                </a:lnTo>
                <a:lnTo>
                  <a:pt x="3260" y="2100"/>
                </a:lnTo>
                <a:lnTo>
                  <a:pt x="3262" y="2105"/>
                </a:lnTo>
                <a:lnTo>
                  <a:pt x="3262" y="2109"/>
                </a:lnTo>
                <a:lnTo>
                  <a:pt x="3264" y="2116"/>
                </a:lnTo>
                <a:lnTo>
                  <a:pt x="3304" y="2113"/>
                </a:lnTo>
                <a:lnTo>
                  <a:pt x="3315" y="2100"/>
                </a:lnTo>
                <a:lnTo>
                  <a:pt x="3328" y="2087"/>
                </a:lnTo>
                <a:lnTo>
                  <a:pt x="3340" y="2074"/>
                </a:lnTo>
                <a:lnTo>
                  <a:pt x="3348" y="2060"/>
                </a:lnTo>
                <a:lnTo>
                  <a:pt x="3331" y="2060"/>
                </a:lnTo>
                <a:lnTo>
                  <a:pt x="3329" y="2047"/>
                </a:lnTo>
                <a:lnTo>
                  <a:pt x="3328" y="2034"/>
                </a:lnTo>
                <a:lnTo>
                  <a:pt x="3331" y="2024"/>
                </a:lnTo>
                <a:lnTo>
                  <a:pt x="3342" y="2005"/>
                </a:lnTo>
                <a:lnTo>
                  <a:pt x="3360" y="1991"/>
                </a:lnTo>
                <a:lnTo>
                  <a:pt x="3384" y="1978"/>
                </a:lnTo>
                <a:lnTo>
                  <a:pt x="3411" y="1971"/>
                </a:lnTo>
                <a:lnTo>
                  <a:pt x="3442" y="1965"/>
                </a:lnTo>
                <a:lnTo>
                  <a:pt x="3471" y="1964"/>
                </a:lnTo>
                <a:lnTo>
                  <a:pt x="3477" y="1965"/>
                </a:lnTo>
                <a:lnTo>
                  <a:pt x="3482" y="1967"/>
                </a:lnTo>
                <a:lnTo>
                  <a:pt x="3489" y="1969"/>
                </a:lnTo>
                <a:lnTo>
                  <a:pt x="3495" y="1971"/>
                </a:lnTo>
                <a:lnTo>
                  <a:pt x="3500" y="1973"/>
                </a:lnTo>
                <a:lnTo>
                  <a:pt x="3500" y="1982"/>
                </a:lnTo>
                <a:lnTo>
                  <a:pt x="3500" y="1994"/>
                </a:lnTo>
                <a:lnTo>
                  <a:pt x="3500" y="2004"/>
                </a:lnTo>
                <a:lnTo>
                  <a:pt x="3500" y="2009"/>
                </a:lnTo>
                <a:lnTo>
                  <a:pt x="3506" y="2016"/>
                </a:lnTo>
                <a:lnTo>
                  <a:pt x="3511" y="2024"/>
                </a:lnTo>
                <a:lnTo>
                  <a:pt x="3517" y="2031"/>
                </a:lnTo>
                <a:lnTo>
                  <a:pt x="3519" y="2040"/>
                </a:lnTo>
                <a:lnTo>
                  <a:pt x="3520" y="2056"/>
                </a:lnTo>
                <a:lnTo>
                  <a:pt x="3511" y="2069"/>
                </a:lnTo>
                <a:lnTo>
                  <a:pt x="3509" y="2084"/>
                </a:lnTo>
                <a:lnTo>
                  <a:pt x="3511" y="2100"/>
                </a:lnTo>
                <a:lnTo>
                  <a:pt x="3537" y="2100"/>
                </a:lnTo>
                <a:lnTo>
                  <a:pt x="3537" y="2107"/>
                </a:lnTo>
                <a:lnTo>
                  <a:pt x="3539" y="2113"/>
                </a:lnTo>
                <a:lnTo>
                  <a:pt x="3539" y="2118"/>
                </a:lnTo>
                <a:lnTo>
                  <a:pt x="3540" y="2125"/>
                </a:lnTo>
                <a:lnTo>
                  <a:pt x="3540" y="2133"/>
                </a:lnTo>
                <a:lnTo>
                  <a:pt x="3560" y="2133"/>
                </a:lnTo>
                <a:lnTo>
                  <a:pt x="3569" y="2144"/>
                </a:lnTo>
                <a:lnTo>
                  <a:pt x="3577" y="2153"/>
                </a:lnTo>
                <a:lnTo>
                  <a:pt x="3584" y="2162"/>
                </a:lnTo>
                <a:lnTo>
                  <a:pt x="3589" y="2174"/>
                </a:lnTo>
                <a:lnTo>
                  <a:pt x="3591" y="2193"/>
                </a:lnTo>
                <a:lnTo>
                  <a:pt x="3586" y="2204"/>
                </a:lnTo>
                <a:lnTo>
                  <a:pt x="3580" y="2214"/>
                </a:lnTo>
                <a:lnTo>
                  <a:pt x="3571" y="2224"/>
                </a:lnTo>
                <a:lnTo>
                  <a:pt x="3559" y="2231"/>
                </a:lnTo>
                <a:lnTo>
                  <a:pt x="3548" y="2234"/>
                </a:lnTo>
                <a:lnTo>
                  <a:pt x="3539" y="2236"/>
                </a:lnTo>
                <a:lnTo>
                  <a:pt x="3533" y="2242"/>
                </a:lnTo>
                <a:lnTo>
                  <a:pt x="3529" y="2253"/>
                </a:lnTo>
                <a:lnTo>
                  <a:pt x="3528" y="2273"/>
                </a:lnTo>
                <a:lnTo>
                  <a:pt x="3529" y="2274"/>
                </a:lnTo>
                <a:lnTo>
                  <a:pt x="3531" y="2278"/>
                </a:lnTo>
                <a:lnTo>
                  <a:pt x="3531" y="2282"/>
                </a:lnTo>
                <a:lnTo>
                  <a:pt x="3531" y="2289"/>
                </a:lnTo>
                <a:lnTo>
                  <a:pt x="3546" y="2293"/>
                </a:lnTo>
                <a:lnTo>
                  <a:pt x="3559" y="2298"/>
                </a:lnTo>
                <a:lnTo>
                  <a:pt x="3571" y="2305"/>
                </a:lnTo>
                <a:lnTo>
                  <a:pt x="3580" y="2318"/>
                </a:lnTo>
                <a:lnTo>
                  <a:pt x="3584" y="2333"/>
                </a:lnTo>
                <a:lnTo>
                  <a:pt x="3588" y="2342"/>
                </a:lnTo>
                <a:lnTo>
                  <a:pt x="3591" y="2354"/>
                </a:lnTo>
                <a:lnTo>
                  <a:pt x="3591" y="2367"/>
                </a:lnTo>
                <a:lnTo>
                  <a:pt x="3609" y="2376"/>
                </a:lnTo>
                <a:lnTo>
                  <a:pt x="3628" y="2391"/>
                </a:lnTo>
                <a:lnTo>
                  <a:pt x="3642" y="2409"/>
                </a:lnTo>
                <a:lnTo>
                  <a:pt x="3648" y="2429"/>
                </a:lnTo>
                <a:lnTo>
                  <a:pt x="3640" y="2447"/>
                </a:lnTo>
                <a:lnTo>
                  <a:pt x="3639" y="2467"/>
                </a:lnTo>
                <a:lnTo>
                  <a:pt x="3640" y="2493"/>
                </a:lnTo>
                <a:lnTo>
                  <a:pt x="3624" y="2498"/>
                </a:lnTo>
                <a:lnTo>
                  <a:pt x="3608" y="2505"/>
                </a:lnTo>
                <a:lnTo>
                  <a:pt x="3595" y="2516"/>
                </a:lnTo>
                <a:lnTo>
                  <a:pt x="3588" y="2533"/>
                </a:lnTo>
                <a:lnTo>
                  <a:pt x="3568" y="2533"/>
                </a:lnTo>
                <a:lnTo>
                  <a:pt x="3568" y="2549"/>
                </a:lnTo>
                <a:lnTo>
                  <a:pt x="3548" y="2547"/>
                </a:lnTo>
                <a:lnTo>
                  <a:pt x="3535" y="2549"/>
                </a:lnTo>
                <a:lnTo>
                  <a:pt x="3526" y="2549"/>
                </a:lnTo>
                <a:lnTo>
                  <a:pt x="3517" y="2551"/>
                </a:lnTo>
                <a:lnTo>
                  <a:pt x="3506" y="2553"/>
                </a:lnTo>
                <a:lnTo>
                  <a:pt x="3488" y="2556"/>
                </a:lnTo>
                <a:lnTo>
                  <a:pt x="3493" y="2573"/>
                </a:lnTo>
                <a:lnTo>
                  <a:pt x="3500" y="2584"/>
                </a:lnTo>
                <a:lnTo>
                  <a:pt x="3509" y="2591"/>
                </a:lnTo>
                <a:lnTo>
                  <a:pt x="3517" y="2598"/>
                </a:lnTo>
                <a:lnTo>
                  <a:pt x="3524" y="2605"/>
                </a:lnTo>
                <a:lnTo>
                  <a:pt x="3528" y="2620"/>
                </a:lnTo>
                <a:lnTo>
                  <a:pt x="3531" y="2625"/>
                </a:lnTo>
                <a:lnTo>
                  <a:pt x="3533" y="2631"/>
                </a:lnTo>
                <a:lnTo>
                  <a:pt x="3535" y="2638"/>
                </a:lnTo>
                <a:lnTo>
                  <a:pt x="3537" y="2644"/>
                </a:lnTo>
                <a:lnTo>
                  <a:pt x="3548" y="2653"/>
                </a:lnTo>
                <a:lnTo>
                  <a:pt x="3560" y="2660"/>
                </a:lnTo>
                <a:lnTo>
                  <a:pt x="3573" y="2665"/>
                </a:lnTo>
                <a:lnTo>
                  <a:pt x="3591" y="2667"/>
                </a:lnTo>
                <a:lnTo>
                  <a:pt x="3599" y="2667"/>
                </a:lnTo>
                <a:lnTo>
                  <a:pt x="3613" y="2667"/>
                </a:lnTo>
                <a:lnTo>
                  <a:pt x="3628" y="2667"/>
                </a:lnTo>
                <a:lnTo>
                  <a:pt x="3629" y="2687"/>
                </a:lnTo>
                <a:lnTo>
                  <a:pt x="3635" y="2702"/>
                </a:lnTo>
                <a:lnTo>
                  <a:pt x="3640" y="2714"/>
                </a:lnTo>
                <a:lnTo>
                  <a:pt x="3644" y="2729"/>
                </a:lnTo>
                <a:lnTo>
                  <a:pt x="3648" y="2744"/>
                </a:lnTo>
                <a:lnTo>
                  <a:pt x="3624" y="2744"/>
                </a:lnTo>
                <a:lnTo>
                  <a:pt x="3615" y="2764"/>
                </a:lnTo>
                <a:lnTo>
                  <a:pt x="3606" y="2787"/>
                </a:lnTo>
                <a:lnTo>
                  <a:pt x="3600" y="2807"/>
                </a:lnTo>
                <a:lnTo>
                  <a:pt x="3588" y="2807"/>
                </a:lnTo>
                <a:lnTo>
                  <a:pt x="3591" y="2833"/>
                </a:lnTo>
                <a:lnTo>
                  <a:pt x="3604" y="2833"/>
                </a:lnTo>
                <a:lnTo>
                  <a:pt x="3608" y="2847"/>
                </a:lnTo>
                <a:lnTo>
                  <a:pt x="3608" y="2858"/>
                </a:lnTo>
                <a:lnTo>
                  <a:pt x="3606" y="2869"/>
                </a:lnTo>
                <a:lnTo>
                  <a:pt x="3600" y="2884"/>
                </a:lnTo>
                <a:lnTo>
                  <a:pt x="3613" y="2893"/>
                </a:lnTo>
                <a:lnTo>
                  <a:pt x="3626" y="2907"/>
                </a:lnTo>
                <a:lnTo>
                  <a:pt x="3637" y="2922"/>
                </a:lnTo>
                <a:lnTo>
                  <a:pt x="3644" y="2936"/>
                </a:lnTo>
                <a:lnTo>
                  <a:pt x="3675" y="2940"/>
                </a:lnTo>
                <a:lnTo>
                  <a:pt x="3700" y="2949"/>
                </a:lnTo>
                <a:lnTo>
                  <a:pt x="3726" y="2960"/>
                </a:lnTo>
                <a:lnTo>
                  <a:pt x="3749" y="2971"/>
                </a:lnTo>
                <a:lnTo>
                  <a:pt x="3777" y="2980"/>
                </a:lnTo>
                <a:lnTo>
                  <a:pt x="3791" y="2969"/>
                </a:lnTo>
                <a:lnTo>
                  <a:pt x="3813" y="2958"/>
                </a:lnTo>
                <a:lnTo>
                  <a:pt x="3837" y="2951"/>
                </a:lnTo>
                <a:lnTo>
                  <a:pt x="3860" y="2947"/>
                </a:lnTo>
                <a:lnTo>
                  <a:pt x="3864" y="2964"/>
                </a:lnTo>
                <a:lnTo>
                  <a:pt x="3869" y="2974"/>
                </a:lnTo>
                <a:lnTo>
                  <a:pt x="3873" y="2987"/>
                </a:lnTo>
                <a:lnTo>
                  <a:pt x="3877" y="3004"/>
                </a:lnTo>
                <a:lnTo>
                  <a:pt x="3871" y="3007"/>
                </a:lnTo>
                <a:lnTo>
                  <a:pt x="3869" y="3011"/>
                </a:lnTo>
                <a:lnTo>
                  <a:pt x="3868" y="3013"/>
                </a:lnTo>
                <a:lnTo>
                  <a:pt x="3868" y="3016"/>
                </a:lnTo>
                <a:lnTo>
                  <a:pt x="3868" y="3018"/>
                </a:lnTo>
                <a:lnTo>
                  <a:pt x="3868" y="3022"/>
                </a:lnTo>
                <a:lnTo>
                  <a:pt x="3866" y="3027"/>
                </a:lnTo>
                <a:lnTo>
                  <a:pt x="3864" y="3033"/>
                </a:lnTo>
                <a:lnTo>
                  <a:pt x="3855" y="3045"/>
                </a:lnTo>
                <a:lnTo>
                  <a:pt x="3842" y="3056"/>
                </a:lnTo>
                <a:lnTo>
                  <a:pt x="3831" y="3067"/>
                </a:lnTo>
                <a:lnTo>
                  <a:pt x="3822" y="3080"/>
                </a:lnTo>
                <a:lnTo>
                  <a:pt x="3817" y="3100"/>
                </a:lnTo>
                <a:lnTo>
                  <a:pt x="3819" y="3104"/>
                </a:lnTo>
                <a:lnTo>
                  <a:pt x="3822" y="3107"/>
                </a:lnTo>
                <a:lnTo>
                  <a:pt x="3822" y="3111"/>
                </a:lnTo>
                <a:lnTo>
                  <a:pt x="3824" y="3116"/>
                </a:lnTo>
                <a:lnTo>
                  <a:pt x="3824" y="3124"/>
                </a:lnTo>
                <a:lnTo>
                  <a:pt x="3820" y="3127"/>
                </a:lnTo>
                <a:lnTo>
                  <a:pt x="3819" y="3131"/>
                </a:lnTo>
                <a:lnTo>
                  <a:pt x="3819" y="3134"/>
                </a:lnTo>
                <a:lnTo>
                  <a:pt x="3817" y="3136"/>
                </a:lnTo>
                <a:lnTo>
                  <a:pt x="3791" y="3136"/>
                </a:lnTo>
                <a:lnTo>
                  <a:pt x="3788" y="3140"/>
                </a:lnTo>
                <a:lnTo>
                  <a:pt x="3784" y="3144"/>
                </a:lnTo>
                <a:lnTo>
                  <a:pt x="3782" y="3151"/>
                </a:lnTo>
                <a:lnTo>
                  <a:pt x="3779" y="3156"/>
                </a:lnTo>
                <a:lnTo>
                  <a:pt x="3775" y="3160"/>
                </a:lnTo>
                <a:lnTo>
                  <a:pt x="3771" y="3164"/>
                </a:lnTo>
                <a:lnTo>
                  <a:pt x="3744" y="3164"/>
                </a:lnTo>
                <a:lnTo>
                  <a:pt x="3731" y="3184"/>
                </a:lnTo>
                <a:lnTo>
                  <a:pt x="3728" y="3185"/>
                </a:lnTo>
                <a:lnTo>
                  <a:pt x="3724" y="3187"/>
                </a:lnTo>
                <a:lnTo>
                  <a:pt x="3719" y="3189"/>
                </a:lnTo>
                <a:lnTo>
                  <a:pt x="3715" y="3191"/>
                </a:lnTo>
                <a:lnTo>
                  <a:pt x="3711" y="3193"/>
                </a:lnTo>
                <a:lnTo>
                  <a:pt x="3711" y="3224"/>
                </a:lnTo>
                <a:lnTo>
                  <a:pt x="3708" y="3224"/>
                </a:lnTo>
                <a:lnTo>
                  <a:pt x="3695" y="3231"/>
                </a:lnTo>
                <a:lnTo>
                  <a:pt x="3680" y="3234"/>
                </a:lnTo>
                <a:lnTo>
                  <a:pt x="3666" y="3240"/>
                </a:lnTo>
                <a:lnTo>
                  <a:pt x="3657" y="3249"/>
                </a:lnTo>
                <a:lnTo>
                  <a:pt x="3651" y="3260"/>
                </a:lnTo>
                <a:lnTo>
                  <a:pt x="3648" y="3271"/>
                </a:lnTo>
                <a:lnTo>
                  <a:pt x="3642" y="3282"/>
                </a:lnTo>
                <a:lnTo>
                  <a:pt x="3637" y="3293"/>
                </a:lnTo>
                <a:lnTo>
                  <a:pt x="3628" y="3296"/>
                </a:lnTo>
                <a:lnTo>
                  <a:pt x="3617" y="3298"/>
                </a:lnTo>
                <a:lnTo>
                  <a:pt x="3606" y="3298"/>
                </a:lnTo>
                <a:lnTo>
                  <a:pt x="3597" y="3300"/>
                </a:lnTo>
                <a:lnTo>
                  <a:pt x="3591" y="3304"/>
                </a:lnTo>
                <a:lnTo>
                  <a:pt x="3586" y="3314"/>
                </a:lnTo>
                <a:lnTo>
                  <a:pt x="3584" y="3324"/>
                </a:lnTo>
                <a:lnTo>
                  <a:pt x="3580" y="3336"/>
                </a:lnTo>
                <a:lnTo>
                  <a:pt x="3569" y="3347"/>
                </a:lnTo>
                <a:lnTo>
                  <a:pt x="3557" y="3356"/>
                </a:lnTo>
                <a:lnTo>
                  <a:pt x="3544" y="3364"/>
                </a:lnTo>
                <a:lnTo>
                  <a:pt x="3577" y="3360"/>
                </a:lnTo>
                <a:lnTo>
                  <a:pt x="3577" y="3396"/>
                </a:lnTo>
                <a:lnTo>
                  <a:pt x="3569" y="3402"/>
                </a:lnTo>
                <a:lnTo>
                  <a:pt x="3564" y="3407"/>
                </a:lnTo>
                <a:lnTo>
                  <a:pt x="3557" y="3411"/>
                </a:lnTo>
                <a:lnTo>
                  <a:pt x="3544" y="3413"/>
                </a:lnTo>
                <a:lnTo>
                  <a:pt x="3537" y="3411"/>
                </a:lnTo>
                <a:lnTo>
                  <a:pt x="3522" y="3414"/>
                </a:lnTo>
                <a:lnTo>
                  <a:pt x="3506" y="3420"/>
                </a:lnTo>
                <a:lnTo>
                  <a:pt x="3489" y="3427"/>
                </a:lnTo>
                <a:lnTo>
                  <a:pt x="3480" y="3436"/>
                </a:lnTo>
                <a:lnTo>
                  <a:pt x="3479" y="3438"/>
                </a:lnTo>
                <a:lnTo>
                  <a:pt x="3479" y="3442"/>
                </a:lnTo>
                <a:lnTo>
                  <a:pt x="3479" y="3445"/>
                </a:lnTo>
                <a:lnTo>
                  <a:pt x="3480" y="3449"/>
                </a:lnTo>
                <a:lnTo>
                  <a:pt x="3480" y="3456"/>
                </a:lnTo>
                <a:lnTo>
                  <a:pt x="3466" y="3453"/>
                </a:lnTo>
                <a:lnTo>
                  <a:pt x="3455" y="3447"/>
                </a:lnTo>
                <a:lnTo>
                  <a:pt x="3444" y="3444"/>
                </a:lnTo>
                <a:lnTo>
                  <a:pt x="3428" y="3440"/>
                </a:lnTo>
                <a:lnTo>
                  <a:pt x="3424" y="3445"/>
                </a:lnTo>
                <a:lnTo>
                  <a:pt x="3422" y="3449"/>
                </a:lnTo>
                <a:lnTo>
                  <a:pt x="3419" y="3453"/>
                </a:lnTo>
                <a:lnTo>
                  <a:pt x="3417" y="3456"/>
                </a:lnTo>
                <a:lnTo>
                  <a:pt x="3413" y="3462"/>
                </a:lnTo>
                <a:lnTo>
                  <a:pt x="3411" y="3469"/>
                </a:lnTo>
                <a:lnTo>
                  <a:pt x="3413" y="3469"/>
                </a:lnTo>
                <a:lnTo>
                  <a:pt x="3415" y="3469"/>
                </a:lnTo>
                <a:lnTo>
                  <a:pt x="3415" y="3471"/>
                </a:lnTo>
                <a:lnTo>
                  <a:pt x="3417" y="3471"/>
                </a:lnTo>
                <a:lnTo>
                  <a:pt x="3417" y="3473"/>
                </a:lnTo>
                <a:lnTo>
                  <a:pt x="3417" y="3476"/>
                </a:lnTo>
                <a:lnTo>
                  <a:pt x="3411" y="3476"/>
                </a:lnTo>
                <a:lnTo>
                  <a:pt x="3409" y="3478"/>
                </a:lnTo>
                <a:lnTo>
                  <a:pt x="3406" y="3478"/>
                </a:lnTo>
                <a:lnTo>
                  <a:pt x="3402" y="3480"/>
                </a:lnTo>
                <a:lnTo>
                  <a:pt x="3397" y="3480"/>
                </a:lnTo>
                <a:lnTo>
                  <a:pt x="3397" y="3460"/>
                </a:lnTo>
                <a:lnTo>
                  <a:pt x="3328" y="3453"/>
                </a:lnTo>
                <a:lnTo>
                  <a:pt x="3328" y="3460"/>
                </a:lnTo>
                <a:lnTo>
                  <a:pt x="3329" y="3462"/>
                </a:lnTo>
                <a:lnTo>
                  <a:pt x="3329" y="3464"/>
                </a:lnTo>
                <a:lnTo>
                  <a:pt x="3331" y="3465"/>
                </a:lnTo>
                <a:lnTo>
                  <a:pt x="3331" y="3469"/>
                </a:lnTo>
                <a:lnTo>
                  <a:pt x="3331" y="3473"/>
                </a:lnTo>
                <a:lnTo>
                  <a:pt x="3324" y="3476"/>
                </a:lnTo>
                <a:lnTo>
                  <a:pt x="3311" y="3482"/>
                </a:lnTo>
                <a:lnTo>
                  <a:pt x="3291" y="3484"/>
                </a:lnTo>
                <a:lnTo>
                  <a:pt x="3288" y="3473"/>
                </a:lnTo>
                <a:lnTo>
                  <a:pt x="3282" y="3462"/>
                </a:lnTo>
                <a:lnTo>
                  <a:pt x="3277" y="3453"/>
                </a:lnTo>
                <a:lnTo>
                  <a:pt x="3255" y="3442"/>
                </a:lnTo>
                <a:lnTo>
                  <a:pt x="3229" y="3434"/>
                </a:lnTo>
                <a:lnTo>
                  <a:pt x="3200" y="3433"/>
                </a:lnTo>
                <a:lnTo>
                  <a:pt x="3169" y="3431"/>
                </a:lnTo>
                <a:lnTo>
                  <a:pt x="3140" y="3433"/>
                </a:lnTo>
                <a:lnTo>
                  <a:pt x="3142" y="3413"/>
                </a:lnTo>
                <a:lnTo>
                  <a:pt x="3140" y="3396"/>
                </a:lnTo>
                <a:lnTo>
                  <a:pt x="3131" y="3380"/>
                </a:lnTo>
                <a:lnTo>
                  <a:pt x="3128" y="3378"/>
                </a:lnTo>
                <a:lnTo>
                  <a:pt x="3124" y="3376"/>
                </a:lnTo>
                <a:lnTo>
                  <a:pt x="3119" y="3376"/>
                </a:lnTo>
                <a:lnTo>
                  <a:pt x="3111" y="3376"/>
                </a:lnTo>
                <a:lnTo>
                  <a:pt x="3099" y="3384"/>
                </a:lnTo>
                <a:lnTo>
                  <a:pt x="3084" y="3385"/>
                </a:lnTo>
                <a:lnTo>
                  <a:pt x="3066" y="3387"/>
                </a:lnTo>
                <a:lnTo>
                  <a:pt x="3049" y="3385"/>
                </a:lnTo>
                <a:lnTo>
                  <a:pt x="3031" y="3384"/>
                </a:lnTo>
                <a:lnTo>
                  <a:pt x="3028" y="3369"/>
                </a:lnTo>
                <a:lnTo>
                  <a:pt x="3019" y="3360"/>
                </a:lnTo>
                <a:lnTo>
                  <a:pt x="3004" y="3356"/>
                </a:lnTo>
                <a:lnTo>
                  <a:pt x="2984" y="3356"/>
                </a:lnTo>
                <a:lnTo>
                  <a:pt x="2975" y="3373"/>
                </a:lnTo>
                <a:lnTo>
                  <a:pt x="2962" y="3380"/>
                </a:lnTo>
                <a:lnTo>
                  <a:pt x="2946" y="3385"/>
                </a:lnTo>
                <a:lnTo>
                  <a:pt x="2926" y="3385"/>
                </a:lnTo>
                <a:lnTo>
                  <a:pt x="2900" y="3384"/>
                </a:lnTo>
                <a:lnTo>
                  <a:pt x="2899" y="3384"/>
                </a:lnTo>
                <a:lnTo>
                  <a:pt x="2897" y="3382"/>
                </a:lnTo>
                <a:lnTo>
                  <a:pt x="2895" y="3382"/>
                </a:lnTo>
                <a:lnTo>
                  <a:pt x="2891" y="3382"/>
                </a:lnTo>
                <a:lnTo>
                  <a:pt x="2888" y="3380"/>
                </a:lnTo>
                <a:lnTo>
                  <a:pt x="2888" y="3373"/>
                </a:lnTo>
                <a:lnTo>
                  <a:pt x="2889" y="3367"/>
                </a:lnTo>
                <a:lnTo>
                  <a:pt x="2889" y="3362"/>
                </a:lnTo>
                <a:lnTo>
                  <a:pt x="2891" y="3358"/>
                </a:lnTo>
                <a:lnTo>
                  <a:pt x="2891" y="3353"/>
                </a:lnTo>
                <a:lnTo>
                  <a:pt x="2888" y="3353"/>
                </a:lnTo>
                <a:lnTo>
                  <a:pt x="2888" y="3347"/>
                </a:lnTo>
                <a:lnTo>
                  <a:pt x="2760" y="3340"/>
                </a:lnTo>
                <a:lnTo>
                  <a:pt x="2753" y="3324"/>
                </a:lnTo>
                <a:lnTo>
                  <a:pt x="2746" y="3311"/>
                </a:lnTo>
                <a:lnTo>
                  <a:pt x="2735" y="3302"/>
                </a:lnTo>
                <a:lnTo>
                  <a:pt x="2717" y="3296"/>
                </a:lnTo>
                <a:lnTo>
                  <a:pt x="2713" y="3298"/>
                </a:lnTo>
                <a:lnTo>
                  <a:pt x="2708" y="3300"/>
                </a:lnTo>
                <a:lnTo>
                  <a:pt x="2704" y="3300"/>
                </a:lnTo>
                <a:lnTo>
                  <a:pt x="2699" y="3302"/>
                </a:lnTo>
                <a:lnTo>
                  <a:pt x="2697" y="3304"/>
                </a:lnTo>
                <a:lnTo>
                  <a:pt x="2695" y="3307"/>
                </a:lnTo>
                <a:lnTo>
                  <a:pt x="2693" y="3311"/>
                </a:lnTo>
                <a:lnTo>
                  <a:pt x="2693" y="3314"/>
                </a:lnTo>
                <a:lnTo>
                  <a:pt x="2691" y="3318"/>
                </a:lnTo>
                <a:lnTo>
                  <a:pt x="2689" y="3322"/>
                </a:lnTo>
                <a:lnTo>
                  <a:pt x="2688" y="3324"/>
                </a:lnTo>
                <a:lnTo>
                  <a:pt x="2675" y="3331"/>
                </a:lnTo>
                <a:lnTo>
                  <a:pt x="2660" y="3334"/>
                </a:lnTo>
                <a:lnTo>
                  <a:pt x="2648" y="3340"/>
                </a:lnTo>
                <a:lnTo>
                  <a:pt x="2631" y="3373"/>
                </a:lnTo>
                <a:lnTo>
                  <a:pt x="2622" y="3376"/>
                </a:lnTo>
                <a:lnTo>
                  <a:pt x="2609" y="3376"/>
                </a:lnTo>
                <a:lnTo>
                  <a:pt x="2600" y="3380"/>
                </a:lnTo>
                <a:lnTo>
                  <a:pt x="2597" y="3384"/>
                </a:lnTo>
                <a:lnTo>
                  <a:pt x="2595" y="3387"/>
                </a:lnTo>
                <a:lnTo>
                  <a:pt x="2595" y="3389"/>
                </a:lnTo>
                <a:lnTo>
                  <a:pt x="2593" y="3393"/>
                </a:lnTo>
                <a:lnTo>
                  <a:pt x="2593" y="3394"/>
                </a:lnTo>
                <a:lnTo>
                  <a:pt x="2589" y="3396"/>
                </a:lnTo>
                <a:lnTo>
                  <a:pt x="2586" y="3398"/>
                </a:lnTo>
                <a:lnTo>
                  <a:pt x="2580" y="3400"/>
                </a:lnTo>
                <a:lnTo>
                  <a:pt x="2577" y="3420"/>
                </a:lnTo>
                <a:lnTo>
                  <a:pt x="2548" y="3429"/>
                </a:lnTo>
                <a:lnTo>
                  <a:pt x="2520" y="3442"/>
                </a:lnTo>
                <a:lnTo>
                  <a:pt x="2495" y="3460"/>
                </a:lnTo>
                <a:lnTo>
                  <a:pt x="2475" y="3482"/>
                </a:lnTo>
                <a:lnTo>
                  <a:pt x="2457" y="3509"/>
                </a:lnTo>
                <a:lnTo>
                  <a:pt x="2446" y="3540"/>
                </a:lnTo>
                <a:lnTo>
                  <a:pt x="2440" y="3576"/>
                </a:lnTo>
                <a:lnTo>
                  <a:pt x="2424" y="3576"/>
                </a:lnTo>
                <a:lnTo>
                  <a:pt x="2424" y="3580"/>
                </a:lnTo>
                <a:lnTo>
                  <a:pt x="2429" y="3585"/>
                </a:lnTo>
                <a:lnTo>
                  <a:pt x="2431" y="3593"/>
                </a:lnTo>
                <a:lnTo>
                  <a:pt x="2435" y="3598"/>
                </a:lnTo>
                <a:lnTo>
                  <a:pt x="2437" y="3609"/>
                </a:lnTo>
                <a:lnTo>
                  <a:pt x="2424" y="3609"/>
                </a:lnTo>
                <a:lnTo>
                  <a:pt x="2420" y="3618"/>
                </a:lnTo>
                <a:lnTo>
                  <a:pt x="2417" y="3629"/>
                </a:lnTo>
                <a:lnTo>
                  <a:pt x="2413" y="3636"/>
                </a:lnTo>
                <a:lnTo>
                  <a:pt x="2411" y="3640"/>
                </a:lnTo>
                <a:lnTo>
                  <a:pt x="2422" y="3649"/>
                </a:lnTo>
                <a:lnTo>
                  <a:pt x="2428" y="3656"/>
                </a:lnTo>
                <a:lnTo>
                  <a:pt x="2433" y="3662"/>
                </a:lnTo>
                <a:lnTo>
                  <a:pt x="2435" y="3671"/>
                </a:lnTo>
                <a:lnTo>
                  <a:pt x="2437" y="3684"/>
                </a:lnTo>
                <a:lnTo>
                  <a:pt x="2437" y="3704"/>
                </a:lnTo>
                <a:lnTo>
                  <a:pt x="2431" y="3705"/>
                </a:lnTo>
                <a:lnTo>
                  <a:pt x="2429" y="3705"/>
                </a:lnTo>
                <a:lnTo>
                  <a:pt x="2428" y="3705"/>
                </a:lnTo>
                <a:lnTo>
                  <a:pt x="2426" y="3707"/>
                </a:lnTo>
                <a:lnTo>
                  <a:pt x="2424" y="3707"/>
                </a:lnTo>
                <a:lnTo>
                  <a:pt x="2433" y="3720"/>
                </a:lnTo>
                <a:lnTo>
                  <a:pt x="2437" y="3733"/>
                </a:lnTo>
                <a:lnTo>
                  <a:pt x="2439" y="3747"/>
                </a:lnTo>
                <a:lnTo>
                  <a:pt x="2444" y="3764"/>
                </a:lnTo>
                <a:lnTo>
                  <a:pt x="2451" y="3773"/>
                </a:lnTo>
                <a:lnTo>
                  <a:pt x="2459" y="3778"/>
                </a:lnTo>
                <a:lnTo>
                  <a:pt x="2466" y="3784"/>
                </a:lnTo>
                <a:lnTo>
                  <a:pt x="2471" y="3791"/>
                </a:lnTo>
                <a:lnTo>
                  <a:pt x="2477" y="3800"/>
                </a:lnTo>
                <a:lnTo>
                  <a:pt x="2480" y="3816"/>
                </a:lnTo>
                <a:lnTo>
                  <a:pt x="2471" y="3818"/>
                </a:lnTo>
                <a:lnTo>
                  <a:pt x="2462" y="3820"/>
                </a:lnTo>
                <a:lnTo>
                  <a:pt x="2451" y="3820"/>
                </a:lnTo>
                <a:lnTo>
                  <a:pt x="2442" y="3822"/>
                </a:lnTo>
                <a:lnTo>
                  <a:pt x="2433" y="3818"/>
                </a:lnTo>
                <a:lnTo>
                  <a:pt x="2424" y="3813"/>
                </a:lnTo>
                <a:lnTo>
                  <a:pt x="2415" y="3807"/>
                </a:lnTo>
                <a:lnTo>
                  <a:pt x="2404" y="3805"/>
                </a:lnTo>
                <a:lnTo>
                  <a:pt x="2391" y="3809"/>
                </a:lnTo>
                <a:lnTo>
                  <a:pt x="2391" y="3816"/>
                </a:lnTo>
                <a:lnTo>
                  <a:pt x="2375" y="3822"/>
                </a:lnTo>
                <a:lnTo>
                  <a:pt x="2355" y="3827"/>
                </a:lnTo>
                <a:lnTo>
                  <a:pt x="2333" y="3834"/>
                </a:lnTo>
                <a:lnTo>
                  <a:pt x="2315" y="3842"/>
                </a:lnTo>
                <a:lnTo>
                  <a:pt x="2304" y="3853"/>
                </a:lnTo>
                <a:lnTo>
                  <a:pt x="2302" y="3854"/>
                </a:lnTo>
                <a:lnTo>
                  <a:pt x="2300" y="3858"/>
                </a:lnTo>
                <a:lnTo>
                  <a:pt x="2300" y="3862"/>
                </a:lnTo>
                <a:lnTo>
                  <a:pt x="2300" y="3869"/>
                </a:lnTo>
                <a:lnTo>
                  <a:pt x="2284" y="3871"/>
                </a:lnTo>
                <a:lnTo>
                  <a:pt x="2266" y="3873"/>
                </a:lnTo>
                <a:lnTo>
                  <a:pt x="2251" y="3876"/>
                </a:lnTo>
                <a:lnTo>
                  <a:pt x="2240" y="3876"/>
                </a:lnTo>
                <a:lnTo>
                  <a:pt x="2237" y="3874"/>
                </a:lnTo>
                <a:lnTo>
                  <a:pt x="2233" y="3871"/>
                </a:lnTo>
                <a:lnTo>
                  <a:pt x="2231" y="3867"/>
                </a:lnTo>
                <a:lnTo>
                  <a:pt x="2229" y="3862"/>
                </a:lnTo>
                <a:lnTo>
                  <a:pt x="2228" y="3858"/>
                </a:lnTo>
                <a:lnTo>
                  <a:pt x="2224" y="3856"/>
                </a:lnTo>
                <a:lnTo>
                  <a:pt x="2202" y="3845"/>
                </a:lnTo>
                <a:lnTo>
                  <a:pt x="2180" y="3840"/>
                </a:lnTo>
                <a:lnTo>
                  <a:pt x="2155" y="3840"/>
                </a:lnTo>
                <a:lnTo>
                  <a:pt x="2128" y="3840"/>
                </a:lnTo>
                <a:lnTo>
                  <a:pt x="2120" y="3853"/>
                </a:lnTo>
                <a:lnTo>
                  <a:pt x="2111" y="3862"/>
                </a:lnTo>
                <a:lnTo>
                  <a:pt x="2097" y="3867"/>
                </a:lnTo>
                <a:lnTo>
                  <a:pt x="2077" y="3869"/>
                </a:lnTo>
                <a:lnTo>
                  <a:pt x="2071" y="3860"/>
                </a:lnTo>
                <a:lnTo>
                  <a:pt x="2064" y="3853"/>
                </a:lnTo>
                <a:lnTo>
                  <a:pt x="2064" y="3838"/>
                </a:lnTo>
                <a:lnTo>
                  <a:pt x="2064" y="3829"/>
                </a:lnTo>
                <a:lnTo>
                  <a:pt x="2066" y="3820"/>
                </a:lnTo>
                <a:lnTo>
                  <a:pt x="2068" y="3809"/>
                </a:lnTo>
                <a:lnTo>
                  <a:pt x="2064" y="3809"/>
                </a:lnTo>
                <a:lnTo>
                  <a:pt x="2064" y="3804"/>
                </a:lnTo>
                <a:lnTo>
                  <a:pt x="2060" y="3804"/>
                </a:lnTo>
                <a:lnTo>
                  <a:pt x="2060" y="3809"/>
                </a:lnTo>
                <a:lnTo>
                  <a:pt x="2059" y="3813"/>
                </a:lnTo>
                <a:lnTo>
                  <a:pt x="2057" y="3816"/>
                </a:lnTo>
                <a:lnTo>
                  <a:pt x="2057" y="3822"/>
                </a:lnTo>
                <a:lnTo>
                  <a:pt x="2057" y="3829"/>
                </a:lnTo>
                <a:lnTo>
                  <a:pt x="2035" y="3825"/>
                </a:lnTo>
                <a:lnTo>
                  <a:pt x="2020" y="3818"/>
                </a:lnTo>
                <a:lnTo>
                  <a:pt x="2004" y="3811"/>
                </a:lnTo>
                <a:lnTo>
                  <a:pt x="1984" y="3804"/>
                </a:lnTo>
                <a:lnTo>
                  <a:pt x="1984" y="3793"/>
                </a:lnTo>
                <a:lnTo>
                  <a:pt x="1988" y="3787"/>
                </a:lnTo>
                <a:lnTo>
                  <a:pt x="1991" y="3780"/>
                </a:lnTo>
                <a:lnTo>
                  <a:pt x="1991" y="3774"/>
                </a:lnTo>
                <a:lnTo>
                  <a:pt x="1993" y="3769"/>
                </a:lnTo>
                <a:lnTo>
                  <a:pt x="1991" y="3764"/>
                </a:lnTo>
                <a:lnTo>
                  <a:pt x="1988" y="3753"/>
                </a:lnTo>
                <a:lnTo>
                  <a:pt x="1979" y="3749"/>
                </a:lnTo>
                <a:lnTo>
                  <a:pt x="1968" y="3747"/>
                </a:lnTo>
                <a:lnTo>
                  <a:pt x="1951" y="3749"/>
                </a:lnTo>
                <a:lnTo>
                  <a:pt x="1940" y="3738"/>
                </a:lnTo>
                <a:lnTo>
                  <a:pt x="1926" y="3734"/>
                </a:lnTo>
                <a:lnTo>
                  <a:pt x="1908" y="3736"/>
                </a:lnTo>
                <a:lnTo>
                  <a:pt x="1906" y="3742"/>
                </a:lnTo>
                <a:lnTo>
                  <a:pt x="1904" y="3745"/>
                </a:lnTo>
                <a:lnTo>
                  <a:pt x="1902" y="3749"/>
                </a:lnTo>
                <a:lnTo>
                  <a:pt x="1899" y="3753"/>
                </a:lnTo>
                <a:lnTo>
                  <a:pt x="1897" y="3756"/>
                </a:lnTo>
                <a:lnTo>
                  <a:pt x="1893" y="3754"/>
                </a:lnTo>
                <a:lnTo>
                  <a:pt x="1891" y="3754"/>
                </a:lnTo>
                <a:lnTo>
                  <a:pt x="1891" y="3754"/>
                </a:lnTo>
                <a:lnTo>
                  <a:pt x="1889" y="3753"/>
                </a:lnTo>
                <a:lnTo>
                  <a:pt x="1888" y="3753"/>
                </a:lnTo>
                <a:lnTo>
                  <a:pt x="1879" y="3738"/>
                </a:lnTo>
                <a:lnTo>
                  <a:pt x="1871" y="3727"/>
                </a:lnTo>
                <a:lnTo>
                  <a:pt x="1864" y="3716"/>
                </a:lnTo>
                <a:lnTo>
                  <a:pt x="1853" y="3709"/>
                </a:lnTo>
                <a:lnTo>
                  <a:pt x="1839" y="3705"/>
                </a:lnTo>
                <a:lnTo>
                  <a:pt x="1817" y="3704"/>
                </a:lnTo>
                <a:lnTo>
                  <a:pt x="1811" y="3707"/>
                </a:lnTo>
                <a:lnTo>
                  <a:pt x="1804" y="3707"/>
                </a:lnTo>
                <a:lnTo>
                  <a:pt x="1797" y="3709"/>
                </a:lnTo>
                <a:lnTo>
                  <a:pt x="1788" y="3707"/>
                </a:lnTo>
                <a:lnTo>
                  <a:pt x="1780" y="3693"/>
                </a:lnTo>
                <a:lnTo>
                  <a:pt x="1771" y="3684"/>
                </a:lnTo>
                <a:lnTo>
                  <a:pt x="1755" y="3680"/>
                </a:lnTo>
                <a:lnTo>
                  <a:pt x="1731" y="3680"/>
                </a:lnTo>
                <a:lnTo>
                  <a:pt x="1713" y="3671"/>
                </a:lnTo>
                <a:lnTo>
                  <a:pt x="1688" y="3664"/>
                </a:lnTo>
                <a:lnTo>
                  <a:pt x="1662" y="3658"/>
                </a:lnTo>
                <a:lnTo>
                  <a:pt x="1637" y="3656"/>
                </a:lnTo>
                <a:lnTo>
                  <a:pt x="1635" y="3662"/>
                </a:lnTo>
                <a:lnTo>
                  <a:pt x="1633" y="3667"/>
                </a:lnTo>
                <a:lnTo>
                  <a:pt x="1633" y="3673"/>
                </a:lnTo>
                <a:lnTo>
                  <a:pt x="1631" y="3680"/>
                </a:lnTo>
                <a:lnTo>
                  <a:pt x="1629" y="3693"/>
                </a:lnTo>
                <a:lnTo>
                  <a:pt x="1633" y="3705"/>
                </a:lnTo>
                <a:lnTo>
                  <a:pt x="1637" y="3724"/>
                </a:lnTo>
                <a:lnTo>
                  <a:pt x="1602" y="3725"/>
                </a:lnTo>
                <a:lnTo>
                  <a:pt x="1575" y="3727"/>
                </a:lnTo>
                <a:lnTo>
                  <a:pt x="1551" y="3724"/>
                </a:lnTo>
                <a:lnTo>
                  <a:pt x="1528" y="3716"/>
                </a:lnTo>
                <a:lnTo>
                  <a:pt x="1526" y="3722"/>
                </a:lnTo>
                <a:lnTo>
                  <a:pt x="1522" y="3725"/>
                </a:lnTo>
                <a:lnTo>
                  <a:pt x="1519" y="3729"/>
                </a:lnTo>
                <a:lnTo>
                  <a:pt x="1515" y="3731"/>
                </a:lnTo>
                <a:lnTo>
                  <a:pt x="1508" y="3731"/>
                </a:lnTo>
                <a:lnTo>
                  <a:pt x="1500" y="3733"/>
                </a:lnTo>
                <a:lnTo>
                  <a:pt x="1495" y="3725"/>
                </a:lnTo>
                <a:lnTo>
                  <a:pt x="1491" y="3720"/>
                </a:lnTo>
                <a:lnTo>
                  <a:pt x="1486" y="3716"/>
                </a:lnTo>
                <a:lnTo>
                  <a:pt x="1482" y="3713"/>
                </a:lnTo>
                <a:lnTo>
                  <a:pt x="1477" y="3707"/>
                </a:lnTo>
                <a:lnTo>
                  <a:pt x="1451" y="3718"/>
                </a:lnTo>
                <a:lnTo>
                  <a:pt x="1424" y="3722"/>
                </a:lnTo>
                <a:lnTo>
                  <a:pt x="1391" y="3724"/>
                </a:lnTo>
                <a:lnTo>
                  <a:pt x="1382" y="3714"/>
                </a:lnTo>
                <a:lnTo>
                  <a:pt x="1375" y="3705"/>
                </a:lnTo>
                <a:lnTo>
                  <a:pt x="1368" y="3696"/>
                </a:lnTo>
                <a:lnTo>
                  <a:pt x="1364" y="3680"/>
                </a:lnTo>
                <a:lnTo>
                  <a:pt x="1348" y="3678"/>
                </a:lnTo>
                <a:lnTo>
                  <a:pt x="1339" y="3674"/>
                </a:lnTo>
                <a:lnTo>
                  <a:pt x="1329" y="3669"/>
                </a:lnTo>
                <a:lnTo>
                  <a:pt x="1320" y="3664"/>
                </a:lnTo>
                <a:lnTo>
                  <a:pt x="1308" y="3660"/>
                </a:lnTo>
                <a:lnTo>
                  <a:pt x="1302" y="3665"/>
                </a:lnTo>
                <a:lnTo>
                  <a:pt x="1293" y="3671"/>
                </a:lnTo>
                <a:lnTo>
                  <a:pt x="1282" y="3676"/>
                </a:lnTo>
                <a:lnTo>
                  <a:pt x="1269" y="3678"/>
                </a:lnTo>
                <a:lnTo>
                  <a:pt x="1260" y="3676"/>
                </a:lnTo>
                <a:lnTo>
                  <a:pt x="1251" y="3669"/>
                </a:lnTo>
                <a:lnTo>
                  <a:pt x="1249" y="3673"/>
                </a:lnTo>
                <a:lnTo>
                  <a:pt x="1248" y="3676"/>
                </a:lnTo>
                <a:lnTo>
                  <a:pt x="1248" y="3678"/>
                </a:lnTo>
                <a:lnTo>
                  <a:pt x="1246" y="3678"/>
                </a:lnTo>
                <a:lnTo>
                  <a:pt x="1242" y="3680"/>
                </a:lnTo>
                <a:lnTo>
                  <a:pt x="1239" y="3680"/>
                </a:lnTo>
                <a:lnTo>
                  <a:pt x="1231" y="3680"/>
                </a:lnTo>
                <a:lnTo>
                  <a:pt x="1197" y="3636"/>
                </a:lnTo>
                <a:lnTo>
                  <a:pt x="1193" y="3634"/>
                </a:lnTo>
                <a:lnTo>
                  <a:pt x="1189" y="3634"/>
                </a:lnTo>
                <a:lnTo>
                  <a:pt x="1186" y="3634"/>
                </a:lnTo>
                <a:lnTo>
                  <a:pt x="1182" y="3634"/>
                </a:lnTo>
                <a:lnTo>
                  <a:pt x="1180" y="3633"/>
                </a:lnTo>
                <a:lnTo>
                  <a:pt x="1175" y="3622"/>
                </a:lnTo>
                <a:lnTo>
                  <a:pt x="1173" y="3614"/>
                </a:lnTo>
                <a:lnTo>
                  <a:pt x="1173" y="3609"/>
                </a:lnTo>
                <a:lnTo>
                  <a:pt x="1168" y="3604"/>
                </a:lnTo>
                <a:lnTo>
                  <a:pt x="1157" y="3600"/>
                </a:lnTo>
                <a:lnTo>
                  <a:pt x="1142" y="3604"/>
                </a:lnTo>
                <a:lnTo>
                  <a:pt x="1124" y="3602"/>
                </a:lnTo>
                <a:lnTo>
                  <a:pt x="1102" y="3594"/>
                </a:lnTo>
                <a:lnTo>
                  <a:pt x="1080" y="3585"/>
                </a:lnTo>
                <a:lnTo>
                  <a:pt x="1057" y="3576"/>
                </a:lnTo>
                <a:lnTo>
                  <a:pt x="1035" y="3565"/>
                </a:lnTo>
                <a:lnTo>
                  <a:pt x="1015" y="3558"/>
                </a:lnTo>
                <a:lnTo>
                  <a:pt x="1000" y="3553"/>
                </a:lnTo>
                <a:lnTo>
                  <a:pt x="999" y="3547"/>
                </a:lnTo>
                <a:lnTo>
                  <a:pt x="997" y="3540"/>
                </a:lnTo>
                <a:lnTo>
                  <a:pt x="995" y="3533"/>
                </a:lnTo>
                <a:lnTo>
                  <a:pt x="991" y="3529"/>
                </a:lnTo>
                <a:lnTo>
                  <a:pt x="991" y="3536"/>
                </a:lnTo>
                <a:lnTo>
                  <a:pt x="988" y="3545"/>
                </a:lnTo>
                <a:lnTo>
                  <a:pt x="984" y="3553"/>
                </a:lnTo>
                <a:lnTo>
                  <a:pt x="980" y="3558"/>
                </a:lnTo>
                <a:lnTo>
                  <a:pt x="971" y="3560"/>
                </a:lnTo>
                <a:lnTo>
                  <a:pt x="957" y="3560"/>
                </a:lnTo>
                <a:lnTo>
                  <a:pt x="955" y="3558"/>
                </a:lnTo>
                <a:lnTo>
                  <a:pt x="953" y="3558"/>
                </a:lnTo>
                <a:lnTo>
                  <a:pt x="953" y="3558"/>
                </a:lnTo>
                <a:lnTo>
                  <a:pt x="951" y="3558"/>
                </a:lnTo>
                <a:lnTo>
                  <a:pt x="948" y="3556"/>
                </a:lnTo>
                <a:lnTo>
                  <a:pt x="946" y="3551"/>
                </a:lnTo>
                <a:lnTo>
                  <a:pt x="944" y="3547"/>
                </a:lnTo>
                <a:lnTo>
                  <a:pt x="942" y="3542"/>
                </a:lnTo>
                <a:lnTo>
                  <a:pt x="940" y="3536"/>
                </a:lnTo>
                <a:lnTo>
                  <a:pt x="940" y="3529"/>
                </a:lnTo>
                <a:lnTo>
                  <a:pt x="955" y="3514"/>
                </a:lnTo>
                <a:lnTo>
                  <a:pt x="964" y="3496"/>
                </a:lnTo>
                <a:lnTo>
                  <a:pt x="968" y="3473"/>
                </a:lnTo>
                <a:lnTo>
                  <a:pt x="953" y="3462"/>
                </a:lnTo>
                <a:lnTo>
                  <a:pt x="937" y="3454"/>
                </a:lnTo>
                <a:lnTo>
                  <a:pt x="917" y="3449"/>
                </a:lnTo>
                <a:lnTo>
                  <a:pt x="917" y="3453"/>
                </a:lnTo>
                <a:lnTo>
                  <a:pt x="911" y="3453"/>
                </a:lnTo>
                <a:lnTo>
                  <a:pt x="911" y="3464"/>
                </a:lnTo>
                <a:lnTo>
                  <a:pt x="891" y="3464"/>
                </a:lnTo>
                <a:lnTo>
                  <a:pt x="891" y="3458"/>
                </a:lnTo>
                <a:lnTo>
                  <a:pt x="889" y="3453"/>
                </a:lnTo>
                <a:lnTo>
                  <a:pt x="888" y="3451"/>
                </a:lnTo>
                <a:lnTo>
                  <a:pt x="884" y="3447"/>
                </a:lnTo>
                <a:lnTo>
                  <a:pt x="880" y="3444"/>
                </a:lnTo>
                <a:lnTo>
                  <a:pt x="875" y="3442"/>
                </a:lnTo>
                <a:lnTo>
                  <a:pt x="871" y="3442"/>
                </a:lnTo>
                <a:lnTo>
                  <a:pt x="868" y="3442"/>
                </a:lnTo>
                <a:lnTo>
                  <a:pt x="862" y="3444"/>
                </a:lnTo>
                <a:lnTo>
                  <a:pt x="857" y="3444"/>
                </a:lnTo>
                <a:lnTo>
                  <a:pt x="853" y="3434"/>
                </a:lnTo>
                <a:lnTo>
                  <a:pt x="848" y="3427"/>
                </a:lnTo>
                <a:lnTo>
                  <a:pt x="844" y="3420"/>
                </a:lnTo>
                <a:lnTo>
                  <a:pt x="842" y="3411"/>
                </a:lnTo>
                <a:lnTo>
                  <a:pt x="840" y="3396"/>
                </a:lnTo>
                <a:lnTo>
                  <a:pt x="849" y="3394"/>
                </a:lnTo>
                <a:lnTo>
                  <a:pt x="864" y="3393"/>
                </a:lnTo>
                <a:lnTo>
                  <a:pt x="879" y="3391"/>
                </a:lnTo>
                <a:lnTo>
                  <a:pt x="888" y="3389"/>
                </a:lnTo>
                <a:lnTo>
                  <a:pt x="899" y="3378"/>
                </a:lnTo>
                <a:lnTo>
                  <a:pt x="906" y="3365"/>
                </a:lnTo>
                <a:lnTo>
                  <a:pt x="911" y="3353"/>
                </a:lnTo>
                <a:lnTo>
                  <a:pt x="937" y="3333"/>
                </a:lnTo>
                <a:lnTo>
                  <a:pt x="946" y="3305"/>
                </a:lnTo>
                <a:lnTo>
                  <a:pt x="951" y="3274"/>
                </a:lnTo>
                <a:lnTo>
                  <a:pt x="955" y="3244"/>
                </a:lnTo>
                <a:lnTo>
                  <a:pt x="960" y="3213"/>
                </a:lnTo>
                <a:lnTo>
                  <a:pt x="977" y="3151"/>
                </a:lnTo>
                <a:lnTo>
                  <a:pt x="995" y="3087"/>
                </a:lnTo>
                <a:lnTo>
                  <a:pt x="1011" y="3024"/>
                </a:lnTo>
                <a:lnTo>
                  <a:pt x="1015" y="3007"/>
                </a:lnTo>
                <a:lnTo>
                  <a:pt x="1019" y="2987"/>
                </a:lnTo>
                <a:lnTo>
                  <a:pt x="1022" y="2964"/>
                </a:lnTo>
                <a:lnTo>
                  <a:pt x="1024" y="2938"/>
                </a:lnTo>
                <a:lnTo>
                  <a:pt x="1029" y="2914"/>
                </a:lnTo>
                <a:lnTo>
                  <a:pt x="1035" y="2893"/>
                </a:lnTo>
                <a:lnTo>
                  <a:pt x="1042" y="2874"/>
                </a:lnTo>
                <a:lnTo>
                  <a:pt x="1051" y="2862"/>
                </a:lnTo>
                <a:lnTo>
                  <a:pt x="1064" y="2856"/>
                </a:lnTo>
                <a:lnTo>
                  <a:pt x="1075" y="2853"/>
                </a:lnTo>
                <a:lnTo>
                  <a:pt x="1088" y="2853"/>
                </a:lnTo>
                <a:lnTo>
                  <a:pt x="1100" y="2853"/>
                </a:lnTo>
                <a:lnTo>
                  <a:pt x="1104" y="2820"/>
                </a:lnTo>
                <a:lnTo>
                  <a:pt x="1086" y="2807"/>
                </a:lnTo>
                <a:lnTo>
                  <a:pt x="1071" y="2793"/>
                </a:lnTo>
                <a:lnTo>
                  <a:pt x="1068" y="2793"/>
                </a:lnTo>
                <a:lnTo>
                  <a:pt x="1066" y="2800"/>
                </a:lnTo>
                <a:lnTo>
                  <a:pt x="1064" y="2804"/>
                </a:lnTo>
                <a:lnTo>
                  <a:pt x="1062" y="2807"/>
                </a:lnTo>
                <a:lnTo>
                  <a:pt x="1059" y="2809"/>
                </a:lnTo>
                <a:lnTo>
                  <a:pt x="1053" y="2811"/>
                </a:lnTo>
                <a:lnTo>
                  <a:pt x="1044" y="2813"/>
                </a:lnTo>
                <a:lnTo>
                  <a:pt x="1046" y="2751"/>
                </a:lnTo>
                <a:lnTo>
                  <a:pt x="1055" y="2689"/>
                </a:lnTo>
                <a:lnTo>
                  <a:pt x="1068" y="2631"/>
                </a:lnTo>
                <a:lnTo>
                  <a:pt x="1080" y="2576"/>
                </a:lnTo>
                <a:lnTo>
                  <a:pt x="1080" y="2520"/>
                </a:lnTo>
                <a:lnTo>
                  <a:pt x="1086" y="2493"/>
                </a:lnTo>
                <a:lnTo>
                  <a:pt x="1091" y="2464"/>
                </a:lnTo>
                <a:lnTo>
                  <a:pt x="1097" y="2440"/>
                </a:lnTo>
                <a:lnTo>
                  <a:pt x="1100" y="2438"/>
                </a:lnTo>
                <a:lnTo>
                  <a:pt x="1102" y="2438"/>
                </a:lnTo>
                <a:lnTo>
                  <a:pt x="1106" y="2436"/>
                </a:lnTo>
                <a:lnTo>
                  <a:pt x="1111" y="2436"/>
                </a:lnTo>
                <a:lnTo>
                  <a:pt x="1113" y="2438"/>
                </a:lnTo>
                <a:lnTo>
                  <a:pt x="1113" y="2444"/>
                </a:lnTo>
                <a:lnTo>
                  <a:pt x="1113" y="2447"/>
                </a:lnTo>
                <a:lnTo>
                  <a:pt x="1113" y="2451"/>
                </a:lnTo>
                <a:lnTo>
                  <a:pt x="1111" y="2454"/>
                </a:lnTo>
                <a:lnTo>
                  <a:pt x="1111" y="2456"/>
                </a:lnTo>
                <a:lnTo>
                  <a:pt x="1122" y="2469"/>
                </a:lnTo>
                <a:lnTo>
                  <a:pt x="1139" y="2480"/>
                </a:lnTo>
                <a:lnTo>
                  <a:pt x="1157" y="2489"/>
                </a:lnTo>
                <a:lnTo>
                  <a:pt x="1173" y="2498"/>
                </a:lnTo>
                <a:lnTo>
                  <a:pt x="1184" y="2513"/>
                </a:lnTo>
                <a:lnTo>
                  <a:pt x="1191" y="2533"/>
                </a:lnTo>
                <a:lnTo>
                  <a:pt x="1197" y="2558"/>
                </a:lnTo>
                <a:lnTo>
                  <a:pt x="1200" y="2584"/>
                </a:lnTo>
                <a:lnTo>
                  <a:pt x="1204" y="2609"/>
                </a:lnTo>
                <a:lnTo>
                  <a:pt x="1209" y="2633"/>
                </a:lnTo>
                <a:lnTo>
                  <a:pt x="1217" y="2654"/>
                </a:lnTo>
                <a:lnTo>
                  <a:pt x="1228" y="2673"/>
                </a:lnTo>
                <a:lnTo>
                  <a:pt x="1244" y="2684"/>
                </a:lnTo>
                <a:lnTo>
                  <a:pt x="1249" y="2687"/>
                </a:lnTo>
                <a:lnTo>
                  <a:pt x="1255" y="2689"/>
                </a:lnTo>
                <a:lnTo>
                  <a:pt x="1260" y="2691"/>
                </a:lnTo>
                <a:lnTo>
                  <a:pt x="1268" y="2693"/>
                </a:lnTo>
                <a:lnTo>
                  <a:pt x="1268" y="2707"/>
                </a:lnTo>
                <a:lnTo>
                  <a:pt x="1268" y="2722"/>
                </a:lnTo>
                <a:lnTo>
                  <a:pt x="1271" y="2733"/>
                </a:lnTo>
                <a:lnTo>
                  <a:pt x="1277" y="2684"/>
                </a:lnTo>
                <a:lnTo>
                  <a:pt x="1262" y="2674"/>
                </a:lnTo>
                <a:lnTo>
                  <a:pt x="1251" y="2664"/>
                </a:lnTo>
                <a:lnTo>
                  <a:pt x="1240" y="2653"/>
                </a:lnTo>
                <a:lnTo>
                  <a:pt x="1240" y="2553"/>
                </a:lnTo>
                <a:lnTo>
                  <a:pt x="1224" y="2553"/>
                </a:lnTo>
                <a:lnTo>
                  <a:pt x="1215" y="2529"/>
                </a:lnTo>
                <a:lnTo>
                  <a:pt x="1208" y="2505"/>
                </a:lnTo>
                <a:lnTo>
                  <a:pt x="1197" y="2484"/>
                </a:lnTo>
                <a:lnTo>
                  <a:pt x="1188" y="2474"/>
                </a:lnTo>
                <a:lnTo>
                  <a:pt x="1173" y="2460"/>
                </a:lnTo>
                <a:lnTo>
                  <a:pt x="1153" y="2444"/>
                </a:lnTo>
                <a:lnTo>
                  <a:pt x="1129" y="2425"/>
                </a:lnTo>
                <a:lnTo>
                  <a:pt x="1108" y="2409"/>
                </a:lnTo>
                <a:lnTo>
                  <a:pt x="1086" y="2396"/>
                </a:lnTo>
                <a:lnTo>
                  <a:pt x="1066" y="2385"/>
                </a:lnTo>
                <a:lnTo>
                  <a:pt x="1051" y="2380"/>
                </a:lnTo>
                <a:lnTo>
                  <a:pt x="1057" y="2340"/>
                </a:lnTo>
                <a:lnTo>
                  <a:pt x="1068" y="2336"/>
                </a:lnTo>
                <a:lnTo>
                  <a:pt x="1080" y="2331"/>
                </a:lnTo>
                <a:lnTo>
                  <a:pt x="1088" y="2324"/>
                </a:lnTo>
                <a:lnTo>
                  <a:pt x="1084" y="2318"/>
                </a:lnTo>
                <a:lnTo>
                  <a:pt x="1082" y="2313"/>
                </a:lnTo>
                <a:lnTo>
                  <a:pt x="1082" y="2307"/>
                </a:lnTo>
                <a:lnTo>
                  <a:pt x="1084" y="2302"/>
                </a:lnTo>
                <a:lnTo>
                  <a:pt x="1088" y="2296"/>
                </a:lnTo>
                <a:lnTo>
                  <a:pt x="1091" y="2293"/>
                </a:lnTo>
                <a:lnTo>
                  <a:pt x="1095" y="2291"/>
                </a:lnTo>
                <a:lnTo>
                  <a:pt x="1097" y="2291"/>
                </a:lnTo>
                <a:lnTo>
                  <a:pt x="1100" y="2287"/>
                </a:lnTo>
                <a:lnTo>
                  <a:pt x="1102" y="2285"/>
                </a:lnTo>
                <a:lnTo>
                  <a:pt x="1104" y="2280"/>
                </a:lnTo>
                <a:lnTo>
                  <a:pt x="1097" y="2267"/>
                </a:lnTo>
                <a:lnTo>
                  <a:pt x="1099" y="2254"/>
                </a:lnTo>
                <a:lnTo>
                  <a:pt x="1102" y="2244"/>
                </a:lnTo>
                <a:lnTo>
                  <a:pt x="1108" y="2233"/>
                </a:lnTo>
                <a:lnTo>
                  <a:pt x="1099" y="2222"/>
                </a:lnTo>
                <a:lnTo>
                  <a:pt x="1091" y="2209"/>
                </a:lnTo>
                <a:lnTo>
                  <a:pt x="1084" y="2196"/>
                </a:lnTo>
                <a:lnTo>
                  <a:pt x="1075" y="2185"/>
                </a:lnTo>
                <a:lnTo>
                  <a:pt x="1060" y="2180"/>
                </a:lnTo>
                <a:lnTo>
                  <a:pt x="1064" y="2149"/>
                </a:lnTo>
                <a:lnTo>
                  <a:pt x="1069" y="2145"/>
                </a:lnTo>
                <a:lnTo>
                  <a:pt x="1077" y="2142"/>
                </a:lnTo>
                <a:lnTo>
                  <a:pt x="1080" y="2138"/>
                </a:lnTo>
                <a:lnTo>
                  <a:pt x="1086" y="2133"/>
                </a:lnTo>
                <a:lnTo>
                  <a:pt x="1089" y="2127"/>
                </a:lnTo>
                <a:lnTo>
                  <a:pt x="1091" y="2120"/>
                </a:lnTo>
                <a:lnTo>
                  <a:pt x="1091" y="2116"/>
                </a:lnTo>
                <a:lnTo>
                  <a:pt x="1089" y="2116"/>
                </a:lnTo>
                <a:lnTo>
                  <a:pt x="1089" y="2114"/>
                </a:lnTo>
                <a:lnTo>
                  <a:pt x="1089" y="2113"/>
                </a:lnTo>
                <a:lnTo>
                  <a:pt x="1088" y="2107"/>
                </a:lnTo>
                <a:lnTo>
                  <a:pt x="1068" y="2107"/>
                </a:lnTo>
                <a:lnTo>
                  <a:pt x="1066" y="2114"/>
                </a:lnTo>
                <a:lnTo>
                  <a:pt x="1062" y="2116"/>
                </a:lnTo>
                <a:lnTo>
                  <a:pt x="1060" y="2120"/>
                </a:lnTo>
                <a:lnTo>
                  <a:pt x="1057" y="2122"/>
                </a:lnTo>
                <a:lnTo>
                  <a:pt x="1051" y="2124"/>
                </a:lnTo>
                <a:lnTo>
                  <a:pt x="1044" y="2124"/>
                </a:lnTo>
                <a:lnTo>
                  <a:pt x="1037" y="2111"/>
                </a:lnTo>
                <a:lnTo>
                  <a:pt x="1024" y="2102"/>
                </a:lnTo>
                <a:lnTo>
                  <a:pt x="1009" y="2096"/>
                </a:lnTo>
                <a:lnTo>
                  <a:pt x="988" y="2096"/>
                </a:lnTo>
                <a:lnTo>
                  <a:pt x="986" y="2087"/>
                </a:lnTo>
                <a:lnTo>
                  <a:pt x="986" y="2082"/>
                </a:lnTo>
                <a:lnTo>
                  <a:pt x="982" y="2074"/>
                </a:lnTo>
                <a:lnTo>
                  <a:pt x="980" y="2069"/>
                </a:lnTo>
                <a:lnTo>
                  <a:pt x="960" y="2060"/>
                </a:lnTo>
                <a:lnTo>
                  <a:pt x="935" y="2051"/>
                </a:lnTo>
                <a:lnTo>
                  <a:pt x="911" y="2040"/>
                </a:lnTo>
                <a:lnTo>
                  <a:pt x="893" y="2025"/>
                </a:lnTo>
                <a:lnTo>
                  <a:pt x="880" y="2013"/>
                </a:lnTo>
                <a:lnTo>
                  <a:pt x="880" y="1984"/>
                </a:lnTo>
                <a:lnTo>
                  <a:pt x="873" y="1971"/>
                </a:lnTo>
                <a:lnTo>
                  <a:pt x="864" y="1954"/>
                </a:lnTo>
                <a:lnTo>
                  <a:pt x="857" y="1940"/>
                </a:lnTo>
                <a:lnTo>
                  <a:pt x="844" y="1927"/>
                </a:lnTo>
                <a:lnTo>
                  <a:pt x="829" y="1913"/>
                </a:lnTo>
                <a:lnTo>
                  <a:pt x="817" y="1900"/>
                </a:lnTo>
                <a:lnTo>
                  <a:pt x="804" y="1884"/>
                </a:lnTo>
                <a:lnTo>
                  <a:pt x="795" y="1865"/>
                </a:lnTo>
                <a:lnTo>
                  <a:pt x="791" y="1844"/>
                </a:lnTo>
                <a:lnTo>
                  <a:pt x="811" y="1824"/>
                </a:lnTo>
                <a:lnTo>
                  <a:pt x="826" y="1798"/>
                </a:lnTo>
                <a:lnTo>
                  <a:pt x="837" y="1767"/>
                </a:lnTo>
                <a:lnTo>
                  <a:pt x="828" y="1764"/>
                </a:lnTo>
                <a:lnTo>
                  <a:pt x="822" y="1758"/>
                </a:lnTo>
                <a:lnTo>
                  <a:pt x="815" y="1753"/>
                </a:lnTo>
                <a:lnTo>
                  <a:pt x="808" y="1747"/>
                </a:lnTo>
                <a:lnTo>
                  <a:pt x="795" y="1745"/>
                </a:lnTo>
                <a:lnTo>
                  <a:pt x="780" y="1744"/>
                </a:lnTo>
                <a:lnTo>
                  <a:pt x="768" y="1740"/>
                </a:lnTo>
                <a:lnTo>
                  <a:pt x="766" y="1738"/>
                </a:lnTo>
                <a:lnTo>
                  <a:pt x="766" y="1736"/>
                </a:lnTo>
                <a:lnTo>
                  <a:pt x="766" y="1734"/>
                </a:lnTo>
                <a:lnTo>
                  <a:pt x="764" y="1733"/>
                </a:lnTo>
                <a:lnTo>
                  <a:pt x="764" y="1729"/>
                </a:lnTo>
                <a:lnTo>
                  <a:pt x="771" y="1725"/>
                </a:lnTo>
                <a:lnTo>
                  <a:pt x="779" y="1724"/>
                </a:lnTo>
                <a:lnTo>
                  <a:pt x="782" y="1720"/>
                </a:lnTo>
                <a:lnTo>
                  <a:pt x="788" y="1716"/>
                </a:lnTo>
                <a:lnTo>
                  <a:pt x="786" y="1696"/>
                </a:lnTo>
                <a:lnTo>
                  <a:pt x="784" y="1673"/>
                </a:lnTo>
                <a:lnTo>
                  <a:pt x="780" y="1673"/>
                </a:lnTo>
                <a:lnTo>
                  <a:pt x="769" y="1682"/>
                </a:lnTo>
                <a:lnTo>
                  <a:pt x="757" y="1689"/>
                </a:lnTo>
                <a:lnTo>
                  <a:pt x="740" y="1693"/>
                </a:lnTo>
                <a:lnTo>
                  <a:pt x="731" y="1680"/>
                </a:lnTo>
                <a:lnTo>
                  <a:pt x="720" y="1676"/>
                </a:lnTo>
                <a:lnTo>
                  <a:pt x="700" y="1676"/>
                </a:lnTo>
                <a:lnTo>
                  <a:pt x="697" y="1662"/>
                </a:lnTo>
                <a:lnTo>
                  <a:pt x="691" y="1651"/>
                </a:lnTo>
                <a:lnTo>
                  <a:pt x="684" y="1642"/>
                </a:lnTo>
                <a:lnTo>
                  <a:pt x="679" y="1633"/>
                </a:lnTo>
                <a:lnTo>
                  <a:pt x="671" y="1620"/>
                </a:lnTo>
                <a:lnTo>
                  <a:pt x="682" y="1616"/>
                </a:lnTo>
                <a:lnTo>
                  <a:pt x="691" y="1614"/>
                </a:lnTo>
                <a:lnTo>
                  <a:pt x="704" y="1613"/>
                </a:lnTo>
                <a:lnTo>
                  <a:pt x="704" y="1616"/>
                </a:lnTo>
                <a:lnTo>
                  <a:pt x="708" y="1616"/>
                </a:lnTo>
                <a:lnTo>
                  <a:pt x="702" y="1605"/>
                </a:lnTo>
                <a:lnTo>
                  <a:pt x="697" y="1596"/>
                </a:lnTo>
                <a:lnTo>
                  <a:pt x="691" y="1584"/>
                </a:lnTo>
                <a:lnTo>
                  <a:pt x="695" y="1580"/>
                </a:lnTo>
                <a:lnTo>
                  <a:pt x="697" y="1576"/>
                </a:lnTo>
                <a:lnTo>
                  <a:pt x="700" y="1573"/>
                </a:lnTo>
                <a:lnTo>
                  <a:pt x="684" y="1573"/>
                </a:lnTo>
                <a:lnTo>
                  <a:pt x="668" y="1567"/>
                </a:lnTo>
                <a:lnTo>
                  <a:pt x="649" y="1567"/>
                </a:lnTo>
                <a:lnTo>
                  <a:pt x="631" y="1573"/>
                </a:lnTo>
                <a:lnTo>
                  <a:pt x="609" y="1578"/>
                </a:lnTo>
                <a:lnTo>
                  <a:pt x="584" y="1580"/>
                </a:lnTo>
                <a:lnTo>
                  <a:pt x="569" y="1562"/>
                </a:lnTo>
                <a:lnTo>
                  <a:pt x="549" y="1549"/>
                </a:lnTo>
                <a:lnTo>
                  <a:pt x="526" y="1542"/>
                </a:lnTo>
                <a:lnTo>
                  <a:pt x="500" y="1540"/>
                </a:lnTo>
                <a:lnTo>
                  <a:pt x="497" y="1560"/>
                </a:lnTo>
                <a:lnTo>
                  <a:pt x="480" y="1560"/>
                </a:lnTo>
                <a:lnTo>
                  <a:pt x="479" y="1544"/>
                </a:lnTo>
                <a:lnTo>
                  <a:pt x="477" y="1533"/>
                </a:lnTo>
                <a:lnTo>
                  <a:pt x="471" y="1524"/>
                </a:lnTo>
                <a:lnTo>
                  <a:pt x="468" y="1516"/>
                </a:lnTo>
                <a:lnTo>
                  <a:pt x="464" y="1504"/>
                </a:lnTo>
                <a:lnTo>
                  <a:pt x="451" y="1500"/>
                </a:lnTo>
                <a:lnTo>
                  <a:pt x="444" y="1494"/>
                </a:lnTo>
                <a:lnTo>
                  <a:pt x="439" y="1489"/>
                </a:lnTo>
                <a:lnTo>
                  <a:pt x="431" y="1484"/>
                </a:lnTo>
                <a:lnTo>
                  <a:pt x="377" y="1476"/>
                </a:lnTo>
                <a:lnTo>
                  <a:pt x="373" y="1473"/>
                </a:lnTo>
                <a:lnTo>
                  <a:pt x="371" y="1469"/>
                </a:lnTo>
                <a:lnTo>
                  <a:pt x="369" y="1464"/>
                </a:lnTo>
                <a:lnTo>
                  <a:pt x="368" y="1460"/>
                </a:lnTo>
                <a:lnTo>
                  <a:pt x="366" y="1454"/>
                </a:lnTo>
                <a:lnTo>
                  <a:pt x="364" y="1453"/>
                </a:lnTo>
                <a:lnTo>
                  <a:pt x="351" y="1447"/>
                </a:lnTo>
                <a:lnTo>
                  <a:pt x="333" y="1444"/>
                </a:lnTo>
                <a:lnTo>
                  <a:pt x="309" y="1440"/>
                </a:lnTo>
                <a:lnTo>
                  <a:pt x="289" y="1438"/>
                </a:lnTo>
                <a:lnTo>
                  <a:pt x="271" y="1436"/>
                </a:lnTo>
                <a:lnTo>
                  <a:pt x="260" y="1433"/>
                </a:lnTo>
                <a:lnTo>
                  <a:pt x="251" y="1422"/>
                </a:lnTo>
                <a:lnTo>
                  <a:pt x="244" y="1409"/>
                </a:lnTo>
                <a:lnTo>
                  <a:pt x="237" y="1400"/>
                </a:lnTo>
                <a:lnTo>
                  <a:pt x="224" y="1393"/>
                </a:lnTo>
                <a:lnTo>
                  <a:pt x="224" y="1404"/>
                </a:lnTo>
                <a:lnTo>
                  <a:pt x="184" y="1400"/>
                </a:lnTo>
                <a:lnTo>
                  <a:pt x="180" y="1407"/>
                </a:lnTo>
                <a:lnTo>
                  <a:pt x="175" y="1413"/>
                </a:lnTo>
                <a:lnTo>
                  <a:pt x="171" y="1418"/>
                </a:lnTo>
                <a:lnTo>
                  <a:pt x="166" y="1424"/>
                </a:lnTo>
                <a:lnTo>
                  <a:pt x="160" y="1429"/>
                </a:lnTo>
                <a:lnTo>
                  <a:pt x="108" y="1424"/>
                </a:lnTo>
                <a:lnTo>
                  <a:pt x="109" y="1405"/>
                </a:lnTo>
                <a:lnTo>
                  <a:pt x="106" y="1385"/>
                </a:lnTo>
                <a:lnTo>
                  <a:pt x="100" y="1365"/>
                </a:lnTo>
                <a:lnTo>
                  <a:pt x="89" y="1349"/>
                </a:lnTo>
                <a:lnTo>
                  <a:pt x="75" y="1334"/>
                </a:lnTo>
                <a:lnTo>
                  <a:pt x="57" y="1327"/>
                </a:lnTo>
                <a:lnTo>
                  <a:pt x="48" y="1329"/>
                </a:lnTo>
                <a:lnTo>
                  <a:pt x="37" y="1327"/>
                </a:lnTo>
                <a:lnTo>
                  <a:pt x="26" y="1325"/>
                </a:lnTo>
                <a:lnTo>
                  <a:pt x="17" y="1320"/>
                </a:lnTo>
                <a:lnTo>
                  <a:pt x="15" y="1316"/>
                </a:lnTo>
                <a:lnTo>
                  <a:pt x="13" y="1314"/>
                </a:lnTo>
                <a:lnTo>
                  <a:pt x="13" y="1309"/>
                </a:lnTo>
                <a:lnTo>
                  <a:pt x="11" y="1304"/>
                </a:lnTo>
                <a:lnTo>
                  <a:pt x="17" y="1304"/>
                </a:lnTo>
                <a:lnTo>
                  <a:pt x="17" y="1300"/>
                </a:lnTo>
                <a:lnTo>
                  <a:pt x="46" y="1298"/>
                </a:lnTo>
                <a:lnTo>
                  <a:pt x="73" y="1294"/>
                </a:lnTo>
                <a:lnTo>
                  <a:pt x="102" y="1291"/>
                </a:lnTo>
                <a:lnTo>
                  <a:pt x="131" y="1289"/>
                </a:lnTo>
                <a:lnTo>
                  <a:pt x="128" y="1253"/>
                </a:lnTo>
                <a:lnTo>
                  <a:pt x="117" y="1247"/>
                </a:lnTo>
                <a:lnTo>
                  <a:pt x="104" y="1240"/>
                </a:lnTo>
                <a:lnTo>
                  <a:pt x="93" y="1236"/>
                </a:lnTo>
                <a:lnTo>
                  <a:pt x="84" y="1236"/>
                </a:lnTo>
                <a:lnTo>
                  <a:pt x="79" y="1242"/>
                </a:lnTo>
                <a:lnTo>
                  <a:pt x="73" y="1247"/>
                </a:lnTo>
                <a:lnTo>
                  <a:pt x="68" y="1253"/>
                </a:lnTo>
                <a:lnTo>
                  <a:pt x="60" y="1253"/>
                </a:lnTo>
                <a:lnTo>
                  <a:pt x="60" y="1244"/>
                </a:lnTo>
                <a:lnTo>
                  <a:pt x="57" y="1233"/>
                </a:lnTo>
                <a:lnTo>
                  <a:pt x="53" y="1216"/>
                </a:lnTo>
                <a:lnTo>
                  <a:pt x="51" y="1200"/>
                </a:lnTo>
                <a:lnTo>
                  <a:pt x="60" y="1200"/>
                </a:lnTo>
                <a:lnTo>
                  <a:pt x="73" y="1198"/>
                </a:lnTo>
                <a:lnTo>
                  <a:pt x="89" y="1202"/>
                </a:lnTo>
                <a:lnTo>
                  <a:pt x="111" y="1205"/>
                </a:lnTo>
                <a:lnTo>
                  <a:pt x="133" y="1211"/>
                </a:lnTo>
                <a:lnTo>
                  <a:pt x="153" y="1211"/>
                </a:lnTo>
                <a:lnTo>
                  <a:pt x="171" y="1204"/>
                </a:lnTo>
                <a:lnTo>
                  <a:pt x="155" y="1202"/>
                </a:lnTo>
                <a:lnTo>
                  <a:pt x="137" y="1200"/>
                </a:lnTo>
                <a:lnTo>
                  <a:pt x="137" y="1193"/>
                </a:lnTo>
                <a:lnTo>
                  <a:pt x="137" y="1189"/>
                </a:lnTo>
                <a:lnTo>
                  <a:pt x="139" y="1184"/>
                </a:lnTo>
                <a:lnTo>
                  <a:pt x="140" y="1180"/>
                </a:lnTo>
                <a:lnTo>
                  <a:pt x="128" y="1180"/>
                </a:lnTo>
                <a:lnTo>
                  <a:pt x="120" y="1185"/>
                </a:lnTo>
                <a:lnTo>
                  <a:pt x="109" y="1187"/>
                </a:lnTo>
                <a:lnTo>
                  <a:pt x="97" y="1187"/>
                </a:lnTo>
                <a:lnTo>
                  <a:pt x="97" y="1173"/>
                </a:lnTo>
                <a:lnTo>
                  <a:pt x="128" y="1156"/>
                </a:lnTo>
                <a:lnTo>
                  <a:pt x="128" y="1153"/>
                </a:lnTo>
                <a:lnTo>
                  <a:pt x="111" y="1153"/>
                </a:lnTo>
                <a:lnTo>
                  <a:pt x="95" y="1167"/>
                </a:lnTo>
                <a:lnTo>
                  <a:pt x="75" y="1176"/>
                </a:lnTo>
                <a:lnTo>
                  <a:pt x="51" y="1182"/>
                </a:lnTo>
                <a:lnTo>
                  <a:pt x="28" y="1184"/>
                </a:lnTo>
                <a:lnTo>
                  <a:pt x="4" y="1184"/>
                </a:lnTo>
                <a:lnTo>
                  <a:pt x="4" y="1176"/>
                </a:lnTo>
                <a:lnTo>
                  <a:pt x="0" y="1162"/>
                </a:lnTo>
                <a:lnTo>
                  <a:pt x="0" y="1145"/>
                </a:lnTo>
                <a:lnTo>
                  <a:pt x="4" y="1125"/>
                </a:lnTo>
                <a:lnTo>
                  <a:pt x="11" y="1107"/>
                </a:lnTo>
                <a:lnTo>
                  <a:pt x="19" y="1093"/>
                </a:lnTo>
                <a:lnTo>
                  <a:pt x="28" y="1084"/>
                </a:lnTo>
                <a:lnTo>
                  <a:pt x="42" y="1078"/>
                </a:lnTo>
                <a:lnTo>
                  <a:pt x="60" y="1076"/>
                </a:lnTo>
                <a:lnTo>
                  <a:pt x="60" y="1064"/>
                </a:lnTo>
                <a:lnTo>
                  <a:pt x="84" y="1058"/>
                </a:lnTo>
                <a:lnTo>
                  <a:pt x="104" y="1051"/>
                </a:lnTo>
                <a:lnTo>
                  <a:pt x="126" y="1042"/>
                </a:lnTo>
                <a:lnTo>
                  <a:pt x="148" y="1036"/>
                </a:lnTo>
                <a:lnTo>
                  <a:pt x="149" y="1038"/>
                </a:lnTo>
                <a:lnTo>
                  <a:pt x="149" y="1038"/>
                </a:lnTo>
                <a:lnTo>
                  <a:pt x="149" y="1038"/>
                </a:lnTo>
                <a:lnTo>
                  <a:pt x="149" y="1038"/>
                </a:lnTo>
                <a:lnTo>
                  <a:pt x="151" y="1038"/>
                </a:lnTo>
                <a:lnTo>
                  <a:pt x="151" y="1040"/>
                </a:lnTo>
                <a:lnTo>
                  <a:pt x="151" y="1053"/>
                </a:lnTo>
                <a:lnTo>
                  <a:pt x="180" y="1047"/>
                </a:lnTo>
                <a:lnTo>
                  <a:pt x="180" y="1036"/>
                </a:lnTo>
                <a:lnTo>
                  <a:pt x="188" y="1036"/>
                </a:lnTo>
                <a:lnTo>
                  <a:pt x="197" y="1034"/>
                </a:lnTo>
                <a:lnTo>
                  <a:pt x="208" y="1034"/>
                </a:lnTo>
                <a:lnTo>
                  <a:pt x="217" y="1036"/>
                </a:lnTo>
                <a:lnTo>
                  <a:pt x="224" y="1036"/>
                </a:lnTo>
                <a:lnTo>
                  <a:pt x="226" y="1034"/>
                </a:lnTo>
                <a:lnTo>
                  <a:pt x="228" y="1033"/>
                </a:lnTo>
                <a:lnTo>
                  <a:pt x="229" y="1031"/>
                </a:lnTo>
                <a:lnTo>
                  <a:pt x="231" y="1029"/>
                </a:lnTo>
                <a:lnTo>
                  <a:pt x="235" y="1025"/>
                </a:lnTo>
                <a:lnTo>
                  <a:pt x="239" y="1024"/>
                </a:lnTo>
                <a:lnTo>
                  <a:pt x="244" y="1022"/>
                </a:lnTo>
                <a:lnTo>
                  <a:pt x="251" y="1020"/>
                </a:lnTo>
                <a:lnTo>
                  <a:pt x="253" y="1027"/>
                </a:lnTo>
                <a:lnTo>
                  <a:pt x="255" y="1033"/>
                </a:lnTo>
                <a:lnTo>
                  <a:pt x="257" y="1036"/>
                </a:lnTo>
                <a:lnTo>
                  <a:pt x="260" y="1040"/>
                </a:lnTo>
                <a:lnTo>
                  <a:pt x="266" y="1042"/>
                </a:lnTo>
                <a:lnTo>
                  <a:pt x="271" y="1044"/>
                </a:lnTo>
                <a:lnTo>
                  <a:pt x="273" y="1049"/>
                </a:lnTo>
                <a:lnTo>
                  <a:pt x="273" y="1053"/>
                </a:lnTo>
                <a:lnTo>
                  <a:pt x="275" y="1056"/>
                </a:lnTo>
                <a:lnTo>
                  <a:pt x="277" y="1060"/>
                </a:lnTo>
                <a:lnTo>
                  <a:pt x="284" y="1060"/>
                </a:lnTo>
                <a:lnTo>
                  <a:pt x="284" y="1051"/>
                </a:lnTo>
                <a:lnTo>
                  <a:pt x="286" y="1045"/>
                </a:lnTo>
                <a:lnTo>
                  <a:pt x="288" y="1040"/>
                </a:lnTo>
                <a:lnTo>
                  <a:pt x="291" y="1036"/>
                </a:lnTo>
                <a:lnTo>
                  <a:pt x="297" y="1033"/>
                </a:lnTo>
                <a:lnTo>
                  <a:pt x="311" y="1027"/>
                </a:lnTo>
                <a:lnTo>
                  <a:pt x="326" y="1029"/>
                </a:lnTo>
                <a:lnTo>
                  <a:pt x="340" y="1034"/>
                </a:lnTo>
                <a:lnTo>
                  <a:pt x="355" y="1040"/>
                </a:lnTo>
                <a:lnTo>
                  <a:pt x="368" y="1044"/>
                </a:lnTo>
                <a:lnTo>
                  <a:pt x="371" y="1031"/>
                </a:lnTo>
                <a:lnTo>
                  <a:pt x="373" y="1022"/>
                </a:lnTo>
                <a:lnTo>
                  <a:pt x="375" y="1011"/>
                </a:lnTo>
                <a:lnTo>
                  <a:pt x="377" y="996"/>
                </a:lnTo>
                <a:lnTo>
                  <a:pt x="386" y="987"/>
                </a:lnTo>
                <a:lnTo>
                  <a:pt x="395" y="982"/>
                </a:lnTo>
                <a:lnTo>
                  <a:pt x="408" y="976"/>
                </a:lnTo>
                <a:lnTo>
                  <a:pt x="417" y="982"/>
                </a:lnTo>
                <a:lnTo>
                  <a:pt x="426" y="987"/>
                </a:lnTo>
                <a:lnTo>
                  <a:pt x="437" y="993"/>
                </a:lnTo>
                <a:lnTo>
                  <a:pt x="448" y="984"/>
                </a:lnTo>
                <a:lnTo>
                  <a:pt x="462" y="976"/>
                </a:lnTo>
                <a:lnTo>
                  <a:pt x="480" y="971"/>
                </a:lnTo>
                <a:lnTo>
                  <a:pt x="497" y="967"/>
                </a:lnTo>
                <a:lnTo>
                  <a:pt x="497" y="973"/>
                </a:lnTo>
                <a:lnTo>
                  <a:pt x="497" y="974"/>
                </a:lnTo>
                <a:lnTo>
                  <a:pt x="499" y="976"/>
                </a:lnTo>
                <a:lnTo>
                  <a:pt x="499" y="978"/>
                </a:lnTo>
                <a:lnTo>
                  <a:pt x="500" y="980"/>
                </a:lnTo>
                <a:lnTo>
                  <a:pt x="508" y="973"/>
                </a:lnTo>
                <a:lnTo>
                  <a:pt x="517" y="969"/>
                </a:lnTo>
                <a:lnTo>
                  <a:pt x="531" y="967"/>
                </a:lnTo>
                <a:lnTo>
                  <a:pt x="531" y="993"/>
                </a:lnTo>
                <a:lnTo>
                  <a:pt x="537" y="991"/>
                </a:lnTo>
                <a:lnTo>
                  <a:pt x="540" y="989"/>
                </a:lnTo>
                <a:lnTo>
                  <a:pt x="542" y="989"/>
                </a:lnTo>
                <a:lnTo>
                  <a:pt x="544" y="989"/>
                </a:lnTo>
                <a:lnTo>
                  <a:pt x="548" y="989"/>
                </a:lnTo>
                <a:lnTo>
                  <a:pt x="549" y="993"/>
                </a:lnTo>
                <a:lnTo>
                  <a:pt x="551" y="996"/>
                </a:lnTo>
                <a:lnTo>
                  <a:pt x="549" y="1000"/>
                </a:lnTo>
                <a:lnTo>
                  <a:pt x="546" y="1004"/>
                </a:lnTo>
                <a:lnTo>
                  <a:pt x="544" y="1009"/>
                </a:lnTo>
                <a:lnTo>
                  <a:pt x="551" y="1009"/>
                </a:lnTo>
                <a:lnTo>
                  <a:pt x="557" y="1011"/>
                </a:lnTo>
                <a:lnTo>
                  <a:pt x="560" y="1011"/>
                </a:lnTo>
                <a:lnTo>
                  <a:pt x="566" y="1013"/>
                </a:lnTo>
                <a:lnTo>
                  <a:pt x="571" y="1013"/>
                </a:lnTo>
                <a:lnTo>
                  <a:pt x="571" y="1033"/>
                </a:lnTo>
                <a:lnTo>
                  <a:pt x="580" y="1038"/>
                </a:lnTo>
                <a:lnTo>
                  <a:pt x="589" y="1047"/>
                </a:lnTo>
                <a:lnTo>
                  <a:pt x="599" y="1056"/>
                </a:lnTo>
                <a:lnTo>
                  <a:pt x="604" y="1064"/>
                </a:lnTo>
                <a:lnTo>
                  <a:pt x="604" y="1089"/>
                </a:lnTo>
                <a:lnTo>
                  <a:pt x="608" y="1093"/>
                </a:lnTo>
                <a:lnTo>
                  <a:pt x="613" y="1096"/>
                </a:lnTo>
                <a:lnTo>
                  <a:pt x="617" y="1100"/>
                </a:lnTo>
                <a:lnTo>
                  <a:pt x="624" y="1104"/>
                </a:lnTo>
                <a:lnTo>
                  <a:pt x="628" y="1107"/>
                </a:lnTo>
                <a:lnTo>
                  <a:pt x="631" y="1113"/>
                </a:lnTo>
                <a:lnTo>
                  <a:pt x="628" y="1118"/>
                </a:lnTo>
                <a:lnTo>
                  <a:pt x="626" y="1124"/>
                </a:lnTo>
                <a:lnTo>
                  <a:pt x="624" y="1131"/>
                </a:lnTo>
                <a:lnTo>
                  <a:pt x="624" y="1140"/>
                </a:lnTo>
                <a:lnTo>
                  <a:pt x="631" y="1140"/>
                </a:lnTo>
                <a:lnTo>
                  <a:pt x="646" y="1122"/>
                </a:lnTo>
                <a:lnTo>
                  <a:pt x="666" y="1104"/>
                </a:lnTo>
                <a:lnTo>
                  <a:pt x="689" y="1087"/>
                </a:lnTo>
                <a:lnTo>
                  <a:pt x="713" y="1073"/>
                </a:lnTo>
                <a:lnTo>
                  <a:pt x="739" y="1062"/>
                </a:lnTo>
                <a:lnTo>
                  <a:pt x="760" y="1056"/>
                </a:lnTo>
                <a:lnTo>
                  <a:pt x="760" y="1064"/>
                </a:lnTo>
                <a:lnTo>
                  <a:pt x="762" y="1065"/>
                </a:lnTo>
                <a:lnTo>
                  <a:pt x="762" y="1067"/>
                </a:lnTo>
                <a:lnTo>
                  <a:pt x="762" y="1069"/>
                </a:lnTo>
                <a:lnTo>
                  <a:pt x="764" y="1073"/>
                </a:lnTo>
                <a:lnTo>
                  <a:pt x="764" y="1076"/>
                </a:lnTo>
                <a:lnTo>
                  <a:pt x="777" y="1076"/>
                </a:lnTo>
                <a:lnTo>
                  <a:pt x="777" y="1082"/>
                </a:lnTo>
                <a:lnTo>
                  <a:pt x="779" y="1087"/>
                </a:lnTo>
                <a:lnTo>
                  <a:pt x="780" y="1091"/>
                </a:lnTo>
                <a:lnTo>
                  <a:pt x="784" y="1093"/>
                </a:lnTo>
                <a:lnTo>
                  <a:pt x="789" y="1094"/>
                </a:lnTo>
                <a:lnTo>
                  <a:pt x="797" y="1096"/>
                </a:lnTo>
                <a:lnTo>
                  <a:pt x="797" y="1093"/>
                </a:lnTo>
                <a:lnTo>
                  <a:pt x="799" y="1091"/>
                </a:lnTo>
                <a:lnTo>
                  <a:pt x="799" y="1091"/>
                </a:lnTo>
                <a:lnTo>
                  <a:pt x="799" y="1091"/>
                </a:lnTo>
                <a:lnTo>
                  <a:pt x="799" y="1091"/>
                </a:lnTo>
                <a:lnTo>
                  <a:pt x="800" y="1089"/>
                </a:lnTo>
                <a:lnTo>
                  <a:pt x="804" y="1089"/>
                </a:lnTo>
                <a:lnTo>
                  <a:pt x="804" y="1076"/>
                </a:lnTo>
                <a:lnTo>
                  <a:pt x="809" y="1074"/>
                </a:lnTo>
                <a:lnTo>
                  <a:pt x="815" y="1074"/>
                </a:lnTo>
                <a:lnTo>
                  <a:pt x="817" y="1074"/>
                </a:lnTo>
                <a:lnTo>
                  <a:pt x="820" y="1074"/>
                </a:lnTo>
                <a:lnTo>
                  <a:pt x="824" y="1076"/>
                </a:lnTo>
                <a:lnTo>
                  <a:pt x="835" y="1089"/>
                </a:lnTo>
                <a:lnTo>
                  <a:pt x="842" y="1102"/>
                </a:lnTo>
                <a:lnTo>
                  <a:pt x="844" y="1116"/>
                </a:lnTo>
                <a:lnTo>
                  <a:pt x="848" y="1129"/>
                </a:lnTo>
                <a:lnTo>
                  <a:pt x="851" y="1140"/>
                </a:lnTo>
                <a:lnTo>
                  <a:pt x="859" y="1131"/>
                </a:lnTo>
                <a:lnTo>
                  <a:pt x="866" y="1122"/>
                </a:lnTo>
                <a:lnTo>
                  <a:pt x="871" y="1113"/>
                </a:lnTo>
                <a:lnTo>
                  <a:pt x="866" y="1111"/>
                </a:lnTo>
                <a:lnTo>
                  <a:pt x="862" y="1111"/>
                </a:lnTo>
                <a:lnTo>
                  <a:pt x="859" y="1111"/>
                </a:lnTo>
                <a:lnTo>
                  <a:pt x="857" y="1107"/>
                </a:lnTo>
                <a:lnTo>
                  <a:pt x="844" y="1091"/>
                </a:lnTo>
                <a:lnTo>
                  <a:pt x="837" y="1069"/>
                </a:lnTo>
                <a:lnTo>
                  <a:pt x="844" y="1062"/>
                </a:lnTo>
                <a:lnTo>
                  <a:pt x="849" y="1056"/>
                </a:lnTo>
                <a:lnTo>
                  <a:pt x="857" y="1053"/>
                </a:lnTo>
                <a:lnTo>
                  <a:pt x="871" y="1053"/>
                </a:lnTo>
                <a:lnTo>
                  <a:pt x="877" y="1051"/>
                </a:lnTo>
                <a:lnTo>
                  <a:pt x="880" y="1049"/>
                </a:lnTo>
                <a:lnTo>
                  <a:pt x="886" y="1049"/>
                </a:lnTo>
                <a:lnTo>
                  <a:pt x="891" y="1047"/>
                </a:lnTo>
                <a:lnTo>
                  <a:pt x="888" y="1080"/>
                </a:lnTo>
                <a:lnTo>
                  <a:pt x="891" y="1080"/>
                </a:lnTo>
                <a:lnTo>
                  <a:pt x="891" y="1084"/>
                </a:lnTo>
                <a:lnTo>
                  <a:pt x="904" y="1084"/>
                </a:lnTo>
                <a:lnTo>
                  <a:pt x="926" y="1084"/>
                </a:lnTo>
                <a:lnTo>
                  <a:pt x="953" y="1082"/>
                </a:lnTo>
                <a:lnTo>
                  <a:pt x="980" y="1080"/>
                </a:lnTo>
                <a:lnTo>
                  <a:pt x="1006" y="1078"/>
                </a:lnTo>
                <a:lnTo>
                  <a:pt x="1026" y="1074"/>
                </a:lnTo>
                <a:lnTo>
                  <a:pt x="1037" y="1073"/>
                </a:lnTo>
                <a:lnTo>
                  <a:pt x="1009" y="1064"/>
                </a:lnTo>
                <a:lnTo>
                  <a:pt x="989" y="1053"/>
                </a:lnTo>
                <a:lnTo>
                  <a:pt x="977" y="1038"/>
                </a:lnTo>
                <a:lnTo>
                  <a:pt x="968" y="1022"/>
                </a:lnTo>
                <a:lnTo>
                  <a:pt x="964" y="1002"/>
                </a:lnTo>
                <a:lnTo>
                  <a:pt x="964" y="980"/>
                </a:lnTo>
                <a:lnTo>
                  <a:pt x="966" y="956"/>
                </a:lnTo>
                <a:lnTo>
                  <a:pt x="968" y="931"/>
                </a:lnTo>
                <a:lnTo>
                  <a:pt x="968" y="904"/>
                </a:lnTo>
                <a:lnTo>
                  <a:pt x="957" y="904"/>
                </a:lnTo>
                <a:lnTo>
                  <a:pt x="957" y="885"/>
                </a:lnTo>
                <a:lnTo>
                  <a:pt x="957" y="865"/>
                </a:lnTo>
                <a:lnTo>
                  <a:pt x="959" y="845"/>
                </a:lnTo>
                <a:lnTo>
                  <a:pt x="957" y="827"/>
                </a:lnTo>
                <a:lnTo>
                  <a:pt x="951" y="813"/>
                </a:lnTo>
                <a:lnTo>
                  <a:pt x="944" y="800"/>
                </a:lnTo>
                <a:lnTo>
                  <a:pt x="937" y="789"/>
                </a:lnTo>
                <a:lnTo>
                  <a:pt x="933" y="776"/>
                </a:lnTo>
                <a:lnTo>
                  <a:pt x="931" y="760"/>
                </a:lnTo>
                <a:lnTo>
                  <a:pt x="920" y="756"/>
                </a:lnTo>
                <a:lnTo>
                  <a:pt x="913" y="753"/>
                </a:lnTo>
                <a:lnTo>
                  <a:pt x="908" y="747"/>
                </a:lnTo>
                <a:lnTo>
                  <a:pt x="897" y="744"/>
                </a:lnTo>
                <a:lnTo>
                  <a:pt x="895" y="725"/>
                </a:lnTo>
                <a:lnTo>
                  <a:pt x="891" y="713"/>
                </a:lnTo>
                <a:lnTo>
                  <a:pt x="888" y="700"/>
                </a:lnTo>
                <a:lnTo>
                  <a:pt x="884" y="687"/>
                </a:lnTo>
                <a:lnTo>
                  <a:pt x="884" y="674"/>
                </a:lnTo>
                <a:lnTo>
                  <a:pt x="886" y="662"/>
                </a:lnTo>
                <a:lnTo>
                  <a:pt x="889" y="649"/>
                </a:lnTo>
                <a:lnTo>
                  <a:pt x="891" y="633"/>
                </a:lnTo>
                <a:lnTo>
                  <a:pt x="880" y="627"/>
                </a:lnTo>
                <a:lnTo>
                  <a:pt x="879" y="627"/>
                </a:lnTo>
                <a:lnTo>
                  <a:pt x="877" y="625"/>
                </a:lnTo>
                <a:lnTo>
                  <a:pt x="875" y="625"/>
                </a:lnTo>
                <a:lnTo>
                  <a:pt x="871" y="625"/>
                </a:lnTo>
                <a:lnTo>
                  <a:pt x="868" y="624"/>
                </a:lnTo>
                <a:lnTo>
                  <a:pt x="868" y="596"/>
                </a:lnTo>
                <a:lnTo>
                  <a:pt x="877" y="596"/>
                </a:lnTo>
                <a:lnTo>
                  <a:pt x="886" y="594"/>
                </a:lnTo>
                <a:lnTo>
                  <a:pt x="899" y="598"/>
                </a:lnTo>
                <a:lnTo>
                  <a:pt x="913" y="604"/>
                </a:lnTo>
                <a:lnTo>
                  <a:pt x="928" y="611"/>
                </a:lnTo>
                <a:lnTo>
                  <a:pt x="944" y="616"/>
                </a:lnTo>
                <a:lnTo>
                  <a:pt x="957" y="620"/>
                </a:lnTo>
                <a:lnTo>
                  <a:pt x="973" y="622"/>
                </a:lnTo>
                <a:lnTo>
                  <a:pt x="984" y="618"/>
                </a:lnTo>
                <a:lnTo>
                  <a:pt x="993" y="611"/>
                </a:lnTo>
                <a:lnTo>
                  <a:pt x="1002" y="605"/>
                </a:lnTo>
                <a:lnTo>
                  <a:pt x="1011" y="600"/>
                </a:lnTo>
                <a:lnTo>
                  <a:pt x="1060" y="604"/>
                </a:lnTo>
                <a:lnTo>
                  <a:pt x="1062" y="609"/>
                </a:lnTo>
                <a:lnTo>
                  <a:pt x="1062" y="614"/>
                </a:lnTo>
                <a:lnTo>
                  <a:pt x="1064" y="620"/>
                </a:lnTo>
                <a:lnTo>
                  <a:pt x="1064" y="627"/>
                </a:lnTo>
                <a:lnTo>
                  <a:pt x="1066" y="633"/>
                </a:lnTo>
                <a:lnTo>
                  <a:pt x="1068" y="636"/>
                </a:lnTo>
                <a:lnTo>
                  <a:pt x="1068" y="642"/>
                </a:lnTo>
                <a:lnTo>
                  <a:pt x="1068" y="647"/>
                </a:lnTo>
                <a:lnTo>
                  <a:pt x="1057" y="658"/>
                </a:lnTo>
                <a:lnTo>
                  <a:pt x="1053" y="669"/>
                </a:lnTo>
                <a:lnTo>
                  <a:pt x="1055" y="682"/>
                </a:lnTo>
                <a:lnTo>
                  <a:pt x="1062" y="693"/>
                </a:lnTo>
                <a:lnTo>
                  <a:pt x="1069" y="707"/>
                </a:lnTo>
                <a:lnTo>
                  <a:pt x="1077" y="720"/>
                </a:lnTo>
                <a:lnTo>
                  <a:pt x="1082" y="736"/>
                </a:lnTo>
                <a:lnTo>
                  <a:pt x="1080" y="753"/>
                </a:lnTo>
                <a:lnTo>
                  <a:pt x="1086" y="753"/>
                </a:lnTo>
                <a:lnTo>
                  <a:pt x="1089" y="754"/>
                </a:lnTo>
                <a:lnTo>
                  <a:pt x="1093" y="754"/>
                </a:lnTo>
                <a:lnTo>
                  <a:pt x="1097" y="756"/>
                </a:lnTo>
                <a:lnTo>
                  <a:pt x="1100" y="744"/>
                </a:lnTo>
                <a:lnTo>
                  <a:pt x="1109" y="736"/>
                </a:lnTo>
                <a:lnTo>
                  <a:pt x="1122" y="734"/>
                </a:lnTo>
                <a:lnTo>
                  <a:pt x="1139" y="734"/>
                </a:lnTo>
                <a:lnTo>
                  <a:pt x="1157" y="736"/>
                </a:lnTo>
                <a:lnTo>
                  <a:pt x="1168" y="745"/>
                </a:lnTo>
                <a:lnTo>
                  <a:pt x="1186" y="751"/>
                </a:lnTo>
                <a:lnTo>
                  <a:pt x="1204" y="756"/>
                </a:lnTo>
                <a:lnTo>
                  <a:pt x="1224" y="760"/>
                </a:lnTo>
                <a:lnTo>
                  <a:pt x="1240" y="764"/>
                </a:lnTo>
                <a:lnTo>
                  <a:pt x="1280" y="760"/>
                </a:lnTo>
                <a:lnTo>
                  <a:pt x="1311" y="771"/>
                </a:lnTo>
                <a:lnTo>
                  <a:pt x="1340" y="785"/>
                </a:lnTo>
                <a:lnTo>
                  <a:pt x="1368" y="796"/>
                </a:lnTo>
                <a:lnTo>
                  <a:pt x="1379" y="791"/>
                </a:lnTo>
                <a:lnTo>
                  <a:pt x="1389" y="787"/>
                </a:lnTo>
                <a:lnTo>
                  <a:pt x="1402" y="787"/>
                </a:lnTo>
                <a:lnTo>
                  <a:pt x="1417" y="784"/>
                </a:lnTo>
                <a:lnTo>
                  <a:pt x="1433" y="774"/>
                </a:lnTo>
                <a:lnTo>
                  <a:pt x="1446" y="762"/>
                </a:lnTo>
                <a:lnTo>
                  <a:pt x="1460" y="749"/>
                </a:lnTo>
                <a:lnTo>
                  <a:pt x="1477" y="740"/>
                </a:lnTo>
                <a:lnTo>
                  <a:pt x="1493" y="736"/>
                </a:lnTo>
                <a:lnTo>
                  <a:pt x="1511" y="734"/>
                </a:lnTo>
                <a:lnTo>
                  <a:pt x="1529" y="733"/>
                </a:lnTo>
                <a:lnTo>
                  <a:pt x="1546" y="731"/>
                </a:lnTo>
                <a:lnTo>
                  <a:pt x="1560" y="725"/>
                </a:lnTo>
                <a:lnTo>
                  <a:pt x="1571" y="716"/>
                </a:lnTo>
                <a:lnTo>
                  <a:pt x="1568" y="716"/>
                </a:lnTo>
                <a:lnTo>
                  <a:pt x="1549" y="725"/>
                </a:lnTo>
                <a:lnTo>
                  <a:pt x="1529" y="727"/>
                </a:lnTo>
                <a:lnTo>
                  <a:pt x="1508" y="725"/>
                </a:lnTo>
                <a:lnTo>
                  <a:pt x="1486" y="722"/>
                </a:lnTo>
                <a:lnTo>
                  <a:pt x="1464" y="720"/>
                </a:lnTo>
                <a:lnTo>
                  <a:pt x="1457" y="711"/>
                </a:lnTo>
                <a:lnTo>
                  <a:pt x="1451" y="702"/>
                </a:lnTo>
                <a:lnTo>
                  <a:pt x="1448" y="687"/>
                </a:lnTo>
                <a:lnTo>
                  <a:pt x="1459" y="676"/>
                </a:lnTo>
                <a:lnTo>
                  <a:pt x="1466" y="662"/>
                </a:lnTo>
                <a:lnTo>
                  <a:pt x="1471" y="645"/>
                </a:lnTo>
                <a:lnTo>
                  <a:pt x="1477" y="629"/>
                </a:lnTo>
                <a:lnTo>
                  <a:pt x="1486" y="614"/>
                </a:lnTo>
                <a:lnTo>
                  <a:pt x="1497" y="604"/>
                </a:lnTo>
                <a:lnTo>
                  <a:pt x="1509" y="600"/>
                </a:lnTo>
                <a:lnTo>
                  <a:pt x="1522" y="596"/>
                </a:lnTo>
                <a:lnTo>
                  <a:pt x="1537" y="593"/>
                </a:lnTo>
                <a:lnTo>
                  <a:pt x="1555" y="580"/>
                </a:lnTo>
                <a:lnTo>
                  <a:pt x="1575" y="564"/>
                </a:lnTo>
                <a:lnTo>
                  <a:pt x="1597" y="551"/>
                </a:lnTo>
                <a:lnTo>
                  <a:pt x="1620" y="540"/>
                </a:lnTo>
                <a:lnTo>
                  <a:pt x="1653" y="533"/>
                </a:lnTo>
                <a:lnTo>
                  <a:pt x="1686" y="525"/>
                </a:lnTo>
                <a:lnTo>
                  <a:pt x="1719" y="518"/>
                </a:lnTo>
                <a:lnTo>
                  <a:pt x="1749" y="509"/>
                </a:lnTo>
                <a:lnTo>
                  <a:pt x="1777" y="496"/>
                </a:lnTo>
                <a:lnTo>
                  <a:pt x="1786" y="489"/>
                </a:lnTo>
                <a:lnTo>
                  <a:pt x="1799" y="478"/>
                </a:lnTo>
                <a:lnTo>
                  <a:pt x="1813" y="464"/>
                </a:lnTo>
                <a:lnTo>
                  <a:pt x="1826" y="449"/>
                </a:lnTo>
                <a:lnTo>
                  <a:pt x="1837" y="438"/>
                </a:lnTo>
                <a:lnTo>
                  <a:pt x="1844" y="427"/>
                </a:lnTo>
                <a:lnTo>
                  <a:pt x="1848" y="414"/>
                </a:lnTo>
                <a:lnTo>
                  <a:pt x="1848" y="405"/>
                </a:lnTo>
                <a:lnTo>
                  <a:pt x="1849" y="398"/>
                </a:lnTo>
                <a:lnTo>
                  <a:pt x="1860" y="393"/>
                </a:lnTo>
                <a:lnTo>
                  <a:pt x="1873" y="389"/>
                </a:lnTo>
                <a:lnTo>
                  <a:pt x="1884" y="391"/>
                </a:lnTo>
                <a:lnTo>
                  <a:pt x="1897" y="396"/>
                </a:lnTo>
                <a:lnTo>
                  <a:pt x="1897" y="389"/>
                </a:lnTo>
                <a:lnTo>
                  <a:pt x="1882" y="384"/>
                </a:lnTo>
                <a:lnTo>
                  <a:pt x="1871" y="374"/>
                </a:lnTo>
                <a:lnTo>
                  <a:pt x="1864" y="364"/>
                </a:lnTo>
                <a:lnTo>
                  <a:pt x="1860" y="347"/>
                </a:lnTo>
                <a:lnTo>
                  <a:pt x="1862" y="344"/>
                </a:lnTo>
                <a:lnTo>
                  <a:pt x="1862" y="340"/>
                </a:lnTo>
                <a:lnTo>
                  <a:pt x="1862" y="334"/>
                </a:lnTo>
                <a:lnTo>
                  <a:pt x="1862" y="329"/>
                </a:lnTo>
                <a:lnTo>
                  <a:pt x="1864" y="324"/>
                </a:lnTo>
                <a:lnTo>
                  <a:pt x="1877" y="320"/>
                </a:lnTo>
                <a:lnTo>
                  <a:pt x="1877" y="320"/>
                </a:lnTo>
                <a:lnTo>
                  <a:pt x="1875" y="318"/>
                </a:lnTo>
                <a:lnTo>
                  <a:pt x="1873" y="316"/>
                </a:lnTo>
                <a:lnTo>
                  <a:pt x="1869" y="314"/>
                </a:lnTo>
                <a:lnTo>
                  <a:pt x="1868" y="313"/>
                </a:lnTo>
                <a:lnTo>
                  <a:pt x="1864" y="313"/>
                </a:lnTo>
                <a:lnTo>
                  <a:pt x="1864" y="313"/>
                </a:lnTo>
                <a:lnTo>
                  <a:pt x="1868" y="253"/>
                </a:lnTo>
                <a:lnTo>
                  <a:pt x="1871" y="240"/>
                </a:lnTo>
                <a:lnTo>
                  <a:pt x="1869" y="227"/>
                </a:lnTo>
                <a:lnTo>
                  <a:pt x="1868" y="214"/>
                </a:lnTo>
                <a:lnTo>
                  <a:pt x="1864" y="196"/>
                </a:lnTo>
                <a:lnTo>
                  <a:pt x="1864" y="176"/>
                </a:lnTo>
                <a:lnTo>
                  <a:pt x="1871" y="158"/>
                </a:lnTo>
                <a:lnTo>
                  <a:pt x="1877" y="144"/>
                </a:lnTo>
                <a:lnTo>
                  <a:pt x="1875" y="129"/>
                </a:lnTo>
                <a:lnTo>
                  <a:pt x="1871" y="114"/>
                </a:lnTo>
                <a:lnTo>
                  <a:pt x="1868" y="96"/>
                </a:lnTo>
                <a:lnTo>
                  <a:pt x="1882" y="89"/>
                </a:lnTo>
                <a:lnTo>
                  <a:pt x="1891" y="82"/>
                </a:lnTo>
                <a:lnTo>
                  <a:pt x="1899" y="73"/>
                </a:lnTo>
                <a:lnTo>
                  <a:pt x="1908" y="64"/>
                </a:lnTo>
                <a:lnTo>
                  <a:pt x="1933" y="53"/>
                </a:lnTo>
                <a:lnTo>
                  <a:pt x="1960" y="45"/>
                </a:lnTo>
                <a:lnTo>
                  <a:pt x="1989" y="40"/>
                </a:lnTo>
                <a:lnTo>
                  <a:pt x="2020" y="33"/>
                </a:lnTo>
                <a:lnTo>
                  <a:pt x="2055" y="20"/>
                </a:lnTo>
                <a:lnTo>
                  <a:pt x="2095" y="7"/>
                </a:lnTo>
                <a:lnTo>
                  <a:pt x="2137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3175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858" name="Rectangle 857">
            <a:extLst>
              <a:ext uri="{FF2B5EF4-FFF2-40B4-BE49-F238E27FC236}">
                <a16:creationId xmlns:a16="http://schemas.microsoft.com/office/drawing/2014/main" id="{EC178D45-74F9-45BD-B877-F5AB5F6AE2FF}"/>
              </a:ext>
            </a:extLst>
          </p:cNvPr>
          <p:cNvSpPr/>
          <p:nvPr/>
        </p:nvSpPr>
        <p:spPr>
          <a:xfrm>
            <a:off x="8365587" y="4632550"/>
            <a:ext cx="1659429" cy="52322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sz="2800" b="1" dirty="0"/>
              <a:t>EXPORT</a:t>
            </a:r>
          </a:p>
        </p:txBody>
      </p:sp>
      <p:sp>
        <p:nvSpPr>
          <p:cNvPr id="859" name="Rectangle 858">
            <a:extLst>
              <a:ext uri="{FF2B5EF4-FFF2-40B4-BE49-F238E27FC236}">
                <a16:creationId xmlns:a16="http://schemas.microsoft.com/office/drawing/2014/main" id="{6F687292-97AD-4BB1-9A1C-BABAC07DEAD8}"/>
              </a:ext>
            </a:extLst>
          </p:cNvPr>
          <p:cNvSpPr/>
          <p:nvPr/>
        </p:nvSpPr>
        <p:spPr>
          <a:xfrm>
            <a:off x="1846800" y="2915562"/>
            <a:ext cx="1580882" cy="52322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sz="2800" b="1" dirty="0"/>
              <a:t>IMPORT</a:t>
            </a:r>
          </a:p>
        </p:txBody>
      </p:sp>
      <p:sp>
        <p:nvSpPr>
          <p:cNvPr id="860" name="TextBox 859">
            <a:extLst>
              <a:ext uri="{FF2B5EF4-FFF2-40B4-BE49-F238E27FC236}">
                <a16:creationId xmlns:a16="http://schemas.microsoft.com/office/drawing/2014/main" id="{2F955FF6-7C58-4BC3-8145-90CAFB38B410}"/>
              </a:ext>
            </a:extLst>
          </p:cNvPr>
          <p:cNvSpPr txBox="1"/>
          <p:nvPr/>
        </p:nvSpPr>
        <p:spPr>
          <a:xfrm>
            <a:off x="6029325" y="4478662"/>
            <a:ext cx="157601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800" b="1" dirty="0">
                <a:solidFill>
                  <a:schemeClr val="accent3"/>
                </a:solidFill>
                <a:cs typeface="Arial" pitchFamily="34" charset="0"/>
              </a:rPr>
              <a:t>55%</a:t>
            </a:r>
            <a:endParaRPr lang="ko-KR" altLang="en-US" sz="48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861" name="TextBox 860">
            <a:extLst>
              <a:ext uri="{FF2B5EF4-FFF2-40B4-BE49-F238E27FC236}">
                <a16:creationId xmlns:a16="http://schemas.microsoft.com/office/drawing/2014/main" id="{5F79EE00-6E4E-44D9-8F46-2E56AE2EB136}"/>
              </a:ext>
            </a:extLst>
          </p:cNvPr>
          <p:cNvSpPr txBox="1"/>
          <p:nvPr/>
        </p:nvSpPr>
        <p:spPr>
          <a:xfrm>
            <a:off x="4453313" y="2761674"/>
            <a:ext cx="157601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800" b="1" dirty="0">
                <a:solidFill>
                  <a:schemeClr val="accent1"/>
                </a:solidFill>
                <a:cs typeface="Arial" pitchFamily="34" charset="0"/>
              </a:rPr>
              <a:t>70%</a:t>
            </a:r>
            <a:endParaRPr lang="ko-KR" altLang="en-US" sz="4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862" name="TextBox 861">
            <a:extLst>
              <a:ext uri="{FF2B5EF4-FFF2-40B4-BE49-F238E27FC236}">
                <a16:creationId xmlns:a16="http://schemas.microsoft.com/office/drawing/2014/main" id="{59AFF948-4704-4815-9DFC-161C940116AE}"/>
              </a:ext>
            </a:extLst>
          </p:cNvPr>
          <p:cNvSpPr txBox="1"/>
          <p:nvPr/>
        </p:nvSpPr>
        <p:spPr>
          <a:xfrm>
            <a:off x="1846800" y="4992905"/>
            <a:ext cx="2808312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PowerPoint Presentation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PowerPoint Presentation  </a:t>
            </a:r>
          </a:p>
        </p:txBody>
      </p:sp>
      <p:sp>
        <p:nvSpPr>
          <p:cNvPr id="863" name="TextBox 862">
            <a:extLst>
              <a:ext uri="{FF2B5EF4-FFF2-40B4-BE49-F238E27FC236}">
                <a16:creationId xmlns:a16="http://schemas.microsoft.com/office/drawing/2014/main" id="{9066BBB8-A2BC-41E2-9B1A-4D4EB833A838}"/>
              </a:ext>
            </a:extLst>
          </p:cNvPr>
          <p:cNvSpPr txBox="1"/>
          <p:nvPr/>
        </p:nvSpPr>
        <p:spPr>
          <a:xfrm>
            <a:off x="7631299" y="2468907"/>
            <a:ext cx="2808312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PowerPoint Presentation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PowerPoint Presentation  </a:t>
            </a:r>
          </a:p>
        </p:txBody>
      </p:sp>
      <p:grpSp>
        <p:nvGrpSpPr>
          <p:cNvPr id="864" name="Group 863">
            <a:extLst>
              <a:ext uri="{FF2B5EF4-FFF2-40B4-BE49-F238E27FC236}">
                <a16:creationId xmlns:a16="http://schemas.microsoft.com/office/drawing/2014/main" id="{DEC51789-DCFA-4C36-B1AD-93426A3A87DC}"/>
              </a:ext>
            </a:extLst>
          </p:cNvPr>
          <p:cNvGrpSpPr/>
          <p:nvPr/>
        </p:nvGrpSpPr>
        <p:grpSpPr>
          <a:xfrm>
            <a:off x="6005645" y="2713232"/>
            <a:ext cx="1377983" cy="927880"/>
            <a:chOff x="323529" y="1876742"/>
            <a:chExt cx="2664296" cy="927880"/>
          </a:xfrm>
        </p:grpSpPr>
        <p:sp>
          <p:nvSpPr>
            <p:cNvPr id="865" name="TextBox 864">
              <a:extLst>
                <a:ext uri="{FF2B5EF4-FFF2-40B4-BE49-F238E27FC236}">
                  <a16:creationId xmlns:a16="http://schemas.microsoft.com/office/drawing/2014/main" id="{3E57A55E-1005-4735-82F8-AC44E7C0A0C5}"/>
                </a:ext>
              </a:extLst>
            </p:cNvPr>
            <p:cNvSpPr txBox="1"/>
            <p:nvPr/>
          </p:nvSpPr>
          <p:spPr>
            <a:xfrm>
              <a:off x="323529" y="1876742"/>
              <a:ext cx="266429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66" name="TextBox 865">
              <a:extLst>
                <a:ext uri="{FF2B5EF4-FFF2-40B4-BE49-F238E27FC236}">
                  <a16:creationId xmlns:a16="http://schemas.microsoft.com/office/drawing/2014/main" id="{87E67FF4-7273-406C-B162-3ECF60F78B1D}"/>
                </a:ext>
              </a:extLst>
            </p:cNvPr>
            <p:cNvSpPr txBox="1"/>
            <p:nvPr/>
          </p:nvSpPr>
          <p:spPr>
            <a:xfrm>
              <a:off x="323531" y="2158291"/>
              <a:ext cx="266429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67" name="Group 866">
            <a:extLst>
              <a:ext uri="{FF2B5EF4-FFF2-40B4-BE49-F238E27FC236}">
                <a16:creationId xmlns:a16="http://schemas.microsoft.com/office/drawing/2014/main" id="{6A19BC67-AD7C-410D-AE07-9D713D804C1B}"/>
              </a:ext>
            </a:extLst>
          </p:cNvPr>
          <p:cNvGrpSpPr/>
          <p:nvPr/>
        </p:nvGrpSpPr>
        <p:grpSpPr>
          <a:xfrm>
            <a:off x="4722912" y="4430220"/>
            <a:ext cx="1377983" cy="927880"/>
            <a:chOff x="323529" y="1876742"/>
            <a:chExt cx="2664296" cy="927880"/>
          </a:xfrm>
        </p:grpSpPr>
        <p:sp>
          <p:nvSpPr>
            <p:cNvPr id="868" name="TextBox 867">
              <a:extLst>
                <a:ext uri="{FF2B5EF4-FFF2-40B4-BE49-F238E27FC236}">
                  <a16:creationId xmlns:a16="http://schemas.microsoft.com/office/drawing/2014/main" id="{1C02B5F5-0CF5-4F66-B9BF-0645CD0BC1ED}"/>
                </a:ext>
              </a:extLst>
            </p:cNvPr>
            <p:cNvSpPr txBox="1"/>
            <p:nvPr/>
          </p:nvSpPr>
          <p:spPr>
            <a:xfrm>
              <a:off x="323529" y="1876742"/>
              <a:ext cx="266429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69" name="TextBox 868">
              <a:extLst>
                <a:ext uri="{FF2B5EF4-FFF2-40B4-BE49-F238E27FC236}">
                  <a16:creationId xmlns:a16="http://schemas.microsoft.com/office/drawing/2014/main" id="{162A7859-5722-4CBF-92F2-AA66F0BC9620}"/>
                </a:ext>
              </a:extLst>
            </p:cNvPr>
            <p:cNvSpPr txBox="1"/>
            <p:nvPr/>
          </p:nvSpPr>
          <p:spPr>
            <a:xfrm>
              <a:off x="323531" y="2158291"/>
              <a:ext cx="266429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870" name="TextBox 869">
            <a:extLst>
              <a:ext uri="{FF2B5EF4-FFF2-40B4-BE49-F238E27FC236}">
                <a16:creationId xmlns:a16="http://schemas.microsoft.com/office/drawing/2014/main" id="{CEB70ED7-0C53-4453-8BD8-11EF01A942CC}"/>
              </a:ext>
            </a:extLst>
          </p:cNvPr>
          <p:cNvSpPr txBox="1"/>
          <p:nvPr/>
        </p:nvSpPr>
        <p:spPr>
          <a:xfrm>
            <a:off x="4981040" y="3822682"/>
            <a:ext cx="20965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5"/>
                </a:solidFill>
                <a:cs typeface="Arial" pitchFamily="34" charset="0"/>
              </a:rPr>
              <a:t>Your Text Here</a:t>
            </a:r>
            <a:endParaRPr lang="ko-KR" altLang="en-US" sz="2000" b="1" dirty="0">
              <a:solidFill>
                <a:schemeClr val="accent5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11167</TotalTime>
  <Words>91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25</cp:revision>
  <dcterms:created xsi:type="dcterms:W3CDTF">2018-02-18T19:39:47Z</dcterms:created>
  <dcterms:modified xsi:type="dcterms:W3CDTF">2019-04-25T02:40:03Z</dcterms:modified>
</cp:coreProperties>
</file>