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1516" name="Rectangle 6">
            <a:extLst>
              <a:ext uri="{FF2B5EF4-FFF2-40B4-BE49-F238E27FC236}">
                <a16:creationId xmlns:a16="http://schemas.microsoft.com/office/drawing/2014/main" id="{7708A216-22A0-4E14-95A7-BE105DAFB2A3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094" name="Group 2093">
            <a:extLst>
              <a:ext uri="{FF2B5EF4-FFF2-40B4-BE49-F238E27FC236}">
                <a16:creationId xmlns:a16="http://schemas.microsoft.com/office/drawing/2014/main" id="{40B3BF19-32DB-46C3-AE36-21A617793F10}"/>
              </a:ext>
            </a:extLst>
          </p:cNvPr>
          <p:cNvGrpSpPr>
            <a:grpSpLocks noChangeAspect="1"/>
          </p:cNvGrpSpPr>
          <p:nvPr/>
        </p:nvGrpSpPr>
        <p:grpSpPr>
          <a:xfrm>
            <a:off x="5195570" y="1815945"/>
            <a:ext cx="1079981" cy="3728336"/>
            <a:chOff x="1756672" y="2057490"/>
            <a:chExt cx="1042806" cy="3600000"/>
          </a:xfrm>
          <a:solidFill>
            <a:schemeClr val="accent1"/>
          </a:solidFill>
        </p:grpSpPr>
        <p:sp>
          <p:nvSpPr>
            <p:cNvPr id="2095" name="Freeform 18">
              <a:extLst>
                <a:ext uri="{FF2B5EF4-FFF2-40B4-BE49-F238E27FC236}">
                  <a16:creationId xmlns:a16="http://schemas.microsoft.com/office/drawing/2014/main" id="{8D226E5A-C350-4E96-9904-430AA597157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99500" y="2057490"/>
              <a:ext cx="347031" cy="360000"/>
            </a:xfrm>
            <a:custGeom>
              <a:avLst/>
              <a:gdLst/>
              <a:ahLst/>
              <a:cxnLst/>
              <a:rect l="l" t="t" r="r" b="b"/>
              <a:pathLst>
                <a:path w="347031" h="360000">
                  <a:moveTo>
                    <a:pt x="168112" y="0"/>
                  </a:moveTo>
                  <a:lnTo>
                    <a:pt x="267778" y="32422"/>
                  </a:lnTo>
                  <a:lnTo>
                    <a:pt x="302602" y="87659"/>
                  </a:lnTo>
                  <a:lnTo>
                    <a:pt x="307405" y="91261"/>
                  </a:lnTo>
                  <a:lnTo>
                    <a:pt x="313409" y="93663"/>
                  </a:lnTo>
                  <a:lnTo>
                    <a:pt x="318212" y="93663"/>
                  </a:lnTo>
                  <a:lnTo>
                    <a:pt x="323015" y="96064"/>
                  </a:lnTo>
                  <a:lnTo>
                    <a:pt x="325417" y="96064"/>
                  </a:lnTo>
                  <a:lnTo>
                    <a:pt x="329019" y="100867"/>
                  </a:lnTo>
                  <a:lnTo>
                    <a:pt x="331421" y="104470"/>
                  </a:lnTo>
                  <a:lnTo>
                    <a:pt x="336224" y="111675"/>
                  </a:lnTo>
                  <a:lnTo>
                    <a:pt x="336224" y="187325"/>
                  </a:lnTo>
                  <a:lnTo>
                    <a:pt x="337425" y="216144"/>
                  </a:lnTo>
                  <a:lnTo>
                    <a:pt x="342228" y="242562"/>
                  </a:lnTo>
                  <a:lnTo>
                    <a:pt x="347031" y="266578"/>
                  </a:lnTo>
                  <a:lnTo>
                    <a:pt x="347031" y="288192"/>
                  </a:lnTo>
                  <a:lnTo>
                    <a:pt x="337425" y="314610"/>
                  </a:lnTo>
                  <a:lnTo>
                    <a:pt x="325417" y="338626"/>
                  </a:lnTo>
                  <a:lnTo>
                    <a:pt x="311524" y="360000"/>
                  </a:lnTo>
                  <a:lnTo>
                    <a:pt x="42055" y="360000"/>
                  </a:lnTo>
                  <a:lnTo>
                    <a:pt x="38426" y="351835"/>
                  </a:lnTo>
                  <a:lnTo>
                    <a:pt x="27619" y="336224"/>
                  </a:lnTo>
                  <a:lnTo>
                    <a:pt x="16811" y="323015"/>
                  </a:lnTo>
                  <a:lnTo>
                    <a:pt x="6004" y="305003"/>
                  </a:lnTo>
                  <a:lnTo>
                    <a:pt x="0" y="283389"/>
                  </a:lnTo>
                  <a:lnTo>
                    <a:pt x="0" y="268979"/>
                  </a:lnTo>
                  <a:lnTo>
                    <a:pt x="3603" y="256971"/>
                  </a:lnTo>
                  <a:lnTo>
                    <a:pt x="8406" y="248566"/>
                  </a:lnTo>
                  <a:lnTo>
                    <a:pt x="14410" y="240160"/>
                  </a:lnTo>
                  <a:lnTo>
                    <a:pt x="19213" y="231755"/>
                  </a:lnTo>
                  <a:lnTo>
                    <a:pt x="3603" y="159707"/>
                  </a:lnTo>
                  <a:lnTo>
                    <a:pt x="16811" y="124883"/>
                  </a:lnTo>
                  <a:lnTo>
                    <a:pt x="37225" y="88859"/>
                  </a:lnTo>
                  <a:lnTo>
                    <a:pt x="64843" y="56438"/>
                  </a:lnTo>
                  <a:lnTo>
                    <a:pt x="97265" y="30020"/>
                  </a:lnTo>
                  <a:lnTo>
                    <a:pt x="133289" y="1080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096" name="Freeform 18">
              <a:extLst>
                <a:ext uri="{FF2B5EF4-FFF2-40B4-BE49-F238E27FC236}">
                  <a16:creationId xmlns:a16="http://schemas.microsoft.com/office/drawing/2014/main" id="{0B3B3E8A-8947-48F4-88B9-8EB1B1E3D97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805171" y="2417490"/>
              <a:ext cx="935688" cy="360000"/>
            </a:xfrm>
            <a:custGeom>
              <a:avLst/>
              <a:gdLst/>
              <a:ahLst/>
              <a:cxnLst/>
              <a:rect l="l" t="t" r="r" b="b"/>
              <a:pathLst>
                <a:path w="935688" h="360000">
                  <a:moveTo>
                    <a:pt x="349509" y="0"/>
                  </a:moveTo>
                  <a:lnTo>
                    <a:pt x="618978" y="0"/>
                  </a:lnTo>
                  <a:lnTo>
                    <a:pt x="617260" y="2642"/>
                  </a:lnTo>
                  <a:lnTo>
                    <a:pt x="601650" y="29060"/>
                  </a:lnTo>
                  <a:lnTo>
                    <a:pt x="588441" y="53076"/>
                  </a:lnTo>
                  <a:lnTo>
                    <a:pt x="580036" y="80694"/>
                  </a:lnTo>
                  <a:lnTo>
                    <a:pt x="577634" y="111915"/>
                  </a:lnTo>
                  <a:lnTo>
                    <a:pt x="586040" y="144336"/>
                  </a:lnTo>
                  <a:lnTo>
                    <a:pt x="601650" y="165951"/>
                  </a:lnTo>
                  <a:lnTo>
                    <a:pt x="623264" y="183963"/>
                  </a:lnTo>
                  <a:lnTo>
                    <a:pt x="652084" y="197172"/>
                  </a:lnTo>
                  <a:lnTo>
                    <a:pt x="684505" y="207979"/>
                  </a:lnTo>
                  <a:lnTo>
                    <a:pt x="721730" y="218786"/>
                  </a:lnTo>
                  <a:lnTo>
                    <a:pt x="758955" y="227192"/>
                  </a:lnTo>
                  <a:lnTo>
                    <a:pt x="796179" y="237999"/>
                  </a:lnTo>
                  <a:lnTo>
                    <a:pt x="833404" y="248806"/>
                  </a:lnTo>
                  <a:lnTo>
                    <a:pt x="863424" y="264416"/>
                  </a:lnTo>
                  <a:lnTo>
                    <a:pt x="892243" y="283629"/>
                  </a:lnTo>
                  <a:lnTo>
                    <a:pt x="911456" y="307645"/>
                  </a:lnTo>
                  <a:lnTo>
                    <a:pt x="931870" y="347272"/>
                  </a:lnTo>
                  <a:lnTo>
                    <a:pt x="935688" y="360000"/>
                  </a:lnTo>
                  <a:lnTo>
                    <a:pt x="0" y="360000"/>
                  </a:lnTo>
                  <a:lnTo>
                    <a:pt x="3652" y="344870"/>
                  </a:lnTo>
                  <a:lnTo>
                    <a:pt x="14459" y="320854"/>
                  </a:lnTo>
                  <a:lnTo>
                    <a:pt x="38475" y="293236"/>
                  </a:lnTo>
                  <a:lnTo>
                    <a:pt x="67294" y="269220"/>
                  </a:lnTo>
                  <a:lnTo>
                    <a:pt x="102117" y="251208"/>
                  </a:lnTo>
                  <a:lnTo>
                    <a:pt x="139342" y="235597"/>
                  </a:lnTo>
                  <a:lnTo>
                    <a:pt x="177768" y="222388"/>
                  </a:lnTo>
                  <a:lnTo>
                    <a:pt x="217394" y="211581"/>
                  </a:lnTo>
                  <a:lnTo>
                    <a:pt x="257021" y="198372"/>
                  </a:lnTo>
                  <a:lnTo>
                    <a:pt x="294245" y="183963"/>
                  </a:lnTo>
                  <a:lnTo>
                    <a:pt x="326667" y="163549"/>
                  </a:lnTo>
                  <a:lnTo>
                    <a:pt x="355486" y="139533"/>
                  </a:lnTo>
                  <a:lnTo>
                    <a:pt x="355486" y="109513"/>
                  </a:lnTo>
                  <a:lnTo>
                    <a:pt x="356687" y="77092"/>
                  </a:lnTo>
                  <a:lnTo>
                    <a:pt x="356687" y="43469"/>
                  </a:lnTo>
                  <a:lnTo>
                    <a:pt x="355486" y="1344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097" name="Freeform 18">
              <a:extLst>
                <a:ext uri="{FF2B5EF4-FFF2-40B4-BE49-F238E27FC236}">
                  <a16:creationId xmlns:a16="http://schemas.microsoft.com/office/drawing/2014/main" id="{B2810EF4-725E-46E7-BC87-34716C64502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65678" y="2777490"/>
              <a:ext cx="1014675" cy="360000"/>
            </a:xfrm>
            <a:custGeom>
              <a:avLst/>
              <a:gdLst/>
              <a:ahLst/>
              <a:cxnLst/>
              <a:rect l="l" t="t" r="r" b="b"/>
              <a:pathLst>
                <a:path w="1014675" h="360000">
                  <a:moveTo>
                    <a:pt x="44380" y="0"/>
                  </a:moveTo>
                  <a:lnTo>
                    <a:pt x="980068" y="0"/>
                  </a:lnTo>
                  <a:lnTo>
                    <a:pt x="990659" y="35304"/>
                  </a:lnTo>
                  <a:lnTo>
                    <a:pt x="1001467" y="89340"/>
                  </a:lnTo>
                  <a:lnTo>
                    <a:pt x="1008671" y="146978"/>
                  </a:lnTo>
                  <a:lnTo>
                    <a:pt x="1013475" y="209420"/>
                  </a:lnTo>
                  <a:lnTo>
                    <a:pt x="1014675" y="270661"/>
                  </a:lnTo>
                  <a:lnTo>
                    <a:pt x="1014675" y="331901"/>
                  </a:lnTo>
                  <a:lnTo>
                    <a:pt x="1014675" y="360000"/>
                  </a:lnTo>
                  <a:lnTo>
                    <a:pt x="827351" y="360000"/>
                  </a:lnTo>
                  <a:lnTo>
                    <a:pt x="827351" y="341508"/>
                  </a:lnTo>
                  <a:lnTo>
                    <a:pt x="822547" y="305484"/>
                  </a:lnTo>
                  <a:lnTo>
                    <a:pt x="814142" y="277865"/>
                  </a:lnTo>
                  <a:lnTo>
                    <a:pt x="798531" y="256251"/>
                  </a:lnTo>
                  <a:lnTo>
                    <a:pt x="794929" y="251448"/>
                  </a:lnTo>
                  <a:lnTo>
                    <a:pt x="794929" y="347512"/>
                  </a:lnTo>
                  <a:lnTo>
                    <a:pt x="790000" y="360000"/>
                  </a:lnTo>
                  <a:lnTo>
                    <a:pt x="231522" y="360000"/>
                  </a:lnTo>
                  <a:lnTo>
                    <a:pt x="226951" y="251448"/>
                  </a:lnTo>
                  <a:lnTo>
                    <a:pt x="222148" y="256251"/>
                  </a:lnTo>
                  <a:lnTo>
                    <a:pt x="208939" y="283869"/>
                  </a:lnTo>
                  <a:lnTo>
                    <a:pt x="202935" y="318693"/>
                  </a:lnTo>
                  <a:lnTo>
                    <a:pt x="198132" y="355917"/>
                  </a:lnTo>
                  <a:lnTo>
                    <a:pt x="198132" y="360000"/>
                  </a:lnTo>
                  <a:lnTo>
                    <a:pt x="2103" y="360000"/>
                  </a:lnTo>
                  <a:lnTo>
                    <a:pt x="0" y="321094"/>
                  </a:lnTo>
                  <a:lnTo>
                    <a:pt x="2402" y="270661"/>
                  </a:lnTo>
                  <a:lnTo>
                    <a:pt x="6004" y="219026"/>
                  </a:lnTo>
                  <a:lnTo>
                    <a:pt x="13209" y="163789"/>
                  </a:lnTo>
                  <a:lnTo>
                    <a:pt x="19213" y="112155"/>
                  </a:lnTo>
                  <a:lnTo>
                    <a:pt x="28819" y="64123"/>
                  </a:lnTo>
                  <a:lnTo>
                    <a:pt x="39626" y="1969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098" name="Freeform 18">
              <a:extLst>
                <a:ext uri="{FF2B5EF4-FFF2-40B4-BE49-F238E27FC236}">
                  <a16:creationId xmlns:a16="http://schemas.microsoft.com/office/drawing/2014/main" id="{7E055B1E-F5AE-4207-9B92-1F0FADB7D5D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64389" y="3137490"/>
              <a:ext cx="1035089" cy="360000"/>
            </a:xfrm>
            <a:custGeom>
              <a:avLst/>
              <a:gdLst/>
              <a:ahLst/>
              <a:cxnLst/>
              <a:rect l="l" t="t" r="r" b="b"/>
              <a:pathLst>
                <a:path w="1035089" h="360000">
                  <a:moveTo>
                    <a:pt x="834556" y="0"/>
                  </a:moveTo>
                  <a:lnTo>
                    <a:pt x="1021880" y="0"/>
                  </a:lnTo>
                  <a:lnTo>
                    <a:pt x="1021880" y="30741"/>
                  </a:lnTo>
                  <a:lnTo>
                    <a:pt x="1021880" y="88379"/>
                  </a:lnTo>
                  <a:lnTo>
                    <a:pt x="1035089" y="273302"/>
                  </a:lnTo>
                  <a:lnTo>
                    <a:pt x="1024686" y="360000"/>
                  </a:lnTo>
                  <a:lnTo>
                    <a:pt x="864533" y="360000"/>
                  </a:lnTo>
                  <a:lnTo>
                    <a:pt x="866977" y="188046"/>
                  </a:lnTo>
                  <a:lnTo>
                    <a:pt x="842961" y="120801"/>
                  </a:lnTo>
                  <a:lnTo>
                    <a:pt x="839359" y="89580"/>
                  </a:lnTo>
                  <a:lnTo>
                    <a:pt x="836957" y="54757"/>
                  </a:lnTo>
                  <a:lnTo>
                    <a:pt x="834556" y="17532"/>
                  </a:lnTo>
                  <a:close/>
                  <a:moveTo>
                    <a:pt x="238727" y="0"/>
                  </a:moveTo>
                  <a:lnTo>
                    <a:pt x="797204" y="0"/>
                  </a:lnTo>
                  <a:lnTo>
                    <a:pt x="784122" y="33142"/>
                  </a:lnTo>
                  <a:lnTo>
                    <a:pt x="773315" y="83576"/>
                  </a:lnTo>
                  <a:lnTo>
                    <a:pt x="770913" y="137612"/>
                  </a:lnTo>
                  <a:lnTo>
                    <a:pt x="770913" y="192849"/>
                  </a:lnTo>
                  <a:lnTo>
                    <a:pt x="778118" y="246885"/>
                  </a:lnTo>
                  <a:lnTo>
                    <a:pt x="786524" y="299720"/>
                  </a:lnTo>
                  <a:lnTo>
                    <a:pt x="794929" y="345350"/>
                  </a:lnTo>
                  <a:lnTo>
                    <a:pt x="797162" y="360000"/>
                  </a:lnTo>
                  <a:lnTo>
                    <a:pt x="241814" y="360000"/>
                  </a:lnTo>
                  <a:lnTo>
                    <a:pt x="244963" y="347752"/>
                  </a:lnTo>
                  <a:lnTo>
                    <a:pt x="255770" y="304523"/>
                  </a:lnTo>
                  <a:lnTo>
                    <a:pt x="266578" y="256491"/>
                  </a:lnTo>
                  <a:lnTo>
                    <a:pt x="271381" y="206058"/>
                  </a:lnTo>
                  <a:lnTo>
                    <a:pt x="266578" y="155624"/>
                  </a:lnTo>
                  <a:lnTo>
                    <a:pt x="238959" y="5524"/>
                  </a:lnTo>
                  <a:close/>
                  <a:moveTo>
                    <a:pt x="9308" y="0"/>
                  </a:moveTo>
                  <a:lnTo>
                    <a:pt x="205337" y="0"/>
                  </a:lnTo>
                  <a:lnTo>
                    <a:pt x="205337" y="35544"/>
                  </a:lnTo>
                  <a:lnTo>
                    <a:pt x="201734" y="75170"/>
                  </a:lnTo>
                  <a:lnTo>
                    <a:pt x="194530" y="112395"/>
                  </a:lnTo>
                  <a:lnTo>
                    <a:pt x="166911" y="201254"/>
                  </a:lnTo>
                  <a:lnTo>
                    <a:pt x="162108" y="249286"/>
                  </a:lnTo>
                  <a:lnTo>
                    <a:pt x="162108" y="297318"/>
                  </a:lnTo>
                  <a:lnTo>
                    <a:pt x="168112" y="347752"/>
                  </a:lnTo>
                  <a:lnTo>
                    <a:pt x="169337" y="360000"/>
                  </a:lnTo>
                  <a:lnTo>
                    <a:pt x="6031" y="360000"/>
                  </a:lnTo>
                  <a:lnTo>
                    <a:pt x="2402" y="288913"/>
                  </a:lnTo>
                  <a:lnTo>
                    <a:pt x="0" y="246885"/>
                  </a:lnTo>
                  <a:lnTo>
                    <a:pt x="2402" y="206058"/>
                  </a:lnTo>
                  <a:lnTo>
                    <a:pt x="9607" y="166431"/>
                  </a:lnTo>
                  <a:lnTo>
                    <a:pt x="15611" y="126805"/>
                  </a:lnTo>
                  <a:lnTo>
                    <a:pt x="18012" y="83576"/>
                  </a:lnTo>
                  <a:lnTo>
                    <a:pt x="13209" y="40347"/>
                  </a:lnTo>
                  <a:lnTo>
                    <a:pt x="9607" y="552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099" name="Freeform 18">
              <a:extLst>
                <a:ext uri="{FF2B5EF4-FFF2-40B4-BE49-F238E27FC236}">
                  <a16:creationId xmlns:a16="http://schemas.microsoft.com/office/drawing/2014/main" id="{22C37891-1519-43B8-90B7-5379F24E378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63688" y="3497490"/>
              <a:ext cx="1018654" cy="360000"/>
            </a:xfrm>
            <a:custGeom>
              <a:avLst/>
              <a:gdLst/>
              <a:ahLst/>
              <a:cxnLst/>
              <a:rect l="l" t="t" r="r" b="b"/>
              <a:pathLst>
                <a:path w="1018654" h="360000">
                  <a:moveTo>
                    <a:pt x="858501" y="0"/>
                  </a:moveTo>
                  <a:lnTo>
                    <a:pt x="1018654" y="0"/>
                  </a:lnTo>
                  <a:lnTo>
                    <a:pt x="1014649" y="33382"/>
                  </a:lnTo>
                  <a:lnTo>
                    <a:pt x="1007444" y="155864"/>
                  </a:lnTo>
                  <a:lnTo>
                    <a:pt x="1009845" y="273543"/>
                  </a:lnTo>
                  <a:lnTo>
                    <a:pt x="1016085" y="360000"/>
                  </a:lnTo>
                  <a:lnTo>
                    <a:pt x="911780" y="360000"/>
                  </a:lnTo>
                  <a:lnTo>
                    <a:pt x="916183" y="352795"/>
                  </a:lnTo>
                  <a:lnTo>
                    <a:pt x="916183" y="323976"/>
                  </a:lnTo>
                  <a:lnTo>
                    <a:pt x="913781" y="291555"/>
                  </a:lnTo>
                  <a:lnTo>
                    <a:pt x="905376" y="256731"/>
                  </a:lnTo>
                  <a:lnTo>
                    <a:pt x="895769" y="217105"/>
                  </a:lnTo>
                  <a:lnTo>
                    <a:pt x="884962" y="179880"/>
                  </a:lnTo>
                  <a:lnTo>
                    <a:pt x="874155" y="142655"/>
                  </a:lnTo>
                  <a:lnTo>
                    <a:pt x="863348" y="110234"/>
                  </a:lnTo>
                  <a:lnTo>
                    <a:pt x="857344" y="81414"/>
                  </a:lnTo>
                  <a:close/>
                  <a:moveTo>
                    <a:pt x="235783" y="0"/>
                  </a:moveTo>
                  <a:lnTo>
                    <a:pt x="791131" y="0"/>
                  </a:lnTo>
                  <a:lnTo>
                    <a:pt x="846004" y="360000"/>
                  </a:lnTo>
                  <a:lnTo>
                    <a:pt x="181933" y="360000"/>
                  </a:lnTo>
                  <a:lnTo>
                    <a:pt x="228125" y="29780"/>
                  </a:lnTo>
                  <a:close/>
                  <a:moveTo>
                    <a:pt x="0" y="0"/>
                  </a:moveTo>
                  <a:lnTo>
                    <a:pt x="163306" y="0"/>
                  </a:lnTo>
                  <a:lnTo>
                    <a:pt x="166884" y="35784"/>
                  </a:lnTo>
                  <a:lnTo>
                    <a:pt x="166884" y="83816"/>
                  </a:lnTo>
                  <a:lnTo>
                    <a:pt x="160880" y="131848"/>
                  </a:lnTo>
                  <a:lnTo>
                    <a:pt x="156077" y="151061"/>
                  </a:lnTo>
                  <a:lnTo>
                    <a:pt x="147671" y="177479"/>
                  </a:lnTo>
                  <a:lnTo>
                    <a:pt x="136864" y="208699"/>
                  </a:lnTo>
                  <a:lnTo>
                    <a:pt x="126057" y="243523"/>
                  </a:lnTo>
                  <a:lnTo>
                    <a:pt x="116451" y="275944"/>
                  </a:lnTo>
                  <a:lnTo>
                    <a:pt x="112848" y="308366"/>
                  </a:lnTo>
                  <a:lnTo>
                    <a:pt x="110447" y="337185"/>
                  </a:lnTo>
                  <a:lnTo>
                    <a:pt x="112728" y="360000"/>
                  </a:lnTo>
                  <a:lnTo>
                    <a:pt x="14833" y="360000"/>
                  </a:lnTo>
                  <a:lnTo>
                    <a:pt x="16784" y="32877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00" name="Freeform 18">
              <a:extLst>
                <a:ext uri="{FF2B5EF4-FFF2-40B4-BE49-F238E27FC236}">
                  <a16:creationId xmlns:a16="http://schemas.microsoft.com/office/drawing/2014/main" id="{035D597E-0CFE-4277-A1DE-452ED25E7BC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56672" y="3857490"/>
              <a:ext cx="1032687" cy="360000"/>
            </a:xfrm>
            <a:custGeom>
              <a:avLst/>
              <a:gdLst/>
              <a:ahLst/>
              <a:cxnLst/>
              <a:rect l="l" t="t" r="r" b="b"/>
              <a:pathLst>
                <a:path w="1032687" h="360000">
                  <a:moveTo>
                    <a:pt x="915409" y="0"/>
                  </a:moveTo>
                  <a:lnTo>
                    <a:pt x="1019713" y="0"/>
                  </a:lnTo>
                  <a:lnTo>
                    <a:pt x="1021880" y="30020"/>
                  </a:lnTo>
                  <a:lnTo>
                    <a:pt x="1032687" y="140494"/>
                  </a:lnTo>
                  <a:lnTo>
                    <a:pt x="1032687" y="180120"/>
                  </a:lnTo>
                  <a:lnTo>
                    <a:pt x="1021880" y="212542"/>
                  </a:lnTo>
                  <a:lnTo>
                    <a:pt x="1005069" y="243763"/>
                  </a:lnTo>
                  <a:lnTo>
                    <a:pt x="978651" y="270180"/>
                  </a:lnTo>
                  <a:lnTo>
                    <a:pt x="949832" y="291795"/>
                  </a:lnTo>
                  <a:lnTo>
                    <a:pt x="919812" y="306204"/>
                  </a:lnTo>
                  <a:lnTo>
                    <a:pt x="888591" y="318212"/>
                  </a:lnTo>
                  <a:lnTo>
                    <a:pt x="888591" y="308606"/>
                  </a:lnTo>
                  <a:lnTo>
                    <a:pt x="886190" y="302602"/>
                  </a:lnTo>
                  <a:lnTo>
                    <a:pt x="884989" y="295397"/>
                  </a:lnTo>
                  <a:lnTo>
                    <a:pt x="884989" y="291795"/>
                  </a:lnTo>
                  <a:lnTo>
                    <a:pt x="884989" y="284590"/>
                  </a:lnTo>
                  <a:lnTo>
                    <a:pt x="884989" y="276184"/>
                  </a:lnTo>
                  <a:lnTo>
                    <a:pt x="890993" y="270180"/>
                  </a:lnTo>
                  <a:lnTo>
                    <a:pt x="898198" y="265377"/>
                  </a:lnTo>
                  <a:lnTo>
                    <a:pt x="901800" y="258172"/>
                  </a:lnTo>
                  <a:lnTo>
                    <a:pt x="906603" y="249767"/>
                  </a:lnTo>
                  <a:lnTo>
                    <a:pt x="909005" y="241361"/>
                  </a:lnTo>
                  <a:lnTo>
                    <a:pt x="904202" y="238959"/>
                  </a:lnTo>
                  <a:lnTo>
                    <a:pt x="899398" y="238959"/>
                  </a:lnTo>
                  <a:lnTo>
                    <a:pt x="898198" y="238959"/>
                  </a:lnTo>
                  <a:lnTo>
                    <a:pt x="898198" y="236558"/>
                  </a:lnTo>
                  <a:lnTo>
                    <a:pt x="898198" y="234156"/>
                  </a:lnTo>
                  <a:lnTo>
                    <a:pt x="895796" y="232955"/>
                  </a:lnTo>
                  <a:lnTo>
                    <a:pt x="895796" y="225751"/>
                  </a:lnTo>
                  <a:lnTo>
                    <a:pt x="922214" y="210140"/>
                  </a:lnTo>
                  <a:lnTo>
                    <a:pt x="946230" y="190927"/>
                  </a:lnTo>
                  <a:lnTo>
                    <a:pt x="967844" y="169313"/>
                  </a:lnTo>
                  <a:lnTo>
                    <a:pt x="965442" y="158506"/>
                  </a:lnTo>
                  <a:lnTo>
                    <a:pt x="963041" y="150100"/>
                  </a:lnTo>
                  <a:lnTo>
                    <a:pt x="960639" y="142895"/>
                  </a:lnTo>
                  <a:lnTo>
                    <a:pt x="957037" y="136891"/>
                  </a:lnTo>
                  <a:lnTo>
                    <a:pt x="943828" y="129687"/>
                  </a:lnTo>
                  <a:lnTo>
                    <a:pt x="933021" y="136891"/>
                  </a:lnTo>
                  <a:lnTo>
                    <a:pt x="928218" y="151301"/>
                  </a:lnTo>
                  <a:lnTo>
                    <a:pt x="923414" y="166911"/>
                  </a:lnTo>
                  <a:lnTo>
                    <a:pt x="917410" y="177719"/>
                  </a:lnTo>
                  <a:lnTo>
                    <a:pt x="906603" y="188526"/>
                  </a:lnTo>
                  <a:lnTo>
                    <a:pt x="888591" y="193329"/>
                  </a:lnTo>
                  <a:lnTo>
                    <a:pt x="880186" y="57639"/>
                  </a:lnTo>
                  <a:close/>
                  <a:moveTo>
                    <a:pt x="185562" y="0"/>
                  </a:moveTo>
                  <a:lnTo>
                    <a:pt x="849633" y="0"/>
                  </a:lnTo>
                  <a:lnTo>
                    <a:pt x="871780" y="145297"/>
                  </a:lnTo>
                  <a:lnTo>
                    <a:pt x="874182" y="188526"/>
                  </a:lnTo>
                  <a:lnTo>
                    <a:pt x="871780" y="238959"/>
                  </a:lnTo>
                  <a:lnTo>
                    <a:pt x="864575" y="294196"/>
                  </a:lnTo>
                  <a:lnTo>
                    <a:pt x="858571" y="348232"/>
                  </a:lnTo>
                  <a:lnTo>
                    <a:pt x="856819" y="360000"/>
                  </a:lnTo>
                  <a:lnTo>
                    <a:pt x="588348" y="360000"/>
                  </a:lnTo>
                  <a:lnTo>
                    <a:pt x="587191" y="342228"/>
                  </a:lnTo>
                  <a:lnTo>
                    <a:pt x="524749" y="49233"/>
                  </a:lnTo>
                  <a:lnTo>
                    <a:pt x="515143" y="49233"/>
                  </a:lnTo>
                  <a:lnTo>
                    <a:pt x="509139" y="68446"/>
                  </a:lnTo>
                  <a:lnTo>
                    <a:pt x="504335" y="92462"/>
                  </a:lnTo>
                  <a:lnTo>
                    <a:pt x="504335" y="121281"/>
                  </a:lnTo>
                  <a:lnTo>
                    <a:pt x="485123" y="171715"/>
                  </a:lnTo>
                  <a:lnTo>
                    <a:pt x="474315" y="223349"/>
                  </a:lnTo>
                  <a:lnTo>
                    <a:pt x="467111" y="280988"/>
                  </a:lnTo>
                  <a:lnTo>
                    <a:pt x="465910" y="339827"/>
                  </a:lnTo>
                  <a:lnTo>
                    <a:pt x="464328" y="360000"/>
                  </a:lnTo>
                  <a:lnTo>
                    <a:pt x="184454" y="360000"/>
                  </a:lnTo>
                  <a:lnTo>
                    <a:pt x="178919" y="319413"/>
                  </a:lnTo>
                  <a:lnTo>
                    <a:pt x="175316" y="262976"/>
                  </a:lnTo>
                  <a:lnTo>
                    <a:pt x="170513" y="208939"/>
                  </a:lnTo>
                  <a:lnTo>
                    <a:pt x="168112" y="156104"/>
                  </a:lnTo>
                  <a:lnTo>
                    <a:pt x="170513" y="110474"/>
                  </a:lnTo>
                  <a:lnTo>
                    <a:pt x="175316" y="73249"/>
                  </a:lnTo>
                  <a:close/>
                  <a:moveTo>
                    <a:pt x="18462" y="0"/>
                  </a:moveTo>
                  <a:lnTo>
                    <a:pt x="116357" y="0"/>
                  </a:lnTo>
                  <a:lnTo>
                    <a:pt x="116477" y="1201"/>
                  </a:lnTo>
                  <a:lnTo>
                    <a:pt x="151300" y="54036"/>
                  </a:lnTo>
                  <a:lnTo>
                    <a:pt x="144096" y="188526"/>
                  </a:lnTo>
                  <a:lnTo>
                    <a:pt x="127284" y="193329"/>
                  </a:lnTo>
                  <a:lnTo>
                    <a:pt x="116477" y="169313"/>
                  </a:lnTo>
                  <a:lnTo>
                    <a:pt x="106871" y="140494"/>
                  </a:lnTo>
                  <a:lnTo>
                    <a:pt x="79252" y="129687"/>
                  </a:lnTo>
                  <a:lnTo>
                    <a:pt x="72048" y="164510"/>
                  </a:lnTo>
                  <a:lnTo>
                    <a:pt x="96064" y="188526"/>
                  </a:lnTo>
                  <a:lnTo>
                    <a:pt x="122481" y="214943"/>
                  </a:lnTo>
                  <a:lnTo>
                    <a:pt x="140493" y="241361"/>
                  </a:lnTo>
                  <a:lnTo>
                    <a:pt x="135690" y="243763"/>
                  </a:lnTo>
                  <a:lnTo>
                    <a:pt x="130887" y="243763"/>
                  </a:lnTo>
                  <a:lnTo>
                    <a:pt x="129686" y="243763"/>
                  </a:lnTo>
                  <a:lnTo>
                    <a:pt x="129686" y="246164"/>
                  </a:lnTo>
                  <a:lnTo>
                    <a:pt x="129686" y="247365"/>
                  </a:lnTo>
                  <a:lnTo>
                    <a:pt x="127284" y="249767"/>
                  </a:lnTo>
                  <a:lnTo>
                    <a:pt x="127284" y="256972"/>
                  </a:lnTo>
                  <a:lnTo>
                    <a:pt x="140493" y="262976"/>
                  </a:lnTo>
                  <a:lnTo>
                    <a:pt x="146497" y="276184"/>
                  </a:lnTo>
                  <a:lnTo>
                    <a:pt x="151300" y="294196"/>
                  </a:lnTo>
                  <a:lnTo>
                    <a:pt x="146497" y="300200"/>
                  </a:lnTo>
                  <a:lnTo>
                    <a:pt x="144096" y="306204"/>
                  </a:lnTo>
                  <a:lnTo>
                    <a:pt x="140493" y="313409"/>
                  </a:lnTo>
                  <a:lnTo>
                    <a:pt x="135690" y="318212"/>
                  </a:lnTo>
                  <a:lnTo>
                    <a:pt x="111674" y="302602"/>
                  </a:lnTo>
                  <a:lnTo>
                    <a:pt x="87658" y="289393"/>
                  </a:lnTo>
                  <a:lnTo>
                    <a:pt x="66044" y="276184"/>
                  </a:lnTo>
                  <a:lnTo>
                    <a:pt x="44429" y="258172"/>
                  </a:lnTo>
                  <a:lnTo>
                    <a:pt x="26417" y="236558"/>
                  </a:lnTo>
                  <a:lnTo>
                    <a:pt x="10807" y="208939"/>
                  </a:lnTo>
                  <a:lnTo>
                    <a:pt x="0" y="169313"/>
                  </a:lnTo>
                  <a:lnTo>
                    <a:pt x="0" y="129687"/>
                  </a:lnTo>
                  <a:lnTo>
                    <a:pt x="4803" y="90060"/>
                  </a:lnTo>
                  <a:lnTo>
                    <a:pt x="10807" y="49233"/>
                  </a:lnTo>
                  <a:lnTo>
                    <a:pt x="18012" y="720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01" name="Freeform 18">
              <a:extLst>
                <a:ext uri="{FF2B5EF4-FFF2-40B4-BE49-F238E27FC236}">
                  <a16:creationId xmlns:a16="http://schemas.microsoft.com/office/drawing/2014/main" id="{2AB0A21A-8308-495C-B497-346D601A169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41253" y="4217490"/>
              <a:ext cx="698451" cy="360000"/>
            </a:xfrm>
            <a:custGeom>
              <a:avLst/>
              <a:gdLst/>
              <a:ahLst/>
              <a:cxnLst/>
              <a:rect l="l" t="t" r="r" b="b"/>
              <a:pathLst>
                <a:path w="698451" h="360000">
                  <a:moveTo>
                    <a:pt x="405233" y="0"/>
                  </a:moveTo>
                  <a:lnTo>
                    <a:pt x="673705" y="0"/>
                  </a:lnTo>
                  <a:lnTo>
                    <a:pt x="667052" y="44670"/>
                  </a:lnTo>
                  <a:lnTo>
                    <a:pt x="664650" y="99907"/>
                  </a:lnTo>
                  <a:lnTo>
                    <a:pt x="664650" y="150340"/>
                  </a:lnTo>
                  <a:lnTo>
                    <a:pt x="670654" y="210380"/>
                  </a:lnTo>
                  <a:lnTo>
                    <a:pt x="681461" y="274023"/>
                  </a:lnTo>
                  <a:lnTo>
                    <a:pt x="694670" y="340067"/>
                  </a:lnTo>
                  <a:lnTo>
                    <a:pt x="698451" y="360000"/>
                  </a:lnTo>
                  <a:lnTo>
                    <a:pt x="479985" y="360000"/>
                  </a:lnTo>
                  <a:lnTo>
                    <a:pt x="472522" y="332862"/>
                  </a:lnTo>
                  <a:lnTo>
                    <a:pt x="452109" y="284830"/>
                  </a:lnTo>
                  <a:lnTo>
                    <a:pt x="432896" y="234396"/>
                  </a:lnTo>
                  <a:lnTo>
                    <a:pt x="417285" y="185164"/>
                  </a:lnTo>
                  <a:close/>
                  <a:moveTo>
                    <a:pt x="1339" y="0"/>
                  </a:moveTo>
                  <a:lnTo>
                    <a:pt x="281214" y="0"/>
                  </a:lnTo>
                  <a:lnTo>
                    <a:pt x="277993" y="41068"/>
                  </a:lnTo>
                  <a:lnTo>
                    <a:pt x="273189" y="103509"/>
                  </a:lnTo>
                  <a:lnTo>
                    <a:pt x="264784" y="164750"/>
                  </a:lnTo>
                  <a:lnTo>
                    <a:pt x="249173" y="223589"/>
                  </a:lnTo>
                  <a:lnTo>
                    <a:pt x="229961" y="278826"/>
                  </a:lnTo>
                  <a:lnTo>
                    <a:pt x="210748" y="332862"/>
                  </a:lnTo>
                  <a:lnTo>
                    <a:pt x="203964" y="360000"/>
                  </a:lnTo>
                  <a:lnTo>
                    <a:pt x="0" y="360000"/>
                  </a:lnTo>
                  <a:lnTo>
                    <a:pt x="5411" y="326858"/>
                  </a:lnTo>
                  <a:lnTo>
                    <a:pt x="13817" y="268019"/>
                  </a:lnTo>
                  <a:lnTo>
                    <a:pt x="19821" y="206778"/>
                  </a:lnTo>
                  <a:lnTo>
                    <a:pt x="19821" y="150340"/>
                  </a:lnTo>
                  <a:lnTo>
                    <a:pt x="16218" y="97505"/>
                  </a:lnTo>
                  <a:lnTo>
                    <a:pt x="9014" y="57879"/>
                  </a:lnTo>
                  <a:lnTo>
                    <a:pt x="3010" y="1224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02" name="Freeform 18">
              <a:extLst>
                <a:ext uri="{FF2B5EF4-FFF2-40B4-BE49-F238E27FC236}">
                  <a16:creationId xmlns:a16="http://schemas.microsoft.com/office/drawing/2014/main" id="{74A133AA-8B88-425B-921E-69582257B42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06903" y="4577490"/>
              <a:ext cx="748098" cy="360000"/>
            </a:xfrm>
            <a:custGeom>
              <a:avLst/>
              <a:gdLst/>
              <a:ahLst/>
              <a:cxnLst/>
              <a:rect l="l" t="t" r="r" b="b"/>
              <a:pathLst>
                <a:path w="748098" h="360000">
                  <a:moveTo>
                    <a:pt x="509397" y="0"/>
                  </a:moveTo>
                  <a:lnTo>
                    <a:pt x="727863" y="0"/>
                  </a:lnTo>
                  <a:lnTo>
                    <a:pt x="737291" y="49713"/>
                  </a:lnTo>
                  <a:lnTo>
                    <a:pt x="745696" y="119360"/>
                  </a:lnTo>
                  <a:lnTo>
                    <a:pt x="748098" y="189006"/>
                  </a:lnTo>
                  <a:lnTo>
                    <a:pt x="742094" y="257452"/>
                  </a:lnTo>
                  <a:lnTo>
                    <a:pt x="721680" y="346311"/>
                  </a:lnTo>
                  <a:lnTo>
                    <a:pt x="718595" y="360000"/>
                  </a:lnTo>
                  <a:lnTo>
                    <a:pt x="503439" y="360000"/>
                  </a:lnTo>
                  <a:lnTo>
                    <a:pt x="491127" y="300681"/>
                  </a:lnTo>
                  <a:lnTo>
                    <a:pt x="486324" y="234637"/>
                  </a:lnTo>
                  <a:lnTo>
                    <a:pt x="491127" y="169793"/>
                  </a:lnTo>
                  <a:lnTo>
                    <a:pt x="515143" y="20894"/>
                  </a:lnTo>
                  <a:close/>
                  <a:moveTo>
                    <a:pt x="29412" y="0"/>
                  </a:moveTo>
                  <a:lnTo>
                    <a:pt x="233375" y="0"/>
                  </a:lnTo>
                  <a:lnTo>
                    <a:pt x="226951" y="25697"/>
                  </a:lnTo>
                  <a:lnTo>
                    <a:pt x="250967" y="132569"/>
                  </a:lnTo>
                  <a:lnTo>
                    <a:pt x="250967" y="318693"/>
                  </a:lnTo>
                  <a:lnTo>
                    <a:pt x="241788" y="360000"/>
                  </a:lnTo>
                  <a:lnTo>
                    <a:pt x="31112" y="360000"/>
                  </a:lnTo>
                  <a:lnTo>
                    <a:pt x="27618" y="348713"/>
                  </a:lnTo>
                  <a:lnTo>
                    <a:pt x="12008" y="298279"/>
                  </a:lnTo>
                  <a:lnTo>
                    <a:pt x="3602" y="244243"/>
                  </a:lnTo>
                  <a:lnTo>
                    <a:pt x="0" y="186605"/>
                  </a:lnTo>
                  <a:lnTo>
                    <a:pt x="6004" y="126565"/>
                  </a:lnTo>
                  <a:lnTo>
                    <a:pt x="14410" y="79733"/>
                  </a:lnTo>
                  <a:lnTo>
                    <a:pt x="25217" y="2569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03" name="Freeform 18">
              <a:extLst>
                <a:ext uri="{FF2B5EF4-FFF2-40B4-BE49-F238E27FC236}">
                  <a16:creationId xmlns:a16="http://schemas.microsoft.com/office/drawing/2014/main" id="{5A334523-BF96-45C8-B6F7-E9B7A352828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37210" y="4937490"/>
              <a:ext cx="687484" cy="360000"/>
            </a:xfrm>
            <a:custGeom>
              <a:avLst/>
              <a:gdLst/>
              <a:ahLst/>
              <a:cxnLst/>
              <a:rect l="l" t="t" r="r" b="b"/>
              <a:pathLst>
                <a:path w="687484" h="360000">
                  <a:moveTo>
                    <a:pt x="472326" y="0"/>
                  </a:moveTo>
                  <a:lnTo>
                    <a:pt x="687484" y="0"/>
                  </a:lnTo>
                  <a:lnTo>
                    <a:pt x="671356" y="71568"/>
                  </a:lnTo>
                  <a:lnTo>
                    <a:pt x="652143" y="159226"/>
                  </a:lnTo>
                  <a:lnTo>
                    <a:pt x="634131" y="250487"/>
                  </a:lnTo>
                  <a:lnTo>
                    <a:pt x="618520" y="346551"/>
                  </a:lnTo>
                  <a:lnTo>
                    <a:pt x="618184" y="360000"/>
                  </a:lnTo>
                  <a:lnTo>
                    <a:pt x="473658" y="360000"/>
                  </a:lnTo>
                  <a:lnTo>
                    <a:pt x="474425" y="357358"/>
                  </a:lnTo>
                  <a:lnTo>
                    <a:pt x="485232" y="318933"/>
                  </a:lnTo>
                  <a:lnTo>
                    <a:pt x="497240" y="274503"/>
                  </a:lnTo>
                  <a:lnTo>
                    <a:pt x="503244" y="228873"/>
                  </a:lnTo>
                  <a:lnTo>
                    <a:pt x="505645" y="176037"/>
                  </a:lnTo>
                  <a:lnTo>
                    <a:pt x="498441" y="122001"/>
                  </a:lnTo>
                  <a:lnTo>
                    <a:pt x="485232" y="65564"/>
                  </a:lnTo>
                  <a:lnTo>
                    <a:pt x="473224" y="4323"/>
                  </a:lnTo>
                  <a:close/>
                  <a:moveTo>
                    <a:pt x="0" y="0"/>
                  </a:moveTo>
                  <a:lnTo>
                    <a:pt x="210676" y="0"/>
                  </a:lnTo>
                  <a:lnTo>
                    <a:pt x="210249" y="1921"/>
                  </a:lnTo>
                  <a:lnTo>
                    <a:pt x="199442" y="47552"/>
                  </a:lnTo>
                  <a:lnTo>
                    <a:pt x="191036" y="100387"/>
                  </a:lnTo>
                  <a:lnTo>
                    <a:pt x="186233" y="152021"/>
                  </a:lnTo>
                  <a:lnTo>
                    <a:pt x="191036" y="204857"/>
                  </a:lnTo>
                  <a:lnTo>
                    <a:pt x="195839" y="318933"/>
                  </a:lnTo>
                  <a:lnTo>
                    <a:pt x="214743" y="360000"/>
                  </a:lnTo>
                  <a:lnTo>
                    <a:pt x="67388" y="360000"/>
                  </a:lnTo>
                  <a:lnTo>
                    <a:pt x="68554" y="327338"/>
                  </a:lnTo>
                  <a:lnTo>
                    <a:pt x="64952" y="257692"/>
                  </a:lnTo>
                  <a:lnTo>
                    <a:pt x="55346" y="189246"/>
                  </a:lnTo>
                  <a:lnTo>
                    <a:pt x="42137" y="126805"/>
                  </a:lnTo>
                  <a:lnTo>
                    <a:pt x="27727" y="82375"/>
                  </a:lnTo>
                  <a:lnTo>
                    <a:pt x="12117" y="3914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04" name="Freeform 18">
              <a:extLst>
                <a:ext uri="{FF2B5EF4-FFF2-40B4-BE49-F238E27FC236}">
                  <a16:creationId xmlns:a16="http://schemas.microsoft.com/office/drawing/2014/main" id="{9FBF5A60-0CA0-4201-9868-B1BF68FA93B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43060" y="5297490"/>
              <a:ext cx="691661" cy="360000"/>
            </a:xfrm>
            <a:custGeom>
              <a:avLst/>
              <a:gdLst/>
              <a:ahLst/>
              <a:cxnLst/>
              <a:rect l="l" t="t" r="r" b="b"/>
              <a:pathLst>
                <a:path w="691661" h="360000">
                  <a:moveTo>
                    <a:pt x="469947" y="0"/>
                  </a:moveTo>
                  <a:lnTo>
                    <a:pt x="614473" y="0"/>
                  </a:lnTo>
                  <a:lnTo>
                    <a:pt x="613609" y="34583"/>
                  </a:lnTo>
                  <a:lnTo>
                    <a:pt x="619613" y="76611"/>
                  </a:lnTo>
                  <a:lnTo>
                    <a:pt x="630420" y="117438"/>
                  </a:lnTo>
                  <a:lnTo>
                    <a:pt x="646030" y="157065"/>
                  </a:lnTo>
                  <a:lnTo>
                    <a:pt x="661641" y="196691"/>
                  </a:lnTo>
                  <a:lnTo>
                    <a:pt x="676050" y="235117"/>
                  </a:lnTo>
                  <a:lnTo>
                    <a:pt x="686857" y="274743"/>
                  </a:lnTo>
                  <a:lnTo>
                    <a:pt x="691661" y="319173"/>
                  </a:lnTo>
                  <a:lnTo>
                    <a:pt x="648432" y="338386"/>
                  </a:lnTo>
                  <a:lnTo>
                    <a:pt x="600400" y="349193"/>
                  </a:lnTo>
                  <a:lnTo>
                    <a:pt x="547565" y="351595"/>
                  </a:lnTo>
                  <a:lnTo>
                    <a:pt x="491127" y="349193"/>
                  </a:lnTo>
                  <a:lnTo>
                    <a:pt x="480320" y="316771"/>
                  </a:lnTo>
                  <a:lnTo>
                    <a:pt x="470714" y="277145"/>
                  </a:lnTo>
                  <a:lnTo>
                    <a:pt x="467111" y="235117"/>
                  </a:lnTo>
                  <a:lnTo>
                    <a:pt x="470714" y="189486"/>
                  </a:lnTo>
                  <a:lnTo>
                    <a:pt x="475517" y="103029"/>
                  </a:lnTo>
                  <a:lnTo>
                    <a:pt x="470714" y="89820"/>
                  </a:lnTo>
                  <a:lnTo>
                    <a:pt x="464710" y="74210"/>
                  </a:lnTo>
                  <a:lnTo>
                    <a:pt x="459906" y="56198"/>
                  </a:lnTo>
                  <a:lnTo>
                    <a:pt x="459906" y="34583"/>
                  </a:lnTo>
                  <a:close/>
                  <a:moveTo>
                    <a:pt x="63677" y="0"/>
                  </a:moveTo>
                  <a:lnTo>
                    <a:pt x="211032" y="0"/>
                  </a:lnTo>
                  <a:lnTo>
                    <a:pt x="226951" y="34583"/>
                  </a:lnTo>
                  <a:lnTo>
                    <a:pt x="226951" y="54997"/>
                  </a:lnTo>
                  <a:lnTo>
                    <a:pt x="222148" y="71808"/>
                  </a:lnTo>
                  <a:lnTo>
                    <a:pt x="216144" y="89820"/>
                  </a:lnTo>
                  <a:lnTo>
                    <a:pt x="211341" y="103029"/>
                  </a:lnTo>
                  <a:lnTo>
                    <a:pt x="206538" y="148659"/>
                  </a:lnTo>
                  <a:lnTo>
                    <a:pt x="208939" y="196691"/>
                  </a:lnTo>
                  <a:lnTo>
                    <a:pt x="211341" y="244723"/>
                  </a:lnTo>
                  <a:lnTo>
                    <a:pt x="213743" y="295157"/>
                  </a:lnTo>
                  <a:lnTo>
                    <a:pt x="206538" y="343189"/>
                  </a:lnTo>
                  <a:lnTo>
                    <a:pt x="195731" y="343189"/>
                  </a:lnTo>
                  <a:lnTo>
                    <a:pt x="174116" y="353996"/>
                  </a:lnTo>
                  <a:lnTo>
                    <a:pt x="145297" y="360000"/>
                  </a:lnTo>
                  <a:lnTo>
                    <a:pt x="117679" y="360000"/>
                  </a:lnTo>
                  <a:lnTo>
                    <a:pt x="88859" y="357599"/>
                  </a:lnTo>
                  <a:lnTo>
                    <a:pt x="61241" y="349193"/>
                  </a:lnTo>
                  <a:lnTo>
                    <a:pt x="37225" y="338386"/>
                  </a:lnTo>
                  <a:lnTo>
                    <a:pt x="16811" y="320374"/>
                  </a:lnTo>
                  <a:lnTo>
                    <a:pt x="3603" y="301161"/>
                  </a:lnTo>
                  <a:lnTo>
                    <a:pt x="0" y="277145"/>
                  </a:lnTo>
                  <a:lnTo>
                    <a:pt x="24016" y="224310"/>
                  </a:lnTo>
                  <a:lnTo>
                    <a:pt x="43229" y="167872"/>
                  </a:lnTo>
                  <a:lnTo>
                    <a:pt x="56438" y="103029"/>
                  </a:lnTo>
                  <a:lnTo>
                    <a:pt x="62442" y="3458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</p:grpSp>
      <p:grpSp>
        <p:nvGrpSpPr>
          <p:cNvPr id="2105" name="Group 2104">
            <a:extLst>
              <a:ext uri="{FF2B5EF4-FFF2-40B4-BE49-F238E27FC236}">
                <a16:creationId xmlns:a16="http://schemas.microsoft.com/office/drawing/2014/main" id="{F9A5D489-F198-4394-A972-FB311E538F67}"/>
              </a:ext>
            </a:extLst>
          </p:cNvPr>
          <p:cNvGrpSpPr>
            <a:grpSpLocks noChangeAspect="1"/>
          </p:cNvGrpSpPr>
          <p:nvPr/>
        </p:nvGrpSpPr>
        <p:grpSpPr>
          <a:xfrm>
            <a:off x="6843882" y="1815945"/>
            <a:ext cx="1071989" cy="3728336"/>
            <a:chOff x="1755471" y="2057490"/>
            <a:chExt cx="1035089" cy="3600000"/>
          </a:xfrm>
          <a:solidFill>
            <a:schemeClr val="accent2"/>
          </a:solidFill>
        </p:grpSpPr>
        <p:sp>
          <p:nvSpPr>
            <p:cNvPr id="2106" name="Freeform 18">
              <a:extLst>
                <a:ext uri="{FF2B5EF4-FFF2-40B4-BE49-F238E27FC236}">
                  <a16:creationId xmlns:a16="http://schemas.microsoft.com/office/drawing/2014/main" id="{966024CE-3EAD-4FEF-9C4A-EED41F58D0C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99500" y="2057490"/>
              <a:ext cx="347031" cy="360000"/>
            </a:xfrm>
            <a:custGeom>
              <a:avLst/>
              <a:gdLst/>
              <a:ahLst/>
              <a:cxnLst/>
              <a:rect l="l" t="t" r="r" b="b"/>
              <a:pathLst>
                <a:path w="347031" h="360000">
                  <a:moveTo>
                    <a:pt x="168112" y="0"/>
                  </a:moveTo>
                  <a:lnTo>
                    <a:pt x="267778" y="32422"/>
                  </a:lnTo>
                  <a:lnTo>
                    <a:pt x="302602" y="87659"/>
                  </a:lnTo>
                  <a:lnTo>
                    <a:pt x="307405" y="91261"/>
                  </a:lnTo>
                  <a:lnTo>
                    <a:pt x="313409" y="93663"/>
                  </a:lnTo>
                  <a:lnTo>
                    <a:pt x="318212" y="93663"/>
                  </a:lnTo>
                  <a:lnTo>
                    <a:pt x="323015" y="96064"/>
                  </a:lnTo>
                  <a:lnTo>
                    <a:pt x="325417" y="96064"/>
                  </a:lnTo>
                  <a:lnTo>
                    <a:pt x="329019" y="100867"/>
                  </a:lnTo>
                  <a:lnTo>
                    <a:pt x="331421" y="104470"/>
                  </a:lnTo>
                  <a:lnTo>
                    <a:pt x="336224" y="111675"/>
                  </a:lnTo>
                  <a:lnTo>
                    <a:pt x="336224" y="187325"/>
                  </a:lnTo>
                  <a:lnTo>
                    <a:pt x="337425" y="216144"/>
                  </a:lnTo>
                  <a:lnTo>
                    <a:pt x="342228" y="242562"/>
                  </a:lnTo>
                  <a:lnTo>
                    <a:pt x="347031" y="266578"/>
                  </a:lnTo>
                  <a:lnTo>
                    <a:pt x="347031" y="288192"/>
                  </a:lnTo>
                  <a:lnTo>
                    <a:pt x="337425" y="314610"/>
                  </a:lnTo>
                  <a:lnTo>
                    <a:pt x="325417" y="338626"/>
                  </a:lnTo>
                  <a:lnTo>
                    <a:pt x="311524" y="360000"/>
                  </a:lnTo>
                  <a:lnTo>
                    <a:pt x="42055" y="360000"/>
                  </a:lnTo>
                  <a:lnTo>
                    <a:pt x="38426" y="351835"/>
                  </a:lnTo>
                  <a:lnTo>
                    <a:pt x="27619" y="336224"/>
                  </a:lnTo>
                  <a:lnTo>
                    <a:pt x="16811" y="323015"/>
                  </a:lnTo>
                  <a:lnTo>
                    <a:pt x="6004" y="305003"/>
                  </a:lnTo>
                  <a:lnTo>
                    <a:pt x="0" y="283389"/>
                  </a:lnTo>
                  <a:lnTo>
                    <a:pt x="0" y="268979"/>
                  </a:lnTo>
                  <a:lnTo>
                    <a:pt x="3603" y="256971"/>
                  </a:lnTo>
                  <a:lnTo>
                    <a:pt x="8406" y="248566"/>
                  </a:lnTo>
                  <a:lnTo>
                    <a:pt x="14410" y="240160"/>
                  </a:lnTo>
                  <a:lnTo>
                    <a:pt x="19213" y="231755"/>
                  </a:lnTo>
                  <a:lnTo>
                    <a:pt x="3603" y="159707"/>
                  </a:lnTo>
                  <a:lnTo>
                    <a:pt x="16811" y="124883"/>
                  </a:lnTo>
                  <a:lnTo>
                    <a:pt x="37225" y="88859"/>
                  </a:lnTo>
                  <a:lnTo>
                    <a:pt x="64843" y="56438"/>
                  </a:lnTo>
                  <a:lnTo>
                    <a:pt x="97265" y="30020"/>
                  </a:lnTo>
                  <a:lnTo>
                    <a:pt x="133289" y="10807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07" name="Freeform 18">
              <a:extLst>
                <a:ext uri="{FF2B5EF4-FFF2-40B4-BE49-F238E27FC236}">
                  <a16:creationId xmlns:a16="http://schemas.microsoft.com/office/drawing/2014/main" id="{A29B6251-C597-4A2B-A2ED-F676E160454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805171" y="2417490"/>
              <a:ext cx="935688" cy="360000"/>
            </a:xfrm>
            <a:custGeom>
              <a:avLst/>
              <a:gdLst/>
              <a:ahLst/>
              <a:cxnLst/>
              <a:rect l="l" t="t" r="r" b="b"/>
              <a:pathLst>
                <a:path w="935688" h="360000">
                  <a:moveTo>
                    <a:pt x="349509" y="0"/>
                  </a:moveTo>
                  <a:lnTo>
                    <a:pt x="618978" y="0"/>
                  </a:lnTo>
                  <a:lnTo>
                    <a:pt x="617260" y="2642"/>
                  </a:lnTo>
                  <a:lnTo>
                    <a:pt x="601650" y="29060"/>
                  </a:lnTo>
                  <a:lnTo>
                    <a:pt x="588441" y="53076"/>
                  </a:lnTo>
                  <a:lnTo>
                    <a:pt x="580036" y="80694"/>
                  </a:lnTo>
                  <a:lnTo>
                    <a:pt x="577634" y="111915"/>
                  </a:lnTo>
                  <a:lnTo>
                    <a:pt x="586040" y="144336"/>
                  </a:lnTo>
                  <a:lnTo>
                    <a:pt x="601650" y="165951"/>
                  </a:lnTo>
                  <a:lnTo>
                    <a:pt x="623264" y="183963"/>
                  </a:lnTo>
                  <a:lnTo>
                    <a:pt x="652084" y="197172"/>
                  </a:lnTo>
                  <a:lnTo>
                    <a:pt x="684505" y="207979"/>
                  </a:lnTo>
                  <a:lnTo>
                    <a:pt x="721730" y="218786"/>
                  </a:lnTo>
                  <a:lnTo>
                    <a:pt x="758955" y="227192"/>
                  </a:lnTo>
                  <a:lnTo>
                    <a:pt x="796179" y="237999"/>
                  </a:lnTo>
                  <a:lnTo>
                    <a:pt x="833404" y="248806"/>
                  </a:lnTo>
                  <a:lnTo>
                    <a:pt x="863424" y="264416"/>
                  </a:lnTo>
                  <a:lnTo>
                    <a:pt x="892243" y="283629"/>
                  </a:lnTo>
                  <a:lnTo>
                    <a:pt x="911456" y="307645"/>
                  </a:lnTo>
                  <a:lnTo>
                    <a:pt x="931870" y="347272"/>
                  </a:lnTo>
                  <a:lnTo>
                    <a:pt x="935688" y="360000"/>
                  </a:lnTo>
                  <a:lnTo>
                    <a:pt x="0" y="360000"/>
                  </a:lnTo>
                  <a:lnTo>
                    <a:pt x="3652" y="344870"/>
                  </a:lnTo>
                  <a:lnTo>
                    <a:pt x="14459" y="320854"/>
                  </a:lnTo>
                  <a:lnTo>
                    <a:pt x="38475" y="293236"/>
                  </a:lnTo>
                  <a:lnTo>
                    <a:pt x="67294" y="269220"/>
                  </a:lnTo>
                  <a:lnTo>
                    <a:pt x="102117" y="251208"/>
                  </a:lnTo>
                  <a:lnTo>
                    <a:pt x="139342" y="235597"/>
                  </a:lnTo>
                  <a:lnTo>
                    <a:pt x="177768" y="222388"/>
                  </a:lnTo>
                  <a:lnTo>
                    <a:pt x="217394" y="211581"/>
                  </a:lnTo>
                  <a:lnTo>
                    <a:pt x="257021" y="198372"/>
                  </a:lnTo>
                  <a:lnTo>
                    <a:pt x="294245" y="183963"/>
                  </a:lnTo>
                  <a:lnTo>
                    <a:pt x="326667" y="163549"/>
                  </a:lnTo>
                  <a:lnTo>
                    <a:pt x="355486" y="139533"/>
                  </a:lnTo>
                  <a:lnTo>
                    <a:pt x="355486" y="109513"/>
                  </a:lnTo>
                  <a:lnTo>
                    <a:pt x="356687" y="77092"/>
                  </a:lnTo>
                  <a:lnTo>
                    <a:pt x="356687" y="43469"/>
                  </a:lnTo>
                  <a:lnTo>
                    <a:pt x="355486" y="13449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08" name="Freeform 18">
              <a:extLst>
                <a:ext uri="{FF2B5EF4-FFF2-40B4-BE49-F238E27FC236}">
                  <a16:creationId xmlns:a16="http://schemas.microsoft.com/office/drawing/2014/main" id="{3FF575BA-D65D-475F-9461-E9FCD2A8352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65678" y="2777490"/>
              <a:ext cx="1014675" cy="360000"/>
            </a:xfrm>
            <a:custGeom>
              <a:avLst/>
              <a:gdLst/>
              <a:ahLst/>
              <a:cxnLst/>
              <a:rect l="l" t="t" r="r" b="b"/>
              <a:pathLst>
                <a:path w="1014675" h="360000">
                  <a:moveTo>
                    <a:pt x="44380" y="0"/>
                  </a:moveTo>
                  <a:lnTo>
                    <a:pt x="980068" y="0"/>
                  </a:lnTo>
                  <a:lnTo>
                    <a:pt x="990659" y="35304"/>
                  </a:lnTo>
                  <a:lnTo>
                    <a:pt x="1001467" y="89340"/>
                  </a:lnTo>
                  <a:lnTo>
                    <a:pt x="1008671" y="146978"/>
                  </a:lnTo>
                  <a:lnTo>
                    <a:pt x="1013475" y="209420"/>
                  </a:lnTo>
                  <a:lnTo>
                    <a:pt x="1014675" y="270661"/>
                  </a:lnTo>
                  <a:lnTo>
                    <a:pt x="1014675" y="331901"/>
                  </a:lnTo>
                  <a:lnTo>
                    <a:pt x="1014675" y="360000"/>
                  </a:lnTo>
                  <a:lnTo>
                    <a:pt x="827351" y="360000"/>
                  </a:lnTo>
                  <a:lnTo>
                    <a:pt x="827351" y="341508"/>
                  </a:lnTo>
                  <a:lnTo>
                    <a:pt x="822547" y="305484"/>
                  </a:lnTo>
                  <a:lnTo>
                    <a:pt x="814142" y="277865"/>
                  </a:lnTo>
                  <a:lnTo>
                    <a:pt x="798531" y="256251"/>
                  </a:lnTo>
                  <a:lnTo>
                    <a:pt x="794929" y="251448"/>
                  </a:lnTo>
                  <a:lnTo>
                    <a:pt x="794929" y="347512"/>
                  </a:lnTo>
                  <a:lnTo>
                    <a:pt x="790000" y="360000"/>
                  </a:lnTo>
                  <a:lnTo>
                    <a:pt x="231522" y="360000"/>
                  </a:lnTo>
                  <a:lnTo>
                    <a:pt x="226951" y="251448"/>
                  </a:lnTo>
                  <a:lnTo>
                    <a:pt x="222148" y="256251"/>
                  </a:lnTo>
                  <a:lnTo>
                    <a:pt x="208939" y="283869"/>
                  </a:lnTo>
                  <a:lnTo>
                    <a:pt x="202935" y="318693"/>
                  </a:lnTo>
                  <a:lnTo>
                    <a:pt x="198132" y="355917"/>
                  </a:lnTo>
                  <a:lnTo>
                    <a:pt x="198132" y="360000"/>
                  </a:lnTo>
                  <a:lnTo>
                    <a:pt x="2103" y="360000"/>
                  </a:lnTo>
                  <a:lnTo>
                    <a:pt x="0" y="321094"/>
                  </a:lnTo>
                  <a:lnTo>
                    <a:pt x="2402" y="270661"/>
                  </a:lnTo>
                  <a:lnTo>
                    <a:pt x="6004" y="219026"/>
                  </a:lnTo>
                  <a:lnTo>
                    <a:pt x="13209" y="163789"/>
                  </a:lnTo>
                  <a:lnTo>
                    <a:pt x="19213" y="112155"/>
                  </a:lnTo>
                  <a:lnTo>
                    <a:pt x="28819" y="64123"/>
                  </a:lnTo>
                  <a:lnTo>
                    <a:pt x="39626" y="19693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09" name="Freeform 18">
              <a:extLst>
                <a:ext uri="{FF2B5EF4-FFF2-40B4-BE49-F238E27FC236}">
                  <a16:creationId xmlns:a16="http://schemas.microsoft.com/office/drawing/2014/main" id="{32A48D16-B3C3-4038-916B-FF18E5A13A6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55471" y="3137490"/>
              <a:ext cx="1035089" cy="360000"/>
            </a:xfrm>
            <a:custGeom>
              <a:avLst/>
              <a:gdLst/>
              <a:ahLst/>
              <a:cxnLst/>
              <a:rect l="l" t="t" r="r" b="b"/>
              <a:pathLst>
                <a:path w="1035089" h="360000">
                  <a:moveTo>
                    <a:pt x="834556" y="0"/>
                  </a:moveTo>
                  <a:lnTo>
                    <a:pt x="1021880" y="0"/>
                  </a:lnTo>
                  <a:lnTo>
                    <a:pt x="1021880" y="30741"/>
                  </a:lnTo>
                  <a:lnTo>
                    <a:pt x="1021880" y="88379"/>
                  </a:lnTo>
                  <a:lnTo>
                    <a:pt x="1035089" y="273302"/>
                  </a:lnTo>
                  <a:lnTo>
                    <a:pt x="1024686" y="360000"/>
                  </a:lnTo>
                  <a:lnTo>
                    <a:pt x="864533" y="360000"/>
                  </a:lnTo>
                  <a:lnTo>
                    <a:pt x="866977" y="188046"/>
                  </a:lnTo>
                  <a:lnTo>
                    <a:pt x="842961" y="120801"/>
                  </a:lnTo>
                  <a:lnTo>
                    <a:pt x="839359" y="89580"/>
                  </a:lnTo>
                  <a:lnTo>
                    <a:pt x="836957" y="54757"/>
                  </a:lnTo>
                  <a:lnTo>
                    <a:pt x="834556" y="17532"/>
                  </a:lnTo>
                  <a:close/>
                  <a:moveTo>
                    <a:pt x="238727" y="0"/>
                  </a:moveTo>
                  <a:lnTo>
                    <a:pt x="797204" y="0"/>
                  </a:lnTo>
                  <a:lnTo>
                    <a:pt x="784122" y="33142"/>
                  </a:lnTo>
                  <a:lnTo>
                    <a:pt x="773315" y="83576"/>
                  </a:lnTo>
                  <a:lnTo>
                    <a:pt x="770913" y="137612"/>
                  </a:lnTo>
                  <a:lnTo>
                    <a:pt x="770913" y="192849"/>
                  </a:lnTo>
                  <a:lnTo>
                    <a:pt x="778118" y="246885"/>
                  </a:lnTo>
                  <a:lnTo>
                    <a:pt x="786524" y="299720"/>
                  </a:lnTo>
                  <a:lnTo>
                    <a:pt x="794929" y="345350"/>
                  </a:lnTo>
                  <a:lnTo>
                    <a:pt x="797162" y="360000"/>
                  </a:lnTo>
                  <a:lnTo>
                    <a:pt x="241814" y="360000"/>
                  </a:lnTo>
                  <a:lnTo>
                    <a:pt x="244963" y="347752"/>
                  </a:lnTo>
                  <a:lnTo>
                    <a:pt x="255770" y="304523"/>
                  </a:lnTo>
                  <a:lnTo>
                    <a:pt x="266578" y="256491"/>
                  </a:lnTo>
                  <a:lnTo>
                    <a:pt x="271381" y="206058"/>
                  </a:lnTo>
                  <a:lnTo>
                    <a:pt x="266578" y="155624"/>
                  </a:lnTo>
                  <a:lnTo>
                    <a:pt x="238959" y="5524"/>
                  </a:lnTo>
                  <a:close/>
                  <a:moveTo>
                    <a:pt x="9308" y="0"/>
                  </a:moveTo>
                  <a:lnTo>
                    <a:pt x="205337" y="0"/>
                  </a:lnTo>
                  <a:lnTo>
                    <a:pt x="205337" y="35544"/>
                  </a:lnTo>
                  <a:lnTo>
                    <a:pt x="201734" y="75170"/>
                  </a:lnTo>
                  <a:lnTo>
                    <a:pt x="194530" y="112395"/>
                  </a:lnTo>
                  <a:lnTo>
                    <a:pt x="166911" y="201254"/>
                  </a:lnTo>
                  <a:lnTo>
                    <a:pt x="162108" y="249286"/>
                  </a:lnTo>
                  <a:lnTo>
                    <a:pt x="162108" y="297318"/>
                  </a:lnTo>
                  <a:lnTo>
                    <a:pt x="168112" y="347752"/>
                  </a:lnTo>
                  <a:lnTo>
                    <a:pt x="169337" y="360000"/>
                  </a:lnTo>
                  <a:lnTo>
                    <a:pt x="6031" y="360000"/>
                  </a:lnTo>
                  <a:lnTo>
                    <a:pt x="2402" y="288913"/>
                  </a:lnTo>
                  <a:lnTo>
                    <a:pt x="0" y="246885"/>
                  </a:lnTo>
                  <a:lnTo>
                    <a:pt x="2402" y="206058"/>
                  </a:lnTo>
                  <a:lnTo>
                    <a:pt x="9607" y="166431"/>
                  </a:lnTo>
                  <a:lnTo>
                    <a:pt x="15611" y="126805"/>
                  </a:lnTo>
                  <a:lnTo>
                    <a:pt x="18012" y="83576"/>
                  </a:lnTo>
                  <a:lnTo>
                    <a:pt x="13209" y="40347"/>
                  </a:lnTo>
                  <a:lnTo>
                    <a:pt x="9607" y="552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10" name="Freeform 29">
              <a:extLst>
                <a:ext uri="{FF2B5EF4-FFF2-40B4-BE49-F238E27FC236}">
                  <a16:creationId xmlns:a16="http://schemas.microsoft.com/office/drawing/2014/main" id="{D74EA8C1-0430-40C3-840A-0580C908DE9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63688" y="3497490"/>
              <a:ext cx="1018654" cy="360000"/>
            </a:xfrm>
            <a:custGeom>
              <a:avLst/>
              <a:gdLst/>
              <a:ahLst/>
              <a:cxnLst/>
              <a:rect l="l" t="t" r="r" b="b"/>
              <a:pathLst>
                <a:path w="1018654" h="360000">
                  <a:moveTo>
                    <a:pt x="858501" y="0"/>
                  </a:moveTo>
                  <a:lnTo>
                    <a:pt x="1018654" y="0"/>
                  </a:lnTo>
                  <a:lnTo>
                    <a:pt x="1014649" y="33382"/>
                  </a:lnTo>
                  <a:lnTo>
                    <a:pt x="1007444" y="155864"/>
                  </a:lnTo>
                  <a:lnTo>
                    <a:pt x="1009845" y="273543"/>
                  </a:lnTo>
                  <a:lnTo>
                    <a:pt x="1016085" y="360000"/>
                  </a:lnTo>
                  <a:lnTo>
                    <a:pt x="911780" y="360000"/>
                  </a:lnTo>
                  <a:lnTo>
                    <a:pt x="916183" y="352795"/>
                  </a:lnTo>
                  <a:lnTo>
                    <a:pt x="916183" y="323976"/>
                  </a:lnTo>
                  <a:lnTo>
                    <a:pt x="913781" y="291555"/>
                  </a:lnTo>
                  <a:lnTo>
                    <a:pt x="905376" y="256731"/>
                  </a:lnTo>
                  <a:lnTo>
                    <a:pt x="895769" y="217105"/>
                  </a:lnTo>
                  <a:lnTo>
                    <a:pt x="884962" y="179880"/>
                  </a:lnTo>
                  <a:lnTo>
                    <a:pt x="874155" y="142655"/>
                  </a:lnTo>
                  <a:lnTo>
                    <a:pt x="863348" y="110234"/>
                  </a:lnTo>
                  <a:lnTo>
                    <a:pt x="857344" y="81414"/>
                  </a:lnTo>
                  <a:close/>
                  <a:moveTo>
                    <a:pt x="235783" y="0"/>
                  </a:moveTo>
                  <a:lnTo>
                    <a:pt x="791131" y="0"/>
                  </a:lnTo>
                  <a:lnTo>
                    <a:pt x="846004" y="360000"/>
                  </a:lnTo>
                  <a:lnTo>
                    <a:pt x="181933" y="360000"/>
                  </a:lnTo>
                  <a:lnTo>
                    <a:pt x="228125" y="29780"/>
                  </a:lnTo>
                  <a:close/>
                  <a:moveTo>
                    <a:pt x="0" y="0"/>
                  </a:moveTo>
                  <a:lnTo>
                    <a:pt x="163306" y="0"/>
                  </a:lnTo>
                  <a:lnTo>
                    <a:pt x="166884" y="35784"/>
                  </a:lnTo>
                  <a:lnTo>
                    <a:pt x="166884" y="83816"/>
                  </a:lnTo>
                  <a:lnTo>
                    <a:pt x="160880" y="131848"/>
                  </a:lnTo>
                  <a:lnTo>
                    <a:pt x="156077" y="151061"/>
                  </a:lnTo>
                  <a:lnTo>
                    <a:pt x="147671" y="177479"/>
                  </a:lnTo>
                  <a:lnTo>
                    <a:pt x="136864" y="208699"/>
                  </a:lnTo>
                  <a:lnTo>
                    <a:pt x="126057" y="243523"/>
                  </a:lnTo>
                  <a:lnTo>
                    <a:pt x="116451" y="275944"/>
                  </a:lnTo>
                  <a:lnTo>
                    <a:pt x="112848" y="308366"/>
                  </a:lnTo>
                  <a:lnTo>
                    <a:pt x="110447" y="337185"/>
                  </a:lnTo>
                  <a:lnTo>
                    <a:pt x="112728" y="360000"/>
                  </a:lnTo>
                  <a:lnTo>
                    <a:pt x="14833" y="360000"/>
                  </a:lnTo>
                  <a:lnTo>
                    <a:pt x="16784" y="32877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11" name="Freeform 18">
              <a:extLst>
                <a:ext uri="{FF2B5EF4-FFF2-40B4-BE49-F238E27FC236}">
                  <a16:creationId xmlns:a16="http://schemas.microsoft.com/office/drawing/2014/main" id="{9737BDBF-A245-4362-B0D9-876113CE446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56672" y="3857490"/>
              <a:ext cx="1032687" cy="360000"/>
            </a:xfrm>
            <a:custGeom>
              <a:avLst/>
              <a:gdLst/>
              <a:ahLst/>
              <a:cxnLst/>
              <a:rect l="l" t="t" r="r" b="b"/>
              <a:pathLst>
                <a:path w="1032687" h="360000">
                  <a:moveTo>
                    <a:pt x="915409" y="0"/>
                  </a:moveTo>
                  <a:lnTo>
                    <a:pt x="1019713" y="0"/>
                  </a:lnTo>
                  <a:lnTo>
                    <a:pt x="1021880" y="30020"/>
                  </a:lnTo>
                  <a:lnTo>
                    <a:pt x="1032687" y="140494"/>
                  </a:lnTo>
                  <a:lnTo>
                    <a:pt x="1032687" y="180120"/>
                  </a:lnTo>
                  <a:lnTo>
                    <a:pt x="1021880" y="212542"/>
                  </a:lnTo>
                  <a:lnTo>
                    <a:pt x="1005069" y="243763"/>
                  </a:lnTo>
                  <a:lnTo>
                    <a:pt x="978651" y="270180"/>
                  </a:lnTo>
                  <a:lnTo>
                    <a:pt x="949832" y="291795"/>
                  </a:lnTo>
                  <a:lnTo>
                    <a:pt x="919812" y="306204"/>
                  </a:lnTo>
                  <a:lnTo>
                    <a:pt x="888591" y="318212"/>
                  </a:lnTo>
                  <a:lnTo>
                    <a:pt x="888591" y="308606"/>
                  </a:lnTo>
                  <a:lnTo>
                    <a:pt x="886190" y="302602"/>
                  </a:lnTo>
                  <a:lnTo>
                    <a:pt x="884989" y="295397"/>
                  </a:lnTo>
                  <a:lnTo>
                    <a:pt x="884989" y="291795"/>
                  </a:lnTo>
                  <a:lnTo>
                    <a:pt x="884989" y="284590"/>
                  </a:lnTo>
                  <a:lnTo>
                    <a:pt x="884989" y="276184"/>
                  </a:lnTo>
                  <a:lnTo>
                    <a:pt x="890993" y="270180"/>
                  </a:lnTo>
                  <a:lnTo>
                    <a:pt x="898198" y="265377"/>
                  </a:lnTo>
                  <a:lnTo>
                    <a:pt x="901800" y="258172"/>
                  </a:lnTo>
                  <a:lnTo>
                    <a:pt x="906603" y="249767"/>
                  </a:lnTo>
                  <a:lnTo>
                    <a:pt x="909005" y="241361"/>
                  </a:lnTo>
                  <a:lnTo>
                    <a:pt x="904202" y="238959"/>
                  </a:lnTo>
                  <a:lnTo>
                    <a:pt x="899398" y="238959"/>
                  </a:lnTo>
                  <a:lnTo>
                    <a:pt x="898198" y="238959"/>
                  </a:lnTo>
                  <a:lnTo>
                    <a:pt x="898198" y="236558"/>
                  </a:lnTo>
                  <a:lnTo>
                    <a:pt x="898198" y="234156"/>
                  </a:lnTo>
                  <a:lnTo>
                    <a:pt x="895796" y="232955"/>
                  </a:lnTo>
                  <a:lnTo>
                    <a:pt x="895796" y="225751"/>
                  </a:lnTo>
                  <a:lnTo>
                    <a:pt x="922214" y="210140"/>
                  </a:lnTo>
                  <a:lnTo>
                    <a:pt x="946230" y="190927"/>
                  </a:lnTo>
                  <a:lnTo>
                    <a:pt x="967844" y="169313"/>
                  </a:lnTo>
                  <a:lnTo>
                    <a:pt x="965442" y="158506"/>
                  </a:lnTo>
                  <a:lnTo>
                    <a:pt x="963041" y="150100"/>
                  </a:lnTo>
                  <a:lnTo>
                    <a:pt x="960639" y="142895"/>
                  </a:lnTo>
                  <a:lnTo>
                    <a:pt x="957037" y="136891"/>
                  </a:lnTo>
                  <a:lnTo>
                    <a:pt x="943828" y="129687"/>
                  </a:lnTo>
                  <a:lnTo>
                    <a:pt x="933021" y="136891"/>
                  </a:lnTo>
                  <a:lnTo>
                    <a:pt x="928218" y="151301"/>
                  </a:lnTo>
                  <a:lnTo>
                    <a:pt x="923414" y="166911"/>
                  </a:lnTo>
                  <a:lnTo>
                    <a:pt x="917410" y="177719"/>
                  </a:lnTo>
                  <a:lnTo>
                    <a:pt x="906603" y="188526"/>
                  </a:lnTo>
                  <a:lnTo>
                    <a:pt x="888591" y="193329"/>
                  </a:lnTo>
                  <a:lnTo>
                    <a:pt x="880186" y="57639"/>
                  </a:lnTo>
                  <a:close/>
                  <a:moveTo>
                    <a:pt x="185562" y="0"/>
                  </a:moveTo>
                  <a:lnTo>
                    <a:pt x="849633" y="0"/>
                  </a:lnTo>
                  <a:lnTo>
                    <a:pt x="871780" y="145297"/>
                  </a:lnTo>
                  <a:lnTo>
                    <a:pt x="874182" y="188526"/>
                  </a:lnTo>
                  <a:lnTo>
                    <a:pt x="871780" y="238959"/>
                  </a:lnTo>
                  <a:lnTo>
                    <a:pt x="864575" y="294196"/>
                  </a:lnTo>
                  <a:lnTo>
                    <a:pt x="858571" y="348232"/>
                  </a:lnTo>
                  <a:lnTo>
                    <a:pt x="856819" y="360000"/>
                  </a:lnTo>
                  <a:lnTo>
                    <a:pt x="588348" y="360000"/>
                  </a:lnTo>
                  <a:lnTo>
                    <a:pt x="587191" y="342228"/>
                  </a:lnTo>
                  <a:lnTo>
                    <a:pt x="524749" y="49233"/>
                  </a:lnTo>
                  <a:lnTo>
                    <a:pt x="515143" y="49233"/>
                  </a:lnTo>
                  <a:lnTo>
                    <a:pt x="509139" y="68446"/>
                  </a:lnTo>
                  <a:lnTo>
                    <a:pt x="504335" y="92462"/>
                  </a:lnTo>
                  <a:lnTo>
                    <a:pt x="504335" y="121281"/>
                  </a:lnTo>
                  <a:lnTo>
                    <a:pt x="485123" y="171715"/>
                  </a:lnTo>
                  <a:lnTo>
                    <a:pt x="474315" y="223349"/>
                  </a:lnTo>
                  <a:lnTo>
                    <a:pt x="467111" y="280988"/>
                  </a:lnTo>
                  <a:lnTo>
                    <a:pt x="465910" y="339827"/>
                  </a:lnTo>
                  <a:lnTo>
                    <a:pt x="464328" y="360000"/>
                  </a:lnTo>
                  <a:lnTo>
                    <a:pt x="184454" y="360000"/>
                  </a:lnTo>
                  <a:lnTo>
                    <a:pt x="178919" y="319413"/>
                  </a:lnTo>
                  <a:lnTo>
                    <a:pt x="175316" y="262976"/>
                  </a:lnTo>
                  <a:lnTo>
                    <a:pt x="170513" y="208939"/>
                  </a:lnTo>
                  <a:lnTo>
                    <a:pt x="168112" y="156104"/>
                  </a:lnTo>
                  <a:lnTo>
                    <a:pt x="170513" y="110474"/>
                  </a:lnTo>
                  <a:lnTo>
                    <a:pt x="175316" y="73249"/>
                  </a:lnTo>
                  <a:close/>
                  <a:moveTo>
                    <a:pt x="18462" y="0"/>
                  </a:moveTo>
                  <a:lnTo>
                    <a:pt x="116357" y="0"/>
                  </a:lnTo>
                  <a:lnTo>
                    <a:pt x="116477" y="1201"/>
                  </a:lnTo>
                  <a:lnTo>
                    <a:pt x="151300" y="54036"/>
                  </a:lnTo>
                  <a:lnTo>
                    <a:pt x="144096" y="188526"/>
                  </a:lnTo>
                  <a:lnTo>
                    <a:pt x="127284" y="193329"/>
                  </a:lnTo>
                  <a:lnTo>
                    <a:pt x="116477" y="169313"/>
                  </a:lnTo>
                  <a:lnTo>
                    <a:pt x="106871" y="140494"/>
                  </a:lnTo>
                  <a:lnTo>
                    <a:pt x="79252" y="129687"/>
                  </a:lnTo>
                  <a:lnTo>
                    <a:pt x="72048" y="164510"/>
                  </a:lnTo>
                  <a:lnTo>
                    <a:pt x="96064" y="188526"/>
                  </a:lnTo>
                  <a:lnTo>
                    <a:pt x="122481" y="214943"/>
                  </a:lnTo>
                  <a:lnTo>
                    <a:pt x="140493" y="241361"/>
                  </a:lnTo>
                  <a:lnTo>
                    <a:pt x="135690" y="243763"/>
                  </a:lnTo>
                  <a:lnTo>
                    <a:pt x="130887" y="243763"/>
                  </a:lnTo>
                  <a:lnTo>
                    <a:pt x="129686" y="243763"/>
                  </a:lnTo>
                  <a:lnTo>
                    <a:pt x="129686" y="246164"/>
                  </a:lnTo>
                  <a:lnTo>
                    <a:pt x="129686" y="247365"/>
                  </a:lnTo>
                  <a:lnTo>
                    <a:pt x="127284" y="249767"/>
                  </a:lnTo>
                  <a:lnTo>
                    <a:pt x="127284" y="256972"/>
                  </a:lnTo>
                  <a:lnTo>
                    <a:pt x="140493" y="262976"/>
                  </a:lnTo>
                  <a:lnTo>
                    <a:pt x="146497" y="276184"/>
                  </a:lnTo>
                  <a:lnTo>
                    <a:pt x="151300" y="294196"/>
                  </a:lnTo>
                  <a:lnTo>
                    <a:pt x="146497" y="300200"/>
                  </a:lnTo>
                  <a:lnTo>
                    <a:pt x="144096" y="306204"/>
                  </a:lnTo>
                  <a:lnTo>
                    <a:pt x="140493" y="313409"/>
                  </a:lnTo>
                  <a:lnTo>
                    <a:pt x="135690" y="318212"/>
                  </a:lnTo>
                  <a:lnTo>
                    <a:pt x="111674" y="302602"/>
                  </a:lnTo>
                  <a:lnTo>
                    <a:pt x="87658" y="289393"/>
                  </a:lnTo>
                  <a:lnTo>
                    <a:pt x="66044" y="276184"/>
                  </a:lnTo>
                  <a:lnTo>
                    <a:pt x="44429" y="258172"/>
                  </a:lnTo>
                  <a:lnTo>
                    <a:pt x="26417" y="236558"/>
                  </a:lnTo>
                  <a:lnTo>
                    <a:pt x="10807" y="208939"/>
                  </a:lnTo>
                  <a:lnTo>
                    <a:pt x="0" y="169313"/>
                  </a:lnTo>
                  <a:lnTo>
                    <a:pt x="0" y="129687"/>
                  </a:lnTo>
                  <a:lnTo>
                    <a:pt x="4803" y="90060"/>
                  </a:lnTo>
                  <a:lnTo>
                    <a:pt x="10807" y="49233"/>
                  </a:lnTo>
                  <a:lnTo>
                    <a:pt x="18012" y="720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12" name="Freeform 18">
              <a:extLst>
                <a:ext uri="{FF2B5EF4-FFF2-40B4-BE49-F238E27FC236}">
                  <a16:creationId xmlns:a16="http://schemas.microsoft.com/office/drawing/2014/main" id="{31730EDE-5FB2-4E7F-9D45-1201D7ABF49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41253" y="4217490"/>
              <a:ext cx="698451" cy="360000"/>
            </a:xfrm>
            <a:custGeom>
              <a:avLst/>
              <a:gdLst/>
              <a:ahLst/>
              <a:cxnLst/>
              <a:rect l="l" t="t" r="r" b="b"/>
              <a:pathLst>
                <a:path w="698451" h="360000">
                  <a:moveTo>
                    <a:pt x="405233" y="0"/>
                  </a:moveTo>
                  <a:lnTo>
                    <a:pt x="673705" y="0"/>
                  </a:lnTo>
                  <a:lnTo>
                    <a:pt x="667052" y="44670"/>
                  </a:lnTo>
                  <a:lnTo>
                    <a:pt x="664650" y="99907"/>
                  </a:lnTo>
                  <a:lnTo>
                    <a:pt x="664650" y="150340"/>
                  </a:lnTo>
                  <a:lnTo>
                    <a:pt x="670654" y="210380"/>
                  </a:lnTo>
                  <a:lnTo>
                    <a:pt x="681461" y="274023"/>
                  </a:lnTo>
                  <a:lnTo>
                    <a:pt x="694670" y="340067"/>
                  </a:lnTo>
                  <a:lnTo>
                    <a:pt x="698451" y="360000"/>
                  </a:lnTo>
                  <a:lnTo>
                    <a:pt x="479985" y="360000"/>
                  </a:lnTo>
                  <a:lnTo>
                    <a:pt x="472522" y="332862"/>
                  </a:lnTo>
                  <a:lnTo>
                    <a:pt x="452109" y="284830"/>
                  </a:lnTo>
                  <a:lnTo>
                    <a:pt x="432896" y="234396"/>
                  </a:lnTo>
                  <a:lnTo>
                    <a:pt x="417285" y="185164"/>
                  </a:lnTo>
                  <a:close/>
                  <a:moveTo>
                    <a:pt x="1339" y="0"/>
                  </a:moveTo>
                  <a:lnTo>
                    <a:pt x="281214" y="0"/>
                  </a:lnTo>
                  <a:lnTo>
                    <a:pt x="277993" y="41068"/>
                  </a:lnTo>
                  <a:lnTo>
                    <a:pt x="273189" y="103509"/>
                  </a:lnTo>
                  <a:lnTo>
                    <a:pt x="264784" y="164750"/>
                  </a:lnTo>
                  <a:lnTo>
                    <a:pt x="249173" y="223589"/>
                  </a:lnTo>
                  <a:lnTo>
                    <a:pt x="229961" y="278826"/>
                  </a:lnTo>
                  <a:lnTo>
                    <a:pt x="210748" y="332862"/>
                  </a:lnTo>
                  <a:lnTo>
                    <a:pt x="203964" y="360000"/>
                  </a:lnTo>
                  <a:lnTo>
                    <a:pt x="0" y="360000"/>
                  </a:lnTo>
                  <a:lnTo>
                    <a:pt x="5411" y="326858"/>
                  </a:lnTo>
                  <a:lnTo>
                    <a:pt x="13817" y="268019"/>
                  </a:lnTo>
                  <a:lnTo>
                    <a:pt x="19821" y="206778"/>
                  </a:lnTo>
                  <a:lnTo>
                    <a:pt x="19821" y="150340"/>
                  </a:lnTo>
                  <a:lnTo>
                    <a:pt x="16218" y="97505"/>
                  </a:lnTo>
                  <a:lnTo>
                    <a:pt x="9014" y="57879"/>
                  </a:lnTo>
                  <a:lnTo>
                    <a:pt x="3010" y="1224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13" name="Freeform 18">
              <a:extLst>
                <a:ext uri="{FF2B5EF4-FFF2-40B4-BE49-F238E27FC236}">
                  <a16:creationId xmlns:a16="http://schemas.microsoft.com/office/drawing/2014/main" id="{7D132752-37C9-4605-86A6-658813B32F5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06903" y="4577490"/>
              <a:ext cx="748098" cy="360000"/>
            </a:xfrm>
            <a:custGeom>
              <a:avLst/>
              <a:gdLst/>
              <a:ahLst/>
              <a:cxnLst/>
              <a:rect l="l" t="t" r="r" b="b"/>
              <a:pathLst>
                <a:path w="748098" h="360000">
                  <a:moveTo>
                    <a:pt x="509397" y="0"/>
                  </a:moveTo>
                  <a:lnTo>
                    <a:pt x="727863" y="0"/>
                  </a:lnTo>
                  <a:lnTo>
                    <a:pt x="737291" y="49713"/>
                  </a:lnTo>
                  <a:lnTo>
                    <a:pt x="745696" y="119360"/>
                  </a:lnTo>
                  <a:lnTo>
                    <a:pt x="748098" y="189006"/>
                  </a:lnTo>
                  <a:lnTo>
                    <a:pt x="742094" y="257452"/>
                  </a:lnTo>
                  <a:lnTo>
                    <a:pt x="721680" y="346311"/>
                  </a:lnTo>
                  <a:lnTo>
                    <a:pt x="718595" y="360000"/>
                  </a:lnTo>
                  <a:lnTo>
                    <a:pt x="503439" y="360000"/>
                  </a:lnTo>
                  <a:lnTo>
                    <a:pt x="491127" y="300681"/>
                  </a:lnTo>
                  <a:lnTo>
                    <a:pt x="486324" y="234637"/>
                  </a:lnTo>
                  <a:lnTo>
                    <a:pt x="491127" y="169793"/>
                  </a:lnTo>
                  <a:lnTo>
                    <a:pt x="515143" y="20894"/>
                  </a:lnTo>
                  <a:close/>
                  <a:moveTo>
                    <a:pt x="29412" y="0"/>
                  </a:moveTo>
                  <a:lnTo>
                    <a:pt x="233375" y="0"/>
                  </a:lnTo>
                  <a:lnTo>
                    <a:pt x="226951" y="25697"/>
                  </a:lnTo>
                  <a:lnTo>
                    <a:pt x="250967" y="132569"/>
                  </a:lnTo>
                  <a:lnTo>
                    <a:pt x="250967" y="318693"/>
                  </a:lnTo>
                  <a:lnTo>
                    <a:pt x="241788" y="360000"/>
                  </a:lnTo>
                  <a:lnTo>
                    <a:pt x="31112" y="360000"/>
                  </a:lnTo>
                  <a:lnTo>
                    <a:pt x="27618" y="348713"/>
                  </a:lnTo>
                  <a:lnTo>
                    <a:pt x="12008" y="298279"/>
                  </a:lnTo>
                  <a:lnTo>
                    <a:pt x="3602" y="244243"/>
                  </a:lnTo>
                  <a:lnTo>
                    <a:pt x="0" y="186605"/>
                  </a:lnTo>
                  <a:lnTo>
                    <a:pt x="6004" y="126565"/>
                  </a:lnTo>
                  <a:lnTo>
                    <a:pt x="14410" y="79733"/>
                  </a:lnTo>
                  <a:lnTo>
                    <a:pt x="25217" y="2569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14" name="Freeform 18">
              <a:extLst>
                <a:ext uri="{FF2B5EF4-FFF2-40B4-BE49-F238E27FC236}">
                  <a16:creationId xmlns:a16="http://schemas.microsoft.com/office/drawing/2014/main" id="{88CC1541-EBFC-4638-A03A-F053C4D97EA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37210" y="4937490"/>
              <a:ext cx="687484" cy="360000"/>
            </a:xfrm>
            <a:custGeom>
              <a:avLst/>
              <a:gdLst/>
              <a:ahLst/>
              <a:cxnLst/>
              <a:rect l="l" t="t" r="r" b="b"/>
              <a:pathLst>
                <a:path w="687484" h="360000">
                  <a:moveTo>
                    <a:pt x="472326" y="0"/>
                  </a:moveTo>
                  <a:lnTo>
                    <a:pt x="687484" y="0"/>
                  </a:lnTo>
                  <a:lnTo>
                    <a:pt x="671356" y="71568"/>
                  </a:lnTo>
                  <a:lnTo>
                    <a:pt x="652143" y="159226"/>
                  </a:lnTo>
                  <a:lnTo>
                    <a:pt x="634131" y="250487"/>
                  </a:lnTo>
                  <a:lnTo>
                    <a:pt x="618520" y="346551"/>
                  </a:lnTo>
                  <a:lnTo>
                    <a:pt x="618184" y="360000"/>
                  </a:lnTo>
                  <a:lnTo>
                    <a:pt x="473658" y="360000"/>
                  </a:lnTo>
                  <a:lnTo>
                    <a:pt x="474425" y="357358"/>
                  </a:lnTo>
                  <a:lnTo>
                    <a:pt x="485232" y="318933"/>
                  </a:lnTo>
                  <a:lnTo>
                    <a:pt x="497240" y="274503"/>
                  </a:lnTo>
                  <a:lnTo>
                    <a:pt x="503244" y="228873"/>
                  </a:lnTo>
                  <a:lnTo>
                    <a:pt x="505645" y="176037"/>
                  </a:lnTo>
                  <a:lnTo>
                    <a:pt x="498441" y="122001"/>
                  </a:lnTo>
                  <a:lnTo>
                    <a:pt x="485232" y="65564"/>
                  </a:lnTo>
                  <a:lnTo>
                    <a:pt x="473224" y="4323"/>
                  </a:lnTo>
                  <a:close/>
                  <a:moveTo>
                    <a:pt x="0" y="0"/>
                  </a:moveTo>
                  <a:lnTo>
                    <a:pt x="210676" y="0"/>
                  </a:lnTo>
                  <a:lnTo>
                    <a:pt x="210249" y="1921"/>
                  </a:lnTo>
                  <a:lnTo>
                    <a:pt x="199442" y="47552"/>
                  </a:lnTo>
                  <a:lnTo>
                    <a:pt x="191036" y="100387"/>
                  </a:lnTo>
                  <a:lnTo>
                    <a:pt x="186233" y="152021"/>
                  </a:lnTo>
                  <a:lnTo>
                    <a:pt x="191036" y="204857"/>
                  </a:lnTo>
                  <a:lnTo>
                    <a:pt x="195839" y="318933"/>
                  </a:lnTo>
                  <a:lnTo>
                    <a:pt x="214743" y="360000"/>
                  </a:lnTo>
                  <a:lnTo>
                    <a:pt x="67388" y="360000"/>
                  </a:lnTo>
                  <a:lnTo>
                    <a:pt x="68554" y="327338"/>
                  </a:lnTo>
                  <a:lnTo>
                    <a:pt x="64952" y="257692"/>
                  </a:lnTo>
                  <a:lnTo>
                    <a:pt x="55346" y="189246"/>
                  </a:lnTo>
                  <a:lnTo>
                    <a:pt x="42137" y="126805"/>
                  </a:lnTo>
                  <a:lnTo>
                    <a:pt x="27727" y="82375"/>
                  </a:lnTo>
                  <a:lnTo>
                    <a:pt x="12117" y="3914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15" name="Freeform 18">
              <a:extLst>
                <a:ext uri="{FF2B5EF4-FFF2-40B4-BE49-F238E27FC236}">
                  <a16:creationId xmlns:a16="http://schemas.microsoft.com/office/drawing/2014/main" id="{791674A9-EA3E-47F7-917C-A5C0F069063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43060" y="5297490"/>
              <a:ext cx="691661" cy="360000"/>
            </a:xfrm>
            <a:custGeom>
              <a:avLst/>
              <a:gdLst/>
              <a:ahLst/>
              <a:cxnLst/>
              <a:rect l="l" t="t" r="r" b="b"/>
              <a:pathLst>
                <a:path w="691661" h="360000">
                  <a:moveTo>
                    <a:pt x="469947" y="0"/>
                  </a:moveTo>
                  <a:lnTo>
                    <a:pt x="614473" y="0"/>
                  </a:lnTo>
                  <a:lnTo>
                    <a:pt x="613609" y="34583"/>
                  </a:lnTo>
                  <a:lnTo>
                    <a:pt x="619613" y="76611"/>
                  </a:lnTo>
                  <a:lnTo>
                    <a:pt x="630420" y="117438"/>
                  </a:lnTo>
                  <a:lnTo>
                    <a:pt x="646030" y="157065"/>
                  </a:lnTo>
                  <a:lnTo>
                    <a:pt x="661641" y="196691"/>
                  </a:lnTo>
                  <a:lnTo>
                    <a:pt x="676050" y="235117"/>
                  </a:lnTo>
                  <a:lnTo>
                    <a:pt x="686857" y="274743"/>
                  </a:lnTo>
                  <a:lnTo>
                    <a:pt x="691661" y="319173"/>
                  </a:lnTo>
                  <a:lnTo>
                    <a:pt x="648432" y="338386"/>
                  </a:lnTo>
                  <a:lnTo>
                    <a:pt x="600400" y="349193"/>
                  </a:lnTo>
                  <a:lnTo>
                    <a:pt x="547565" y="351595"/>
                  </a:lnTo>
                  <a:lnTo>
                    <a:pt x="491127" y="349193"/>
                  </a:lnTo>
                  <a:lnTo>
                    <a:pt x="480320" y="316771"/>
                  </a:lnTo>
                  <a:lnTo>
                    <a:pt x="470714" y="277145"/>
                  </a:lnTo>
                  <a:lnTo>
                    <a:pt x="467111" y="235117"/>
                  </a:lnTo>
                  <a:lnTo>
                    <a:pt x="470714" y="189486"/>
                  </a:lnTo>
                  <a:lnTo>
                    <a:pt x="475517" y="103029"/>
                  </a:lnTo>
                  <a:lnTo>
                    <a:pt x="470714" y="89820"/>
                  </a:lnTo>
                  <a:lnTo>
                    <a:pt x="464710" y="74210"/>
                  </a:lnTo>
                  <a:lnTo>
                    <a:pt x="459906" y="56198"/>
                  </a:lnTo>
                  <a:lnTo>
                    <a:pt x="459906" y="34583"/>
                  </a:lnTo>
                  <a:close/>
                  <a:moveTo>
                    <a:pt x="63677" y="0"/>
                  </a:moveTo>
                  <a:lnTo>
                    <a:pt x="211032" y="0"/>
                  </a:lnTo>
                  <a:lnTo>
                    <a:pt x="226951" y="34583"/>
                  </a:lnTo>
                  <a:lnTo>
                    <a:pt x="226951" y="54997"/>
                  </a:lnTo>
                  <a:lnTo>
                    <a:pt x="222148" y="71808"/>
                  </a:lnTo>
                  <a:lnTo>
                    <a:pt x="216144" y="89820"/>
                  </a:lnTo>
                  <a:lnTo>
                    <a:pt x="211341" y="103029"/>
                  </a:lnTo>
                  <a:lnTo>
                    <a:pt x="206538" y="148659"/>
                  </a:lnTo>
                  <a:lnTo>
                    <a:pt x="208939" y="196691"/>
                  </a:lnTo>
                  <a:lnTo>
                    <a:pt x="211341" y="244723"/>
                  </a:lnTo>
                  <a:lnTo>
                    <a:pt x="213743" y="295157"/>
                  </a:lnTo>
                  <a:lnTo>
                    <a:pt x="206538" y="343189"/>
                  </a:lnTo>
                  <a:lnTo>
                    <a:pt x="195731" y="343189"/>
                  </a:lnTo>
                  <a:lnTo>
                    <a:pt x="174116" y="353996"/>
                  </a:lnTo>
                  <a:lnTo>
                    <a:pt x="145297" y="360000"/>
                  </a:lnTo>
                  <a:lnTo>
                    <a:pt x="117679" y="360000"/>
                  </a:lnTo>
                  <a:lnTo>
                    <a:pt x="88859" y="357599"/>
                  </a:lnTo>
                  <a:lnTo>
                    <a:pt x="61241" y="349193"/>
                  </a:lnTo>
                  <a:lnTo>
                    <a:pt x="37225" y="338386"/>
                  </a:lnTo>
                  <a:lnTo>
                    <a:pt x="16811" y="320374"/>
                  </a:lnTo>
                  <a:lnTo>
                    <a:pt x="3603" y="301161"/>
                  </a:lnTo>
                  <a:lnTo>
                    <a:pt x="0" y="277145"/>
                  </a:lnTo>
                  <a:lnTo>
                    <a:pt x="24016" y="224310"/>
                  </a:lnTo>
                  <a:lnTo>
                    <a:pt x="43229" y="167872"/>
                  </a:lnTo>
                  <a:lnTo>
                    <a:pt x="56438" y="103029"/>
                  </a:lnTo>
                  <a:lnTo>
                    <a:pt x="62442" y="3458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</p:grpSp>
      <p:grpSp>
        <p:nvGrpSpPr>
          <p:cNvPr id="2116" name="Group 2115">
            <a:extLst>
              <a:ext uri="{FF2B5EF4-FFF2-40B4-BE49-F238E27FC236}">
                <a16:creationId xmlns:a16="http://schemas.microsoft.com/office/drawing/2014/main" id="{4B6F63A5-0AF7-4F2A-ADFF-34BD2F1161D8}"/>
              </a:ext>
            </a:extLst>
          </p:cNvPr>
          <p:cNvGrpSpPr>
            <a:grpSpLocks noChangeAspect="1"/>
          </p:cNvGrpSpPr>
          <p:nvPr/>
        </p:nvGrpSpPr>
        <p:grpSpPr>
          <a:xfrm>
            <a:off x="8484202" y="1815945"/>
            <a:ext cx="1071989" cy="3728336"/>
            <a:chOff x="1755471" y="2057490"/>
            <a:chExt cx="1035089" cy="3600000"/>
          </a:xfrm>
          <a:solidFill>
            <a:schemeClr val="accent3"/>
          </a:solidFill>
        </p:grpSpPr>
        <p:sp>
          <p:nvSpPr>
            <p:cNvPr id="2117" name="Freeform 18">
              <a:extLst>
                <a:ext uri="{FF2B5EF4-FFF2-40B4-BE49-F238E27FC236}">
                  <a16:creationId xmlns:a16="http://schemas.microsoft.com/office/drawing/2014/main" id="{1F038B4A-92BD-420A-8788-5309A1D777A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99500" y="2057490"/>
              <a:ext cx="347031" cy="360000"/>
            </a:xfrm>
            <a:custGeom>
              <a:avLst/>
              <a:gdLst/>
              <a:ahLst/>
              <a:cxnLst/>
              <a:rect l="l" t="t" r="r" b="b"/>
              <a:pathLst>
                <a:path w="347031" h="360000">
                  <a:moveTo>
                    <a:pt x="168112" y="0"/>
                  </a:moveTo>
                  <a:lnTo>
                    <a:pt x="267778" y="32422"/>
                  </a:lnTo>
                  <a:lnTo>
                    <a:pt x="302602" y="87659"/>
                  </a:lnTo>
                  <a:lnTo>
                    <a:pt x="307405" y="91261"/>
                  </a:lnTo>
                  <a:lnTo>
                    <a:pt x="313409" y="93663"/>
                  </a:lnTo>
                  <a:lnTo>
                    <a:pt x="318212" y="93663"/>
                  </a:lnTo>
                  <a:lnTo>
                    <a:pt x="323015" y="96064"/>
                  </a:lnTo>
                  <a:lnTo>
                    <a:pt x="325417" y="96064"/>
                  </a:lnTo>
                  <a:lnTo>
                    <a:pt x="329019" y="100867"/>
                  </a:lnTo>
                  <a:lnTo>
                    <a:pt x="331421" y="104470"/>
                  </a:lnTo>
                  <a:lnTo>
                    <a:pt x="336224" y="111675"/>
                  </a:lnTo>
                  <a:lnTo>
                    <a:pt x="336224" y="187325"/>
                  </a:lnTo>
                  <a:lnTo>
                    <a:pt x="337425" y="216144"/>
                  </a:lnTo>
                  <a:lnTo>
                    <a:pt x="342228" y="242562"/>
                  </a:lnTo>
                  <a:lnTo>
                    <a:pt x="347031" y="266578"/>
                  </a:lnTo>
                  <a:lnTo>
                    <a:pt x="347031" y="288192"/>
                  </a:lnTo>
                  <a:lnTo>
                    <a:pt x="337425" y="314610"/>
                  </a:lnTo>
                  <a:lnTo>
                    <a:pt x="325417" y="338626"/>
                  </a:lnTo>
                  <a:lnTo>
                    <a:pt x="311524" y="360000"/>
                  </a:lnTo>
                  <a:lnTo>
                    <a:pt x="42055" y="360000"/>
                  </a:lnTo>
                  <a:lnTo>
                    <a:pt x="38426" y="351835"/>
                  </a:lnTo>
                  <a:lnTo>
                    <a:pt x="27619" y="336224"/>
                  </a:lnTo>
                  <a:lnTo>
                    <a:pt x="16811" y="323015"/>
                  </a:lnTo>
                  <a:lnTo>
                    <a:pt x="6004" y="305003"/>
                  </a:lnTo>
                  <a:lnTo>
                    <a:pt x="0" y="283389"/>
                  </a:lnTo>
                  <a:lnTo>
                    <a:pt x="0" y="268979"/>
                  </a:lnTo>
                  <a:lnTo>
                    <a:pt x="3603" y="256971"/>
                  </a:lnTo>
                  <a:lnTo>
                    <a:pt x="8406" y="248566"/>
                  </a:lnTo>
                  <a:lnTo>
                    <a:pt x="14410" y="240160"/>
                  </a:lnTo>
                  <a:lnTo>
                    <a:pt x="19213" y="231755"/>
                  </a:lnTo>
                  <a:lnTo>
                    <a:pt x="3603" y="159707"/>
                  </a:lnTo>
                  <a:lnTo>
                    <a:pt x="16811" y="124883"/>
                  </a:lnTo>
                  <a:lnTo>
                    <a:pt x="37225" y="88859"/>
                  </a:lnTo>
                  <a:lnTo>
                    <a:pt x="64843" y="56438"/>
                  </a:lnTo>
                  <a:lnTo>
                    <a:pt x="97265" y="30020"/>
                  </a:lnTo>
                  <a:lnTo>
                    <a:pt x="133289" y="10807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18" name="Freeform 18">
              <a:extLst>
                <a:ext uri="{FF2B5EF4-FFF2-40B4-BE49-F238E27FC236}">
                  <a16:creationId xmlns:a16="http://schemas.microsoft.com/office/drawing/2014/main" id="{17C1E7B0-BABA-4E4D-AC6E-FE69E1843F4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805171" y="2417490"/>
              <a:ext cx="935688" cy="360000"/>
            </a:xfrm>
            <a:custGeom>
              <a:avLst/>
              <a:gdLst/>
              <a:ahLst/>
              <a:cxnLst/>
              <a:rect l="l" t="t" r="r" b="b"/>
              <a:pathLst>
                <a:path w="935688" h="360000">
                  <a:moveTo>
                    <a:pt x="349509" y="0"/>
                  </a:moveTo>
                  <a:lnTo>
                    <a:pt x="618978" y="0"/>
                  </a:lnTo>
                  <a:lnTo>
                    <a:pt x="617260" y="2642"/>
                  </a:lnTo>
                  <a:lnTo>
                    <a:pt x="601650" y="29060"/>
                  </a:lnTo>
                  <a:lnTo>
                    <a:pt x="588441" y="53076"/>
                  </a:lnTo>
                  <a:lnTo>
                    <a:pt x="580036" y="80694"/>
                  </a:lnTo>
                  <a:lnTo>
                    <a:pt x="577634" y="111915"/>
                  </a:lnTo>
                  <a:lnTo>
                    <a:pt x="586040" y="144336"/>
                  </a:lnTo>
                  <a:lnTo>
                    <a:pt x="601650" y="165951"/>
                  </a:lnTo>
                  <a:lnTo>
                    <a:pt x="623264" y="183963"/>
                  </a:lnTo>
                  <a:lnTo>
                    <a:pt x="652084" y="197172"/>
                  </a:lnTo>
                  <a:lnTo>
                    <a:pt x="684505" y="207979"/>
                  </a:lnTo>
                  <a:lnTo>
                    <a:pt x="721730" y="218786"/>
                  </a:lnTo>
                  <a:lnTo>
                    <a:pt x="758955" y="227192"/>
                  </a:lnTo>
                  <a:lnTo>
                    <a:pt x="796179" y="237999"/>
                  </a:lnTo>
                  <a:lnTo>
                    <a:pt x="833404" y="248806"/>
                  </a:lnTo>
                  <a:lnTo>
                    <a:pt x="863424" y="264416"/>
                  </a:lnTo>
                  <a:lnTo>
                    <a:pt x="892243" y="283629"/>
                  </a:lnTo>
                  <a:lnTo>
                    <a:pt x="911456" y="307645"/>
                  </a:lnTo>
                  <a:lnTo>
                    <a:pt x="931870" y="347272"/>
                  </a:lnTo>
                  <a:lnTo>
                    <a:pt x="935688" y="360000"/>
                  </a:lnTo>
                  <a:lnTo>
                    <a:pt x="0" y="360000"/>
                  </a:lnTo>
                  <a:lnTo>
                    <a:pt x="3652" y="344870"/>
                  </a:lnTo>
                  <a:lnTo>
                    <a:pt x="14459" y="320854"/>
                  </a:lnTo>
                  <a:lnTo>
                    <a:pt x="38475" y="293236"/>
                  </a:lnTo>
                  <a:lnTo>
                    <a:pt x="67294" y="269220"/>
                  </a:lnTo>
                  <a:lnTo>
                    <a:pt x="102117" y="251208"/>
                  </a:lnTo>
                  <a:lnTo>
                    <a:pt x="139342" y="235597"/>
                  </a:lnTo>
                  <a:lnTo>
                    <a:pt x="177768" y="222388"/>
                  </a:lnTo>
                  <a:lnTo>
                    <a:pt x="217394" y="211581"/>
                  </a:lnTo>
                  <a:lnTo>
                    <a:pt x="257021" y="198372"/>
                  </a:lnTo>
                  <a:lnTo>
                    <a:pt x="294245" y="183963"/>
                  </a:lnTo>
                  <a:lnTo>
                    <a:pt x="326667" y="163549"/>
                  </a:lnTo>
                  <a:lnTo>
                    <a:pt x="355486" y="139533"/>
                  </a:lnTo>
                  <a:lnTo>
                    <a:pt x="355486" y="109513"/>
                  </a:lnTo>
                  <a:lnTo>
                    <a:pt x="356687" y="77092"/>
                  </a:lnTo>
                  <a:lnTo>
                    <a:pt x="356687" y="43469"/>
                  </a:lnTo>
                  <a:lnTo>
                    <a:pt x="355486" y="13449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19" name="Freeform 18">
              <a:extLst>
                <a:ext uri="{FF2B5EF4-FFF2-40B4-BE49-F238E27FC236}">
                  <a16:creationId xmlns:a16="http://schemas.microsoft.com/office/drawing/2014/main" id="{EB084506-BAAA-4B5E-89D3-B8A9BBDE461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65678" y="2777490"/>
              <a:ext cx="1014675" cy="360000"/>
            </a:xfrm>
            <a:custGeom>
              <a:avLst/>
              <a:gdLst/>
              <a:ahLst/>
              <a:cxnLst/>
              <a:rect l="l" t="t" r="r" b="b"/>
              <a:pathLst>
                <a:path w="1014675" h="360000">
                  <a:moveTo>
                    <a:pt x="44380" y="0"/>
                  </a:moveTo>
                  <a:lnTo>
                    <a:pt x="980068" y="0"/>
                  </a:lnTo>
                  <a:lnTo>
                    <a:pt x="990659" y="35304"/>
                  </a:lnTo>
                  <a:lnTo>
                    <a:pt x="1001467" y="89340"/>
                  </a:lnTo>
                  <a:lnTo>
                    <a:pt x="1008671" y="146978"/>
                  </a:lnTo>
                  <a:lnTo>
                    <a:pt x="1013475" y="209420"/>
                  </a:lnTo>
                  <a:lnTo>
                    <a:pt x="1014675" y="270661"/>
                  </a:lnTo>
                  <a:lnTo>
                    <a:pt x="1014675" y="331901"/>
                  </a:lnTo>
                  <a:lnTo>
                    <a:pt x="1014675" y="360000"/>
                  </a:lnTo>
                  <a:lnTo>
                    <a:pt x="827351" y="360000"/>
                  </a:lnTo>
                  <a:lnTo>
                    <a:pt x="827351" y="341508"/>
                  </a:lnTo>
                  <a:lnTo>
                    <a:pt x="822547" y="305484"/>
                  </a:lnTo>
                  <a:lnTo>
                    <a:pt x="814142" y="277865"/>
                  </a:lnTo>
                  <a:lnTo>
                    <a:pt x="798531" y="256251"/>
                  </a:lnTo>
                  <a:lnTo>
                    <a:pt x="794929" y="251448"/>
                  </a:lnTo>
                  <a:lnTo>
                    <a:pt x="794929" y="347512"/>
                  </a:lnTo>
                  <a:lnTo>
                    <a:pt x="790000" y="360000"/>
                  </a:lnTo>
                  <a:lnTo>
                    <a:pt x="231522" y="360000"/>
                  </a:lnTo>
                  <a:lnTo>
                    <a:pt x="226951" y="251448"/>
                  </a:lnTo>
                  <a:lnTo>
                    <a:pt x="222148" y="256251"/>
                  </a:lnTo>
                  <a:lnTo>
                    <a:pt x="208939" y="283869"/>
                  </a:lnTo>
                  <a:lnTo>
                    <a:pt x="202935" y="318693"/>
                  </a:lnTo>
                  <a:lnTo>
                    <a:pt x="198132" y="355917"/>
                  </a:lnTo>
                  <a:lnTo>
                    <a:pt x="198132" y="360000"/>
                  </a:lnTo>
                  <a:lnTo>
                    <a:pt x="2103" y="360000"/>
                  </a:lnTo>
                  <a:lnTo>
                    <a:pt x="0" y="321094"/>
                  </a:lnTo>
                  <a:lnTo>
                    <a:pt x="2402" y="270661"/>
                  </a:lnTo>
                  <a:lnTo>
                    <a:pt x="6004" y="219026"/>
                  </a:lnTo>
                  <a:lnTo>
                    <a:pt x="13209" y="163789"/>
                  </a:lnTo>
                  <a:lnTo>
                    <a:pt x="19213" y="112155"/>
                  </a:lnTo>
                  <a:lnTo>
                    <a:pt x="28819" y="64123"/>
                  </a:lnTo>
                  <a:lnTo>
                    <a:pt x="39626" y="19693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20" name="Freeform 18">
              <a:extLst>
                <a:ext uri="{FF2B5EF4-FFF2-40B4-BE49-F238E27FC236}">
                  <a16:creationId xmlns:a16="http://schemas.microsoft.com/office/drawing/2014/main" id="{6EEA9AE7-9179-4D55-909E-2DFD3624C10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55471" y="3137490"/>
              <a:ext cx="1035089" cy="360000"/>
            </a:xfrm>
            <a:custGeom>
              <a:avLst/>
              <a:gdLst/>
              <a:ahLst/>
              <a:cxnLst/>
              <a:rect l="l" t="t" r="r" b="b"/>
              <a:pathLst>
                <a:path w="1035089" h="360000">
                  <a:moveTo>
                    <a:pt x="834556" y="0"/>
                  </a:moveTo>
                  <a:lnTo>
                    <a:pt x="1021880" y="0"/>
                  </a:lnTo>
                  <a:lnTo>
                    <a:pt x="1021880" y="30741"/>
                  </a:lnTo>
                  <a:lnTo>
                    <a:pt x="1021880" y="88379"/>
                  </a:lnTo>
                  <a:lnTo>
                    <a:pt x="1035089" y="273302"/>
                  </a:lnTo>
                  <a:lnTo>
                    <a:pt x="1024686" y="360000"/>
                  </a:lnTo>
                  <a:lnTo>
                    <a:pt x="864533" y="360000"/>
                  </a:lnTo>
                  <a:lnTo>
                    <a:pt x="866977" y="188046"/>
                  </a:lnTo>
                  <a:lnTo>
                    <a:pt x="842961" y="120801"/>
                  </a:lnTo>
                  <a:lnTo>
                    <a:pt x="839359" y="89580"/>
                  </a:lnTo>
                  <a:lnTo>
                    <a:pt x="836957" y="54757"/>
                  </a:lnTo>
                  <a:lnTo>
                    <a:pt x="834556" y="17532"/>
                  </a:lnTo>
                  <a:close/>
                  <a:moveTo>
                    <a:pt x="238727" y="0"/>
                  </a:moveTo>
                  <a:lnTo>
                    <a:pt x="797204" y="0"/>
                  </a:lnTo>
                  <a:lnTo>
                    <a:pt x="784122" y="33142"/>
                  </a:lnTo>
                  <a:lnTo>
                    <a:pt x="773315" y="83576"/>
                  </a:lnTo>
                  <a:lnTo>
                    <a:pt x="770913" y="137612"/>
                  </a:lnTo>
                  <a:lnTo>
                    <a:pt x="770913" y="192849"/>
                  </a:lnTo>
                  <a:lnTo>
                    <a:pt x="778118" y="246885"/>
                  </a:lnTo>
                  <a:lnTo>
                    <a:pt x="786524" y="299720"/>
                  </a:lnTo>
                  <a:lnTo>
                    <a:pt x="794929" y="345350"/>
                  </a:lnTo>
                  <a:lnTo>
                    <a:pt x="797162" y="360000"/>
                  </a:lnTo>
                  <a:lnTo>
                    <a:pt x="241814" y="360000"/>
                  </a:lnTo>
                  <a:lnTo>
                    <a:pt x="244963" y="347752"/>
                  </a:lnTo>
                  <a:lnTo>
                    <a:pt x="255770" y="304523"/>
                  </a:lnTo>
                  <a:lnTo>
                    <a:pt x="266578" y="256491"/>
                  </a:lnTo>
                  <a:lnTo>
                    <a:pt x="271381" y="206058"/>
                  </a:lnTo>
                  <a:lnTo>
                    <a:pt x="266578" y="155624"/>
                  </a:lnTo>
                  <a:lnTo>
                    <a:pt x="238959" y="5524"/>
                  </a:lnTo>
                  <a:close/>
                  <a:moveTo>
                    <a:pt x="9308" y="0"/>
                  </a:moveTo>
                  <a:lnTo>
                    <a:pt x="205337" y="0"/>
                  </a:lnTo>
                  <a:lnTo>
                    <a:pt x="205337" y="35544"/>
                  </a:lnTo>
                  <a:lnTo>
                    <a:pt x="201734" y="75170"/>
                  </a:lnTo>
                  <a:lnTo>
                    <a:pt x="194530" y="112395"/>
                  </a:lnTo>
                  <a:lnTo>
                    <a:pt x="166911" y="201254"/>
                  </a:lnTo>
                  <a:lnTo>
                    <a:pt x="162108" y="249286"/>
                  </a:lnTo>
                  <a:lnTo>
                    <a:pt x="162108" y="297318"/>
                  </a:lnTo>
                  <a:lnTo>
                    <a:pt x="168112" y="347752"/>
                  </a:lnTo>
                  <a:lnTo>
                    <a:pt x="169337" y="360000"/>
                  </a:lnTo>
                  <a:lnTo>
                    <a:pt x="6031" y="360000"/>
                  </a:lnTo>
                  <a:lnTo>
                    <a:pt x="2402" y="288913"/>
                  </a:lnTo>
                  <a:lnTo>
                    <a:pt x="0" y="246885"/>
                  </a:lnTo>
                  <a:lnTo>
                    <a:pt x="2402" y="206058"/>
                  </a:lnTo>
                  <a:lnTo>
                    <a:pt x="9607" y="166431"/>
                  </a:lnTo>
                  <a:lnTo>
                    <a:pt x="15611" y="126805"/>
                  </a:lnTo>
                  <a:lnTo>
                    <a:pt x="18012" y="83576"/>
                  </a:lnTo>
                  <a:lnTo>
                    <a:pt x="13209" y="40347"/>
                  </a:lnTo>
                  <a:lnTo>
                    <a:pt x="9607" y="5524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21" name="Freeform 40">
              <a:extLst>
                <a:ext uri="{FF2B5EF4-FFF2-40B4-BE49-F238E27FC236}">
                  <a16:creationId xmlns:a16="http://schemas.microsoft.com/office/drawing/2014/main" id="{128F59FF-EE11-42D1-B020-F0A81CF1D5E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63688" y="3497490"/>
              <a:ext cx="1018654" cy="360000"/>
            </a:xfrm>
            <a:custGeom>
              <a:avLst/>
              <a:gdLst/>
              <a:ahLst/>
              <a:cxnLst/>
              <a:rect l="l" t="t" r="r" b="b"/>
              <a:pathLst>
                <a:path w="1018654" h="360000">
                  <a:moveTo>
                    <a:pt x="858501" y="0"/>
                  </a:moveTo>
                  <a:lnTo>
                    <a:pt x="1018654" y="0"/>
                  </a:lnTo>
                  <a:lnTo>
                    <a:pt x="1014649" y="33382"/>
                  </a:lnTo>
                  <a:lnTo>
                    <a:pt x="1007444" y="155864"/>
                  </a:lnTo>
                  <a:lnTo>
                    <a:pt x="1009845" y="273543"/>
                  </a:lnTo>
                  <a:lnTo>
                    <a:pt x="1016085" y="360000"/>
                  </a:lnTo>
                  <a:lnTo>
                    <a:pt x="911780" y="360000"/>
                  </a:lnTo>
                  <a:lnTo>
                    <a:pt x="916183" y="352795"/>
                  </a:lnTo>
                  <a:lnTo>
                    <a:pt x="916183" y="323976"/>
                  </a:lnTo>
                  <a:lnTo>
                    <a:pt x="913781" y="291555"/>
                  </a:lnTo>
                  <a:lnTo>
                    <a:pt x="905376" y="256731"/>
                  </a:lnTo>
                  <a:lnTo>
                    <a:pt x="895769" y="217105"/>
                  </a:lnTo>
                  <a:lnTo>
                    <a:pt x="884962" y="179880"/>
                  </a:lnTo>
                  <a:lnTo>
                    <a:pt x="874155" y="142655"/>
                  </a:lnTo>
                  <a:lnTo>
                    <a:pt x="863348" y="110234"/>
                  </a:lnTo>
                  <a:lnTo>
                    <a:pt x="857344" y="81414"/>
                  </a:lnTo>
                  <a:close/>
                  <a:moveTo>
                    <a:pt x="235783" y="0"/>
                  </a:moveTo>
                  <a:lnTo>
                    <a:pt x="791131" y="0"/>
                  </a:lnTo>
                  <a:lnTo>
                    <a:pt x="846004" y="360000"/>
                  </a:lnTo>
                  <a:lnTo>
                    <a:pt x="181933" y="360000"/>
                  </a:lnTo>
                  <a:lnTo>
                    <a:pt x="228125" y="29780"/>
                  </a:lnTo>
                  <a:close/>
                  <a:moveTo>
                    <a:pt x="0" y="0"/>
                  </a:moveTo>
                  <a:lnTo>
                    <a:pt x="163306" y="0"/>
                  </a:lnTo>
                  <a:lnTo>
                    <a:pt x="166884" y="35784"/>
                  </a:lnTo>
                  <a:lnTo>
                    <a:pt x="166884" y="83816"/>
                  </a:lnTo>
                  <a:lnTo>
                    <a:pt x="160880" y="131848"/>
                  </a:lnTo>
                  <a:lnTo>
                    <a:pt x="156077" y="151061"/>
                  </a:lnTo>
                  <a:lnTo>
                    <a:pt x="147671" y="177479"/>
                  </a:lnTo>
                  <a:lnTo>
                    <a:pt x="136864" y="208699"/>
                  </a:lnTo>
                  <a:lnTo>
                    <a:pt x="126057" y="243523"/>
                  </a:lnTo>
                  <a:lnTo>
                    <a:pt x="116451" y="275944"/>
                  </a:lnTo>
                  <a:lnTo>
                    <a:pt x="112848" y="308366"/>
                  </a:lnTo>
                  <a:lnTo>
                    <a:pt x="110447" y="337185"/>
                  </a:lnTo>
                  <a:lnTo>
                    <a:pt x="112728" y="360000"/>
                  </a:lnTo>
                  <a:lnTo>
                    <a:pt x="14833" y="360000"/>
                  </a:lnTo>
                  <a:lnTo>
                    <a:pt x="16784" y="328779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22" name="Freeform 18">
              <a:extLst>
                <a:ext uri="{FF2B5EF4-FFF2-40B4-BE49-F238E27FC236}">
                  <a16:creationId xmlns:a16="http://schemas.microsoft.com/office/drawing/2014/main" id="{8C3AC5AF-3871-49DD-9A30-5DBE821BB04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56672" y="3857490"/>
              <a:ext cx="1032687" cy="360000"/>
            </a:xfrm>
            <a:custGeom>
              <a:avLst/>
              <a:gdLst/>
              <a:ahLst/>
              <a:cxnLst/>
              <a:rect l="l" t="t" r="r" b="b"/>
              <a:pathLst>
                <a:path w="1032687" h="360000">
                  <a:moveTo>
                    <a:pt x="915409" y="0"/>
                  </a:moveTo>
                  <a:lnTo>
                    <a:pt x="1019713" y="0"/>
                  </a:lnTo>
                  <a:lnTo>
                    <a:pt x="1021880" y="30020"/>
                  </a:lnTo>
                  <a:lnTo>
                    <a:pt x="1032687" y="140494"/>
                  </a:lnTo>
                  <a:lnTo>
                    <a:pt x="1032687" y="180120"/>
                  </a:lnTo>
                  <a:lnTo>
                    <a:pt x="1021880" y="212542"/>
                  </a:lnTo>
                  <a:lnTo>
                    <a:pt x="1005069" y="243763"/>
                  </a:lnTo>
                  <a:lnTo>
                    <a:pt x="978651" y="270180"/>
                  </a:lnTo>
                  <a:lnTo>
                    <a:pt x="949832" y="291795"/>
                  </a:lnTo>
                  <a:lnTo>
                    <a:pt x="919812" y="306204"/>
                  </a:lnTo>
                  <a:lnTo>
                    <a:pt x="888591" y="318212"/>
                  </a:lnTo>
                  <a:lnTo>
                    <a:pt x="888591" y="308606"/>
                  </a:lnTo>
                  <a:lnTo>
                    <a:pt x="886190" y="302602"/>
                  </a:lnTo>
                  <a:lnTo>
                    <a:pt x="884989" y="295397"/>
                  </a:lnTo>
                  <a:lnTo>
                    <a:pt x="884989" y="291795"/>
                  </a:lnTo>
                  <a:lnTo>
                    <a:pt x="884989" y="284590"/>
                  </a:lnTo>
                  <a:lnTo>
                    <a:pt x="884989" y="276184"/>
                  </a:lnTo>
                  <a:lnTo>
                    <a:pt x="890993" y="270180"/>
                  </a:lnTo>
                  <a:lnTo>
                    <a:pt x="898198" y="265377"/>
                  </a:lnTo>
                  <a:lnTo>
                    <a:pt x="901800" y="258172"/>
                  </a:lnTo>
                  <a:lnTo>
                    <a:pt x="906603" y="249767"/>
                  </a:lnTo>
                  <a:lnTo>
                    <a:pt x="909005" y="241361"/>
                  </a:lnTo>
                  <a:lnTo>
                    <a:pt x="904202" y="238959"/>
                  </a:lnTo>
                  <a:lnTo>
                    <a:pt x="899398" y="238959"/>
                  </a:lnTo>
                  <a:lnTo>
                    <a:pt x="898198" y="238959"/>
                  </a:lnTo>
                  <a:lnTo>
                    <a:pt x="898198" y="236558"/>
                  </a:lnTo>
                  <a:lnTo>
                    <a:pt x="898198" y="234156"/>
                  </a:lnTo>
                  <a:lnTo>
                    <a:pt x="895796" y="232955"/>
                  </a:lnTo>
                  <a:lnTo>
                    <a:pt x="895796" y="225751"/>
                  </a:lnTo>
                  <a:lnTo>
                    <a:pt x="922214" y="210140"/>
                  </a:lnTo>
                  <a:lnTo>
                    <a:pt x="946230" y="190927"/>
                  </a:lnTo>
                  <a:lnTo>
                    <a:pt x="967844" y="169313"/>
                  </a:lnTo>
                  <a:lnTo>
                    <a:pt x="965442" y="158506"/>
                  </a:lnTo>
                  <a:lnTo>
                    <a:pt x="963041" y="150100"/>
                  </a:lnTo>
                  <a:lnTo>
                    <a:pt x="960639" y="142895"/>
                  </a:lnTo>
                  <a:lnTo>
                    <a:pt x="957037" y="136891"/>
                  </a:lnTo>
                  <a:lnTo>
                    <a:pt x="943828" y="129687"/>
                  </a:lnTo>
                  <a:lnTo>
                    <a:pt x="933021" y="136891"/>
                  </a:lnTo>
                  <a:lnTo>
                    <a:pt x="928218" y="151301"/>
                  </a:lnTo>
                  <a:lnTo>
                    <a:pt x="923414" y="166911"/>
                  </a:lnTo>
                  <a:lnTo>
                    <a:pt x="917410" y="177719"/>
                  </a:lnTo>
                  <a:lnTo>
                    <a:pt x="906603" y="188526"/>
                  </a:lnTo>
                  <a:lnTo>
                    <a:pt x="888591" y="193329"/>
                  </a:lnTo>
                  <a:lnTo>
                    <a:pt x="880186" y="57639"/>
                  </a:lnTo>
                  <a:close/>
                  <a:moveTo>
                    <a:pt x="185562" y="0"/>
                  </a:moveTo>
                  <a:lnTo>
                    <a:pt x="849633" y="0"/>
                  </a:lnTo>
                  <a:lnTo>
                    <a:pt x="871780" y="145297"/>
                  </a:lnTo>
                  <a:lnTo>
                    <a:pt x="874182" y="188526"/>
                  </a:lnTo>
                  <a:lnTo>
                    <a:pt x="871780" y="238959"/>
                  </a:lnTo>
                  <a:lnTo>
                    <a:pt x="864575" y="294196"/>
                  </a:lnTo>
                  <a:lnTo>
                    <a:pt x="858571" y="348232"/>
                  </a:lnTo>
                  <a:lnTo>
                    <a:pt x="856819" y="360000"/>
                  </a:lnTo>
                  <a:lnTo>
                    <a:pt x="588348" y="360000"/>
                  </a:lnTo>
                  <a:lnTo>
                    <a:pt x="587191" y="342228"/>
                  </a:lnTo>
                  <a:lnTo>
                    <a:pt x="524749" y="49233"/>
                  </a:lnTo>
                  <a:lnTo>
                    <a:pt x="515143" y="49233"/>
                  </a:lnTo>
                  <a:lnTo>
                    <a:pt x="509139" y="68446"/>
                  </a:lnTo>
                  <a:lnTo>
                    <a:pt x="504335" y="92462"/>
                  </a:lnTo>
                  <a:lnTo>
                    <a:pt x="504335" y="121281"/>
                  </a:lnTo>
                  <a:lnTo>
                    <a:pt x="485123" y="171715"/>
                  </a:lnTo>
                  <a:lnTo>
                    <a:pt x="474315" y="223349"/>
                  </a:lnTo>
                  <a:lnTo>
                    <a:pt x="467111" y="280988"/>
                  </a:lnTo>
                  <a:lnTo>
                    <a:pt x="465910" y="339827"/>
                  </a:lnTo>
                  <a:lnTo>
                    <a:pt x="464328" y="360000"/>
                  </a:lnTo>
                  <a:lnTo>
                    <a:pt x="184454" y="360000"/>
                  </a:lnTo>
                  <a:lnTo>
                    <a:pt x="178919" y="319413"/>
                  </a:lnTo>
                  <a:lnTo>
                    <a:pt x="175316" y="262976"/>
                  </a:lnTo>
                  <a:lnTo>
                    <a:pt x="170513" y="208939"/>
                  </a:lnTo>
                  <a:lnTo>
                    <a:pt x="168112" y="156104"/>
                  </a:lnTo>
                  <a:lnTo>
                    <a:pt x="170513" y="110474"/>
                  </a:lnTo>
                  <a:lnTo>
                    <a:pt x="175316" y="73249"/>
                  </a:lnTo>
                  <a:close/>
                  <a:moveTo>
                    <a:pt x="18462" y="0"/>
                  </a:moveTo>
                  <a:lnTo>
                    <a:pt x="116357" y="0"/>
                  </a:lnTo>
                  <a:lnTo>
                    <a:pt x="116477" y="1201"/>
                  </a:lnTo>
                  <a:lnTo>
                    <a:pt x="151300" y="54036"/>
                  </a:lnTo>
                  <a:lnTo>
                    <a:pt x="144096" y="188526"/>
                  </a:lnTo>
                  <a:lnTo>
                    <a:pt x="127284" y="193329"/>
                  </a:lnTo>
                  <a:lnTo>
                    <a:pt x="116477" y="169313"/>
                  </a:lnTo>
                  <a:lnTo>
                    <a:pt x="106871" y="140494"/>
                  </a:lnTo>
                  <a:lnTo>
                    <a:pt x="79252" y="129687"/>
                  </a:lnTo>
                  <a:lnTo>
                    <a:pt x="72048" y="164510"/>
                  </a:lnTo>
                  <a:lnTo>
                    <a:pt x="96064" y="188526"/>
                  </a:lnTo>
                  <a:lnTo>
                    <a:pt x="122481" y="214943"/>
                  </a:lnTo>
                  <a:lnTo>
                    <a:pt x="140493" y="241361"/>
                  </a:lnTo>
                  <a:lnTo>
                    <a:pt x="135690" y="243763"/>
                  </a:lnTo>
                  <a:lnTo>
                    <a:pt x="130887" y="243763"/>
                  </a:lnTo>
                  <a:lnTo>
                    <a:pt x="129686" y="243763"/>
                  </a:lnTo>
                  <a:lnTo>
                    <a:pt x="129686" y="246164"/>
                  </a:lnTo>
                  <a:lnTo>
                    <a:pt x="129686" y="247365"/>
                  </a:lnTo>
                  <a:lnTo>
                    <a:pt x="127284" y="249767"/>
                  </a:lnTo>
                  <a:lnTo>
                    <a:pt x="127284" y="256972"/>
                  </a:lnTo>
                  <a:lnTo>
                    <a:pt x="140493" y="262976"/>
                  </a:lnTo>
                  <a:lnTo>
                    <a:pt x="146497" y="276184"/>
                  </a:lnTo>
                  <a:lnTo>
                    <a:pt x="151300" y="294196"/>
                  </a:lnTo>
                  <a:lnTo>
                    <a:pt x="146497" y="300200"/>
                  </a:lnTo>
                  <a:lnTo>
                    <a:pt x="144096" y="306204"/>
                  </a:lnTo>
                  <a:lnTo>
                    <a:pt x="140493" y="313409"/>
                  </a:lnTo>
                  <a:lnTo>
                    <a:pt x="135690" y="318212"/>
                  </a:lnTo>
                  <a:lnTo>
                    <a:pt x="111674" y="302602"/>
                  </a:lnTo>
                  <a:lnTo>
                    <a:pt x="87658" y="289393"/>
                  </a:lnTo>
                  <a:lnTo>
                    <a:pt x="66044" y="276184"/>
                  </a:lnTo>
                  <a:lnTo>
                    <a:pt x="44429" y="258172"/>
                  </a:lnTo>
                  <a:lnTo>
                    <a:pt x="26417" y="236558"/>
                  </a:lnTo>
                  <a:lnTo>
                    <a:pt x="10807" y="208939"/>
                  </a:lnTo>
                  <a:lnTo>
                    <a:pt x="0" y="169313"/>
                  </a:lnTo>
                  <a:lnTo>
                    <a:pt x="0" y="129687"/>
                  </a:lnTo>
                  <a:lnTo>
                    <a:pt x="4803" y="90060"/>
                  </a:lnTo>
                  <a:lnTo>
                    <a:pt x="10807" y="49233"/>
                  </a:lnTo>
                  <a:lnTo>
                    <a:pt x="18012" y="720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23" name="Freeform 18">
              <a:extLst>
                <a:ext uri="{FF2B5EF4-FFF2-40B4-BE49-F238E27FC236}">
                  <a16:creationId xmlns:a16="http://schemas.microsoft.com/office/drawing/2014/main" id="{3A13F913-55C8-476B-A49D-3B671266406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41253" y="4217490"/>
              <a:ext cx="698451" cy="360000"/>
            </a:xfrm>
            <a:custGeom>
              <a:avLst/>
              <a:gdLst/>
              <a:ahLst/>
              <a:cxnLst/>
              <a:rect l="l" t="t" r="r" b="b"/>
              <a:pathLst>
                <a:path w="698451" h="360000">
                  <a:moveTo>
                    <a:pt x="405233" y="0"/>
                  </a:moveTo>
                  <a:lnTo>
                    <a:pt x="673705" y="0"/>
                  </a:lnTo>
                  <a:lnTo>
                    <a:pt x="667052" y="44670"/>
                  </a:lnTo>
                  <a:lnTo>
                    <a:pt x="664650" y="99907"/>
                  </a:lnTo>
                  <a:lnTo>
                    <a:pt x="664650" y="150340"/>
                  </a:lnTo>
                  <a:lnTo>
                    <a:pt x="670654" y="210380"/>
                  </a:lnTo>
                  <a:lnTo>
                    <a:pt x="681461" y="274023"/>
                  </a:lnTo>
                  <a:lnTo>
                    <a:pt x="694670" y="340067"/>
                  </a:lnTo>
                  <a:lnTo>
                    <a:pt x="698451" y="360000"/>
                  </a:lnTo>
                  <a:lnTo>
                    <a:pt x="479985" y="360000"/>
                  </a:lnTo>
                  <a:lnTo>
                    <a:pt x="472522" y="332862"/>
                  </a:lnTo>
                  <a:lnTo>
                    <a:pt x="452109" y="284830"/>
                  </a:lnTo>
                  <a:lnTo>
                    <a:pt x="432896" y="234396"/>
                  </a:lnTo>
                  <a:lnTo>
                    <a:pt x="417285" y="185164"/>
                  </a:lnTo>
                  <a:close/>
                  <a:moveTo>
                    <a:pt x="1339" y="0"/>
                  </a:moveTo>
                  <a:lnTo>
                    <a:pt x="281214" y="0"/>
                  </a:lnTo>
                  <a:lnTo>
                    <a:pt x="277993" y="41068"/>
                  </a:lnTo>
                  <a:lnTo>
                    <a:pt x="273189" y="103509"/>
                  </a:lnTo>
                  <a:lnTo>
                    <a:pt x="264784" y="164750"/>
                  </a:lnTo>
                  <a:lnTo>
                    <a:pt x="249173" y="223589"/>
                  </a:lnTo>
                  <a:lnTo>
                    <a:pt x="229961" y="278826"/>
                  </a:lnTo>
                  <a:lnTo>
                    <a:pt x="210748" y="332862"/>
                  </a:lnTo>
                  <a:lnTo>
                    <a:pt x="203964" y="360000"/>
                  </a:lnTo>
                  <a:lnTo>
                    <a:pt x="0" y="360000"/>
                  </a:lnTo>
                  <a:lnTo>
                    <a:pt x="5411" y="326858"/>
                  </a:lnTo>
                  <a:lnTo>
                    <a:pt x="13817" y="268019"/>
                  </a:lnTo>
                  <a:lnTo>
                    <a:pt x="19821" y="206778"/>
                  </a:lnTo>
                  <a:lnTo>
                    <a:pt x="19821" y="150340"/>
                  </a:lnTo>
                  <a:lnTo>
                    <a:pt x="16218" y="97505"/>
                  </a:lnTo>
                  <a:lnTo>
                    <a:pt x="9014" y="57879"/>
                  </a:lnTo>
                  <a:lnTo>
                    <a:pt x="3010" y="1224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24" name="Freeform 18">
              <a:extLst>
                <a:ext uri="{FF2B5EF4-FFF2-40B4-BE49-F238E27FC236}">
                  <a16:creationId xmlns:a16="http://schemas.microsoft.com/office/drawing/2014/main" id="{237A8656-D0B7-4F17-A4CD-39DD4CEAFCB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06903" y="4577490"/>
              <a:ext cx="748098" cy="360000"/>
            </a:xfrm>
            <a:custGeom>
              <a:avLst/>
              <a:gdLst/>
              <a:ahLst/>
              <a:cxnLst/>
              <a:rect l="l" t="t" r="r" b="b"/>
              <a:pathLst>
                <a:path w="748098" h="360000">
                  <a:moveTo>
                    <a:pt x="509397" y="0"/>
                  </a:moveTo>
                  <a:lnTo>
                    <a:pt x="727863" y="0"/>
                  </a:lnTo>
                  <a:lnTo>
                    <a:pt x="737291" y="49713"/>
                  </a:lnTo>
                  <a:lnTo>
                    <a:pt x="745696" y="119360"/>
                  </a:lnTo>
                  <a:lnTo>
                    <a:pt x="748098" y="189006"/>
                  </a:lnTo>
                  <a:lnTo>
                    <a:pt x="742094" y="257452"/>
                  </a:lnTo>
                  <a:lnTo>
                    <a:pt x="721680" y="346311"/>
                  </a:lnTo>
                  <a:lnTo>
                    <a:pt x="718595" y="360000"/>
                  </a:lnTo>
                  <a:lnTo>
                    <a:pt x="503439" y="360000"/>
                  </a:lnTo>
                  <a:lnTo>
                    <a:pt x="491127" y="300681"/>
                  </a:lnTo>
                  <a:lnTo>
                    <a:pt x="486324" y="234637"/>
                  </a:lnTo>
                  <a:lnTo>
                    <a:pt x="491127" y="169793"/>
                  </a:lnTo>
                  <a:lnTo>
                    <a:pt x="515143" y="20894"/>
                  </a:lnTo>
                  <a:close/>
                  <a:moveTo>
                    <a:pt x="29412" y="0"/>
                  </a:moveTo>
                  <a:lnTo>
                    <a:pt x="233375" y="0"/>
                  </a:lnTo>
                  <a:lnTo>
                    <a:pt x="226951" y="25697"/>
                  </a:lnTo>
                  <a:lnTo>
                    <a:pt x="250967" y="132569"/>
                  </a:lnTo>
                  <a:lnTo>
                    <a:pt x="250967" y="318693"/>
                  </a:lnTo>
                  <a:lnTo>
                    <a:pt x="241788" y="360000"/>
                  </a:lnTo>
                  <a:lnTo>
                    <a:pt x="31112" y="360000"/>
                  </a:lnTo>
                  <a:lnTo>
                    <a:pt x="27618" y="348713"/>
                  </a:lnTo>
                  <a:lnTo>
                    <a:pt x="12008" y="298279"/>
                  </a:lnTo>
                  <a:lnTo>
                    <a:pt x="3602" y="244243"/>
                  </a:lnTo>
                  <a:lnTo>
                    <a:pt x="0" y="186605"/>
                  </a:lnTo>
                  <a:lnTo>
                    <a:pt x="6004" y="126565"/>
                  </a:lnTo>
                  <a:lnTo>
                    <a:pt x="14410" y="79733"/>
                  </a:lnTo>
                  <a:lnTo>
                    <a:pt x="25217" y="2569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25" name="Freeform 18">
              <a:extLst>
                <a:ext uri="{FF2B5EF4-FFF2-40B4-BE49-F238E27FC236}">
                  <a16:creationId xmlns:a16="http://schemas.microsoft.com/office/drawing/2014/main" id="{04F7E9B8-FCE5-44CB-843D-0F02D69AD21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37210" y="4937490"/>
              <a:ext cx="687484" cy="360000"/>
            </a:xfrm>
            <a:custGeom>
              <a:avLst/>
              <a:gdLst/>
              <a:ahLst/>
              <a:cxnLst/>
              <a:rect l="l" t="t" r="r" b="b"/>
              <a:pathLst>
                <a:path w="687484" h="360000">
                  <a:moveTo>
                    <a:pt x="472326" y="0"/>
                  </a:moveTo>
                  <a:lnTo>
                    <a:pt x="687484" y="0"/>
                  </a:lnTo>
                  <a:lnTo>
                    <a:pt x="671356" y="71568"/>
                  </a:lnTo>
                  <a:lnTo>
                    <a:pt x="652143" y="159226"/>
                  </a:lnTo>
                  <a:lnTo>
                    <a:pt x="634131" y="250487"/>
                  </a:lnTo>
                  <a:lnTo>
                    <a:pt x="618520" y="346551"/>
                  </a:lnTo>
                  <a:lnTo>
                    <a:pt x="618184" y="360000"/>
                  </a:lnTo>
                  <a:lnTo>
                    <a:pt x="473658" y="360000"/>
                  </a:lnTo>
                  <a:lnTo>
                    <a:pt x="474425" y="357358"/>
                  </a:lnTo>
                  <a:lnTo>
                    <a:pt x="485232" y="318933"/>
                  </a:lnTo>
                  <a:lnTo>
                    <a:pt x="497240" y="274503"/>
                  </a:lnTo>
                  <a:lnTo>
                    <a:pt x="503244" y="228873"/>
                  </a:lnTo>
                  <a:lnTo>
                    <a:pt x="505645" y="176037"/>
                  </a:lnTo>
                  <a:lnTo>
                    <a:pt x="498441" y="122001"/>
                  </a:lnTo>
                  <a:lnTo>
                    <a:pt x="485232" y="65564"/>
                  </a:lnTo>
                  <a:lnTo>
                    <a:pt x="473224" y="4323"/>
                  </a:lnTo>
                  <a:close/>
                  <a:moveTo>
                    <a:pt x="0" y="0"/>
                  </a:moveTo>
                  <a:lnTo>
                    <a:pt x="210676" y="0"/>
                  </a:lnTo>
                  <a:lnTo>
                    <a:pt x="210249" y="1921"/>
                  </a:lnTo>
                  <a:lnTo>
                    <a:pt x="199442" y="47552"/>
                  </a:lnTo>
                  <a:lnTo>
                    <a:pt x="191036" y="100387"/>
                  </a:lnTo>
                  <a:lnTo>
                    <a:pt x="186233" y="152021"/>
                  </a:lnTo>
                  <a:lnTo>
                    <a:pt x="191036" y="204857"/>
                  </a:lnTo>
                  <a:lnTo>
                    <a:pt x="195839" y="318933"/>
                  </a:lnTo>
                  <a:lnTo>
                    <a:pt x="214743" y="360000"/>
                  </a:lnTo>
                  <a:lnTo>
                    <a:pt x="67388" y="360000"/>
                  </a:lnTo>
                  <a:lnTo>
                    <a:pt x="68554" y="327338"/>
                  </a:lnTo>
                  <a:lnTo>
                    <a:pt x="64952" y="257692"/>
                  </a:lnTo>
                  <a:lnTo>
                    <a:pt x="55346" y="189246"/>
                  </a:lnTo>
                  <a:lnTo>
                    <a:pt x="42137" y="126805"/>
                  </a:lnTo>
                  <a:lnTo>
                    <a:pt x="27727" y="82375"/>
                  </a:lnTo>
                  <a:lnTo>
                    <a:pt x="12117" y="3914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26" name="Freeform 18">
              <a:extLst>
                <a:ext uri="{FF2B5EF4-FFF2-40B4-BE49-F238E27FC236}">
                  <a16:creationId xmlns:a16="http://schemas.microsoft.com/office/drawing/2014/main" id="{A452743C-F566-4CF0-B91A-1230F0FAC93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43060" y="5297490"/>
              <a:ext cx="691661" cy="360000"/>
            </a:xfrm>
            <a:custGeom>
              <a:avLst/>
              <a:gdLst/>
              <a:ahLst/>
              <a:cxnLst/>
              <a:rect l="l" t="t" r="r" b="b"/>
              <a:pathLst>
                <a:path w="691661" h="360000">
                  <a:moveTo>
                    <a:pt x="469947" y="0"/>
                  </a:moveTo>
                  <a:lnTo>
                    <a:pt x="614473" y="0"/>
                  </a:lnTo>
                  <a:lnTo>
                    <a:pt x="613609" y="34583"/>
                  </a:lnTo>
                  <a:lnTo>
                    <a:pt x="619613" y="76611"/>
                  </a:lnTo>
                  <a:lnTo>
                    <a:pt x="630420" y="117438"/>
                  </a:lnTo>
                  <a:lnTo>
                    <a:pt x="646030" y="157065"/>
                  </a:lnTo>
                  <a:lnTo>
                    <a:pt x="661641" y="196691"/>
                  </a:lnTo>
                  <a:lnTo>
                    <a:pt x="676050" y="235117"/>
                  </a:lnTo>
                  <a:lnTo>
                    <a:pt x="686857" y="274743"/>
                  </a:lnTo>
                  <a:lnTo>
                    <a:pt x="691661" y="319173"/>
                  </a:lnTo>
                  <a:lnTo>
                    <a:pt x="648432" y="338386"/>
                  </a:lnTo>
                  <a:lnTo>
                    <a:pt x="600400" y="349193"/>
                  </a:lnTo>
                  <a:lnTo>
                    <a:pt x="547565" y="351595"/>
                  </a:lnTo>
                  <a:lnTo>
                    <a:pt x="491127" y="349193"/>
                  </a:lnTo>
                  <a:lnTo>
                    <a:pt x="480320" y="316771"/>
                  </a:lnTo>
                  <a:lnTo>
                    <a:pt x="470714" y="277145"/>
                  </a:lnTo>
                  <a:lnTo>
                    <a:pt x="467111" y="235117"/>
                  </a:lnTo>
                  <a:lnTo>
                    <a:pt x="470714" y="189486"/>
                  </a:lnTo>
                  <a:lnTo>
                    <a:pt x="475517" y="103029"/>
                  </a:lnTo>
                  <a:lnTo>
                    <a:pt x="470714" y="89820"/>
                  </a:lnTo>
                  <a:lnTo>
                    <a:pt x="464710" y="74210"/>
                  </a:lnTo>
                  <a:lnTo>
                    <a:pt x="459906" y="56198"/>
                  </a:lnTo>
                  <a:lnTo>
                    <a:pt x="459906" y="34583"/>
                  </a:lnTo>
                  <a:close/>
                  <a:moveTo>
                    <a:pt x="63677" y="0"/>
                  </a:moveTo>
                  <a:lnTo>
                    <a:pt x="211032" y="0"/>
                  </a:lnTo>
                  <a:lnTo>
                    <a:pt x="226951" y="34583"/>
                  </a:lnTo>
                  <a:lnTo>
                    <a:pt x="226951" y="54997"/>
                  </a:lnTo>
                  <a:lnTo>
                    <a:pt x="222148" y="71808"/>
                  </a:lnTo>
                  <a:lnTo>
                    <a:pt x="216144" y="89820"/>
                  </a:lnTo>
                  <a:lnTo>
                    <a:pt x="211341" y="103029"/>
                  </a:lnTo>
                  <a:lnTo>
                    <a:pt x="206538" y="148659"/>
                  </a:lnTo>
                  <a:lnTo>
                    <a:pt x="208939" y="196691"/>
                  </a:lnTo>
                  <a:lnTo>
                    <a:pt x="211341" y="244723"/>
                  </a:lnTo>
                  <a:lnTo>
                    <a:pt x="213743" y="295157"/>
                  </a:lnTo>
                  <a:lnTo>
                    <a:pt x="206538" y="343189"/>
                  </a:lnTo>
                  <a:lnTo>
                    <a:pt x="195731" y="343189"/>
                  </a:lnTo>
                  <a:lnTo>
                    <a:pt x="174116" y="353996"/>
                  </a:lnTo>
                  <a:lnTo>
                    <a:pt x="145297" y="360000"/>
                  </a:lnTo>
                  <a:lnTo>
                    <a:pt x="117679" y="360000"/>
                  </a:lnTo>
                  <a:lnTo>
                    <a:pt x="88859" y="357599"/>
                  </a:lnTo>
                  <a:lnTo>
                    <a:pt x="61241" y="349193"/>
                  </a:lnTo>
                  <a:lnTo>
                    <a:pt x="37225" y="338386"/>
                  </a:lnTo>
                  <a:lnTo>
                    <a:pt x="16811" y="320374"/>
                  </a:lnTo>
                  <a:lnTo>
                    <a:pt x="3603" y="301161"/>
                  </a:lnTo>
                  <a:lnTo>
                    <a:pt x="0" y="277145"/>
                  </a:lnTo>
                  <a:lnTo>
                    <a:pt x="24016" y="224310"/>
                  </a:lnTo>
                  <a:lnTo>
                    <a:pt x="43229" y="167872"/>
                  </a:lnTo>
                  <a:lnTo>
                    <a:pt x="56438" y="103029"/>
                  </a:lnTo>
                  <a:lnTo>
                    <a:pt x="62442" y="3458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</p:grpSp>
      <p:grpSp>
        <p:nvGrpSpPr>
          <p:cNvPr id="2127" name="Group 2126">
            <a:extLst>
              <a:ext uri="{FF2B5EF4-FFF2-40B4-BE49-F238E27FC236}">
                <a16:creationId xmlns:a16="http://schemas.microsoft.com/office/drawing/2014/main" id="{1347C369-4FB9-42E4-8C15-8C0F0161CF04}"/>
              </a:ext>
            </a:extLst>
          </p:cNvPr>
          <p:cNvGrpSpPr>
            <a:grpSpLocks noChangeAspect="1"/>
          </p:cNvGrpSpPr>
          <p:nvPr/>
        </p:nvGrpSpPr>
        <p:grpSpPr>
          <a:xfrm>
            <a:off x="10124521" y="1815945"/>
            <a:ext cx="1071989" cy="3728336"/>
            <a:chOff x="1755471" y="2057490"/>
            <a:chExt cx="1035089" cy="3600000"/>
          </a:xfrm>
          <a:solidFill>
            <a:schemeClr val="accent4">
              <a:lumMod val="25000"/>
              <a:lumOff val="75000"/>
            </a:schemeClr>
          </a:solidFill>
        </p:grpSpPr>
        <p:sp>
          <p:nvSpPr>
            <p:cNvPr id="2128" name="Freeform 18">
              <a:extLst>
                <a:ext uri="{FF2B5EF4-FFF2-40B4-BE49-F238E27FC236}">
                  <a16:creationId xmlns:a16="http://schemas.microsoft.com/office/drawing/2014/main" id="{73A2BD32-F712-4D54-A186-8C6CAF1E17B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99500" y="2057490"/>
              <a:ext cx="347031" cy="360000"/>
            </a:xfrm>
            <a:custGeom>
              <a:avLst/>
              <a:gdLst/>
              <a:ahLst/>
              <a:cxnLst/>
              <a:rect l="l" t="t" r="r" b="b"/>
              <a:pathLst>
                <a:path w="347031" h="360000">
                  <a:moveTo>
                    <a:pt x="168112" y="0"/>
                  </a:moveTo>
                  <a:lnTo>
                    <a:pt x="267778" y="32422"/>
                  </a:lnTo>
                  <a:lnTo>
                    <a:pt x="302602" y="87659"/>
                  </a:lnTo>
                  <a:lnTo>
                    <a:pt x="307405" y="91261"/>
                  </a:lnTo>
                  <a:lnTo>
                    <a:pt x="313409" y="93663"/>
                  </a:lnTo>
                  <a:lnTo>
                    <a:pt x="318212" y="93663"/>
                  </a:lnTo>
                  <a:lnTo>
                    <a:pt x="323015" y="96064"/>
                  </a:lnTo>
                  <a:lnTo>
                    <a:pt x="325417" y="96064"/>
                  </a:lnTo>
                  <a:lnTo>
                    <a:pt x="329019" y="100867"/>
                  </a:lnTo>
                  <a:lnTo>
                    <a:pt x="331421" y="104470"/>
                  </a:lnTo>
                  <a:lnTo>
                    <a:pt x="336224" y="111675"/>
                  </a:lnTo>
                  <a:lnTo>
                    <a:pt x="336224" y="187325"/>
                  </a:lnTo>
                  <a:lnTo>
                    <a:pt x="337425" y="216144"/>
                  </a:lnTo>
                  <a:lnTo>
                    <a:pt x="342228" y="242562"/>
                  </a:lnTo>
                  <a:lnTo>
                    <a:pt x="347031" y="266578"/>
                  </a:lnTo>
                  <a:lnTo>
                    <a:pt x="347031" y="288192"/>
                  </a:lnTo>
                  <a:lnTo>
                    <a:pt x="337425" y="314610"/>
                  </a:lnTo>
                  <a:lnTo>
                    <a:pt x="325417" y="338626"/>
                  </a:lnTo>
                  <a:lnTo>
                    <a:pt x="311524" y="360000"/>
                  </a:lnTo>
                  <a:lnTo>
                    <a:pt x="42055" y="360000"/>
                  </a:lnTo>
                  <a:lnTo>
                    <a:pt x="38426" y="351835"/>
                  </a:lnTo>
                  <a:lnTo>
                    <a:pt x="27619" y="336224"/>
                  </a:lnTo>
                  <a:lnTo>
                    <a:pt x="16811" y="323015"/>
                  </a:lnTo>
                  <a:lnTo>
                    <a:pt x="6004" y="305003"/>
                  </a:lnTo>
                  <a:lnTo>
                    <a:pt x="0" y="283389"/>
                  </a:lnTo>
                  <a:lnTo>
                    <a:pt x="0" y="268979"/>
                  </a:lnTo>
                  <a:lnTo>
                    <a:pt x="3603" y="256971"/>
                  </a:lnTo>
                  <a:lnTo>
                    <a:pt x="8406" y="248566"/>
                  </a:lnTo>
                  <a:lnTo>
                    <a:pt x="14410" y="240160"/>
                  </a:lnTo>
                  <a:lnTo>
                    <a:pt x="19213" y="231755"/>
                  </a:lnTo>
                  <a:lnTo>
                    <a:pt x="3603" y="159707"/>
                  </a:lnTo>
                  <a:lnTo>
                    <a:pt x="16811" y="124883"/>
                  </a:lnTo>
                  <a:lnTo>
                    <a:pt x="37225" y="88859"/>
                  </a:lnTo>
                  <a:lnTo>
                    <a:pt x="64843" y="56438"/>
                  </a:lnTo>
                  <a:lnTo>
                    <a:pt x="97265" y="30020"/>
                  </a:lnTo>
                  <a:lnTo>
                    <a:pt x="133289" y="1080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29" name="Freeform 18">
              <a:extLst>
                <a:ext uri="{FF2B5EF4-FFF2-40B4-BE49-F238E27FC236}">
                  <a16:creationId xmlns:a16="http://schemas.microsoft.com/office/drawing/2014/main" id="{D5083680-9A16-499C-9B8D-AFE70F09B9D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805171" y="2417490"/>
              <a:ext cx="935688" cy="360000"/>
            </a:xfrm>
            <a:custGeom>
              <a:avLst/>
              <a:gdLst/>
              <a:ahLst/>
              <a:cxnLst/>
              <a:rect l="l" t="t" r="r" b="b"/>
              <a:pathLst>
                <a:path w="935688" h="360000">
                  <a:moveTo>
                    <a:pt x="349509" y="0"/>
                  </a:moveTo>
                  <a:lnTo>
                    <a:pt x="618978" y="0"/>
                  </a:lnTo>
                  <a:lnTo>
                    <a:pt x="617260" y="2642"/>
                  </a:lnTo>
                  <a:lnTo>
                    <a:pt x="601650" y="29060"/>
                  </a:lnTo>
                  <a:lnTo>
                    <a:pt x="588441" y="53076"/>
                  </a:lnTo>
                  <a:lnTo>
                    <a:pt x="580036" y="80694"/>
                  </a:lnTo>
                  <a:lnTo>
                    <a:pt x="577634" y="111915"/>
                  </a:lnTo>
                  <a:lnTo>
                    <a:pt x="586040" y="144336"/>
                  </a:lnTo>
                  <a:lnTo>
                    <a:pt x="601650" y="165951"/>
                  </a:lnTo>
                  <a:lnTo>
                    <a:pt x="623264" y="183963"/>
                  </a:lnTo>
                  <a:lnTo>
                    <a:pt x="652084" y="197172"/>
                  </a:lnTo>
                  <a:lnTo>
                    <a:pt x="684505" y="207979"/>
                  </a:lnTo>
                  <a:lnTo>
                    <a:pt x="721730" y="218786"/>
                  </a:lnTo>
                  <a:lnTo>
                    <a:pt x="758955" y="227192"/>
                  </a:lnTo>
                  <a:lnTo>
                    <a:pt x="796179" y="237999"/>
                  </a:lnTo>
                  <a:lnTo>
                    <a:pt x="833404" y="248806"/>
                  </a:lnTo>
                  <a:lnTo>
                    <a:pt x="863424" y="264416"/>
                  </a:lnTo>
                  <a:lnTo>
                    <a:pt x="892243" y="283629"/>
                  </a:lnTo>
                  <a:lnTo>
                    <a:pt x="911456" y="307645"/>
                  </a:lnTo>
                  <a:lnTo>
                    <a:pt x="931870" y="347272"/>
                  </a:lnTo>
                  <a:lnTo>
                    <a:pt x="935688" y="360000"/>
                  </a:lnTo>
                  <a:lnTo>
                    <a:pt x="0" y="360000"/>
                  </a:lnTo>
                  <a:lnTo>
                    <a:pt x="3652" y="344870"/>
                  </a:lnTo>
                  <a:lnTo>
                    <a:pt x="14459" y="320854"/>
                  </a:lnTo>
                  <a:lnTo>
                    <a:pt x="38475" y="293236"/>
                  </a:lnTo>
                  <a:lnTo>
                    <a:pt x="67294" y="269220"/>
                  </a:lnTo>
                  <a:lnTo>
                    <a:pt x="102117" y="251208"/>
                  </a:lnTo>
                  <a:lnTo>
                    <a:pt x="139342" y="235597"/>
                  </a:lnTo>
                  <a:lnTo>
                    <a:pt x="177768" y="222388"/>
                  </a:lnTo>
                  <a:lnTo>
                    <a:pt x="217394" y="211581"/>
                  </a:lnTo>
                  <a:lnTo>
                    <a:pt x="257021" y="198372"/>
                  </a:lnTo>
                  <a:lnTo>
                    <a:pt x="294245" y="183963"/>
                  </a:lnTo>
                  <a:lnTo>
                    <a:pt x="326667" y="163549"/>
                  </a:lnTo>
                  <a:lnTo>
                    <a:pt x="355486" y="139533"/>
                  </a:lnTo>
                  <a:lnTo>
                    <a:pt x="355486" y="109513"/>
                  </a:lnTo>
                  <a:lnTo>
                    <a:pt x="356687" y="77092"/>
                  </a:lnTo>
                  <a:lnTo>
                    <a:pt x="356687" y="43469"/>
                  </a:lnTo>
                  <a:lnTo>
                    <a:pt x="355486" y="1344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30" name="Freeform 18">
              <a:extLst>
                <a:ext uri="{FF2B5EF4-FFF2-40B4-BE49-F238E27FC236}">
                  <a16:creationId xmlns:a16="http://schemas.microsoft.com/office/drawing/2014/main" id="{32CB59BC-1553-428B-B9E9-BE7A52F5B5C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65678" y="2777490"/>
              <a:ext cx="1014675" cy="360000"/>
            </a:xfrm>
            <a:custGeom>
              <a:avLst/>
              <a:gdLst/>
              <a:ahLst/>
              <a:cxnLst/>
              <a:rect l="l" t="t" r="r" b="b"/>
              <a:pathLst>
                <a:path w="1014675" h="360000">
                  <a:moveTo>
                    <a:pt x="44380" y="0"/>
                  </a:moveTo>
                  <a:lnTo>
                    <a:pt x="980068" y="0"/>
                  </a:lnTo>
                  <a:lnTo>
                    <a:pt x="990659" y="35304"/>
                  </a:lnTo>
                  <a:lnTo>
                    <a:pt x="1001467" y="89340"/>
                  </a:lnTo>
                  <a:lnTo>
                    <a:pt x="1008671" y="146978"/>
                  </a:lnTo>
                  <a:lnTo>
                    <a:pt x="1013475" y="209420"/>
                  </a:lnTo>
                  <a:lnTo>
                    <a:pt x="1014675" y="270661"/>
                  </a:lnTo>
                  <a:lnTo>
                    <a:pt x="1014675" y="331901"/>
                  </a:lnTo>
                  <a:lnTo>
                    <a:pt x="1014675" y="360000"/>
                  </a:lnTo>
                  <a:lnTo>
                    <a:pt x="827351" y="360000"/>
                  </a:lnTo>
                  <a:lnTo>
                    <a:pt x="827351" y="341508"/>
                  </a:lnTo>
                  <a:lnTo>
                    <a:pt x="822547" y="305484"/>
                  </a:lnTo>
                  <a:lnTo>
                    <a:pt x="814142" y="277865"/>
                  </a:lnTo>
                  <a:lnTo>
                    <a:pt x="798531" y="256251"/>
                  </a:lnTo>
                  <a:lnTo>
                    <a:pt x="794929" y="251448"/>
                  </a:lnTo>
                  <a:lnTo>
                    <a:pt x="794929" y="347512"/>
                  </a:lnTo>
                  <a:lnTo>
                    <a:pt x="790000" y="360000"/>
                  </a:lnTo>
                  <a:lnTo>
                    <a:pt x="231522" y="360000"/>
                  </a:lnTo>
                  <a:lnTo>
                    <a:pt x="226951" y="251448"/>
                  </a:lnTo>
                  <a:lnTo>
                    <a:pt x="222148" y="256251"/>
                  </a:lnTo>
                  <a:lnTo>
                    <a:pt x="208939" y="283869"/>
                  </a:lnTo>
                  <a:lnTo>
                    <a:pt x="202935" y="318693"/>
                  </a:lnTo>
                  <a:lnTo>
                    <a:pt x="198132" y="355917"/>
                  </a:lnTo>
                  <a:lnTo>
                    <a:pt x="198132" y="360000"/>
                  </a:lnTo>
                  <a:lnTo>
                    <a:pt x="2103" y="360000"/>
                  </a:lnTo>
                  <a:lnTo>
                    <a:pt x="0" y="321094"/>
                  </a:lnTo>
                  <a:lnTo>
                    <a:pt x="2402" y="270661"/>
                  </a:lnTo>
                  <a:lnTo>
                    <a:pt x="6004" y="219026"/>
                  </a:lnTo>
                  <a:lnTo>
                    <a:pt x="13209" y="163789"/>
                  </a:lnTo>
                  <a:lnTo>
                    <a:pt x="19213" y="112155"/>
                  </a:lnTo>
                  <a:lnTo>
                    <a:pt x="28819" y="64123"/>
                  </a:lnTo>
                  <a:lnTo>
                    <a:pt x="39626" y="1969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31" name="Freeform 18">
              <a:extLst>
                <a:ext uri="{FF2B5EF4-FFF2-40B4-BE49-F238E27FC236}">
                  <a16:creationId xmlns:a16="http://schemas.microsoft.com/office/drawing/2014/main" id="{402B18D4-A335-4B4E-905A-436D751523A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55471" y="3137490"/>
              <a:ext cx="1035089" cy="360000"/>
            </a:xfrm>
            <a:custGeom>
              <a:avLst/>
              <a:gdLst/>
              <a:ahLst/>
              <a:cxnLst/>
              <a:rect l="l" t="t" r="r" b="b"/>
              <a:pathLst>
                <a:path w="1035089" h="360000">
                  <a:moveTo>
                    <a:pt x="834556" y="0"/>
                  </a:moveTo>
                  <a:lnTo>
                    <a:pt x="1021880" y="0"/>
                  </a:lnTo>
                  <a:lnTo>
                    <a:pt x="1021880" y="30741"/>
                  </a:lnTo>
                  <a:lnTo>
                    <a:pt x="1021880" y="88379"/>
                  </a:lnTo>
                  <a:lnTo>
                    <a:pt x="1035089" y="273302"/>
                  </a:lnTo>
                  <a:lnTo>
                    <a:pt x="1024686" y="360000"/>
                  </a:lnTo>
                  <a:lnTo>
                    <a:pt x="864533" y="360000"/>
                  </a:lnTo>
                  <a:lnTo>
                    <a:pt x="866977" y="188046"/>
                  </a:lnTo>
                  <a:lnTo>
                    <a:pt x="842961" y="120801"/>
                  </a:lnTo>
                  <a:lnTo>
                    <a:pt x="839359" y="89580"/>
                  </a:lnTo>
                  <a:lnTo>
                    <a:pt x="836957" y="54757"/>
                  </a:lnTo>
                  <a:lnTo>
                    <a:pt x="834556" y="17532"/>
                  </a:lnTo>
                  <a:close/>
                  <a:moveTo>
                    <a:pt x="238727" y="0"/>
                  </a:moveTo>
                  <a:lnTo>
                    <a:pt x="797204" y="0"/>
                  </a:lnTo>
                  <a:lnTo>
                    <a:pt x="784122" y="33142"/>
                  </a:lnTo>
                  <a:lnTo>
                    <a:pt x="773315" y="83576"/>
                  </a:lnTo>
                  <a:lnTo>
                    <a:pt x="770913" y="137612"/>
                  </a:lnTo>
                  <a:lnTo>
                    <a:pt x="770913" y="192849"/>
                  </a:lnTo>
                  <a:lnTo>
                    <a:pt x="778118" y="246885"/>
                  </a:lnTo>
                  <a:lnTo>
                    <a:pt x="786524" y="299720"/>
                  </a:lnTo>
                  <a:lnTo>
                    <a:pt x="794929" y="345350"/>
                  </a:lnTo>
                  <a:lnTo>
                    <a:pt x="797162" y="360000"/>
                  </a:lnTo>
                  <a:lnTo>
                    <a:pt x="241814" y="360000"/>
                  </a:lnTo>
                  <a:lnTo>
                    <a:pt x="244963" y="347752"/>
                  </a:lnTo>
                  <a:lnTo>
                    <a:pt x="255770" y="304523"/>
                  </a:lnTo>
                  <a:lnTo>
                    <a:pt x="266578" y="256491"/>
                  </a:lnTo>
                  <a:lnTo>
                    <a:pt x="271381" y="206058"/>
                  </a:lnTo>
                  <a:lnTo>
                    <a:pt x="266578" y="155624"/>
                  </a:lnTo>
                  <a:lnTo>
                    <a:pt x="238959" y="5524"/>
                  </a:lnTo>
                  <a:close/>
                  <a:moveTo>
                    <a:pt x="9308" y="0"/>
                  </a:moveTo>
                  <a:lnTo>
                    <a:pt x="205337" y="0"/>
                  </a:lnTo>
                  <a:lnTo>
                    <a:pt x="205337" y="35544"/>
                  </a:lnTo>
                  <a:lnTo>
                    <a:pt x="201734" y="75170"/>
                  </a:lnTo>
                  <a:lnTo>
                    <a:pt x="194530" y="112395"/>
                  </a:lnTo>
                  <a:lnTo>
                    <a:pt x="166911" y="201254"/>
                  </a:lnTo>
                  <a:lnTo>
                    <a:pt x="162108" y="249286"/>
                  </a:lnTo>
                  <a:lnTo>
                    <a:pt x="162108" y="297318"/>
                  </a:lnTo>
                  <a:lnTo>
                    <a:pt x="168112" y="347752"/>
                  </a:lnTo>
                  <a:lnTo>
                    <a:pt x="169337" y="360000"/>
                  </a:lnTo>
                  <a:lnTo>
                    <a:pt x="6031" y="360000"/>
                  </a:lnTo>
                  <a:lnTo>
                    <a:pt x="2402" y="288913"/>
                  </a:lnTo>
                  <a:lnTo>
                    <a:pt x="0" y="246885"/>
                  </a:lnTo>
                  <a:lnTo>
                    <a:pt x="2402" y="206058"/>
                  </a:lnTo>
                  <a:lnTo>
                    <a:pt x="9607" y="166431"/>
                  </a:lnTo>
                  <a:lnTo>
                    <a:pt x="15611" y="126805"/>
                  </a:lnTo>
                  <a:lnTo>
                    <a:pt x="18012" y="83576"/>
                  </a:lnTo>
                  <a:lnTo>
                    <a:pt x="13209" y="40347"/>
                  </a:lnTo>
                  <a:lnTo>
                    <a:pt x="9607" y="552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32" name="Freeform 51">
              <a:extLst>
                <a:ext uri="{FF2B5EF4-FFF2-40B4-BE49-F238E27FC236}">
                  <a16:creationId xmlns:a16="http://schemas.microsoft.com/office/drawing/2014/main" id="{34AAE7A9-4861-4200-9815-73EDE91CB1C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63688" y="3497490"/>
              <a:ext cx="1018654" cy="360000"/>
            </a:xfrm>
            <a:custGeom>
              <a:avLst/>
              <a:gdLst/>
              <a:ahLst/>
              <a:cxnLst/>
              <a:rect l="l" t="t" r="r" b="b"/>
              <a:pathLst>
                <a:path w="1018654" h="360000">
                  <a:moveTo>
                    <a:pt x="858501" y="0"/>
                  </a:moveTo>
                  <a:lnTo>
                    <a:pt x="1018654" y="0"/>
                  </a:lnTo>
                  <a:lnTo>
                    <a:pt x="1014649" y="33382"/>
                  </a:lnTo>
                  <a:lnTo>
                    <a:pt x="1007444" y="155864"/>
                  </a:lnTo>
                  <a:lnTo>
                    <a:pt x="1009845" y="273543"/>
                  </a:lnTo>
                  <a:lnTo>
                    <a:pt x="1016085" y="360000"/>
                  </a:lnTo>
                  <a:lnTo>
                    <a:pt x="911780" y="360000"/>
                  </a:lnTo>
                  <a:lnTo>
                    <a:pt x="916183" y="352795"/>
                  </a:lnTo>
                  <a:lnTo>
                    <a:pt x="916183" y="323976"/>
                  </a:lnTo>
                  <a:lnTo>
                    <a:pt x="913781" y="291555"/>
                  </a:lnTo>
                  <a:lnTo>
                    <a:pt x="905376" y="256731"/>
                  </a:lnTo>
                  <a:lnTo>
                    <a:pt x="895769" y="217105"/>
                  </a:lnTo>
                  <a:lnTo>
                    <a:pt x="884962" y="179880"/>
                  </a:lnTo>
                  <a:lnTo>
                    <a:pt x="874155" y="142655"/>
                  </a:lnTo>
                  <a:lnTo>
                    <a:pt x="863348" y="110234"/>
                  </a:lnTo>
                  <a:lnTo>
                    <a:pt x="857344" y="81414"/>
                  </a:lnTo>
                  <a:close/>
                  <a:moveTo>
                    <a:pt x="235783" y="0"/>
                  </a:moveTo>
                  <a:lnTo>
                    <a:pt x="791131" y="0"/>
                  </a:lnTo>
                  <a:lnTo>
                    <a:pt x="846004" y="360000"/>
                  </a:lnTo>
                  <a:lnTo>
                    <a:pt x="181933" y="360000"/>
                  </a:lnTo>
                  <a:lnTo>
                    <a:pt x="228125" y="29780"/>
                  </a:lnTo>
                  <a:close/>
                  <a:moveTo>
                    <a:pt x="0" y="0"/>
                  </a:moveTo>
                  <a:lnTo>
                    <a:pt x="163306" y="0"/>
                  </a:lnTo>
                  <a:lnTo>
                    <a:pt x="166884" y="35784"/>
                  </a:lnTo>
                  <a:lnTo>
                    <a:pt x="166884" y="83816"/>
                  </a:lnTo>
                  <a:lnTo>
                    <a:pt x="160880" y="131848"/>
                  </a:lnTo>
                  <a:lnTo>
                    <a:pt x="156077" y="151061"/>
                  </a:lnTo>
                  <a:lnTo>
                    <a:pt x="147671" y="177479"/>
                  </a:lnTo>
                  <a:lnTo>
                    <a:pt x="136864" y="208699"/>
                  </a:lnTo>
                  <a:lnTo>
                    <a:pt x="126057" y="243523"/>
                  </a:lnTo>
                  <a:lnTo>
                    <a:pt x="116451" y="275944"/>
                  </a:lnTo>
                  <a:lnTo>
                    <a:pt x="112848" y="308366"/>
                  </a:lnTo>
                  <a:lnTo>
                    <a:pt x="110447" y="337185"/>
                  </a:lnTo>
                  <a:lnTo>
                    <a:pt x="112728" y="360000"/>
                  </a:lnTo>
                  <a:lnTo>
                    <a:pt x="14833" y="360000"/>
                  </a:lnTo>
                  <a:lnTo>
                    <a:pt x="16784" y="32877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33" name="Freeform 18">
              <a:extLst>
                <a:ext uri="{FF2B5EF4-FFF2-40B4-BE49-F238E27FC236}">
                  <a16:creationId xmlns:a16="http://schemas.microsoft.com/office/drawing/2014/main" id="{101FC31B-32A4-40B7-B204-6B385B3B117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56672" y="3857490"/>
              <a:ext cx="1032687" cy="360000"/>
            </a:xfrm>
            <a:custGeom>
              <a:avLst/>
              <a:gdLst/>
              <a:ahLst/>
              <a:cxnLst/>
              <a:rect l="l" t="t" r="r" b="b"/>
              <a:pathLst>
                <a:path w="1032687" h="360000">
                  <a:moveTo>
                    <a:pt x="915409" y="0"/>
                  </a:moveTo>
                  <a:lnTo>
                    <a:pt x="1019713" y="0"/>
                  </a:lnTo>
                  <a:lnTo>
                    <a:pt x="1021880" y="30020"/>
                  </a:lnTo>
                  <a:lnTo>
                    <a:pt x="1032687" y="140494"/>
                  </a:lnTo>
                  <a:lnTo>
                    <a:pt x="1032687" y="180120"/>
                  </a:lnTo>
                  <a:lnTo>
                    <a:pt x="1021880" y="212542"/>
                  </a:lnTo>
                  <a:lnTo>
                    <a:pt x="1005069" y="243763"/>
                  </a:lnTo>
                  <a:lnTo>
                    <a:pt x="978651" y="270180"/>
                  </a:lnTo>
                  <a:lnTo>
                    <a:pt x="949832" y="291795"/>
                  </a:lnTo>
                  <a:lnTo>
                    <a:pt x="919812" y="306204"/>
                  </a:lnTo>
                  <a:lnTo>
                    <a:pt x="888591" y="318212"/>
                  </a:lnTo>
                  <a:lnTo>
                    <a:pt x="888591" y="308606"/>
                  </a:lnTo>
                  <a:lnTo>
                    <a:pt x="886190" y="302602"/>
                  </a:lnTo>
                  <a:lnTo>
                    <a:pt x="884989" y="295397"/>
                  </a:lnTo>
                  <a:lnTo>
                    <a:pt x="884989" y="291795"/>
                  </a:lnTo>
                  <a:lnTo>
                    <a:pt x="884989" y="284590"/>
                  </a:lnTo>
                  <a:lnTo>
                    <a:pt x="884989" y="276184"/>
                  </a:lnTo>
                  <a:lnTo>
                    <a:pt x="890993" y="270180"/>
                  </a:lnTo>
                  <a:lnTo>
                    <a:pt x="898198" y="265377"/>
                  </a:lnTo>
                  <a:lnTo>
                    <a:pt x="901800" y="258172"/>
                  </a:lnTo>
                  <a:lnTo>
                    <a:pt x="906603" y="249767"/>
                  </a:lnTo>
                  <a:lnTo>
                    <a:pt x="909005" y="241361"/>
                  </a:lnTo>
                  <a:lnTo>
                    <a:pt x="904202" y="238959"/>
                  </a:lnTo>
                  <a:lnTo>
                    <a:pt x="899398" y="238959"/>
                  </a:lnTo>
                  <a:lnTo>
                    <a:pt x="898198" y="238959"/>
                  </a:lnTo>
                  <a:lnTo>
                    <a:pt x="898198" y="236558"/>
                  </a:lnTo>
                  <a:lnTo>
                    <a:pt x="898198" y="234156"/>
                  </a:lnTo>
                  <a:lnTo>
                    <a:pt x="895796" y="232955"/>
                  </a:lnTo>
                  <a:lnTo>
                    <a:pt x="895796" y="225751"/>
                  </a:lnTo>
                  <a:lnTo>
                    <a:pt x="922214" y="210140"/>
                  </a:lnTo>
                  <a:lnTo>
                    <a:pt x="946230" y="190927"/>
                  </a:lnTo>
                  <a:lnTo>
                    <a:pt x="967844" y="169313"/>
                  </a:lnTo>
                  <a:lnTo>
                    <a:pt x="965442" y="158506"/>
                  </a:lnTo>
                  <a:lnTo>
                    <a:pt x="963041" y="150100"/>
                  </a:lnTo>
                  <a:lnTo>
                    <a:pt x="960639" y="142895"/>
                  </a:lnTo>
                  <a:lnTo>
                    <a:pt x="957037" y="136891"/>
                  </a:lnTo>
                  <a:lnTo>
                    <a:pt x="943828" y="129687"/>
                  </a:lnTo>
                  <a:lnTo>
                    <a:pt x="933021" y="136891"/>
                  </a:lnTo>
                  <a:lnTo>
                    <a:pt x="928218" y="151301"/>
                  </a:lnTo>
                  <a:lnTo>
                    <a:pt x="923414" y="166911"/>
                  </a:lnTo>
                  <a:lnTo>
                    <a:pt x="917410" y="177719"/>
                  </a:lnTo>
                  <a:lnTo>
                    <a:pt x="906603" y="188526"/>
                  </a:lnTo>
                  <a:lnTo>
                    <a:pt x="888591" y="193329"/>
                  </a:lnTo>
                  <a:lnTo>
                    <a:pt x="880186" y="57639"/>
                  </a:lnTo>
                  <a:close/>
                  <a:moveTo>
                    <a:pt x="185562" y="0"/>
                  </a:moveTo>
                  <a:lnTo>
                    <a:pt x="849633" y="0"/>
                  </a:lnTo>
                  <a:lnTo>
                    <a:pt x="871780" y="145297"/>
                  </a:lnTo>
                  <a:lnTo>
                    <a:pt x="874182" y="188526"/>
                  </a:lnTo>
                  <a:lnTo>
                    <a:pt x="871780" y="238959"/>
                  </a:lnTo>
                  <a:lnTo>
                    <a:pt x="864575" y="294196"/>
                  </a:lnTo>
                  <a:lnTo>
                    <a:pt x="858571" y="348232"/>
                  </a:lnTo>
                  <a:lnTo>
                    <a:pt x="856819" y="360000"/>
                  </a:lnTo>
                  <a:lnTo>
                    <a:pt x="588348" y="360000"/>
                  </a:lnTo>
                  <a:lnTo>
                    <a:pt x="587191" y="342228"/>
                  </a:lnTo>
                  <a:lnTo>
                    <a:pt x="524749" y="49233"/>
                  </a:lnTo>
                  <a:lnTo>
                    <a:pt x="515143" y="49233"/>
                  </a:lnTo>
                  <a:lnTo>
                    <a:pt x="509139" y="68446"/>
                  </a:lnTo>
                  <a:lnTo>
                    <a:pt x="504335" y="92462"/>
                  </a:lnTo>
                  <a:lnTo>
                    <a:pt x="504335" y="121281"/>
                  </a:lnTo>
                  <a:lnTo>
                    <a:pt x="485123" y="171715"/>
                  </a:lnTo>
                  <a:lnTo>
                    <a:pt x="474315" y="223349"/>
                  </a:lnTo>
                  <a:lnTo>
                    <a:pt x="467111" y="280988"/>
                  </a:lnTo>
                  <a:lnTo>
                    <a:pt x="465910" y="339827"/>
                  </a:lnTo>
                  <a:lnTo>
                    <a:pt x="464328" y="360000"/>
                  </a:lnTo>
                  <a:lnTo>
                    <a:pt x="184454" y="360000"/>
                  </a:lnTo>
                  <a:lnTo>
                    <a:pt x="178919" y="319413"/>
                  </a:lnTo>
                  <a:lnTo>
                    <a:pt x="175316" y="262976"/>
                  </a:lnTo>
                  <a:lnTo>
                    <a:pt x="170513" y="208939"/>
                  </a:lnTo>
                  <a:lnTo>
                    <a:pt x="168112" y="156104"/>
                  </a:lnTo>
                  <a:lnTo>
                    <a:pt x="170513" y="110474"/>
                  </a:lnTo>
                  <a:lnTo>
                    <a:pt x="175316" y="73249"/>
                  </a:lnTo>
                  <a:close/>
                  <a:moveTo>
                    <a:pt x="18462" y="0"/>
                  </a:moveTo>
                  <a:lnTo>
                    <a:pt x="116357" y="0"/>
                  </a:lnTo>
                  <a:lnTo>
                    <a:pt x="116477" y="1201"/>
                  </a:lnTo>
                  <a:lnTo>
                    <a:pt x="151300" y="54036"/>
                  </a:lnTo>
                  <a:lnTo>
                    <a:pt x="144096" y="188526"/>
                  </a:lnTo>
                  <a:lnTo>
                    <a:pt x="127284" y="193329"/>
                  </a:lnTo>
                  <a:lnTo>
                    <a:pt x="116477" y="169313"/>
                  </a:lnTo>
                  <a:lnTo>
                    <a:pt x="106871" y="140494"/>
                  </a:lnTo>
                  <a:lnTo>
                    <a:pt x="79252" y="129687"/>
                  </a:lnTo>
                  <a:lnTo>
                    <a:pt x="72048" y="164510"/>
                  </a:lnTo>
                  <a:lnTo>
                    <a:pt x="96064" y="188526"/>
                  </a:lnTo>
                  <a:lnTo>
                    <a:pt x="122481" y="214943"/>
                  </a:lnTo>
                  <a:lnTo>
                    <a:pt x="140493" y="241361"/>
                  </a:lnTo>
                  <a:lnTo>
                    <a:pt x="135690" y="243763"/>
                  </a:lnTo>
                  <a:lnTo>
                    <a:pt x="130887" y="243763"/>
                  </a:lnTo>
                  <a:lnTo>
                    <a:pt x="129686" y="243763"/>
                  </a:lnTo>
                  <a:lnTo>
                    <a:pt x="129686" y="246164"/>
                  </a:lnTo>
                  <a:lnTo>
                    <a:pt x="129686" y="247365"/>
                  </a:lnTo>
                  <a:lnTo>
                    <a:pt x="127284" y="249767"/>
                  </a:lnTo>
                  <a:lnTo>
                    <a:pt x="127284" y="256972"/>
                  </a:lnTo>
                  <a:lnTo>
                    <a:pt x="140493" y="262976"/>
                  </a:lnTo>
                  <a:lnTo>
                    <a:pt x="146497" y="276184"/>
                  </a:lnTo>
                  <a:lnTo>
                    <a:pt x="151300" y="294196"/>
                  </a:lnTo>
                  <a:lnTo>
                    <a:pt x="146497" y="300200"/>
                  </a:lnTo>
                  <a:lnTo>
                    <a:pt x="144096" y="306204"/>
                  </a:lnTo>
                  <a:lnTo>
                    <a:pt x="140493" y="313409"/>
                  </a:lnTo>
                  <a:lnTo>
                    <a:pt x="135690" y="318212"/>
                  </a:lnTo>
                  <a:lnTo>
                    <a:pt x="111674" y="302602"/>
                  </a:lnTo>
                  <a:lnTo>
                    <a:pt x="87658" y="289393"/>
                  </a:lnTo>
                  <a:lnTo>
                    <a:pt x="66044" y="276184"/>
                  </a:lnTo>
                  <a:lnTo>
                    <a:pt x="44429" y="258172"/>
                  </a:lnTo>
                  <a:lnTo>
                    <a:pt x="26417" y="236558"/>
                  </a:lnTo>
                  <a:lnTo>
                    <a:pt x="10807" y="208939"/>
                  </a:lnTo>
                  <a:lnTo>
                    <a:pt x="0" y="169313"/>
                  </a:lnTo>
                  <a:lnTo>
                    <a:pt x="0" y="129687"/>
                  </a:lnTo>
                  <a:lnTo>
                    <a:pt x="4803" y="90060"/>
                  </a:lnTo>
                  <a:lnTo>
                    <a:pt x="10807" y="49233"/>
                  </a:lnTo>
                  <a:lnTo>
                    <a:pt x="18012" y="720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34" name="Freeform 18">
              <a:extLst>
                <a:ext uri="{FF2B5EF4-FFF2-40B4-BE49-F238E27FC236}">
                  <a16:creationId xmlns:a16="http://schemas.microsoft.com/office/drawing/2014/main" id="{7FAA997D-676C-402B-8D3E-EF94C9E7F69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41253" y="4217490"/>
              <a:ext cx="698451" cy="360000"/>
            </a:xfrm>
            <a:custGeom>
              <a:avLst/>
              <a:gdLst/>
              <a:ahLst/>
              <a:cxnLst/>
              <a:rect l="l" t="t" r="r" b="b"/>
              <a:pathLst>
                <a:path w="698451" h="360000">
                  <a:moveTo>
                    <a:pt x="405233" y="0"/>
                  </a:moveTo>
                  <a:lnTo>
                    <a:pt x="673705" y="0"/>
                  </a:lnTo>
                  <a:lnTo>
                    <a:pt x="667052" y="44670"/>
                  </a:lnTo>
                  <a:lnTo>
                    <a:pt x="664650" y="99907"/>
                  </a:lnTo>
                  <a:lnTo>
                    <a:pt x="664650" y="150340"/>
                  </a:lnTo>
                  <a:lnTo>
                    <a:pt x="670654" y="210380"/>
                  </a:lnTo>
                  <a:lnTo>
                    <a:pt x="681461" y="274023"/>
                  </a:lnTo>
                  <a:lnTo>
                    <a:pt x="694670" y="340067"/>
                  </a:lnTo>
                  <a:lnTo>
                    <a:pt x="698451" y="360000"/>
                  </a:lnTo>
                  <a:lnTo>
                    <a:pt x="479985" y="360000"/>
                  </a:lnTo>
                  <a:lnTo>
                    <a:pt x="472522" y="332862"/>
                  </a:lnTo>
                  <a:lnTo>
                    <a:pt x="452109" y="284830"/>
                  </a:lnTo>
                  <a:lnTo>
                    <a:pt x="432896" y="234396"/>
                  </a:lnTo>
                  <a:lnTo>
                    <a:pt x="417285" y="185164"/>
                  </a:lnTo>
                  <a:close/>
                  <a:moveTo>
                    <a:pt x="1339" y="0"/>
                  </a:moveTo>
                  <a:lnTo>
                    <a:pt x="281214" y="0"/>
                  </a:lnTo>
                  <a:lnTo>
                    <a:pt x="277993" y="41068"/>
                  </a:lnTo>
                  <a:lnTo>
                    <a:pt x="273189" y="103509"/>
                  </a:lnTo>
                  <a:lnTo>
                    <a:pt x="264784" y="164750"/>
                  </a:lnTo>
                  <a:lnTo>
                    <a:pt x="249173" y="223589"/>
                  </a:lnTo>
                  <a:lnTo>
                    <a:pt x="229961" y="278826"/>
                  </a:lnTo>
                  <a:lnTo>
                    <a:pt x="210748" y="332862"/>
                  </a:lnTo>
                  <a:lnTo>
                    <a:pt x="203964" y="360000"/>
                  </a:lnTo>
                  <a:lnTo>
                    <a:pt x="0" y="360000"/>
                  </a:lnTo>
                  <a:lnTo>
                    <a:pt x="5411" y="326858"/>
                  </a:lnTo>
                  <a:lnTo>
                    <a:pt x="13817" y="268019"/>
                  </a:lnTo>
                  <a:lnTo>
                    <a:pt x="19821" y="206778"/>
                  </a:lnTo>
                  <a:lnTo>
                    <a:pt x="19821" y="150340"/>
                  </a:lnTo>
                  <a:lnTo>
                    <a:pt x="16218" y="97505"/>
                  </a:lnTo>
                  <a:lnTo>
                    <a:pt x="9014" y="57879"/>
                  </a:lnTo>
                  <a:lnTo>
                    <a:pt x="3010" y="1224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35" name="Freeform 18">
              <a:extLst>
                <a:ext uri="{FF2B5EF4-FFF2-40B4-BE49-F238E27FC236}">
                  <a16:creationId xmlns:a16="http://schemas.microsoft.com/office/drawing/2014/main" id="{97D1212F-E21F-463E-AEB4-6F7AD75BDD7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06903" y="4577490"/>
              <a:ext cx="748098" cy="360000"/>
            </a:xfrm>
            <a:custGeom>
              <a:avLst/>
              <a:gdLst/>
              <a:ahLst/>
              <a:cxnLst/>
              <a:rect l="l" t="t" r="r" b="b"/>
              <a:pathLst>
                <a:path w="748098" h="360000">
                  <a:moveTo>
                    <a:pt x="509397" y="0"/>
                  </a:moveTo>
                  <a:lnTo>
                    <a:pt x="727863" y="0"/>
                  </a:lnTo>
                  <a:lnTo>
                    <a:pt x="737291" y="49713"/>
                  </a:lnTo>
                  <a:lnTo>
                    <a:pt x="745696" y="119360"/>
                  </a:lnTo>
                  <a:lnTo>
                    <a:pt x="748098" y="189006"/>
                  </a:lnTo>
                  <a:lnTo>
                    <a:pt x="742094" y="257452"/>
                  </a:lnTo>
                  <a:lnTo>
                    <a:pt x="721680" y="346311"/>
                  </a:lnTo>
                  <a:lnTo>
                    <a:pt x="718595" y="360000"/>
                  </a:lnTo>
                  <a:lnTo>
                    <a:pt x="503439" y="360000"/>
                  </a:lnTo>
                  <a:lnTo>
                    <a:pt x="491127" y="300681"/>
                  </a:lnTo>
                  <a:lnTo>
                    <a:pt x="486324" y="234637"/>
                  </a:lnTo>
                  <a:lnTo>
                    <a:pt x="491127" y="169793"/>
                  </a:lnTo>
                  <a:lnTo>
                    <a:pt x="515143" y="20894"/>
                  </a:lnTo>
                  <a:close/>
                  <a:moveTo>
                    <a:pt x="29412" y="0"/>
                  </a:moveTo>
                  <a:lnTo>
                    <a:pt x="233375" y="0"/>
                  </a:lnTo>
                  <a:lnTo>
                    <a:pt x="226951" y="25697"/>
                  </a:lnTo>
                  <a:lnTo>
                    <a:pt x="250967" y="132569"/>
                  </a:lnTo>
                  <a:lnTo>
                    <a:pt x="250967" y="318693"/>
                  </a:lnTo>
                  <a:lnTo>
                    <a:pt x="241788" y="360000"/>
                  </a:lnTo>
                  <a:lnTo>
                    <a:pt x="31112" y="360000"/>
                  </a:lnTo>
                  <a:lnTo>
                    <a:pt x="27618" y="348713"/>
                  </a:lnTo>
                  <a:lnTo>
                    <a:pt x="12008" y="298279"/>
                  </a:lnTo>
                  <a:lnTo>
                    <a:pt x="3602" y="244243"/>
                  </a:lnTo>
                  <a:lnTo>
                    <a:pt x="0" y="186605"/>
                  </a:lnTo>
                  <a:lnTo>
                    <a:pt x="6004" y="126565"/>
                  </a:lnTo>
                  <a:lnTo>
                    <a:pt x="14410" y="79733"/>
                  </a:lnTo>
                  <a:lnTo>
                    <a:pt x="25217" y="2569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36" name="Freeform 18">
              <a:extLst>
                <a:ext uri="{FF2B5EF4-FFF2-40B4-BE49-F238E27FC236}">
                  <a16:creationId xmlns:a16="http://schemas.microsoft.com/office/drawing/2014/main" id="{17AAE97C-5A71-49AD-86D5-B1F0F98E24F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37210" y="4937490"/>
              <a:ext cx="687484" cy="360000"/>
            </a:xfrm>
            <a:custGeom>
              <a:avLst/>
              <a:gdLst/>
              <a:ahLst/>
              <a:cxnLst/>
              <a:rect l="l" t="t" r="r" b="b"/>
              <a:pathLst>
                <a:path w="687484" h="360000">
                  <a:moveTo>
                    <a:pt x="472326" y="0"/>
                  </a:moveTo>
                  <a:lnTo>
                    <a:pt x="687484" y="0"/>
                  </a:lnTo>
                  <a:lnTo>
                    <a:pt x="671356" y="71568"/>
                  </a:lnTo>
                  <a:lnTo>
                    <a:pt x="652143" y="159226"/>
                  </a:lnTo>
                  <a:lnTo>
                    <a:pt x="634131" y="250487"/>
                  </a:lnTo>
                  <a:lnTo>
                    <a:pt x="618520" y="346551"/>
                  </a:lnTo>
                  <a:lnTo>
                    <a:pt x="618184" y="360000"/>
                  </a:lnTo>
                  <a:lnTo>
                    <a:pt x="473658" y="360000"/>
                  </a:lnTo>
                  <a:lnTo>
                    <a:pt x="474425" y="357358"/>
                  </a:lnTo>
                  <a:lnTo>
                    <a:pt x="485232" y="318933"/>
                  </a:lnTo>
                  <a:lnTo>
                    <a:pt x="497240" y="274503"/>
                  </a:lnTo>
                  <a:lnTo>
                    <a:pt x="503244" y="228873"/>
                  </a:lnTo>
                  <a:lnTo>
                    <a:pt x="505645" y="176037"/>
                  </a:lnTo>
                  <a:lnTo>
                    <a:pt x="498441" y="122001"/>
                  </a:lnTo>
                  <a:lnTo>
                    <a:pt x="485232" y="65564"/>
                  </a:lnTo>
                  <a:lnTo>
                    <a:pt x="473224" y="4323"/>
                  </a:lnTo>
                  <a:close/>
                  <a:moveTo>
                    <a:pt x="0" y="0"/>
                  </a:moveTo>
                  <a:lnTo>
                    <a:pt x="210676" y="0"/>
                  </a:lnTo>
                  <a:lnTo>
                    <a:pt x="210249" y="1921"/>
                  </a:lnTo>
                  <a:lnTo>
                    <a:pt x="199442" y="47552"/>
                  </a:lnTo>
                  <a:lnTo>
                    <a:pt x="191036" y="100387"/>
                  </a:lnTo>
                  <a:lnTo>
                    <a:pt x="186233" y="152021"/>
                  </a:lnTo>
                  <a:lnTo>
                    <a:pt x="191036" y="204857"/>
                  </a:lnTo>
                  <a:lnTo>
                    <a:pt x="195839" y="318933"/>
                  </a:lnTo>
                  <a:lnTo>
                    <a:pt x="214743" y="360000"/>
                  </a:lnTo>
                  <a:lnTo>
                    <a:pt x="67388" y="360000"/>
                  </a:lnTo>
                  <a:lnTo>
                    <a:pt x="68554" y="327338"/>
                  </a:lnTo>
                  <a:lnTo>
                    <a:pt x="64952" y="257692"/>
                  </a:lnTo>
                  <a:lnTo>
                    <a:pt x="55346" y="189246"/>
                  </a:lnTo>
                  <a:lnTo>
                    <a:pt x="42137" y="126805"/>
                  </a:lnTo>
                  <a:lnTo>
                    <a:pt x="27727" y="82375"/>
                  </a:lnTo>
                  <a:lnTo>
                    <a:pt x="12117" y="3914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37" name="Freeform 18">
              <a:extLst>
                <a:ext uri="{FF2B5EF4-FFF2-40B4-BE49-F238E27FC236}">
                  <a16:creationId xmlns:a16="http://schemas.microsoft.com/office/drawing/2014/main" id="{5574B415-A7D7-4926-8718-29F41A1843F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43060" y="5297490"/>
              <a:ext cx="691661" cy="360000"/>
            </a:xfrm>
            <a:custGeom>
              <a:avLst/>
              <a:gdLst/>
              <a:ahLst/>
              <a:cxnLst/>
              <a:rect l="l" t="t" r="r" b="b"/>
              <a:pathLst>
                <a:path w="691661" h="360000">
                  <a:moveTo>
                    <a:pt x="469947" y="0"/>
                  </a:moveTo>
                  <a:lnTo>
                    <a:pt x="614473" y="0"/>
                  </a:lnTo>
                  <a:lnTo>
                    <a:pt x="613609" y="34583"/>
                  </a:lnTo>
                  <a:lnTo>
                    <a:pt x="619613" y="76611"/>
                  </a:lnTo>
                  <a:lnTo>
                    <a:pt x="630420" y="117438"/>
                  </a:lnTo>
                  <a:lnTo>
                    <a:pt x="646030" y="157065"/>
                  </a:lnTo>
                  <a:lnTo>
                    <a:pt x="661641" y="196691"/>
                  </a:lnTo>
                  <a:lnTo>
                    <a:pt x="676050" y="235117"/>
                  </a:lnTo>
                  <a:lnTo>
                    <a:pt x="686857" y="274743"/>
                  </a:lnTo>
                  <a:lnTo>
                    <a:pt x="691661" y="319173"/>
                  </a:lnTo>
                  <a:lnTo>
                    <a:pt x="648432" y="338386"/>
                  </a:lnTo>
                  <a:lnTo>
                    <a:pt x="600400" y="349193"/>
                  </a:lnTo>
                  <a:lnTo>
                    <a:pt x="547565" y="351595"/>
                  </a:lnTo>
                  <a:lnTo>
                    <a:pt x="491127" y="349193"/>
                  </a:lnTo>
                  <a:lnTo>
                    <a:pt x="480320" y="316771"/>
                  </a:lnTo>
                  <a:lnTo>
                    <a:pt x="470714" y="277145"/>
                  </a:lnTo>
                  <a:lnTo>
                    <a:pt x="467111" y="235117"/>
                  </a:lnTo>
                  <a:lnTo>
                    <a:pt x="470714" y="189486"/>
                  </a:lnTo>
                  <a:lnTo>
                    <a:pt x="475517" y="103029"/>
                  </a:lnTo>
                  <a:lnTo>
                    <a:pt x="470714" y="89820"/>
                  </a:lnTo>
                  <a:lnTo>
                    <a:pt x="464710" y="74210"/>
                  </a:lnTo>
                  <a:lnTo>
                    <a:pt x="459906" y="56198"/>
                  </a:lnTo>
                  <a:lnTo>
                    <a:pt x="459906" y="34583"/>
                  </a:lnTo>
                  <a:close/>
                  <a:moveTo>
                    <a:pt x="63677" y="0"/>
                  </a:moveTo>
                  <a:lnTo>
                    <a:pt x="211032" y="0"/>
                  </a:lnTo>
                  <a:lnTo>
                    <a:pt x="226951" y="34583"/>
                  </a:lnTo>
                  <a:lnTo>
                    <a:pt x="226951" y="54997"/>
                  </a:lnTo>
                  <a:lnTo>
                    <a:pt x="222148" y="71808"/>
                  </a:lnTo>
                  <a:lnTo>
                    <a:pt x="216144" y="89820"/>
                  </a:lnTo>
                  <a:lnTo>
                    <a:pt x="211341" y="103029"/>
                  </a:lnTo>
                  <a:lnTo>
                    <a:pt x="206538" y="148659"/>
                  </a:lnTo>
                  <a:lnTo>
                    <a:pt x="208939" y="196691"/>
                  </a:lnTo>
                  <a:lnTo>
                    <a:pt x="211341" y="244723"/>
                  </a:lnTo>
                  <a:lnTo>
                    <a:pt x="213743" y="295157"/>
                  </a:lnTo>
                  <a:lnTo>
                    <a:pt x="206538" y="343189"/>
                  </a:lnTo>
                  <a:lnTo>
                    <a:pt x="195731" y="343189"/>
                  </a:lnTo>
                  <a:lnTo>
                    <a:pt x="174116" y="353996"/>
                  </a:lnTo>
                  <a:lnTo>
                    <a:pt x="145297" y="360000"/>
                  </a:lnTo>
                  <a:lnTo>
                    <a:pt x="117679" y="360000"/>
                  </a:lnTo>
                  <a:lnTo>
                    <a:pt x="88859" y="357599"/>
                  </a:lnTo>
                  <a:lnTo>
                    <a:pt x="61241" y="349193"/>
                  </a:lnTo>
                  <a:lnTo>
                    <a:pt x="37225" y="338386"/>
                  </a:lnTo>
                  <a:lnTo>
                    <a:pt x="16811" y="320374"/>
                  </a:lnTo>
                  <a:lnTo>
                    <a:pt x="3603" y="301161"/>
                  </a:lnTo>
                  <a:lnTo>
                    <a:pt x="0" y="277145"/>
                  </a:lnTo>
                  <a:lnTo>
                    <a:pt x="24016" y="224310"/>
                  </a:lnTo>
                  <a:lnTo>
                    <a:pt x="43229" y="167872"/>
                  </a:lnTo>
                  <a:lnTo>
                    <a:pt x="56438" y="103029"/>
                  </a:lnTo>
                  <a:lnTo>
                    <a:pt x="62442" y="3458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</p:grpSp>
      <p:sp>
        <p:nvSpPr>
          <p:cNvPr id="2138" name="TextBox 2137">
            <a:extLst>
              <a:ext uri="{FF2B5EF4-FFF2-40B4-BE49-F238E27FC236}">
                <a16:creationId xmlns:a16="http://schemas.microsoft.com/office/drawing/2014/main" id="{271ED1B6-F754-47F4-B005-3D1FE8D40569}"/>
              </a:ext>
            </a:extLst>
          </p:cNvPr>
          <p:cNvSpPr txBox="1"/>
          <p:nvPr/>
        </p:nvSpPr>
        <p:spPr>
          <a:xfrm>
            <a:off x="5097990" y="5564442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139" name="TextBox 2138">
            <a:extLst>
              <a:ext uri="{FF2B5EF4-FFF2-40B4-BE49-F238E27FC236}">
                <a16:creationId xmlns:a16="http://schemas.microsoft.com/office/drawing/2014/main" id="{4712268F-2E00-4800-BE58-2191DE911BD2}"/>
              </a:ext>
            </a:extLst>
          </p:cNvPr>
          <p:cNvSpPr txBox="1"/>
          <p:nvPr/>
        </p:nvSpPr>
        <p:spPr>
          <a:xfrm>
            <a:off x="6731197" y="5564442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140" name="TextBox 2139">
            <a:extLst>
              <a:ext uri="{FF2B5EF4-FFF2-40B4-BE49-F238E27FC236}">
                <a16:creationId xmlns:a16="http://schemas.microsoft.com/office/drawing/2014/main" id="{098FDBB0-5F92-4CB8-AD2F-705E53F256E8}"/>
              </a:ext>
            </a:extLst>
          </p:cNvPr>
          <p:cNvSpPr txBox="1"/>
          <p:nvPr/>
        </p:nvSpPr>
        <p:spPr>
          <a:xfrm>
            <a:off x="8364404" y="5564442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141" name="TextBox 2140">
            <a:extLst>
              <a:ext uri="{FF2B5EF4-FFF2-40B4-BE49-F238E27FC236}">
                <a16:creationId xmlns:a16="http://schemas.microsoft.com/office/drawing/2014/main" id="{7883D1BB-1FFA-4F7D-ABA1-685564670DE6}"/>
              </a:ext>
            </a:extLst>
          </p:cNvPr>
          <p:cNvSpPr txBox="1"/>
          <p:nvPr/>
        </p:nvSpPr>
        <p:spPr>
          <a:xfrm>
            <a:off x="9997612" y="5564442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142" name="TextBox 4">
            <a:extLst>
              <a:ext uri="{FF2B5EF4-FFF2-40B4-BE49-F238E27FC236}">
                <a16:creationId xmlns:a16="http://schemas.microsoft.com/office/drawing/2014/main" id="{F046D2FC-5D6B-43F1-AEC8-7949679C3035}"/>
              </a:ext>
            </a:extLst>
          </p:cNvPr>
          <p:cNvSpPr txBox="1"/>
          <p:nvPr/>
        </p:nvSpPr>
        <p:spPr>
          <a:xfrm>
            <a:off x="8669827" y="5846829"/>
            <a:ext cx="77215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accent3"/>
                </a:solidFill>
                <a:cs typeface="Arial" pitchFamily="34" charset="0"/>
              </a:rPr>
              <a:t>50%</a:t>
            </a:r>
            <a:endParaRPr lang="ko-KR" altLang="en-US" sz="2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143" name="TextBox 4">
            <a:extLst>
              <a:ext uri="{FF2B5EF4-FFF2-40B4-BE49-F238E27FC236}">
                <a16:creationId xmlns:a16="http://schemas.microsoft.com/office/drawing/2014/main" id="{0DA8A623-335A-43C4-8268-C476D28ED528}"/>
              </a:ext>
            </a:extLst>
          </p:cNvPr>
          <p:cNvSpPr txBox="1"/>
          <p:nvPr/>
        </p:nvSpPr>
        <p:spPr>
          <a:xfrm>
            <a:off x="7061433" y="5846829"/>
            <a:ext cx="77215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70%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144" name="TextBox 4">
            <a:extLst>
              <a:ext uri="{FF2B5EF4-FFF2-40B4-BE49-F238E27FC236}">
                <a16:creationId xmlns:a16="http://schemas.microsoft.com/office/drawing/2014/main" id="{5D7CB740-927D-4E85-8701-FA989B8C87F5}"/>
              </a:ext>
            </a:extLst>
          </p:cNvPr>
          <p:cNvSpPr txBox="1"/>
          <p:nvPr/>
        </p:nvSpPr>
        <p:spPr>
          <a:xfrm>
            <a:off x="5266934" y="5846829"/>
            <a:ext cx="95825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accent3"/>
                </a:solidFill>
                <a:cs typeface="Arial" pitchFamily="34" charset="0"/>
              </a:rPr>
              <a:t>100%</a:t>
            </a:r>
            <a:endParaRPr lang="ko-KR" altLang="en-US" sz="2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145" name="TextBox 4">
            <a:extLst>
              <a:ext uri="{FF2B5EF4-FFF2-40B4-BE49-F238E27FC236}">
                <a16:creationId xmlns:a16="http://schemas.microsoft.com/office/drawing/2014/main" id="{60F9CA97-7F93-4B63-BC2A-80F1ED658B09}"/>
              </a:ext>
            </a:extLst>
          </p:cNvPr>
          <p:cNvSpPr txBox="1"/>
          <p:nvPr/>
        </p:nvSpPr>
        <p:spPr>
          <a:xfrm>
            <a:off x="10278222" y="5839239"/>
            <a:ext cx="77215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30%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2146" name="Group 2145">
            <a:extLst>
              <a:ext uri="{FF2B5EF4-FFF2-40B4-BE49-F238E27FC236}">
                <a16:creationId xmlns:a16="http://schemas.microsoft.com/office/drawing/2014/main" id="{79949014-ACBA-4B2F-91D1-08010D1271E0}"/>
              </a:ext>
            </a:extLst>
          </p:cNvPr>
          <p:cNvGrpSpPr/>
          <p:nvPr/>
        </p:nvGrpSpPr>
        <p:grpSpPr>
          <a:xfrm>
            <a:off x="895322" y="2754307"/>
            <a:ext cx="3631850" cy="2525351"/>
            <a:chOff x="803640" y="3362835"/>
            <a:chExt cx="2059657" cy="2525351"/>
          </a:xfrm>
        </p:grpSpPr>
        <p:sp>
          <p:nvSpPr>
            <p:cNvPr id="2147" name="TextBox 2146">
              <a:extLst>
                <a:ext uri="{FF2B5EF4-FFF2-40B4-BE49-F238E27FC236}">
                  <a16:creationId xmlns:a16="http://schemas.microsoft.com/office/drawing/2014/main" id="{FABFAA94-6ED9-4C4D-9AF9-3E83B1EF4F47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designed.  Easy to change colors, photos and Text.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Easy to change colors, photos and Text. Get a modern PowerPoint  Presentation that is beautifully designed.  Easy to change colors, photos and Text. </a:t>
              </a:r>
            </a:p>
          </p:txBody>
        </p:sp>
        <p:sp>
          <p:nvSpPr>
            <p:cNvPr id="2148" name="TextBox 2147">
              <a:extLst>
                <a:ext uri="{FF2B5EF4-FFF2-40B4-BE49-F238E27FC236}">
                  <a16:creationId xmlns:a16="http://schemas.microsoft.com/office/drawing/2014/main" id="{D6E46D24-1971-4580-9C29-447E406B4113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49" name="TextBox 2148">
            <a:extLst>
              <a:ext uri="{FF2B5EF4-FFF2-40B4-BE49-F238E27FC236}">
                <a16:creationId xmlns:a16="http://schemas.microsoft.com/office/drawing/2014/main" id="{57A71785-05B4-43CD-A6B8-5F429432EC33}"/>
              </a:ext>
            </a:extLst>
          </p:cNvPr>
          <p:cNvSpPr txBox="1"/>
          <p:nvPr/>
        </p:nvSpPr>
        <p:spPr>
          <a:xfrm>
            <a:off x="895322" y="1799428"/>
            <a:ext cx="20015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Modern  PowerPoint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11243</TotalTime>
  <Words>133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63</cp:revision>
  <dcterms:created xsi:type="dcterms:W3CDTF">2018-02-18T19:39:47Z</dcterms:created>
  <dcterms:modified xsi:type="dcterms:W3CDTF">2019-04-25T07:42:05Z</dcterms:modified>
</cp:coreProperties>
</file>