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94" name="Group 2093">
            <a:extLst>
              <a:ext uri="{FF2B5EF4-FFF2-40B4-BE49-F238E27FC236}">
                <a16:creationId xmlns:a16="http://schemas.microsoft.com/office/drawing/2014/main" id="{40B3BF19-32DB-46C3-AE36-21A617793F10}"/>
              </a:ext>
            </a:extLst>
          </p:cNvPr>
          <p:cNvGrpSpPr>
            <a:grpSpLocks noChangeAspect="1"/>
          </p:cNvGrpSpPr>
          <p:nvPr/>
        </p:nvGrpSpPr>
        <p:grpSpPr>
          <a:xfrm>
            <a:off x="5195570" y="1815945"/>
            <a:ext cx="1079981" cy="3728336"/>
            <a:chOff x="1756672" y="2057490"/>
            <a:chExt cx="1042806" cy="3600000"/>
          </a:xfrm>
          <a:solidFill>
            <a:schemeClr val="accent1"/>
          </a:solidFill>
        </p:grpSpPr>
        <p:sp>
          <p:nvSpPr>
            <p:cNvPr id="2095" name="Freeform 18">
              <a:extLst>
                <a:ext uri="{FF2B5EF4-FFF2-40B4-BE49-F238E27FC236}">
                  <a16:creationId xmlns:a16="http://schemas.microsoft.com/office/drawing/2014/main" id="{8D226E5A-C350-4E96-9904-430AA59715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96" name="Freeform 18">
              <a:extLst>
                <a:ext uri="{FF2B5EF4-FFF2-40B4-BE49-F238E27FC236}">
                  <a16:creationId xmlns:a16="http://schemas.microsoft.com/office/drawing/2014/main" id="{0B3B3E8A-8947-48F4-88B9-8EB1B1E3D9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97" name="Freeform 18">
              <a:extLst>
                <a:ext uri="{FF2B5EF4-FFF2-40B4-BE49-F238E27FC236}">
                  <a16:creationId xmlns:a16="http://schemas.microsoft.com/office/drawing/2014/main" id="{B2810EF4-725E-46E7-BC87-34716C6450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98" name="Freeform 18">
              <a:extLst>
                <a:ext uri="{FF2B5EF4-FFF2-40B4-BE49-F238E27FC236}">
                  <a16:creationId xmlns:a16="http://schemas.microsoft.com/office/drawing/2014/main" id="{7E055B1E-F5AE-4207-9B92-1F0FADB7D5D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4389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99" name="Freeform 18">
              <a:extLst>
                <a:ext uri="{FF2B5EF4-FFF2-40B4-BE49-F238E27FC236}">
                  <a16:creationId xmlns:a16="http://schemas.microsoft.com/office/drawing/2014/main" id="{22C37891-1519-43B8-90B7-5379F24E378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0" name="Freeform 18">
              <a:extLst>
                <a:ext uri="{FF2B5EF4-FFF2-40B4-BE49-F238E27FC236}">
                  <a16:creationId xmlns:a16="http://schemas.microsoft.com/office/drawing/2014/main" id="{035D597E-0CFE-4277-A1DE-452ED25E7B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1" name="Freeform 18">
              <a:extLst>
                <a:ext uri="{FF2B5EF4-FFF2-40B4-BE49-F238E27FC236}">
                  <a16:creationId xmlns:a16="http://schemas.microsoft.com/office/drawing/2014/main" id="{2AB0A21A-8308-495C-B497-346D601A169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2" name="Freeform 18">
              <a:extLst>
                <a:ext uri="{FF2B5EF4-FFF2-40B4-BE49-F238E27FC236}">
                  <a16:creationId xmlns:a16="http://schemas.microsoft.com/office/drawing/2014/main" id="{74A133AA-8B88-425B-921E-69582257B4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3" name="Freeform 18">
              <a:extLst>
                <a:ext uri="{FF2B5EF4-FFF2-40B4-BE49-F238E27FC236}">
                  <a16:creationId xmlns:a16="http://schemas.microsoft.com/office/drawing/2014/main" id="{5A334523-BF96-45C8-B6F7-E9B7A35282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4" name="Freeform 18">
              <a:extLst>
                <a:ext uri="{FF2B5EF4-FFF2-40B4-BE49-F238E27FC236}">
                  <a16:creationId xmlns:a16="http://schemas.microsoft.com/office/drawing/2014/main" id="{9FBF5A60-0CA0-4201-9868-B1BF68FA93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105" name="Group 2104">
            <a:extLst>
              <a:ext uri="{FF2B5EF4-FFF2-40B4-BE49-F238E27FC236}">
                <a16:creationId xmlns:a16="http://schemas.microsoft.com/office/drawing/2014/main" id="{F9A5D489-F198-4394-A972-FB311E538F67}"/>
              </a:ext>
            </a:extLst>
          </p:cNvPr>
          <p:cNvGrpSpPr>
            <a:grpSpLocks noChangeAspect="1"/>
          </p:cNvGrpSpPr>
          <p:nvPr/>
        </p:nvGrpSpPr>
        <p:grpSpPr>
          <a:xfrm>
            <a:off x="6843882" y="1815945"/>
            <a:ext cx="1071989" cy="3728336"/>
            <a:chOff x="1755471" y="2057490"/>
            <a:chExt cx="1035089" cy="3600000"/>
          </a:xfrm>
          <a:solidFill>
            <a:schemeClr val="accent2"/>
          </a:solidFill>
        </p:grpSpPr>
        <p:sp>
          <p:nvSpPr>
            <p:cNvPr id="2106" name="Freeform 18">
              <a:extLst>
                <a:ext uri="{FF2B5EF4-FFF2-40B4-BE49-F238E27FC236}">
                  <a16:creationId xmlns:a16="http://schemas.microsoft.com/office/drawing/2014/main" id="{966024CE-3EAD-4FEF-9C4A-EED41F58D0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7" name="Freeform 18">
              <a:extLst>
                <a:ext uri="{FF2B5EF4-FFF2-40B4-BE49-F238E27FC236}">
                  <a16:creationId xmlns:a16="http://schemas.microsoft.com/office/drawing/2014/main" id="{A29B6251-C597-4A2B-A2ED-F676E16045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8" name="Freeform 18">
              <a:extLst>
                <a:ext uri="{FF2B5EF4-FFF2-40B4-BE49-F238E27FC236}">
                  <a16:creationId xmlns:a16="http://schemas.microsoft.com/office/drawing/2014/main" id="{3FF575BA-D65D-475F-9461-E9FCD2A835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09" name="Freeform 18">
              <a:extLst>
                <a:ext uri="{FF2B5EF4-FFF2-40B4-BE49-F238E27FC236}">
                  <a16:creationId xmlns:a16="http://schemas.microsoft.com/office/drawing/2014/main" id="{32A48D16-B3C3-4038-916B-FF18E5A13A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0" name="Freeform 29">
              <a:extLst>
                <a:ext uri="{FF2B5EF4-FFF2-40B4-BE49-F238E27FC236}">
                  <a16:creationId xmlns:a16="http://schemas.microsoft.com/office/drawing/2014/main" id="{D74EA8C1-0430-40C3-840A-0580C908DE9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1" name="Freeform 18">
              <a:extLst>
                <a:ext uri="{FF2B5EF4-FFF2-40B4-BE49-F238E27FC236}">
                  <a16:creationId xmlns:a16="http://schemas.microsoft.com/office/drawing/2014/main" id="{9737BDBF-A245-4362-B0D9-876113CE44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2" name="Freeform 18">
              <a:extLst>
                <a:ext uri="{FF2B5EF4-FFF2-40B4-BE49-F238E27FC236}">
                  <a16:creationId xmlns:a16="http://schemas.microsoft.com/office/drawing/2014/main" id="{31730EDE-5FB2-4E7F-9D45-1201D7ABF49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3" name="Freeform 18">
              <a:extLst>
                <a:ext uri="{FF2B5EF4-FFF2-40B4-BE49-F238E27FC236}">
                  <a16:creationId xmlns:a16="http://schemas.microsoft.com/office/drawing/2014/main" id="{7D132752-37C9-4605-86A6-658813B32F5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4" name="Freeform 18">
              <a:extLst>
                <a:ext uri="{FF2B5EF4-FFF2-40B4-BE49-F238E27FC236}">
                  <a16:creationId xmlns:a16="http://schemas.microsoft.com/office/drawing/2014/main" id="{88CC1541-EBFC-4638-A03A-F053C4D97E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5" name="Freeform 18">
              <a:extLst>
                <a:ext uri="{FF2B5EF4-FFF2-40B4-BE49-F238E27FC236}">
                  <a16:creationId xmlns:a16="http://schemas.microsoft.com/office/drawing/2014/main" id="{791674A9-EA3E-47F7-917C-A5C0F06906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116" name="Group 2115">
            <a:extLst>
              <a:ext uri="{FF2B5EF4-FFF2-40B4-BE49-F238E27FC236}">
                <a16:creationId xmlns:a16="http://schemas.microsoft.com/office/drawing/2014/main" id="{4B6F63A5-0AF7-4F2A-ADFF-34BD2F1161D8}"/>
              </a:ext>
            </a:extLst>
          </p:cNvPr>
          <p:cNvGrpSpPr>
            <a:grpSpLocks noChangeAspect="1"/>
          </p:cNvGrpSpPr>
          <p:nvPr/>
        </p:nvGrpSpPr>
        <p:grpSpPr>
          <a:xfrm>
            <a:off x="8484202" y="1815945"/>
            <a:ext cx="1071989" cy="3728336"/>
            <a:chOff x="1755471" y="2057490"/>
            <a:chExt cx="1035089" cy="3600000"/>
          </a:xfrm>
          <a:solidFill>
            <a:schemeClr val="accent3"/>
          </a:solidFill>
        </p:grpSpPr>
        <p:sp>
          <p:nvSpPr>
            <p:cNvPr id="2117" name="Freeform 18">
              <a:extLst>
                <a:ext uri="{FF2B5EF4-FFF2-40B4-BE49-F238E27FC236}">
                  <a16:creationId xmlns:a16="http://schemas.microsoft.com/office/drawing/2014/main" id="{1F038B4A-92BD-420A-8788-5309A1D777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8" name="Freeform 18">
              <a:extLst>
                <a:ext uri="{FF2B5EF4-FFF2-40B4-BE49-F238E27FC236}">
                  <a16:creationId xmlns:a16="http://schemas.microsoft.com/office/drawing/2014/main" id="{17C1E7B0-BABA-4E4D-AC6E-FE69E1843F4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19" name="Freeform 18">
              <a:extLst>
                <a:ext uri="{FF2B5EF4-FFF2-40B4-BE49-F238E27FC236}">
                  <a16:creationId xmlns:a16="http://schemas.microsoft.com/office/drawing/2014/main" id="{EB084506-BAAA-4B5E-89D3-B8A9BBDE46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0" name="Freeform 18">
              <a:extLst>
                <a:ext uri="{FF2B5EF4-FFF2-40B4-BE49-F238E27FC236}">
                  <a16:creationId xmlns:a16="http://schemas.microsoft.com/office/drawing/2014/main" id="{6EEA9AE7-9179-4D55-909E-2DFD3624C1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1" name="Freeform 40">
              <a:extLst>
                <a:ext uri="{FF2B5EF4-FFF2-40B4-BE49-F238E27FC236}">
                  <a16:creationId xmlns:a16="http://schemas.microsoft.com/office/drawing/2014/main" id="{128F59FF-EE11-42D1-B020-F0A81CF1D5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2" name="Freeform 18">
              <a:extLst>
                <a:ext uri="{FF2B5EF4-FFF2-40B4-BE49-F238E27FC236}">
                  <a16:creationId xmlns:a16="http://schemas.microsoft.com/office/drawing/2014/main" id="{8C3AC5AF-3871-49DD-9A30-5DBE821BB0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3" name="Freeform 18">
              <a:extLst>
                <a:ext uri="{FF2B5EF4-FFF2-40B4-BE49-F238E27FC236}">
                  <a16:creationId xmlns:a16="http://schemas.microsoft.com/office/drawing/2014/main" id="{3A13F913-55C8-476B-A49D-3B67126640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4" name="Freeform 18">
              <a:extLst>
                <a:ext uri="{FF2B5EF4-FFF2-40B4-BE49-F238E27FC236}">
                  <a16:creationId xmlns:a16="http://schemas.microsoft.com/office/drawing/2014/main" id="{237A8656-D0B7-4F17-A4CD-39DD4CEAFCB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5" name="Freeform 18">
              <a:extLst>
                <a:ext uri="{FF2B5EF4-FFF2-40B4-BE49-F238E27FC236}">
                  <a16:creationId xmlns:a16="http://schemas.microsoft.com/office/drawing/2014/main" id="{04F7E9B8-FCE5-44CB-843D-0F02D69AD21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6" name="Freeform 18">
              <a:extLst>
                <a:ext uri="{FF2B5EF4-FFF2-40B4-BE49-F238E27FC236}">
                  <a16:creationId xmlns:a16="http://schemas.microsoft.com/office/drawing/2014/main" id="{A452743C-F566-4CF0-B91A-1230F0FAC9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127" name="Group 2126">
            <a:extLst>
              <a:ext uri="{FF2B5EF4-FFF2-40B4-BE49-F238E27FC236}">
                <a16:creationId xmlns:a16="http://schemas.microsoft.com/office/drawing/2014/main" id="{1347C369-4FB9-42E4-8C15-8C0F0161CF04}"/>
              </a:ext>
            </a:extLst>
          </p:cNvPr>
          <p:cNvGrpSpPr>
            <a:grpSpLocks noChangeAspect="1"/>
          </p:cNvGrpSpPr>
          <p:nvPr/>
        </p:nvGrpSpPr>
        <p:grpSpPr>
          <a:xfrm>
            <a:off x="10124521" y="1815945"/>
            <a:ext cx="1071989" cy="3728336"/>
            <a:chOff x="1755471" y="2057490"/>
            <a:chExt cx="1035089" cy="3600000"/>
          </a:xfrm>
          <a:solidFill>
            <a:schemeClr val="accent4">
              <a:lumMod val="25000"/>
              <a:lumOff val="75000"/>
            </a:schemeClr>
          </a:solidFill>
        </p:grpSpPr>
        <p:sp>
          <p:nvSpPr>
            <p:cNvPr id="2128" name="Freeform 18">
              <a:extLst>
                <a:ext uri="{FF2B5EF4-FFF2-40B4-BE49-F238E27FC236}">
                  <a16:creationId xmlns:a16="http://schemas.microsoft.com/office/drawing/2014/main" id="{73A2BD32-F712-4D54-A186-8C6CAF1E17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29" name="Freeform 18">
              <a:extLst>
                <a:ext uri="{FF2B5EF4-FFF2-40B4-BE49-F238E27FC236}">
                  <a16:creationId xmlns:a16="http://schemas.microsoft.com/office/drawing/2014/main" id="{D5083680-9A16-499C-9B8D-AFE70F09B9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0" name="Freeform 18">
              <a:extLst>
                <a:ext uri="{FF2B5EF4-FFF2-40B4-BE49-F238E27FC236}">
                  <a16:creationId xmlns:a16="http://schemas.microsoft.com/office/drawing/2014/main" id="{32CB59BC-1553-428B-B9E9-BE7A52F5B5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1" name="Freeform 18">
              <a:extLst>
                <a:ext uri="{FF2B5EF4-FFF2-40B4-BE49-F238E27FC236}">
                  <a16:creationId xmlns:a16="http://schemas.microsoft.com/office/drawing/2014/main" id="{402B18D4-A335-4B4E-905A-436D751523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2" name="Freeform 51">
              <a:extLst>
                <a:ext uri="{FF2B5EF4-FFF2-40B4-BE49-F238E27FC236}">
                  <a16:creationId xmlns:a16="http://schemas.microsoft.com/office/drawing/2014/main" id="{34AAE7A9-4861-4200-9815-73EDE91CB1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3" name="Freeform 18">
              <a:extLst>
                <a:ext uri="{FF2B5EF4-FFF2-40B4-BE49-F238E27FC236}">
                  <a16:creationId xmlns:a16="http://schemas.microsoft.com/office/drawing/2014/main" id="{101FC31B-32A4-40B7-B204-6B385B3B11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4" name="Freeform 18">
              <a:extLst>
                <a:ext uri="{FF2B5EF4-FFF2-40B4-BE49-F238E27FC236}">
                  <a16:creationId xmlns:a16="http://schemas.microsoft.com/office/drawing/2014/main" id="{7FAA997D-676C-402B-8D3E-EF94C9E7F6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5" name="Freeform 18">
              <a:extLst>
                <a:ext uri="{FF2B5EF4-FFF2-40B4-BE49-F238E27FC236}">
                  <a16:creationId xmlns:a16="http://schemas.microsoft.com/office/drawing/2014/main" id="{97D1212F-E21F-463E-AEB4-6F7AD75BDD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6" name="Freeform 18">
              <a:extLst>
                <a:ext uri="{FF2B5EF4-FFF2-40B4-BE49-F238E27FC236}">
                  <a16:creationId xmlns:a16="http://schemas.microsoft.com/office/drawing/2014/main" id="{17AAE97C-5A71-49AD-86D5-B1F0F98E24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37" name="Freeform 18">
              <a:extLst>
                <a:ext uri="{FF2B5EF4-FFF2-40B4-BE49-F238E27FC236}">
                  <a16:creationId xmlns:a16="http://schemas.microsoft.com/office/drawing/2014/main" id="{5574B415-A7D7-4926-8718-29F41A1843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sp>
        <p:nvSpPr>
          <p:cNvPr id="2138" name="TextBox 2137">
            <a:extLst>
              <a:ext uri="{FF2B5EF4-FFF2-40B4-BE49-F238E27FC236}">
                <a16:creationId xmlns:a16="http://schemas.microsoft.com/office/drawing/2014/main" id="{271ED1B6-F754-47F4-B005-3D1FE8D40569}"/>
              </a:ext>
            </a:extLst>
          </p:cNvPr>
          <p:cNvSpPr txBox="1"/>
          <p:nvPr/>
        </p:nvSpPr>
        <p:spPr>
          <a:xfrm>
            <a:off x="5097990" y="55644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39" name="TextBox 2138">
            <a:extLst>
              <a:ext uri="{FF2B5EF4-FFF2-40B4-BE49-F238E27FC236}">
                <a16:creationId xmlns:a16="http://schemas.microsoft.com/office/drawing/2014/main" id="{4712268F-2E00-4800-BE58-2191DE911BD2}"/>
              </a:ext>
            </a:extLst>
          </p:cNvPr>
          <p:cNvSpPr txBox="1"/>
          <p:nvPr/>
        </p:nvSpPr>
        <p:spPr>
          <a:xfrm>
            <a:off x="6731197" y="55644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40" name="TextBox 2139">
            <a:extLst>
              <a:ext uri="{FF2B5EF4-FFF2-40B4-BE49-F238E27FC236}">
                <a16:creationId xmlns:a16="http://schemas.microsoft.com/office/drawing/2014/main" id="{098FDBB0-5F92-4CB8-AD2F-705E53F256E8}"/>
              </a:ext>
            </a:extLst>
          </p:cNvPr>
          <p:cNvSpPr txBox="1"/>
          <p:nvPr/>
        </p:nvSpPr>
        <p:spPr>
          <a:xfrm>
            <a:off x="8364404" y="55644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41" name="TextBox 2140">
            <a:extLst>
              <a:ext uri="{FF2B5EF4-FFF2-40B4-BE49-F238E27FC236}">
                <a16:creationId xmlns:a16="http://schemas.microsoft.com/office/drawing/2014/main" id="{7883D1BB-1FFA-4F7D-ABA1-685564670DE6}"/>
              </a:ext>
            </a:extLst>
          </p:cNvPr>
          <p:cNvSpPr txBox="1"/>
          <p:nvPr/>
        </p:nvSpPr>
        <p:spPr>
          <a:xfrm>
            <a:off x="9997612" y="55644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42" name="TextBox 4">
            <a:extLst>
              <a:ext uri="{FF2B5EF4-FFF2-40B4-BE49-F238E27FC236}">
                <a16:creationId xmlns:a16="http://schemas.microsoft.com/office/drawing/2014/main" id="{F046D2FC-5D6B-43F1-AEC8-7949679C3035}"/>
              </a:ext>
            </a:extLst>
          </p:cNvPr>
          <p:cNvSpPr txBox="1"/>
          <p:nvPr/>
        </p:nvSpPr>
        <p:spPr>
          <a:xfrm>
            <a:off x="8669827" y="5846829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50%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143" name="TextBox 4">
            <a:extLst>
              <a:ext uri="{FF2B5EF4-FFF2-40B4-BE49-F238E27FC236}">
                <a16:creationId xmlns:a16="http://schemas.microsoft.com/office/drawing/2014/main" id="{0DA8A623-335A-43C4-8268-C476D28ED528}"/>
              </a:ext>
            </a:extLst>
          </p:cNvPr>
          <p:cNvSpPr txBox="1"/>
          <p:nvPr/>
        </p:nvSpPr>
        <p:spPr>
          <a:xfrm>
            <a:off x="7061433" y="5846829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70%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44" name="TextBox 4">
            <a:extLst>
              <a:ext uri="{FF2B5EF4-FFF2-40B4-BE49-F238E27FC236}">
                <a16:creationId xmlns:a16="http://schemas.microsoft.com/office/drawing/2014/main" id="{5D7CB740-927D-4E85-8701-FA989B8C87F5}"/>
              </a:ext>
            </a:extLst>
          </p:cNvPr>
          <p:cNvSpPr txBox="1"/>
          <p:nvPr/>
        </p:nvSpPr>
        <p:spPr>
          <a:xfrm>
            <a:off x="5266934" y="5846829"/>
            <a:ext cx="95825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100%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145" name="TextBox 4">
            <a:extLst>
              <a:ext uri="{FF2B5EF4-FFF2-40B4-BE49-F238E27FC236}">
                <a16:creationId xmlns:a16="http://schemas.microsoft.com/office/drawing/2014/main" id="{60F9CA97-7F93-4B63-BC2A-80F1ED658B09}"/>
              </a:ext>
            </a:extLst>
          </p:cNvPr>
          <p:cNvSpPr txBox="1"/>
          <p:nvPr/>
        </p:nvSpPr>
        <p:spPr>
          <a:xfrm>
            <a:off x="10278222" y="5839239"/>
            <a:ext cx="7721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30%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146" name="Group 2145">
            <a:extLst>
              <a:ext uri="{FF2B5EF4-FFF2-40B4-BE49-F238E27FC236}">
                <a16:creationId xmlns:a16="http://schemas.microsoft.com/office/drawing/2014/main" id="{79949014-ACBA-4B2F-91D1-08010D1271E0}"/>
              </a:ext>
            </a:extLst>
          </p:cNvPr>
          <p:cNvGrpSpPr/>
          <p:nvPr/>
        </p:nvGrpSpPr>
        <p:grpSpPr>
          <a:xfrm>
            <a:off x="895322" y="2754307"/>
            <a:ext cx="3631850" cy="2525351"/>
            <a:chOff x="803640" y="3362835"/>
            <a:chExt cx="2059657" cy="2525351"/>
          </a:xfrm>
        </p:grpSpPr>
        <p:sp>
          <p:nvSpPr>
            <p:cNvPr id="2147" name="TextBox 2146">
              <a:extLst>
                <a:ext uri="{FF2B5EF4-FFF2-40B4-BE49-F238E27FC236}">
                  <a16:creationId xmlns:a16="http://schemas.microsoft.com/office/drawing/2014/main" id="{FABFAA94-6ED9-4C4D-9AF9-3E83B1EF4F4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Easy to change colors, photos and Text. Get a modern PowerPoint  Presentation that is beautifully designed.  Easy to change colors, photos and Text. </a:t>
              </a:r>
            </a:p>
          </p:txBody>
        </p:sp>
        <p:sp>
          <p:nvSpPr>
            <p:cNvPr id="2148" name="TextBox 2147">
              <a:extLst>
                <a:ext uri="{FF2B5EF4-FFF2-40B4-BE49-F238E27FC236}">
                  <a16:creationId xmlns:a16="http://schemas.microsoft.com/office/drawing/2014/main" id="{D6E46D24-1971-4580-9C29-447E406B411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49" name="TextBox 2148">
            <a:extLst>
              <a:ext uri="{FF2B5EF4-FFF2-40B4-BE49-F238E27FC236}">
                <a16:creationId xmlns:a16="http://schemas.microsoft.com/office/drawing/2014/main" id="{57A71785-05B4-43CD-A6B8-5F429432EC33}"/>
              </a:ext>
            </a:extLst>
          </p:cNvPr>
          <p:cNvSpPr txBox="1"/>
          <p:nvPr/>
        </p:nvSpPr>
        <p:spPr>
          <a:xfrm>
            <a:off x="895322" y="1799428"/>
            <a:ext cx="2001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Modern  PowerPoint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133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63</cp:revision>
  <dcterms:created xsi:type="dcterms:W3CDTF">2018-02-18T19:39:47Z</dcterms:created>
  <dcterms:modified xsi:type="dcterms:W3CDTF">2019-04-25T07:42:05Z</dcterms:modified>
</cp:coreProperties>
</file>