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38" name="Group 437">
            <a:extLst>
              <a:ext uri="{FF2B5EF4-FFF2-40B4-BE49-F238E27FC236}">
                <a16:creationId xmlns:a16="http://schemas.microsoft.com/office/drawing/2014/main" id="{276861CC-D042-46B7-AC0F-2DE8C8F60F47}"/>
              </a:ext>
            </a:extLst>
          </p:cNvPr>
          <p:cNvGrpSpPr/>
          <p:nvPr/>
        </p:nvGrpSpPr>
        <p:grpSpPr>
          <a:xfrm>
            <a:off x="1145335" y="1764930"/>
            <a:ext cx="4264394" cy="4313485"/>
            <a:chOff x="369152" y="1617134"/>
            <a:chExt cx="3546035" cy="3586857"/>
          </a:xfrm>
        </p:grpSpPr>
        <p:grpSp>
          <p:nvGrpSpPr>
            <p:cNvPr id="439" name="Group 438">
              <a:extLst>
                <a:ext uri="{FF2B5EF4-FFF2-40B4-BE49-F238E27FC236}">
                  <a16:creationId xmlns:a16="http://schemas.microsoft.com/office/drawing/2014/main" id="{A032C1E1-F6CB-4536-A91F-C8D30444F6E5}"/>
                </a:ext>
              </a:extLst>
            </p:cNvPr>
            <p:cNvGrpSpPr/>
            <p:nvPr/>
          </p:nvGrpSpPr>
          <p:grpSpPr>
            <a:xfrm>
              <a:off x="926950" y="1617134"/>
              <a:ext cx="2049224" cy="852218"/>
              <a:chOff x="926950" y="1617134"/>
              <a:chExt cx="2049224" cy="852218"/>
            </a:xfrm>
          </p:grpSpPr>
          <p:sp>
            <p:nvSpPr>
              <p:cNvPr id="459" name="Rectangle 14">
                <a:extLst>
                  <a:ext uri="{FF2B5EF4-FFF2-40B4-BE49-F238E27FC236}">
                    <a16:creationId xmlns:a16="http://schemas.microsoft.com/office/drawing/2014/main" id="{D048824F-96EF-4288-BD76-DDF9EAB4C210}"/>
                  </a:ext>
                </a:extLst>
              </p:cNvPr>
              <p:cNvSpPr/>
              <p:nvPr/>
            </p:nvSpPr>
            <p:spPr>
              <a:xfrm rot="19949266">
                <a:off x="1199615" y="1717912"/>
                <a:ext cx="531261" cy="531261"/>
              </a:xfrm>
              <a:custGeom>
                <a:avLst/>
                <a:gdLst/>
                <a:ahLst/>
                <a:cxn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60" name="Right Triangle 13">
                <a:extLst>
                  <a:ext uri="{FF2B5EF4-FFF2-40B4-BE49-F238E27FC236}">
                    <a16:creationId xmlns:a16="http://schemas.microsoft.com/office/drawing/2014/main" id="{6627CFF2-1B9B-41C2-A74F-DF7BE62A3341}"/>
                  </a:ext>
                </a:extLst>
              </p:cNvPr>
              <p:cNvSpPr/>
              <p:nvPr/>
            </p:nvSpPr>
            <p:spPr>
              <a:xfrm>
                <a:off x="1823542" y="1617134"/>
                <a:ext cx="504056" cy="504056"/>
              </a:xfrm>
              <a:custGeom>
                <a:avLst/>
                <a:gdLst/>
                <a:ahLst/>
                <a:cxn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61" name="Rectangle 24">
                <a:extLst>
                  <a:ext uri="{FF2B5EF4-FFF2-40B4-BE49-F238E27FC236}">
                    <a16:creationId xmlns:a16="http://schemas.microsoft.com/office/drawing/2014/main" id="{F34F4F98-5A4F-484C-BB6E-28969907FAD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>
                <a:off x="2300573" y="1797574"/>
                <a:ext cx="456968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62" name="Rectangle 41">
                <a:extLst>
                  <a:ext uri="{FF2B5EF4-FFF2-40B4-BE49-F238E27FC236}">
                    <a16:creationId xmlns:a16="http://schemas.microsoft.com/office/drawing/2014/main" id="{C456D6FB-7D2B-417E-B3F0-2A53FB8258F9}"/>
                  </a:ext>
                </a:extLst>
              </p:cNvPr>
              <p:cNvSpPr>
                <a:spLocks/>
              </p:cNvSpPr>
              <p:nvPr/>
            </p:nvSpPr>
            <p:spPr>
              <a:xfrm rot="19192674">
                <a:off x="926950" y="2109352"/>
                <a:ext cx="360000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63" name="Isosceles Triangle 3">
                <a:extLst>
                  <a:ext uri="{FF2B5EF4-FFF2-40B4-BE49-F238E27FC236}">
                    <a16:creationId xmlns:a16="http://schemas.microsoft.com/office/drawing/2014/main" id="{0EBB3EEF-0624-4131-B861-09588DFB5DC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229245">
                <a:off x="2616513" y="2030577"/>
                <a:ext cx="359661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40" name="Group 439">
              <a:extLst>
                <a:ext uri="{FF2B5EF4-FFF2-40B4-BE49-F238E27FC236}">
                  <a16:creationId xmlns:a16="http://schemas.microsoft.com/office/drawing/2014/main" id="{27A0EA7E-67B6-432F-B75D-F482968B95A8}"/>
                </a:ext>
              </a:extLst>
            </p:cNvPr>
            <p:cNvGrpSpPr/>
            <p:nvPr/>
          </p:nvGrpSpPr>
          <p:grpSpPr>
            <a:xfrm rot="4990866">
              <a:off x="2464466" y="2788531"/>
              <a:ext cx="2049224" cy="852218"/>
              <a:chOff x="926950" y="1617134"/>
              <a:chExt cx="2049224" cy="852218"/>
            </a:xfrm>
          </p:grpSpPr>
          <p:sp>
            <p:nvSpPr>
              <p:cNvPr id="454" name="Rectangle 14">
                <a:extLst>
                  <a:ext uri="{FF2B5EF4-FFF2-40B4-BE49-F238E27FC236}">
                    <a16:creationId xmlns:a16="http://schemas.microsoft.com/office/drawing/2014/main" id="{7246A15B-B92A-4645-B443-D552DD903919}"/>
                  </a:ext>
                </a:extLst>
              </p:cNvPr>
              <p:cNvSpPr/>
              <p:nvPr/>
            </p:nvSpPr>
            <p:spPr>
              <a:xfrm rot="19949266">
                <a:off x="1199615" y="1717912"/>
                <a:ext cx="531261" cy="531261"/>
              </a:xfrm>
              <a:custGeom>
                <a:avLst/>
                <a:gdLst/>
                <a:ahLst/>
                <a:cxn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5" name="Right Triangle 13">
                <a:extLst>
                  <a:ext uri="{FF2B5EF4-FFF2-40B4-BE49-F238E27FC236}">
                    <a16:creationId xmlns:a16="http://schemas.microsoft.com/office/drawing/2014/main" id="{29A66E04-DC49-44D2-BB5D-D7C02D1F21C5}"/>
                  </a:ext>
                </a:extLst>
              </p:cNvPr>
              <p:cNvSpPr/>
              <p:nvPr/>
            </p:nvSpPr>
            <p:spPr>
              <a:xfrm>
                <a:off x="1823542" y="1617134"/>
                <a:ext cx="504056" cy="504056"/>
              </a:xfrm>
              <a:custGeom>
                <a:avLst/>
                <a:gdLst/>
                <a:ahLst/>
                <a:cxn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6" name="Rectangle 24">
                <a:extLst>
                  <a:ext uri="{FF2B5EF4-FFF2-40B4-BE49-F238E27FC236}">
                    <a16:creationId xmlns:a16="http://schemas.microsoft.com/office/drawing/2014/main" id="{4754A70D-F586-4565-9AD9-386A033BCAA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>
                <a:off x="2300573" y="1797574"/>
                <a:ext cx="456968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7" name="Rectangle 41">
                <a:extLst>
                  <a:ext uri="{FF2B5EF4-FFF2-40B4-BE49-F238E27FC236}">
                    <a16:creationId xmlns:a16="http://schemas.microsoft.com/office/drawing/2014/main" id="{9091FA43-DFB8-48A1-BE39-8CA339CE0041}"/>
                  </a:ext>
                </a:extLst>
              </p:cNvPr>
              <p:cNvSpPr>
                <a:spLocks/>
              </p:cNvSpPr>
              <p:nvPr/>
            </p:nvSpPr>
            <p:spPr>
              <a:xfrm rot="19192674">
                <a:off x="926950" y="2109352"/>
                <a:ext cx="360000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8" name="Isosceles Triangle 3">
                <a:extLst>
                  <a:ext uri="{FF2B5EF4-FFF2-40B4-BE49-F238E27FC236}">
                    <a16:creationId xmlns:a16="http://schemas.microsoft.com/office/drawing/2014/main" id="{FF0491A0-9B0F-4CC5-8BF6-C76CCA708F4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229245">
                <a:off x="2616513" y="2030577"/>
                <a:ext cx="359661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41" name="Group 440">
              <a:extLst>
                <a:ext uri="{FF2B5EF4-FFF2-40B4-BE49-F238E27FC236}">
                  <a16:creationId xmlns:a16="http://schemas.microsoft.com/office/drawing/2014/main" id="{EFEA8A39-7F40-4301-A4AB-BBEB6F4F0DC3}"/>
                </a:ext>
              </a:extLst>
            </p:cNvPr>
            <p:cNvGrpSpPr/>
            <p:nvPr/>
          </p:nvGrpSpPr>
          <p:grpSpPr>
            <a:xfrm rot="10066674">
              <a:off x="1444650" y="4351773"/>
              <a:ext cx="2063339" cy="852218"/>
              <a:chOff x="926950" y="1617134"/>
              <a:chExt cx="2063339" cy="852218"/>
            </a:xfrm>
          </p:grpSpPr>
          <p:sp>
            <p:nvSpPr>
              <p:cNvPr id="449" name="Rectangle 14">
                <a:extLst>
                  <a:ext uri="{FF2B5EF4-FFF2-40B4-BE49-F238E27FC236}">
                    <a16:creationId xmlns:a16="http://schemas.microsoft.com/office/drawing/2014/main" id="{9153B0A6-0C89-4161-AD11-2A17DCF5F737}"/>
                  </a:ext>
                </a:extLst>
              </p:cNvPr>
              <p:cNvSpPr/>
              <p:nvPr/>
            </p:nvSpPr>
            <p:spPr>
              <a:xfrm rot="19949266">
                <a:off x="1199615" y="1717912"/>
                <a:ext cx="531261" cy="531261"/>
              </a:xfrm>
              <a:custGeom>
                <a:avLst/>
                <a:gdLst/>
                <a:ahLst/>
                <a:cxn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0" name="Right Triangle 13">
                <a:extLst>
                  <a:ext uri="{FF2B5EF4-FFF2-40B4-BE49-F238E27FC236}">
                    <a16:creationId xmlns:a16="http://schemas.microsoft.com/office/drawing/2014/main" id="{5800BB40-45E1-49CC-A626-6BB4B195B50E}"/>
                  </a:ext>
                </a:extLst>
              </p:cNvPr>
              <p:cNvSpPr/>
              <p:nvPr/>
            </p:nvSpPr>
            <p:spPr>
              <a:xfrm>
                <a:off x="1823542" y="1617134"/>
                <a:ext cx="504056" cy="504056"/>
              </a:xfrm>
              <a:custGeom>
                <a:avLst/>
                <a:gdLst/>
                <a:ahLst/>
                <a:cxn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1" name="Rectangle 24">
                <a:extLst>
                  <a:ext uri="{FF2B5EF4-FFF2-40B4-BE49-F238E27FC236}">
                    <a16:creationId xmlns:a16="http://schemas.microsoft.com/office/drawing/2014/main" id="{6AC1D4D4-A5FF-4BC1-8265-21DC93311CD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>
                <a:off x="2307865" y="1808900"/>
                <a:ext cx="456968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2" name="Rectangle 41">
                <a:extLst>
                  <a:ext uri="{FF2B5EF4-FFF2-40B4-BE49-F238E27FC236}">
                    <a16:creationId xmlns:a16="http://schemas.microsoft.com/office/drawing/2014/main" id="{708B3AC0-7607-4E71-925F-1A7F76EB8317}"/>
                  </a:ext>
                </a:extLst>
              </p:cNvPr>
              <p:cNvSpPr>
                <a:spLocks/>
              </p:cNvSpPr>
              <p:nvPr/>
            </p:nvSpPr>
            <p:spPr>
              <a:xfrm rot="19192674">
                <a:off x="926950" y="2109352"/>
                <a:ext cx="360000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53" name="Isosceles Triangle 3">
                <a:extLst>
                  <a:ext uri="{FF2B5EF4-FFF2-40B4-BE49-F238E27FC236}">
                    <a16:creationId xmlns:a16="http://schemas.microsoft.com/office/drawing/2014/main" id="{043D50E8-4078-4C4A-BCF5-AE2C1D0FF02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229245">
                <a:off x="2630628" y="1965414"/>
                <a:ext cx="359661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442" name="Group 441">
              <a:extLst>
                <a:ext uri="{FF2B5EF4-FFF2-40B4-BE49-F238E27FC236}">
                  <a16:creationId xmlns:a16="http://schemas.microsoft.com/office/drawing/2014/main" id="{DE4976EE-A924-44C0-9B73-7EC26452EF31}"/>
                </a:ext>
              </a:extLst>
            </p:cNvPr>
            <p:cNvGrpSpPr/>
            <p:nvPr/>
          </p:nvGrpSpPr>
          <p:grpSpPr>
            <a:xfrm rot="15054074">
              <a:off x="-267551" y="3562253"/>
              <a:ext cx="2125623" cy="852218"/>
              <a:chOff x="926950" y="1617134"/>
              <a:chExt cx="2125623" cy="852218"/>
            </a:xfrm>
          </p:grpSpPr>
          <p:sp>
            <p:nvSpPr>
              <p:cNvPr id="444" name="Rectangle 14">
                <a:extLst>
                  <a:ext uri="{FF2B5EF4-FFF2-40B4-BE49-F238E27FC236}">
                    <a16:creationId xmlns:a16="http://schemas.microsoft.com/office/drawing/2014/main" id="{00CBD23F-28DA-4CCC-973F-689FE575FECC}"/>
                  </a:ext>
                </a:extLst>
              </p:cNvPr>
              <p:cNvSpPr/>
              <p:nvPr/>
            </p:nvSpPr>
            <p:spPr>
              <a:xfrm rot="19949266">
                <a:off x="1199615" y="1717912"/>
                <a:ext cx="531261" cy="531261"/>
              </a:xfrm>
              <a:custGeom>
                <a:avLst/>
                <a:gdLst/>
                <a:ahLst/>
                <a:cxn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45" name="Right Triangle 13">
                <a:extLst>
                  <a:ext uri="{FF2B5EF4-FFF2-40B4-BE49-F238E27FC236}">
                    <a16:creationId xmlns:a16="http://schemas.microsoft.com/office/drawing/2014/main" id="{4D4DDE2C-062A-4A3F-A76F-492ED13751A0}"/>
                  </a:ext>
                </a:extLst>
              </p:cNvPr>
              <p:cNvSpPr/>
              <p:nvPr/>
            </p:nvSpPr>
            <p:spPr>
              <a:xfrm>
                <a:off x="1823542" y="1617134"/>
                <a:ext cx="504056" cy="504056"/>
              </a:xfrm>
              <a:custGeom>
                <a:avLst/>
                <a:gdLst/>
                <a:ahLst/>
                <a:cxn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46" name="Rectangle 24">
                <a:extLst>
                  <a:ext uri="{FF2B5EF4-FFF2-40B4-BE49-F238E27FC236}">
                    <a16:creationId xmlns:a16="http://schemas.microsoft.com/office/drawing/2014/main" id="{E813E293-5970-41D0-96D3-74DEC75D32D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>
                <a:off x="2307865" y="1808900"/>
                <a:ext cx="456968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47" name="Rectangle 41">
                <a:extLst>
                  <a:ext uri="{FF2B5EF4-FFF2-40B4-BE49-F238E27FC236}">
                    <a16:creationId xmlns:a16="http://schemas.microsoft.com/office/drawing/2014/main" id="{D18542A9-E599-4CC6-AF91-C6BAA56BE81E}"/>
                  </a:ext>
                </a:extLst>
              </p:cNvPr>
              <p:cNvSpPr>
                <a:spLocks/>
              </p:cNvSpPr>
              <p:nvPr/>
            </p:nvSpPr>
            <p:spPr>
              <a:xfrm rot="19192674">
                <a:off x="926950" y="2109352"/>
                <a:ext cx="360000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48" name="Isosceles Triangle 3">
                <a:extLst>
                  <a:ext uri="{FF2B5EF4-FFF2-40B4-BE49-F238E27FC236}">
                    <a16:creationId xmlns:a16="http://schemas.microsoft.com/office/drawing/2014/main" id="{C6646D63-A327-4023-8E45-D1E6CEAA1F3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229245">
                <a:off x="2692912" y="1965188"/>
                <a:ext cx="359661" cy="360000"/>
              </a:xfrm>
              <a:custGeom>
                <a:avLst/>
                <a:gdLst/>
                <a:ahLst/>
                <a:cxn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443" name="Rectangle 14">
              <a:extLst>
                <a:ext uri="{FF2B5EF4-FFF2-40B4-BE49-F238E27FC236}">
                  <a16:creationId xmlns:a16="http://schemas.microsoft.com/office/drawing/2014/main" id="{8182FF06-2D88-46B9-BFCC-314CCA61A8FB}"/>
                </a:ext>
              </a:extLst>
            </p:cNvPr>
            <p:cNvSpPr/>
            <p:nvPr/>
          </p:nvSpPr>
          <p:spPr>
            <a:xfrm rot="18143891">
              <a:off x="423487" y="2403381"/>
              <a:ext cx="531261" cy="531261"/>
            </a:xfrm>
            <a:custGeom>
              <a:avLst/>
              <a:gdLst/>
              <a:ahLst/>
              <a:cxnLst/>
              <a:rect l="l" t="t" r="r" b="b"/>
              <a:pathLst>
                <a:path w="3942192" h="3931865">
                  <a:moveTo>
                    <a:pt x="2826148" y="3448804"/>
                  </a:moveTo>
                  <a:lnTo>
                    <a:pt x="2826148" y="3556804"/>
                  </a:lnTo>
                  <a:lnTo>
                    <a:pt x="3042148" y="3556804"/>
                  </a:lnTo>
                  <a:lnTo>
                    <a:pt x="3042148" y="3448804"/>
                  </a:lnTo>
                  <a:close/>
                  <a:moveTo>
                    <a:pt x="890988" y="3448804"/>
                  </a:moveTo>
                  <a:lnTo>
                    <a:pt x="890988" y="3556804"/>
                  </a:lnTo>
                  <a:lnTo>
                    <a:pt x="1106988" y="3556804"/>
                  </a:lnTo>
                  <a:lnTo>
                    <a:pt x="1106988" y="3448804"/>
                  </a:lnTo>
                  <a:close/>
                  <a:moveTo>
                    <a:pt x="3528192" y="3439467"/>
                  </a:moveTo>
                  <a:lnTo>
                    <a:pt x="3528192" y="3547467"/>
                  </a:lnTo>
                  <a:lnTo>
                    <a:pt x="3744192" y="3547467"/>
                  </a:lnTo>
                  <a:lnTo>
                    <a:pt x="3744192" y="3439467"/>
                  </a:lnTo>
                  <a:close/>
                  <a:moveTo>
                    <a:pt x="198000" y="3439467"/>
                  </a:moveTo>
                  <a:lnTo>
                    <a:pt x="198000" y="3547467"/>
                  </a:lnTo>
                  <a:lnTo>
                    <a:pt x="414000" y="3547467"/>
                  </a:lnTo>
                  <a:lnTo>
                    <a:pt x="414000" y="3439467"/>
                  </a:lnTo>
                  <a:close/>
                  <a:moveTo>
                    <a:pt x="2826148" y="3206154"/>
                  </a:moveTo>
                  <a:lnTo>
                    <a:pt x="2826148" y="3314154"/>
                  </a:lnTo>
                  <a:lnTo>
                    <a:pt x="3042148" y="3314154"/>
                  </a:lnTo>
                  <a:lnTo>
                    <a:pt x="3042148" y="3206154"/>
                  </a:lnTo>
                  <a:close/>
                  <a:moveTo>
                    <a:pt x="890988" y="3206154"/>
                  </a:moveTo>
                  <a:lnTo>
                    <a:pt x="890988" y="3314154"/>
                  </a:lnTo>
                  <a:lnTo>
                    <a:pt x="1106988" y="3314154"/>
                  </a:lnTo>
                  <a:lnTo>
                    <a:pt x="1106988" y="3206154"/>
                  </a:lnTo>
                  <a:close/>
                  <a:moveTo>
                    <a:pt x="3528192" y="3196817"/>
                  </a:moveTo>
                  <a:lnTo>
                    <a:pt x="3528192" y="3304817"/>
                  </a:lnTo>
                  <a:lnTo>
                    <a:pt x="3744192" y="3304817"/>
                  </a:lnTo>
                  <a:lnTo>
                    <a:pt x="3744192" y="3196817"/>
                  </a:lnTo>
                  <a:close/>
                  <a:moveTo>
                    <a:pt x="198000" y="3196817"/>
                  </a:moveTo>
                  <a:lnTo>
                    <a:pt x="198000" y="3304817"/>
                  </a:lnTo>
                  <a:lnTo>
                    <a:pt x="414000" y="3304817"/>
                  </a:lnTo>
                  <a:lnTo>
                    <a:pt x="414000" y="3196817"/>
                  </a:lnTo>
                  <a:close/>
                  <a:moveTo>
                    <a:pt x="2070064" y="3046635"/>
                  </a:moveTo>
                  <a:lnTo>
                    <a:pt x="2070064" y="3154635"/>
                  </a:lnTo>
                  <a:lnTo>
                    <a:pt x="2286064" y="3154635"/>
                  </a:lnTo>
                  <a:lnTo>
                    <a:pt x="2286064" y="3046635"/>
                  </a:lnTo>
                  <a:close/>
                  <a:moveTo>
                    <a:pt x="1638016" y="3037298"/>
                  </a:moveTo>
                  <a:lnTo>
                    <a:pt x="1638016" y="3145298"/>
                  </a:lnTo>
                  <a:lnTo>
                    <a:pt x="1854016" y="3145298"/>
                  </a:lnTo>
                  <a:lnTo>
                    <a:pt x="1854016" y="3037298"/>
                  </a:lnTo>
                  <a:close/>
                  <a:moveTo>
                    <a:pt x="2826148" y="2963504"/>
                  </a:moveTo>
                  <a:lnTo>
                    <a:pt x="2826148" y="3071504"/>
                  </a:lnTo>
                  <a:lnTo>
                    <a:pt x="3042148" y="3071504"/>
                  </a:lnTo>
                  <a:lnTo>
                    <a:pt x="3042148" y="2963504"/>
                  </a:lnTo>
                  <a:close/>
                  <a:moveTo>
                    <a:pt x="890988" y="2963504"/>
                  </a:moveTo>
                  <a:lnTo>
                    <a:pt x="890988" y="3071504"/>
                  </a:lnTo>
                  <a:lnTo>
                    <a:pt x="1106988" y="3071504"/>
                  </a:lnTo>
                  <a:lnTo>
                    <a:pt x="1106988" y="2963504"/>
                  </a:lnTo>
                  <a:close/>
                  <a:moveTo>
                    <a:pt x="3528192" y="2954167"/>
                  </a:moveTo>
                  <a:lnTo>
                    <a:pt x="3528192" y="3062167"/>
                  </a:lnTo>
                  <a:lnTo>
                    <a:pt x="3744192" y="3062167"/>
                  </a:lnTo>
                  <a:lnTo>
                    <a:pt x="3744192" y="2954167"/>
                  </a:lnTo>
                  <a:close/>
                  <a:moveTo>
                    <a:pt x="198000" y="2954167"/>
                  </a:moveTo>
                  <a:lnTo>
                    <a:pt x="198000" y="3062167"/>
                  </a:lnTo>
                  <a:lnTo>
                    <a:pt x="414000" y="3062167"/>
                  </a:lnTo>
                  <a:lnTo>
                    <a:pt x="414000" y="2954167"/>
                  </a:lnTo>
                  <a:close/>
                  <a:moveTo>
                    <a:pt x="2070064" y="2803981"/>
                  </a:moveTo>
                  <a:lnTo>
                    <a:pt x="2070064" y="2911981"/>
                  </a:lnTo>
                  <a:lnTo>
                    <a:pt x="2286064" y="2911981"/>
                  </a:lnTo>
                  <a:lnTo>
                    <a:pt x="2286064" y="2803981"/>
                  </a:lnTo>
                  <a:close/>
                  <a:moveTo>
                    <a:pt x="1638016" y="2794644"/>
                  </a:moveTo>
                  <a:lnTo>
                    <a:pt x="1638016" y="2902644"/>
                  </a:lnTo>
                  <a:lnTo>
                    <a:pt x="1854016" y="2902644"/>
                  </a:lnTo>
                  <a:lnTo>
                    <a:pt x="1854016" y="2794644"/>
                  </a:lnTo>
                  <a:close/>
                  <a:moveTo>
                    <a:pt x="2826148" y="2720854"/>
                  </a:moveTo>
                  <a:lnTo>
                    <a:pt x="2826148" y="2828854"/>
                  </a:lnTo>
                  <a:lnTo>
                    <a:pt x="3042148" y="2828854"/>
                  </a:lnTo>
                  <a:lnTo>
                    <a:pt x="3042148" y="2720854"/>
                  </a:lnTo>
                  <a:close/>
                  <a:moveTo>
                    <a:pt x="890988" y="2720854"/>
                  </a:moveTo>
                  <a:lnTo>
                    <a:pt x="890988" y="2828854"/>
                  </a:lnTo>
                  <a:lnTo>
                    <a:pt x="1106988" y="2828854"/>
                  </a:lnTo>
                  <a:lnTo>
                    <a:pt x="1106988" y="2720854"/>
                  </a:lnTo>
                  <a:close/>
                  <a:moveTo>
                    <a:pt x="3528192" y="2711517"/>
                  </a:moveTo>
                  <a:lnTo>
                    <a:pt x="3528192" y="2819517"/>
                  </a:lnTo>
                  <a:lnTo>
                    <a:pt x="3744192" y="2819517"/>
                  </a:lnTo>
                  <a:lnTo>
                    <a:pt x="3744192" y="2711517"/>
                  </a:lnTo>
                  <a:close/>
                  <a:moveTo>
                    <a:pt x="198000" y="2711517"/>
                  </a:moveTo>
                  <a:lnTo>
                    <a:pt x="198000" y="2819517"/>
                  </a:lnTo>
                  <a:lnTo>
                    <a:pt x="414000" y="2819517"/>
                  </a:lnTo>
                  <a:lnTo>
                    <a:pt x="414000" y="2711517"/>
                  </a:lnTo>
                  <a:close/>
                  <a:moveTo>
                    <a:pt x="2070064" y="2561331"/>
                  </a:moveTo>
                  <a:lnTo>
                    <a:pt x="2070064" y="2669331"/>
                  </a:lnTo>
                  <a:lnTo>
                    <a:pt x="2286064" y="2669331"/>
                  </a:lnTo>
                  <a:lnTo>
                    <a:pt x="2286064" y="2561331"/>
                  </a:lnTo>
                  <a:close/>
                  <a:moveTo>
                    <a:pt x="1638016" y="2551994"/>
                  </a:moveTo>
                  <a:lnTo>
                    <a:pt x="1638016" y="2659994"/>
                  </a:lnTo>
                  <a:lnTo>
                    <a:pt x="1854016" y="2659994"/>
                  </a:lnTo>
                  <a:lnTo>
                    <a:pt x="1854016" y="2551994"/>
                  </a:lnTo>
                  <a:close/>
                  <a:moveTo>
                    <a:pt x="2826148" y="2478204"/>
                  </a:moveTo>
                  <a:lnTo>
                    <a:pt x="2826148" y="2586204"/>
                  </a:lnTo>
                  <a:lnTo>
                    <a:pt x="3042148" y="2586204"/>
                  </a:lnTo>
                  <a:lnTo>
                    <a:pt x="3042148" y="2478204"/>
                  </a:lnTo>
                  <a:close/>
                  <a:moveTo>
                    <a:pt x="890988" y="2478204"/>
                  </a:moveTo>
                  <a:lnTo>
                    <a:pt x="890988" y="2586204"/>
                  </a:lnTo>
                  <a:lnTo>
                    <a:pt x="1106988" y="2586204"/>
                  </a:lnTo>
                  <a:lnTo>
                    <a:pt x="1106988" y="2478204"/>
                  </a:lnTo>
                  <a:close/>
                  <a:moveTo>
                    <a:pt x="3528192" y="2468867"/>
                  </a:moveTo>
                  <a:lnTo>
                    <a:pt x="3528192" y="2576867"/>
                  </a:lnTo>
                  <a:lnTo>
                    <a:pt x="3744192" y="2576867"/>
                  </a:lnTo>
                  <a:lnTo>
                    <a:pt x="3744192" y="2468867"/>
                  </a:lnTo>
                  <a:close/>
                  <a:moveTo>
                    <a:pt x="198000" y="2468867"/>
                  </a:moveTo>
                  <a:lnTo>
                    <a:pt x="198000" y="2576867"/>
                  </a:lnTo>
                  <a:lnTo>
                    <a:pt x="414000" y="2576867"/>
                  </a:lnTo>
                  <a:lnTo>
                    <a:pt x="414000" y="2468867"/>
                  </a:lnTo>
                  <a:close/>
                  <a:moveTo>
                    <a:pt x="2070064" y="2318681"/>
                  </a:moveTo>
                  <a:lnTo>
                    <a:pt x="2070064" y="2426681"/>
                  </a:lnTo>
                  <a:lnTo>
                    <a:pt x="2286064" y="2426681"/>
                  </a:lnTo>
                  <a:lnTo>
                    <a:pt x="2286064" y="2318681"/>
                  </a:lnTo>
                  <a:close/>
                  <a:moveTo>
                    <a:pt x="1638016" y="2309344"/>
                  </a:moveTo>
                  <a:lnTo>
                    <a:pt x="1638016" y="2417344"/>
                  </a:lnTo>
                  <a:lnTo>
                    <a:pt x="1854016" y="2417344"/>
                  </a:lnTo>
                  <a:lnTo>
                    <a:pt x="1854016" y="2309344"/>
                  </a:lnTo>
                  <a:close/>
                  <a:moveTo>
                    <a:pt x="2826148" y="2235554"/>
                  </a:moveTo>
                  <a:lnTo>
                    <a:pt x="2826148" y="2343554"/>
                  </a:lnTo>
                  <a:lnTo>
                    <a:pt x="3042148" y="2343554"/>
                  </a:lnTo>
                  <a:lnTo>
                    <a:pt x="3042148" y="2235554"/>
                  </a:lnTo>
                  <a:close/>
                  <a:moveTo>
                    <a:pt x="890988" y="2235554"/>
                  </a:moveTo>
                  <a:lnTo>
                    <a:pt x="890988" y="2343554"/>
                  </a:lnTo>
                  <a:lnTo>
                    <a:pt x="1106988" y="2343554"/>
                  </a:lnTo>
                  <a:lnTo>
                    <a:pt x="1106988" y="2235554"/>
                  </a:lnTo>
                  <a:close/>
                  <a:moveTo>
                    <a:pt x="3528192" y="2226217"/>
                  </a:moveTo>
                  <a:lnTo>
                    <a:pt x="3528192" y="2334217"/>
                  </a:lnTo>
                  <a:lnTo>
                    <a:pt x="3744192" y="2334217"/>
                  </a:lnTo>
                  <a:lnTo>
                    <a:pt x="3744192" y="2226217"/>
                  </a:lnTo>
                  <a:close/>
                  <a:moveTo>
                    <a:pt x="198000" y="2226217"/>
                  </a:moveTo>
                  <a:lnTo>
                    <a:pt x="198000" y="2334217"/>
                  </a:lnTo>
                  <a:lnTo>
                    <a:pt x="414000" y="2334217"/>
                  </a:lnTo>
                  <a:lnTo>
                    <a:pt x="414000" y="2226217"/>
                  </a:lnTo>
                  <a:close/>
                  <a:moveTo>
                    <a:pt x="2070064" y="2076031"/>
                  </a:moveTo>
                  <a:lnTo>
                    <a:pt x="2070064" y="2184031"/>
                  </a:lnTo>
                  <a:lnTo>
                    <a:pt x="2286064" y="2184031"/>
                  </a:lnTo>
                  <a:lnTo>
                    <a:pt x="2286064" y="2076031"/>
                  </a:lnTo>
                  <a:close/>
                  <a:moveTo>
                    <a:pt x="1638016" y="2066694"/>
                  </a:moveTo>
                  <a:lnTo>
                    <a:pt x="1638016" y="2174694"/>
                  </a:lnTo>
                  <a:lnTo>
                    <a:pt x="1854016" y="2174694"/>
                  </a:lnTo>
                  <a:lnTo>
                    <a:pt x="1854016" y="2066694"/>
                  </a:lnTo>
                  <a:close/>
                  <a:moveTo>
                    <a:pt x="2826148" y="1992904"/>
                  </a:moveTo>
                  <a:lnTo>
                    <a:pt x="2826148" y="2100904"/>
                  </a:lnTo>
                  <a:lnTo>
                    <a:pt x="3042148" y="2100904"/>
                  </a:lnTo>
                  <a:lnTo>
                    <a:pt x="3042148" y="1992904"/>
                  </a:lnTo>
                  <a:close/>
                  <a:moveTo>
                    <a:pt x="890988" y="1992904"/>
                  </a:moveTo>
                  <a:lnTo>
                    <a:pt x="890988" y="2100904"/>
                  </a:lnTo>
                  <a:lnTo>
                    <a:pt x="1106988" y="2100904"/>
                  </a:lnTo>
                  <a:lnTo>
                    <a:pt x="1106988" y="1992904"/>
                  </a:lnTo>
                  <a:close/>
                  <a:moveTo>
                    <a:pt x="3528192" y="1983567"/>
                  </a:moveTo>
                  <a:lnTo>
                    <a:pt x="3528192" y="2091567"/>
                  </a:lnTo>
                  <a:lnTo>
                    <a:pt x="3744192" y="2091567"/>
                  </a:lnTo>
                  <a:lnTo>
                    <a:pt x="3744192" y="1983567"/>
                  </a:lnTo>
                  <a:close/>
                  <a:moveTo>
                    <a:pt x="198000" y="1983567"/>
                  </a:moveTo>
                  <a:lnTo>
                    <a:pt x="198000" y="2091567"/>
                  </a:lnTo>
                  <a:lnTo>
                    <a:pt x="414000" y="2091567"/>
                  </a:lnTo>
                  <a:lnTo>
                    <a:pt x="414000" y="1983567"/>
                  </a:lnTo>
                  <a:close/>
                  <a:moveTo>
                    <a:pt x="2070064" y="1833381"/>
                  </a:moveTo>
                  <a:lnTo>
                    <a:pt x="2070064" y="1941381"/>
                  </a:lnTo>
                  <a:lnTo>
                    <a:pt x="2286064" y="1941381"/>
                  </a:lnTo>
                  <a:lnTo>
                    <a:pt x="2286064" y="1833381"/>
                  </a:lnTo>
                  <a:close/>
                  <a:moveTo>
                    <a:pt x="1638016" y="1824044"/>
                  </a:moveTo>
                  <a:lnTo>
                    <a:pt x="1638016" y="1932044"/>
                  </a:lnTo>
                  <a:lnTo>
                    <a:pt x="1854016" y="1932044"/>
                  </a:lnTo>
                  <a:lnTo>
                    <a:pt x="1854016" y="1824044"/>
                  </a:lnTo>
                  <a:close/>
                  <a:moveTo>
                    <a:pt x="2826148" y="1750254"/>
                  </a:moveTo>
                  <a:lnTo>
                    <a:pt x="2826148" y="1858254"/>
                  </a:lnTo>
                  <a:lnTo>
                    <a:pt x="3042148" y="1858254"/>
                  </a:lnTo>
                  <a:lnTo>
                    <a:pt x="3042148" y="1750254"/>
                  </a:lnTo>
                  <a:close/>
                  <a:moveTo>
                    <a:pt x="890988" y="1750254"/>
                  </a:moveTo>
                  <a:lnTo>
                    <a:pt x="890988" y="1858254"/>
                  </a:lnTo>
                  <a:lnTo>
                    <a:pt x="1106988" y="1858254"/>
                  </a:lnTo>
                  <a:lnTo>
                    <a:pt x="1106988" y="1750254"/>
                  </a:lnTo>
                  <a:close/>
                  <a:moveTo>
                    <a:pt x="3528192" y="1740917"/>
                  </a:moveTo>
                  <a:lnTo>
                    <a:pt x="3528192" y="1848917"/>
                  </a:lnTo>
                  <a:lnTo>
                    <a:pt x="3744192" y="1848917"/>
                  </a:lnTo>
                  <a:lnTo>
                    <a:pt x="3744192" y="1740917"/>
                  </a:lnTo>
                  <a:close/>
                  <a:moveTo>
                    <a:pt x="198000" y="1740917"/>
                  </a:moveTo>
                  <a:lnTo>
                    <a:pt x="198000" y="1848917"/>
                  </a:lnTo>
                  <a:lnTo>
                    <a:pt x="414000" y="1848917"/>
                  </a:lnTo>
                  <a:lnTo>
                    <a:pt x="414000" y="1740917"/>
                  </a:lnTo>
                  <a:close/>
                  <a:moveTo>
                    <a:pt x="2070064" y="1590731"/>
                  </a:moveTo>
                  <a:lnTo>
                    <a:pt x="2070064" y="1698731"/>
                  </a:lnTo>
                  <a:lnTo>
                    <a:pt x="2286064" y="1698731"/>
                  </a:lnTo>
                  <a:lnTo>
                    <a:pt x="2286064" y="1590731"/>
                  </a:lnTo>
                  <a:close/>
                  <a:moveTo>
                    <a:pt x="1638016" y="1581394"/>
                  </a:moveTo>
                  <a:lnTo>
                    <a:pt x="1638016" y="1689394"/>
                  </a:lnTo>
                  <a:lnTo>
                    <a:pt x="1854016" y="1689394"/>
                  </a:lnTo>
                  <a:lnTo>
                    <a:pt x="1854016" y="1581394"/>
                  </a:lnTo>
                  <a:close/>
                  <a:moveTo>
                    <a:pt x="3330192" y="1507604"/>
                  </a:moveTo>
                  <a:lnTo>
                    <a:pt x="3942192" y="1507604"/>
                  </a:lnTo>
                  <a:lnTo>
                    <a:pt x="3942192" y="3931865"/>
                  </a:lnTo>
                  <a:lnTo>
                    <a:pt x="3330192" y="3931865"/>
                  </a:lnTo>
                  <a:close/>
                  <a:moveTo>
                    <a:pt x="2826148" y="1507604"/>
                  </a:moveTo>
                  <a:lnTo>
                    <a:pt x="2826148" y="1615604"/>
                  </a:lnTo>
                  <a:lnTo>
                    <a:pt x="3042148" y="1615604"/>
                  </a:lnTo>
                  <a:lnTo>
                    <a:pt x="3042148" y="1507604"/>
                  </a:lnTo>
                  <a:close/>
                  <a:moveTo>
                    <a:pt x="890988" y="1507604"/>
                  </a:moveTo>
                  <a:lnTo>
                    <a:pt x="890988" y="1615604"/>
                  </a:lnTo>
                  <a:lnTo>
                    <a:pt x="1106988" y="1615604"/>
                  </a:lnTo>
                  <a:lnTo>
                    <a:pt x="1106988" y="1507604"/>
                  </a:lnTo>
                  <a:close/>
                  <a:moveTo>
                    <a:pt x="0" y="1507604"/>
                  </a:moveTo>
                  <a:lnTo>
                    <a:pt x="612000" y="1507604"/>
                  </a:lnTo>
                  <a:lnTo>
                    <a:pt x="612000" y="3931865"/>
                  </a:lnTo>
                  <a:lnTo>
                    <a:pt x="0" y="3931865"/>
                  </a:lnTo>
                  <a:close/>
                  <a:moveTo>
                    <a:pt x="2070064" y="1348081"/>
                  </a:moveTo>
                  <a:lnTo>
                    <a:pt x="2070064" y="1456081"/>
                  </a:lnTo>
                  <a:lnTo>
                    <a:pt x="2286064" y="1456081"/>
                  </a:lnTo>
                  <a:lnTo>
                    <a:pt x="2286064" y="1348081"/>
                  </a:lnTo>
                  <a:close/>
                  <a:moveTo>
                    <a:pt x="1638016" y="1338744"/>
                  </a:moveTo>
                  <a:lnTo>
                    <a:pt x="1638016" y="1446744"/>
                  </a:lnTo>
                  <a:lnTo>
                    <a:pt x="1854016" y="1446744"/>
                  </a:lnTo>
                  <a:lnTo>
                    <a:pt x="1854016" y="1338744"/>
                  </a:lnTo>
                  <a:close/>
                  <a:moveTo>
                    <a:pt x="2628148" y="1267865"/>
                  </a:moveTo>
                  <a:lnTo>
                    <a:pt x="3240148" y="1267865"/>
                  </a:lnTo>
                  <a:lnTo>
                    <a:pt x="3240148" y="3931865"/>
                  </a:lnTo>
                  <a:lnTo>
                    <a:pt x="2628148" y="3931865"/>
                  </a:lnTo>
                  <a:close/>
                  <a:moveTo>
                    <a:pt x="692988" y="1267865"/>
                  </a:moveTo>
                  <a:lnTo>
                    <a:pt x="1304988" y="1267865"/>
                  </a:lnTo>
                  <a:lnTo>
                    <a:pt x="1304988" y="3931865"/>
                  </a:lnTo>
                  <a:lnTo>
                    <a:pt x="692988" y="3931865"/>
                  </a:lnTo>
                  <a:close/>
                  <a:moveTo>
                    <a:pt x="2070064" y="1105431"/>
                  </a:moveTo>
                  <a:lnTo>
                    <a:pt x="2070064" y="1213431"/>
                  </a:lnTo>
                  <a:lnTo>
                    <a:pt x="2286064" y="1213431"/>
                  </a:lnTo>
                  <a:lnTo>
                    <a:pt x="2286064" y="1105431"/>
                  </a:lnTo>
                  <a:close/>
                  <a:moveTo>
                    <a:pt x="1638016" y="1096094"/>
                  </a:moveTo>
                  <a:lnTo>
                    <a:pt x="1638016" y="1204094"/>
                  </a:lnTo>
                  <a:lnTo>
                    <a:pt x="1854016" y="1204094"/>
                  </a:lnTo>
                  <a:lnTo>
                    <a:pt x="1854016" y="1096094"/>
                  </a:lnTo>
                  <a:close/>
                  <a:moveTo>
                    <a:pt x="2070064" y="862781"/>
                  </a:moveTo>
                  <a:lnTo>
                    <a:pt x="2070064" y="970781"/>
                  </a:lnTo>
                  <a:lnTo>
                    <a:pt x="2286064" y="970781"/>
                  </a:lnTo>
                  <a:lnTo>
                    <a:pt x="2286064" y="862781"/>
                  </a:lnTo>
                  <a:close/>
                  <a:moveTo>
                    <a:pt x="1638016" y="853444"/>
                  </a:moveTo>
                  <a:lnTo>
                    <a:pt x="1638016" y="961444"/>
                  </a:lnTo>
                  <a:lnTo>
                    <a:pt x="1854016" y="961444"/>
                  </a:lnTo>
                  <a:lnTo>
                    <a:pt x="1854016" y="853444"/>
                  </a:lnTo>
                  <a:close/>
                  <a:moveTo>
                    <a:pt x="1883174" y="0"/>
                  </a:moveTo>
                  <a:lnTo>
                    <a:pt x="2040907" y="0"/>
                  </a:lnTo>
                  <a:lnTo>
                    <a:pt x="2040907" y="355600"/>
                  </a:lnTo>
                  <a:lnTo>
                    <a:pt x="2178064" y="355600"/>
                  </a:lnTo>
                  <a:lnTo>
                    <a:pt x="2178064" y="596007"/>
                  </a:lnTo>
                  <a:lnTo>
                    <a:pt x="2538104" y="596007"/>
                  </a:lnTo>
                  <a:lnTo>
                    <a:pt x="2538104" y="3931865"/>
                  </a:lnTo>
                  <a:lnTo>
                    <a:pt x="2142040" y="3931865"/>
                  </a:lnTo>
                  <a:lnTo>
                    <a:pt x="2142040" y="3291036"/>
                  </a:lnTo>
                  <a:lnTo>
                    <a:pt x="1782040" y="3291036"/>
                  </a:lnTo>
                  <a:lnTo>
                    <a:pt x="1782040" y="3931865"/>
                  </a:lnTo>
                  <a:lnTo>
                    <a:pt x="1385976" y="3931865"/>
                  </a:lnTo>
                  <a:lnTo>
                    <a:pt x="1385976" y="596007"/>
                  </a:lnTo>
                  <a:lnTo>
                    <a:pt x="1746016" y="596007"/>
                  </a:lnTo>
                  <a:lnTo>
                    <a:pt x="1746016" y="355600"/>
                  </a:lnTo>
                  <a:lnTo>
                    <a:pt x="1883174" y="3556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pic>
        <p:nvPicPr>
          <p:cNvPr id="464" name="Picture 2" descr="E:\002-KIMS BUSINESS\000-B-KIMS-소스 분류-2014\10-ESP to IMG\지구.png">
            <a:extLst>
              <a:ext uri="{FF2B5EF4-FFF2-40B4-BE49-F238E27FC236}">
                <a16:creationId xmlns:a16="http://schemas.microsoft.com/office/drawing/2014/main" id="{E0A7225A-F1A3-439F-B645-5FC7A803C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037" y="2420713"/>
            <a:ext cx="3143472" cy="314347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8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65" name="Group 464">
            <a:extLst>
              <a:ext uri="{FF2B5EF4-FFF2-40B4-BE49-F238E27FC236}">
                <a16:creationId xmlns:a16="http://schemas.microsoft.com/office/drawing/2014/main" id="{18787ACC-CB27-4B90-960E-199B72D0940B}"/>
              </a:ext>
            </a:extLst>
          </p:cNvPr>
          <p:cNvGrpSpPr/>
          <p:nvPr/>
        </p:nvGrpSpPr>
        <p:grpSpPr>
          <a:xfrm>
            <a:off x="4379" y="2047496"/>
            <a:ext cx="9700027" cy="4380611"/>
            <a:chOff x="-579606" y="1852101"/>
            <a:chExt cx="8066010" cy="3642676"/>
          </a:xfrm>
        </p:grpSpPr>
        <p:sp>
          <p:nvSpPr>
            <p:cNvPr id="466" name="Oval 465">
              <a:extLst>
                <a:ext uri="{FF2B5EF4-FFF2-40B4-BE49-F238E27FC236}">
                  <a16:creationId xmlns:a16="http://schemas.microsoft.com/office/drawing/2014/main" id="{9C379540-9853-46F6-BE97-4ED04C5039B1}"/>
                </a:ext>
              </a:extLst>
            </p:cNvPr>
            <p:cNvSpPr/>
            <p:nvPr/>
          </p:nvSpPr>
          <p:spPr>
            <a:xfrm>
              <a:off x="561202" y="1968076"/>
              <a:ext cx="3002685" cy="3002685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67" name="Freeform 5">
              <a:extLst>
                <a:ext uri="{FF2B5EF4-FFF2-40B4-BE49-F238E27FC236}">
                  <a16:creationId xmlns:a16="http://schemas.microsoft.com/office/drawing/2014/main" id="{ACDAE424-A7F8-42C6-B408-CE4A5AD1EA95}"/>
                </a:ext>
              </a:extLst>
            </p:cNvPr>
            <p:cNvSpPr/>
            <p:nvPr/>
          </p:nvSpPr>
          <p:spPr>
            <a:xfrm>
              <a:off x="-579606" y="1852101"/>
              <a:ext cx="8066010" cy="3642676"/>
            </a:xfrm>
            <a:custGeom>
              <a:avLst/>
              <a:gdLst>
                <a:gd name="connsiteX0" fmla="*/ 0 w 6410325"/>
                <a:gd name="connsiteY0" fmla="*/ 2800350 h 2800350"/>
                <a:gd name="connsiteX1" fmla="*/ 2447925 w 6410325"/>
                <a:gd name="connsiteY1" fmla="*/ 2314575 h 2800350"/>
                <a:gd name="connsiteX2" fmla="*/ 5448300 w 6410325"/>
                <a:gd name="connsiteY2" fmla="*/ 590550 h 2800350"/>
                <a:gd name="connsiteX3" fmla="*/ 6410325 w 6410325"/>
                <a:gd name="connsiteY3" fmla="*/ 0 h 2800350"/>
                <a:gd name="connsiteX0" fmla="*/ 0 w 6410325"/>
                <a:gd name="connsiteY0" fmla="*/ 2800350 h 2800350"/>
                <a:gd name="connsiteX1" fmla="*/ 2447925 w 6410325"/>
                <a:gd name="connsiteY1" fmla="*/ 2314575 h 2800350"/>
                <a:gd name="connsiteX2" fmla="*/ 5448300 w 6410325"/>
                <a:gd name="connsiteY2" fmla="*/ 590550 h 2800350"/>
                <a:gd name="connsiteX3" fmla="*/ 6410325 w 6410325"/>
                <a:gd name="connsiteY3" fmla="*/ 0 h 2800350"/>
                <a:gd name="connsiteX0" fmla="*/ 0 w 6410325"/>
                <a:gd name="connsiteY0" fmla="*/ 2800350 h 2800350"/>
                <a:gd name="connsiteX1" fmla="*/ 2447925 w 6410325"/>
                <a:gd name="connsiteY1" fmla="*/ 2314575 h 2800350"/>
                <a:gd name="connsiteX2" fmla="*/ 4924425 w 6410325"/>
                <a:gd name="connsiteY2" fmla="*/ 552450 h 2800350"/>
                <a:gd name="connsiteX3" fmla="*/ 6410325 w 6410325"/>
                <a:gd name="connsiteY3" fmla="*/ 0 h 2800350"/>
                <a:gd name="connsiteX0" fmla="*/ 0 w 6410325"/>
                <a:gd name="connsiteY0" fmla="*/ 2800350 h 2800350"/>
                <a:gd name="connsiteX1" fmla="*/ 2876550 w 6410325"/>
                <a:gd name="connsiteY1" fmla="*/ 2076450 h 2800350"/>
                <a:gd name="connsiteX2" fmla="*/ 4924425 w 6410325"/>
                <a:gd name="connsiteY2" fmla="*/ 552450 h 2800350"/>
                <a:gd name="connsiteX3" fmla="*/ 6410325 w 6410325"/>
                <a:gd name="connsiteY3" fmla="*/ 0 h 2800350"/>
                <a:gd name="connsiteX0" fmla="*/ 0 w 6410325"/>
                <a:gd name="connsiteY0" fmla="*/ 2800350 h 2800350"/>
                <a:gd name="connsiteX1" fmla="*/ 2876550 w 6410325"/>
                <a:gd name="connsiteY1" fmla="*/ 2076450 h 2800350"/>
                <a:gd name="connsiteX2" fmla="*/ 4924425 w 6410325"/>
                <a:gd name="connsiteY2" fmla="*/ 552450 h 2800350"/>
                <a:gd name="connsiteX3" fmla="*/ 6410325 w 6410325"/>
                <a:gd name="connsiteY3" fmla="*/ 0 h 2800350"/>
                <a:gd name="connsiteX0" fmla="*/ 0 w 6410325"/>
                <a:gd name="connsiteY0" fmla="*/ 2800350 h 2800350"/>
                <a:gd name="connsiteX1" fmla="*/ 2876550 w 6410325"/>
                <a:gd name="connsiteY1" fmla="*/ 2076450 h 2800350"/>
                <a:gd name="connsiteX2" fmla="*/ 4924425 w 6410325"/>
                <a:gd name="connsiteY2" fmla="*/ 552450 h 2800350"/>
                <a:gd name="connsiteX3" fmla="*/ 6410325 w 6410325"/>
                <a:gd name="connsiteY3" fmla="*/ 0 h 2800350"/>
                <a:gd name="connsiteX0" fmla="*/ 0 w 6410325"/>
                <a:gd name="connsiteY0" fmla="*/ 2800350 h 2800350"/>
                <a:gd name="connsiteX1" fmla="*/ 2876550 w 6410325"/>
                <a:gd name="connsiteY1" fmla="*/ 2076450 h 2800350"/>
                <a:gd name="connsiteX2" fmla="*/ 4924425 w 6410325"/>
                <a:gd name="connsiteY2" fmla="*/ 552450 h 2800350"/>
                <a:gd name="connsiteX3" fmla="*/ 6410325 w 6410325"/>
                <a:gd name="connsiteY3" fmla="*/ 0 h 2800350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89585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89585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89585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89585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89585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89585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895850 w 6381750"/>
                <a:gd name="connsiteY2" fmla="*/ 4762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76250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762500 w 6381750"/>
                <a:gd name="connsiteY2" fmla="*/ 55245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705350 w 6381750"/>
                <a:gd name="connsiteY2" fmla="*/ 83820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47975 w 6381750"/>
                <a:gd name="connsiteY1" fmla="*/ 2076450 h 3209925"/>
                <a:gd name="connsiteX2" fmla="*/ 4705350 w 6381750"/>
                <a:gd name="connsiteY2" fmla="*/ 83820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95600 w 6381750"/>
                <a:gd name="connsiteY1" fmla="*/ 2038350 h 3209925"/>
                <a:gd name="connsiteX2" fmla="*/ 4705350 w 6381750"/>
                <a:gd name="connsiteY2" fmla="*/ 83820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95600 w 6381750"/>
                <a:gd name="connsiteY1" fmla="*/ 2038350 h 3209925"/>
                <a:gd name="connsiteX2" fmla="*/ 4705350 w 6381750"/>
                <a:gd name="connsiteY2" fmla="*/ 838200 h 3209925"/>
                <a:gd name="connsiteX3" fmla="*/ 6381750 w 6381750"/>
                <a:gd name="connsiteY3" fmla="*/ 0 h 3209925"/>
                <a:gd name="connsiteX0" fmla="*/ 0 w 6381750"/>
                <a:gd name="connsiteY0" fmla="*/ 3209925 h 3209925"/>
                <a:gd name="connsiteX1" fmla="*/ 2895600 w 6381750"/>
                <a:gd name="connsiteY1" fmla="*/ 2038350 h 3209925"/>
                <a:gd name="connsiteX2" fmla="*/ 4705350 w 6381750"/>
                <a:gd name="connsiteY2" fmla="*/ 838200 h 3209925"/>
                <a:gd name="connsiteX3" fmla="*/ 6381750 w 6381750"/>
                <a:gd name="connsiteY3" fmla="*/ 0 h 3209925"/>
                <a:gd name="connsiteX0" fmla="*/ 0 w 6334125"/>
                <a:gd name="connsiteY0" fmla="*/ 3267075 h 3267075"/>
                <a:gd name="connsiteX1" fmla="*/ 2895600 w 6334125"/>
                <a:gd name="connsiteY1" fmla="*/ 2095500 h 3267075"/>
                <a:gd name="connsiteX2" fmla="*/ 4705350 w 6334125"/>
                <a:gd name="connsiteY2" fmla="*/ 895350 h 3267075"/>
                <a:gd name="connsiteX3" fmla="*/ 6334125 w 6334125"/>
                <a:gd name="connsiteY3" fmla="*/ 0 h 3267075"/>
                <a:gd name="connsiteX0" fmla="*/ 0 w 6334125"/>
                <a:gd name="connsiteY0" fmla="*/ 3481601 h 3481601"/>
                <a:gd name="connsiteX1" fmla="*/ 2895600 w 6334125"/>
                <a:gd name="connsiteY1" fmla="*/ 2310026 h 3481601"/>
                <a:gd name="connsiteX2" fmla="*/ 4705350 w 6334125"/>
                <a:gd name="connsiteY2" fmla="*/ 1109876 h 3481601"/>
                <a:gd name="connsiteX3" fmla="*/ 6334125 w 6334125"/>
                <a:gd name="connsiteY3" fmla="*/ 214526 h 3481601"/>
                <a:gd name="connsiteX0" fmla="*/ 0 w 6334125"/>
                <a:gd name="connsiteY0" fmla="*/ 3267075 h 3267075"/>
                <a:gd name="connsiteX1" fmla="*/ 2895600 w 6334125"/>
                <a:gd name="connsiteY1" fmla="*/ 2095500 h 3267075"/>
                <a:gd name="connsiteX2" fmla="*/ 4705350 w 6334125"/>
                <a:gd name="connsiteY2" fmla="*/ 895350 h 3267075"/>
                <a:gd name="connsiteX3" fmla="*/ 6334125 w 6334125"/>
                <a:gd name="connsiteY3" fmla="*/ 0 h 3267075"/>
                <a:gd name="connsiteX0" fmla="*/ 0 w 6334125"/>
                <a:gd name="connsiteY0" fmla="*/ 3267075 h 3267075"/>
                <a:gd name="connsiteX1" fmla="*/ 2895600 w 6334125"/>
                <a:gd name="connsiteY1" fmla="*/ 2095500 h 3267075"/>
                <a:gd name="connsiteX2" fmla="*/ 4705350 w 6334125"/>
                <a:gd name="connsiteY2" fmla="*/ 895350 h 3267075"/>
                <a:gd name="connsiteX3" fmla="*/ 5221610 w 6334125"/>
                <a:gd name="connsiteY3" fmla="*/ 181769 h 3267075"/>
                <a:gd name="connsiteX4" fmla="*/ 6334125 w 6334125"/>
                <a:gd name="connsiteY4" fmla="*/ 0 h 3267075"/>
                <a:gd name="connsiteX0" fmla="*/ 0 w 6334125"/>
                <a:gd name="connsiteY0" fmla="*/ 3848138 h 3848138"/>
                <a:gd name="connsiteX1" fmla="*/ 2895600 w 6334125"/>
                <a:gd name="connsiteY1" fmla="*/ 2676563 h 3848138"/>
                <a:gd name="connsiteX2" fmla="*/ 4705350 w 6334125"/>
                <a:gd name="connsiteY2" fmla="*/ 1476413 h 3848138"/>
                <a:gd name="connsiteX3" fmla="*/ 4526285 w 6334125"/>
                <a:gd name="connsiteY3" fmla="*/ 19882 h 3848138"/>
                <a:gd name="connsiteX4" fmla="*/ 6334125 w 6334125"/>
                <a:gd name="connsiteY4" fmla="*/ 581063 h 3848138"/>
                <a:gd name="connsiteX0" fmla="*/ 0 w 6334125"/>
                <a:gd name="connsiteY0" fmla="*/ 3868812 h 3868812"/>
                <a:gd name="connsiteX1" fmla="*/ 2895600 w 6334125"/>
                <a:gd name="connsiteY1" fmla="*/ 2697237 h 3868812"/>
                <a:gd name="connsiteX2" fmla="*/ 4705350 w 6334125"/>
                <a:gd name="connsiteY2" fmla="*/ 1497087 h 3868812"/>
                <a:gd name="connsiteX3" fmla="*/ 4526285 w 6334125"/>
                <a:gd name="connsiteY3" fmla="*/ 40556 h 3868812"/>
                <a:gd name="connsiteX4" fmla="*/ 6334125 w 6334125"/>
                <a:gd name="connsiteY4" fmla="*/ 601737 h 3868812"/>
                <a:gd name="connsiteX0" fmla="*/ 0 w 6334125"/>
                <a:gd name="connsiteY0" fmla="*/ 3868812 h 3868812"/>
                <a:gd name="connsiteX1" fmla="*/ 2895600 w 6334125"/>
                <a:gd name="connsiteY1" fmla="*/ 2697237 h 3868812"/>
                <a:gd name="connsiteX2" fmla="*/ 4705350 w 6334125"/>
                <a:gd name="connsiteY2" fmla="*/ 1497087 h 3868812"/>
                <a:gd name="connsiteX3" fmla="*/ 4526285 w 6334125"/>
                <a:gd name="connsiteY3" fmla="*/ 40556 h 3868812"/>
                <a:gd name="connsiteX4" fmla="*/ 6334125 w 6334125"/>
                <a:gd name="connsiteY4" fmla="*/ 601737 h 3868812"/>
                <a:gd name="connsiteX0" fmla="*/ 0 w 6334125"/>
                <a:gd name="connsiteY0" fmla="*/ 3868812 h 3868812"/>
                <a:gd name="connsiteX1" fmla="*/ 2895600 w 6334125"/>
                <a:gd name="connsiteY1" fmla="*/ 2697237 h 3868812"/>
                <a:gd name="connsiteX2" fmla="*/ 4705350 w 6334125"/>
                <a:gd name="connsiteY2" fmla="*/ 1497087 h 3868812"/>
                <a:gd name="connsiteX3" fmla="*/ 4526285 w 6334125"/>
                <a:gd name="connsiteY3" fmla="*/ 40556 h 3868812"/>
                <a:gd name="connsiteX4" fmla="*/ 4973960 w 6334125"/>
                <a:gd name="connsiteY4" fmla="*/ 545381 h 3868812"/>
                <a:gd name="connsiteX5" fmla="*/ 6334125 w 6334125"/>
                <a:gd name="connsiteY5" fmla="*/ 601737 h 3868812"/>
                <a:gd name="connsiteX0" fmla="*/ 0 w 6334125"/>
                <a:gd name="connsiteY0" fmla="*/ 3868812 h 3868812"/>
                <a:gd name="connsiteX1" fmla="*/ 2895600 w 6334125"/>
                <a:gd name="connsiteY1" fmla="*/ 2697237 h 3868812"/>
                <a:gd name="connsiteX2" fmla="*/ 4705350 w 6334125"/>
                <a:gd name="connsiteY2" fmla="*/ 1497087 h 3868812"/>
                <a:gd name="connsiteX3" fmla="*/ 4526285 w 6334125"/>
                <a:gd name="connsiteY3" fmla="*/ 40556 h 3868812"/>
                <a:gd name="connsiteX4" fmla="*/ 4183385 w 6334125"/>
                <a:gd name="connsiteY4" fmla="*/ 1012106 h 3868812"/>
                <a:gd name="connsiteX5" fmla="*/ 6334125 w 6334125"/>
                <a:gd name="connsiteY5" fmla="*/ 601737 h 3868812"/>
                <a:gd name="connsiteX0" fmla="*/ 0 w 6334125"/>
                <a:gd name="connsiteY0" fmla="*/ 3870938 h 3870938"/>
                <a:gd name="connsiteX1" fmla="*/ 2895600 w 6334125"/>
                <a:gd name="connsiteY1" fmla="*/ 2699363 h 3870938"/>
                <a:gd name="connsiteX2" fmla="*/ 4705350 w 6334125"/>
                <a:gd name="connsiteY2" fmla="*/ 1499213 h 3870938"/>
                <a:gd name="connsiteX3" fmla="*/ 4526285 w 6334125"/>
                <a:gd name="connsiteY3" fmla="*/ 42682 h 3870938"/>
                <a:gd name="connsiteX4" fmla="*/ 4183385 w 6334125"/>
                <a:gd name="connsiteY4" fmla="*/ 1014232 h 3870938"/>
                <a:gd name="connsiteX5" fmla="*/ 6334125 w 6334125"/>
                <a:gd name="connsiteY5" fmla="*/ 603863 h 3870938"/>
                <a:gd name="connsiteX0" fmla="*/ 0 w 6334125"/>
                <a:gd name="connsiteY0" fmla="*/ 3870938 h 3870938"/>
                <a:gd name="connsiteX1" fmla="*/ 2895600 w 6334125"/>
                <a:gd name="connsiteY1" fmla="*/ 2699363 h 3870938"/>
                <a:gd name="connsiteX2" fmla="*/ 4705350 w 6334125"/>
                <a:gd name="connsiteY2" fmla="*/ 1499213 h 3870938"/>
                <a:gd name="connsiteX3" fmla="*/ 4526285 w 6334125"/>
                <a:gd name="connsiteY3" fmla="*/ 42682 h 3870938"/>
                <a:gd name="connsiteX4" fmla="*/ 4183385 w 6334125"/>
                <a:gd name="connsiteY4" fmla="*/ 1014232 h 3870938"/>
                <a:gd name="connsiteX5" fmla="*/ 6334125 w 6334125"/>
                <a:gd name="connsiteY5" fmla="*/ 603863 h 3870938"/>
                <a:gd name="connsiteX0" fmla="*/ 0 w 6334125"/>
                <a:gd name="connsiteY0" fmla="*/ 3852187 h 3852187"/>
                <a:gd name="connsiteX1" fmla="*/ 2895600 w 6334125"/>
                <a:gd name="connsiteY1" fmla="*/ 2680612 h 3852187"/>
                <a:gd name="connsiteX2" fmla="*/ 4705350 w 6334125"/>
                <a:gd name="connsiteY2" fmla="*/ 1480462 h 3852187"/>
                <a:gd name="connsiteX3" fmla="*/ 4526285 w 6334125"/>
                <a:gd name="connsiteY3" fmla="*/ 23931 h 3852187"/>
                <a:gd name="connsiteX4" fmla="*/ 4183385 w 6334125"/>
                <a:gd name="connsiteY4" fmla="*/ 995481 h 3852187"/>
                <a:gd name="connsiteX5" fmla="*/ 6334125 w 6334125"/>
                <a:gd name="connsiteY5" fmla="*/ 585112 h 3852187"/>
                <a:gd name="connsiteX0" fmla="*/ 0 w 6334125"/>
                <a:gd name="connsiteY0" fmla="*/ 3848561 h 3848561"/>
                <a:gd name="connsiteX1" fmla="*/ 2895600 w 6334125"/>
                <a:gd name="connsiteY1" fmla="*/ 2676986 h 3848561"/>
                <a:gd name="connsiteX2" fmla="*/ 4705350 w 6334125"/>
                <a:gd name="connsiteY2" fmla="*/ 1476836 h 3848561"/>
                <a:gd name="connsiteX3" fmla="*/ 4526285 w 6334125"/>
                <a:gd name="connsiteY3" fmla="*/ 20305 h 3848561"/>
                <a:gd name="connsiteX4" fmla="*/ 4183385 w 6334125"/>
                <a:gd name="connsiteY4" fmla="*/ 991855 h 3848561"/>
                <a:gd name="connsiteX5" fmla="*/ 6334125 w 6334125"/>
                <a:gd name="connsiteY5" fmla="*/ 581486 h 3848561"/>
                <a:gd name="connsiteX0" fmla="*/ 0 w 6334125"/>
                <a:gd name="connsiteY0" fmla="*/ 3848561 h 3848561"/>
                <a:gd name="connsiteX1" fmla="*/ 2895600 w 6334125"/>
                <a:gd name="connsiteY1" fmla="*/ 2676986 h 3848561"/>
                <a:gd name="connsiteX2" fmla="*/ 4705350 w 6334125"/>
                <a:gd name="connsiteY2" fmla="*/ 1476836 h 3848561"/>
                <a:gd name="connsiteX3" fmla="*/ 4526285 w 6334125"/>
                <a:gd name="connsiteY3" fmla="*/ 20305 h 3848561"/>
                <a:gd name="connsiteX4" fmla="*/ 4183385 w 6334125"/>
                <a:gd name="connsiteY4" fmla="*/ 991855 h 3848561"/>
                <a:gd name="connsiteX5" fmla="*/ 6334125 w 6334125"/>
                <a:gd name="connsiteY5" fmla="*/ 581486 h 3848561"/>
                <a:gd name="connsiteX0" fmla="*/ 0 w 6334125"/>
                <a:gd name="connsiteY0" fmla="*/ 3848561 h 3848561"/>
                <a:gd name="connsiteX1" fmla="*/ 2895600 w 6334125"/>
                <a:gd name="connsiteY1" fmla="*/ 2676986 h 3848561"/>
                <a:gd name="connsiteX2" fmla="*/ 4705350 w 6334125"/>
                <a:gd name="connsiteY2" fmla="*/ 1476836 h 3848561"/>
                <a:gd name="connsiteX3" fmla="*/ 4526285 w 6334125"/>
                <a:gd name="connsiteY3" fmla="*/ 20305 h 3848561"/>
                <a:gd name="connsiteX4" fmla="*/ 4554860 w 6334125"/>
                <a:gd name="connsiteY4" fmla="*/ 1020430 h 3848561"/>
                <a:gd name="connsiteX5" fmla="*/ 6334125 w 6334125"/>
                <a:gd name="connsiteY5" fmla="*/ 581486 h 3848561"/>
                <a:gd name="connsiteX0" fmla="*/ 0 w 6334125"/>
                <a:gd name="connsiteY0" fmla="*/ 3848561 h 3848561"/>
                <a:gd name="connsiteX1" fmla="*/ 2895600 w 6334125"/>
                <a:gd name="connsiteY1" fmla="*/ 2676986 h 3848561"/>
                <a:gd name="connsiteX2" fmla="*/ 4705350 w 6334125"/>
                <a:gd name="connsiteY2" fmla="*/ 1476836 h 3848561"/>
                <a:gd name="connsiteX3" fmla="*/ 4526285 w 6334125"/>
                <a:gd name="connsiteY3" fmla="*/ 20305 h 3848561"/>
                <a:gd name="connsiteX4" fmla="*/ 4554860 w 6334125"/>
                <a:gd name="connsiteY4" fmla="*/ 1020430 h 3848561"/>
                <a:gd name="connsiteX5" fmla="*/ 6334125 w 6334125"/>
                <a:gd name="connsiteY5" fmla="*/ 581486 h 3848561"/>
                <a:gd name="connsiteX0" fmla="*/ 0 w 6334125"/>
                <a:gd name="connsiteY0" fmla="*/ 3848561 h 3848561"/>
                <a:gd name="connsiteX1" fmla="*/ 2895600 w 6334125"/>
                <a:gd name="connsiteY1" fmla="*/ 2676986 h 3848561"/>
                <a:gd name="connsiteX2" fmla="*/ 4705350 w 6334125"/>
                <a:gd name="connsiteY2" fmla="*/ 1476836 h 3848561"/>
                <a:gd name="connsiteX3" fmla="*/ 4526285 w 6334125"/>
                <a:gd name="connsiteY3" fmla="*/ 20305 h 3848561"/>
                <a:gd name="connsiteX4" fmla="*/ 4554860 w 6334125"/>
                <a:gd name="connsiteY4" fmla="*/ 1020430 h 3848561"/>
                <a:gd name="connsiteX5" fmla="*/ 6334125 w 6334125"/>
                <a:gd name="connsiteY5" fmla="*/ 581486 h 3848561"/>
                <a:gd name="connsiteX0" fmla="*/ 0 w 6334125"/>
                <a:gd name="connsiteY0" fmla="*/ 3848561 h 3848561"/>
                <a:gd name="connsiteX1" fmla="*/ 2895600 w 6334125"/>
                <a:gd name="connsiteY1" fmla="*/ 2676986 h 3848561"/>
                <a:gd name="connsiteX2" fmla="*/ 4705350 w 6334125"/>
                <a:gd name="connsiteY2" fmla="*/ 1476836 h 3848561"/>
                <a:gd name="connsiteX3" fmla="*/ 4526285 w 6334125"/>
                <a:gd name="connsiteY3" fmla="*/ 20305 h 3848561"/>
                <a:gd name="connsiteX4" fmla="*/ 4554860 w 6334125"/>
                <a:gd name="connsiteY4" fmla="*/ 1020430 h 3848561"/>
                <a:gd name="connsiteX5" fmla="*/ 6334125 w 6334125"/>
                <a:gd name="connsiteY5" fmla="*/ 581486 h 3848561"/>
                <a:gd name="connsiteX0" fmla="*/ 0 w 6334125"/>
                <a:gd name="connsiteY0" fmla="*/ 3942513 h 3942513"/>
                <a:gd name="connsiteX1" fmla="*/ 2895600 w 6334125"/>
                <a:gd name="connsiteY1" fmla="*/ 2770938 h 3942513"/>
                <a:gd name="connsiteX2" fmla="*/ 4705350 w 6334125"/>
                <a:gd name="connsiteY2" fmla="*/ 1570788 h 3942513"/>
                <a:gd name="connsiteX3" fmla="*/ 4383410 w 6334125"/>
                <a:gd name="connsiteY3" fmla="*/ 19007 h 3942513"/>
                <a:gd name="connsiteX4" fmla="*/ 4554860 w 6334125"/>
                <a:gd name="connsiteY4" fmla="*/ 1114382 h 3942513"/>
                <a:gd name="connsiteX5" fmla="*/ 6334125 w 6334125"/>
                <a:gd name="connsiteY5" fmla="*/ 675438 h 3942513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4554860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4554860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250185 w 6334125"/>
                <a:gd name="connsiteY4" fmla="*/ 112100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421635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421635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421635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421635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421635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421635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68190 h 3968190"/>
                <a:gd name="connsiteX1" fmla="*/ 2895600 w 6334125"/>
                <a:gd name="connsiteY1" fmla="*/ 2796615 h 3968190"/>
                <a:gd name="connsiteX2" fmla="*/ 4705350 w 6334125"/>
                <a:gd name="connsiteY2" fmla="*/ 1596465 h 3968190"/>
                <a:gd name="connsiteX3" fmla="*/ 4383410 w 6334125"/>
                <a:gd name="connsiteY3" fmla="*/ 44684 h 3968190"/>
                <a:gd name="connsiteX4" fmla="*/ 5421635 w 6334125"/>
                <a:gd name="connsiteY4" fmla="*/ 1140059 h 3968190"/>
                <a:gd name="connsiteX5" fmla="*/ 6334125 w 6334125"/>
                <a:gd name="connsiteY5" fmla="*/ 701115 h 3968190"/>
                <a:gd name="connsiteX0" fmla="*/ 0 w 6334125"/>
                <a:gd name="connsiteY0" fmla="*/ 3982329 h 3982329"/>
                <a:gd name="connsiteX1" fmla="*/ 2895600 w 6334125"/>
                <a:gd name="connsiteY1" fmla="*/ 2810754 h 3982329"/>
                <a:gd name="connsiteX2" fmla="*/ 4705350 w 6334125"/>
                <a:gd name="connsiteY2" fmla="*/ 1610604 h 3982329"/>
                <a:gd name="connsiteX3" fmla="*/ 4383410 w 6334125"/>
                <a:gd name="connsiteY3" fmla="*/ 58823 h 3982329"/>
                <a:gd name="connsiteX4" fmla="*/ 5421635 w 6334125"/>
                <a:gd name="connsiteY4" fmla="*/ 1154198 h 3982329"/>
                <a:gd name="connsiteX5" fmla="*/ 6334125 w 6334125"/>
                <a:gd name="connsiteY5" fmla="*/ 715254 h 3982329"/>
                <a:gd name="connsiteX0" fmla="*/ 0 w 6334125"/>
                <a:gd name="connsiteY0" fmla="*/ 4028446 h 4028446"/>
                <a:gd name="connsiteX1" fmla="*/ 2895600 w 6334125"/>
                <a:gd name="connsiteY1" fmla="*/ 2856871 h 4028446"/>
                <a:gd name="connsiteX2" fmla="*/ 4705350 w 6334125"/>
                <a:gd name="connsiteY2" fmla="*/ 1656721 h 4028446"/>
                <a:gd name="connsiteX3" fmla="*/ 4326260 w 6334125"/>
                <a:gd name="connsiteY3" fmla="*/ 57315 h 4028446"/>
                <a:gd name="connsiteX4" fmla="*/ 5421635 w 6334125"/>
                <a:gd name="connsiteY4" fmla="*/ 1200315 h 4028446"/>
                <a:gd name="connsiteX5" fmla="*/ 6334125 w 6334125"/>
                <a:gd name="connsiteY5" fmla="*/ 761371 h 4028446"/>
                <a:gd name="connsiteX0" fmla="*/ 0 w 6334125"/>
                <a:gd name="connsiteY0" fmla="*/ 4028446 h 4028446"/>
                <a:gd name="connsiteX1" fmla="*/ 2895600 w 6334125"/>
                <a:gd name="connsiteY1" fmla="*/ 2856871 h 4028446"/>
                <a:gd name="connsiteX2" fmla="*/ 4705350 w 6334125"/>
                <a:gd name="connsiteY2" fmla="*/ 1656721 h 4028446"/>
                <a:gd name="connsiteX3" fmla="*/ 4326260 w 6334125"/>
                <a:gd name="connsiteY3" fmla="*/ 57315 h 4028446"/>
                <a:gd name="connsiteX4" fmla="*/ 5421635 w 6334125"/>
                <a:gd name="connsiteY4" fmla="*/ 1200315 h 4028446"/>
                <a:gd name="connsiteX5" fmla="*/ 6334125 w 6334125"/>
                <a:gd name="connsiteY5" fmla="*/ 761371 h 4028446"/>
                <a:gd name="connsiteX0" fmla="*/ 0 w 6334125"/>
                <a:gd name="connsiteY0" fmla="*/ 4026055 h 4026055"/>
                <a:gd name="connsiteX1" fmla="*/ 2895600 w 6334125"/>
                <a:gd name="connsiteY1" fmla="*/ 2854480 h 4026055"/>
                <a:gd name="connsiteX2" fmla="*/ 4705350 w 6334125"/>
                <a:gd name="connsiteY2" fmla="*/ 1654330 h 4026055"/>
                <a:gd name="connsiteX3" fmla="*/ 4326260 w 6334125"/>
                <a:gd name="connsiteY3" fmla="*/ 54924 h 4026055"/>
                <a:gd name="connsiteX4" fmla="*/ 5421635 w 6334125"/>
                <a:gd name="connsiteY4" fmla="*/ 1197924 h 4026055"/>
                <a:gd name="connsiteX5" fmla="*/ 6334125 w 6334125"/>
                <a:gd name="connsiteY5" fmla="*/ 758980 h 4026055"/>
                <a:gd name="connsiteX0" fmla="*/ 0 w 6334125"/>
                <a:gd name="connsiteY0" fmla="*/ 4020433 h 4020433"/>
                <a:gd name="connsiteX1" fmla="*/ 2895600 w 6334125"/>
                <a:gd name="connsiteY1" fmla="*/ 2848858 h 4020433"/>
                <a:gd name="connsiteX2" fmla="*/ 4362450 w 6334125"/>
                <a:gd name="connsiteY2" fmla="*/ 1858258 h 4020433"/>
                <a:gd name="connsiteX3" fmla="*/ 4326260 w 6334125"/>
                <a:gd name="connsiteY3" fmla="*/ 49302 h 4020433"/>
                <a:gd name="connsiteX4" fmla="*/ 5421635 w 6334125"/>
                <a:gd name="connsiteY4" fmla="*/ 1192302 h 4020433"/>
                <a:gd name="connsiteX5" fmla="*/ 6334125 w 6334125"/>
                <a:gd name="connsiteY5" fmla="*/ 753358 h 4020433"/>
                <a:gd name="connsiteX0" fmla="*/ 0 w 6334125"/>
                <a:gd name="connsiteY0" fmla="*/ 4018875 h 4018875"/>
                <a:gd name="connsiteX1" fmla="*/ 2895600 w 6334125"/>
                <a:gd name="connsiteY1" fmla="*/ 2847300 h 4018875"/>
                <a:gd name="connsiteX2" fmla="*/ 4248150 w 6334125"/>
                <a:gd name="connsiteY2" fmla="*/ 1923375 h 4018875"/>
                <a:gd name="connsiteX3" fmla="*/ 4326260 w 6334125"/>
                <a:gd name="connsiteY3" fmla="*/ 47744 h 4018875"/>
                <a:gd name="connsiteX4" fmla="*/ 5421635 w 6334125"/>
                <a:gd name="connsiteY4" fmla="*/ 1190744 h 4018875"/>
                <a:gd name="connsiteX5" fmla="*/ 6334125 w 6334125"/>
                <a:gd name="connsiteY5" fmla="*/ 751800 h 4018875"/>
                <a:gd name="connsiteX0" fmla="*/ 0 w 6334125"/>
                <a:gd name="connsiteY0" fmla="*/ 4008687 h 4008687"/>
                <a:gd name="connsiteX1" fmla="*/ 2895600 w 6334125"/>
                <a:gd name="connsiteY1" fmla="*/ 2837112 h 4008687"/>
                <a:gd name="connsiteX2" fmla="*/ 4248150 w 6334125"/>
                <a:gd name="connsiteY2" fmla="*/ 1913187 h 4008687"/>
                <a:gd name="connsiteX3" fmla="*/ 4326260 w 6334125"/>
                <a:gd name="connsiteY3" fmla="*/ 37556 h 4008687"/>
                <a:gd name="connsiteX4" fmla="*/ 5421635 w 6334125"/>
                <a:gd name="connsiteY4" fmla="*/ 1180556 h 4008687"/>
                <a:gd name="connsiteX5" fmla="*/ 6334125 w 6334125"/>
                <a:gd name="connsiteY5" fmla="*/ 741612 h 4008687"/>
                <a:gd name="connsiteX0" fmla="*/ 0 w 6334125"/>
                <a:gd name="connsiteY0" fmla="*/ 4008687 h 4008687"/>
                <a:gd name="connsiteX1" fmla="*/ 2895600 w 6334125"/>
                <a:gd name="connsiteY1" fmla="*/ 2837112 h 4008687"/>
                <a:gd name="connsiteX2" fmla="*/ 4248150 w 6334125"/>
                <a:gd name="connsiteY2" fmla="*/ 1913187 h 4008687"/>
                <a:gd name="connsiteX3" fmla="*/ 4326260 w 6334125"/>
                <a:gd name="connsiteY3" fmla="*/ 37556 h 4008687"/>
                <a:gd name="connsiteX4" fmla="*/ 5421635 w 6334125"/>
                <a:gd name="connsiteY4" fmla="*/ 1180556 h 4008687"/>
                <a:gd name="connsiteX5" fmla="*/ 6334125 w 6334125"/>
                <a:gd name="connsiteY5" fmla="*/ 741612 h 4008687"/>
                <a:gd name="connsiteX0" fmla="*/ 0 w 6334125"/>
                <a:gd name="connsiteY0" fmla="*/ 4027609 h 4027609"/>
                <a:gd name="connsiteX1" fmla="*/ 2895600 w 6334125"/>
                <a:gd name="connsiteY1" fmla="*/ 2856034 h 4027609"/>
                <a:gd name="connsiteX2" fmla="*/ 4248150 w 6334125"/>
                <a:gd name="connsiteY2" fmla="*/ 1932109 h 4027609"/>
                <a:gd name="connsiteX3" fmla="*/ 4326260 w 6334125"/>
                <a:gd name="connsiteY3" fmla="*/ 56478 h 4027609"/>
                <a:gd name="connsiteX4" fmla="*/ 5421635 w 6334125"/>
                <a:gd name="connsiteY4" fmla="*/ 1199478 h 4027609"/>
                <a:gd name="connsiteX5" fmla="*/ 6334125 w 6334125"/>
                <a:gd name="connsiteY5" fmla="*/ 760534 h 4027609"/>
                <a:gd name="connsiteX0" fmla="*/ 0 w 6334125"/>
                <a:gd name="connsiteY0" fmla="*/ 3994320 h 3994320"/>
                <a:gd name="connsiteX1" fmla="*/ 2895600 w 6334125"/>
                <a:gd name="connsiteY1" fmla="*/ 2822745 h 3994320"/>
                <a:gd name="connsiteX2" fmla="*/ 4248150 w 6334125"/>
                <a:gd name="connsiteY2" fmla="*/ 1898820 h 3994320"/>
                <a:gd name="connsiteX3" fmla="*/ 4326260 w 6334125"/>
                <a:gd name="connsiteY3" fmla="*/ 23189 h 3994320"/>
                <a:gd name="connsiteX4" fmla="*/ 5421635 w 6334125"/>
                <a:gd name="connsiteY4" fmla="*/ 1166189 h 3994320"/>
                <a:gd name="connsiteX5" fmla="*/ 6334125 w 6334125"/>
                <a:gd name="connsiteY5" fmla="*/ 727245 h 3994320"/>
                <a:gd name="connsiteX0" fmla="*/ 0 w 6334125"/>
                <a:gd name="connsiteY0" fmla="*/ 3995390 h 3995390"/>
                <a:gd name="connsiteX1" fmla="*/ 2895600 w 6334125"/>
                <a:gd name="connsiteY1" fmla="*/ 2823815 h 3995390"/>
                <a:gd name="connsiteX2" fmla="*/ 4248150 w 6334125"/>
                <a:gd name="connsiteY2" fmla="*/ 1899890 h 3995390"/>
                <a:gd name="connsiteX3" fmla="*/ 4326260 w 6334125"/>
                <a:gd name="connsiteY3" fmla="*/ 24259 h 3995390"/>
                <a:gd name="connsiteX4" fmla="*/ 5421635 w 6334125"/>
                <a:gd name="connsiteY4" fmla="*/ 1167259 h 3995390"/>
                <a:gd name="connsiteX5" fmla="*/ 6334125 w 6334125"/>
                <a:gd name="connsiteY5" fmla="*/ 728315 h 3995390"/>
                <a:gd name="connsiteX0" fmla="*/ 0 w 6334125"/>
                <a:gd name="connsiteY0" fmla="*/ 3996562 h 3996562"/>
                <a:gd name="connsiteX1" fmla="*/ 2895600 w 6334125"/>
                <a:gd name="connsiteY1" fmla="*/ 2824987 h 3996562"/>
                <a:gd name="connsiteX2" fmla="*/ 4248150 w 6334125"/>
                <a:gd name="connsiteY2" fmla="*/ 1901062 h 3996562"/>
                <a:gd name="connsiteX3" fmla="*/ 4326260 w 6334125"/>
                <a:gd name="connsiteY3" fmla="*/ 25431 h 3996562"/>
                <a:gd name="connsiteX4" fmla="*/ 5421635 w 6334125"/>
                <a:gd name="connsiteY4" fmla="*/ 1168431 h 3996562"/>
                <a:gd name="connsiteX5" fmla="*/ 6334125 w 6334125"/>
                <a:gd name="connsiteY5" fmla="*/ 729487 h 3996562"/>
                <a:gd name="connsiteX0" fmla="*/ 0 w 6334125"/>
                <a:gd name="connsiteY0" fmla="*/ 3998304 h 3998304"/>
                <a:gd name="connsiteX1" fmla="*/ 2895600 w 6334125"/>
                <a:gd name="connsiteY1" fmla="*/ 2826729 h 3998304"/>
                <a:gd name="connsiteX2" fmla="*/ 4248150 w 6334125"/>
                <a:gd name="connsiteY2" fmla="*/ 1902804 h 3998304"/>
                <a:gd name="connsiteX3" fmla="*/ 4326260 w 6334125"/>
                <a:gd name="connsiteY3" fmla="*/ 27173 h 3998304"/>
                <a:gd name="connsiteX4" fmla="*/ 5421635 w 6334125"/>
                <a:gd name="connsiteY4" fmla="*/ 1170173 h 3998304"/>
                <a:gd name="connsiteX5" fmla="*/ 6334125 w 6334125"/>
                <a:gd name="connsiteY5" fmla="*/ 731229 h 3998304"/>
                <a:gd name="connsiteX0" fmla="*/ 0 w 6310364"/>
                <a:gd name="connsiteY0" fmla="*/ 3562678 h 3562678"/>
                <a:gd name="connsiteX1" fmla="*/ 2871839 w 6310364"/>
                <a:gd name="connsiteY1" fmla="*/ 2826729 h 3562678"/>
                <a:gd name="connsiteX2" fmla="*/ 4224389 w 6310364"/>
                <a:gd name="connsiteY2" fmla="*/ 1902804 h 3562678"/>
                <a:gd name="connsiteX3" fmla="*/ 4302499 w 6310364"/>
                <a:gd name="connsiteY3" fmla="*/ 27173 h 3562678"/>
                <a:gd name="connsiteX4" fmla="*/ 5397874 w 6310364"/>
                <a:gd name="connsiteY4" fmla="*/ 1170173 h 3562678"/>
                <a:gd name="connsiteX5" fmla="*/ 6310364 w 6310364"/>
                <a:gd name="connsiteY5" fmla="*/ 731229 h 3562678"/>
                <a:gd name="connsiteX0" fmla="*/ 0 w 6310364"/>
                <a:gd name="connsiteY0" fmla="*/ 3562678 h 3562678"/>
                <a:gd name="connsiteX1" fmla="*/ 2871839 w 6310364"/>
                <a:gd name="connsiteY1" fmla="*/ 2826729 h 3562678"/>
                <a:gd name="connsiteX2" fmla="*/ 4224389 w 6310364"/>
                <a:gd name="connsiteY2" fmla="*/ 1902804 h 3562678"/>
                <a:gd name="connsiteX3" fmla="*/ 4302499 w 6310364"/>
                <a:gd name="connsiteY3" fmla="*/ 27173 h 3562678"/>
                <a:gd name="connsiteX4" fmla="*/ 5397874 w 6310364"/>
                <a:gd name="connsiteY4" fmla="*/ 1170173 h 3562678"/>
                <a:gd name="connsiteX5" fmla="*/ 6310364 w 6310364"/>
                <a:gd name="connsiteY5" fmla="*/ 731229 h 3562678"/>
                <a:gd name="connsiteX0" fmla="*/ 0 w 6310364"/>
                <a:gd name="connsiteY0" fmla="*/ 3564213 h 3564213"/>
                <a:gd name="connsiteX1" fmla="*/ 2871839 w 6310364"/>
                <a:gd name="connsiteY1" fmla="*/ 2828264 h 3564213"/>
                <a:gd name="connsiteX2" fmla="*/ 4232309 w 6310364"/>
                <a:gd name="connsiteY2" fmla="*/ 1817214 h 3564213"/>
                <a:gd name="connsiteX3" fmla="*/ 4302499 w 6310364"/>
                <a:gd name="connsiteY3" fmla="*/ 28708 h 3564213"/>
                <a:gd name="connsiteX4" fmla="*/ 5397874 w 6310364"/>
                <a:gd name="connsiteY4" fmla="*/ 1171708 h 3564213"/>
                <a:gd name="connsiteX5" fmla="*/ 6310364 w 6310364"/>
                <a:gd name="connsiteY5" fmla="*/ 732764 h 3564213"/>
                <a:gd name="connsiteX0" fmla="*/ 0 w 6310364"/>
                <a:gd name="connsiteY0" fmla="*/ 3564213 h 3564213"/>
                <a:gd name="connsiteX1" fmla="*/ 2871839 w 6310364"/>
                <a:gd name="connsiteY1" fmla="*/ 2828264 h 3564213"/>
                <a:gd name="connsiteX2" fmla="*/ 4232309 w 6310364"/>
                <a:gd name="connsiteY2" fmla="*/ 1817214 h 3564213"/>
                <a:gd name="connsiteX3" fmla="*/ 4302499 w 6310364"/>
                <a:gd name="connsiteY3" fmla="*/ 28708 h 3564213"/>
                <a:gd name="connsiteX4" fmla="*/ 5397874 w 6310364"/>
                <a:gd name="connsiteY4" fmla="*/ 1171708 h 3564213"/>
                <a:gd name="connsiteX5" fmla="*/ 6310364 w 6310364"/>
                <a:gd name="connsiteY5" fmla="*/ 732764 h 3564213"/>
                <a:gd name="connsiteX0" fmla="*/ 0 w 6310364"/>
                <a:gd name="connsiteY0" fmla="*/ 3564213 h 3564213"/>
                <a:gd name="connsiteX1" fmla="*/ 2871839 w 6310364"/>
                <a:gd name="connsiteY1" fmla="*/ 2828264 h 3564213"/>
                <a:gd name="connsiteX2" fmla="*/ 4232309 w 6310364"/>
                <a:gd name="connsiteY2" fmla="*/ 1817214 h 3564213"/>
                <a:gd name="connsiteX3" fmla="*/ 4302499 w 6310364"/>
                <a:gd name="connsiteY3" fmla="*/ 28708 h 3564213"/>
                <a:gd name="connsiteX4" fmla="*/ 5397874 w 6310364"/>
                <a:gd name="connsiteY4" fmla="*/ 1171708 h 3564213"/>
                <a:gd name="connsiteX5" fmla="*/ 6310364 w 6310364"/>
                <a:gd name="connsiteY5" fmla="*/ 732764 h 3564213"/>
                <a:gd name="connsiteX0" fmla="*/ 0 w 6310364"/>
                <a:gd name="connsiteY0" fmla="*/ 3564213 h 3564213"/>
                <a:gd name="connsiteX1" fmla="*/ 2871839 w 6310364"/>
                <a:gd name="connsiteY1" fmla="*/ 2828264 h 3564213"/>
                <a:gd name="connsiteX2" fmla="*/ 4232309 w 6310364"/>
                <a:gd name="connsiteY2" fmla="*/ 1817214 h 3564213"/>
                <a:gd name="connsiteX3" fmla="*/ 4302499 w 6310364"/>
                <a:gd name="connsiteY3" fmla="*/ 28708 h 3564213"/>
                <a:gd name="connsiteX4" fmla="*/ 5397874 w 6310364"/>
                <a:gd name="connsiteY4" fmla="*/ 1171708 h 3564213"/>
                <a:gd name="connsiteX5" fmla="*/ 6310364 w 6310364"/>
                <a:gd name="connsiteY5" fmla="*/ 732764 h 3564213"/>
                <a:gd name="connsiteX0" fmla="*/ 0 w 6310364"/>
                <a:gd name="connsiteY0" fmla="*/ 3564213 h 3564213"/>
                <a:gd name="connsiteX1" fmla="*/ 2871839 w 6310364"/>
                <a:gd name="connsiteY1" fmla="*/ 2828264 h 3564213"/>
                <a:gd name="connsiteX2" fmla="*/ 4232309 w 6310364"/>
                <a:gd name="connsiteY2" fmla="*/ 1817214 h 3564213"/>
                <a:gd name="connsiteX3" fmla="*/ 4302499 w 6310364"/>
                <a:gd name="connsiteY3" fmla="*/ 28708 h 3564213"/>
                <a:gd name="connsiteX4" fmla="*/ 5397874 w 6310364"/>
                <a:gd name="connsiteY4" fmla="*/ 1171708 h 3564213"/>
                <a:gd name="connsiteX5" fmla="*/ 6310364 w 6310364"/>
                <a:gd name="connsiteY5" fmla="*/ 732764 h 3564213"/>
                <a:gd name="connsiteX0" fmla="*/ 0 w 6310364"/>
                <a:gd name="connsiteY0" fmla="*/ 3562590 h 3562590"/>
                <a:gd name="connsiteX1" fmla="*/ 2871839 w 6310364"/>
                <a:gd name="connsiteY1" fmla="*/ 2826641 h 3562590"/>
                <a:gd name="connsiteX2" fmla="*/ 4232309 w 6310364"/>
                <a:gd name="connsiteY2" fmla="*/ 1815591 h 3562590"/>
                <a:gd name="connsiteX3" fmla="*/ 4302499 w 6310364"/>
                <a:gd name="connsiteY3" fmla="*/ 27085 h 3562590"/>
                <a:gd name="connsiteX4" fmla="*/ 5397874 w 6310364"/>
                <a:gd name="connsiteY4" fmla="*/ 1170085 h 3562590"/>
                <a:gd name="connsiteX5" fmla="*/ 6310364 w 6310364"/>
                <a:gd name="connsiteY5" fmla="*/ 731141 h 3562590"/>
                <a:gd name="connsiteX0" fmla="*/ 0 w 6310364"/>
                <a:gd name="connsiteY0" fmla="*/ 3337326 h 3337326"/>
                <a:gd name="connsiteX1" fmla="*/ 2871839 w 6310364"/>
                <a:gd name="connsiteY1" fmla="*/ 2601377 h 3337326"/>
                <a:gd name="connsiteX2" fmla="*/ 4232309 w 6310364"/>
                <a:gd name="connsiteY2" fmla="*/ 1590327 h 3337326"/>
                <a:gd name="connsiteX3" fmla="*/ 4357943 w 6310364"/>
                <a:gd name="connsiteY3" fmla="*/ 31515 h 3337326"/>
                <a:gd name="connsiteX4" fmla="*/ 5397874 w 6310364"/>
                <a:gd name="connsiteY4" fmla="*/ 944821 h 3337326"/>
                <a:gd name="connsiteX5" fmla="*/ 6310364 w 6310364"/>
                <a:gd name="connsiteY5" fmla="*/ 505877 h 3337326"/>
                <a:gd name="connsiteX0" fmla="*/ 0 w 6310364"/>
                <a:gd name="connsiteY0" fmla="*/ 3337326 h 3337326"/>
                <a:gd name="connsiteX1" fmla="*/ 2871839 w 6310364"/>
                <a:gd name="connsiteY1" fmla="*/ 2601377 h 3337326"/>
                <a:gd name="connsiteX2" fmla="*/ 4232309 w 6310364"/>
                <a:gd name="connsiteY2" fmla="*/ 1590327 h 3337326"/>
                <a:gd name="connsiteX3" fmla="*/ 4357943 w 6310364"/>
                <a:gd name="connsiteY3" fmla="*/ 31515 h 3337326"/>
                <a:gd name="connsiteX4" fmla="*/ 5397874 w 6310364"/>
                <a:gd name="connsiteY4" fmla="*/ 944821 h 3337326"/>
                <a:gd name="connsiteX5" fmla="*/ 6310364 w 6310364"/>
                <a:gd name="connsiteY5" fmla="*/ 505877 h 3337326"/>
                <a:gd name="connsiteX0" fmla="*/ 0 w 6310364"/>
                <a:gd name="connsiteY0" fmla="*/ 3337326 h 3337326"/>
                <a:gd name="connsiteX1" fmla="*/ 2871839 w 6310364"/>
                <a:gd name="connsiteY1" fmla="*/ 2601377 h 3337326"/>
                <a:gd name="connsiteX2" fmla="*/ 4232309 w 6310364"/>
                <a:gd name="connsiteY2" fmla="*/ 1590327 h 3337326"/>
                <a:gd name="connsiteX3" fmla="*/ 4357943 w 6310364"/>
                <a:gd name="connsiteY3" fmla="*/ 31515 h 3337326"/>
                <a:gd name="connsiteX4" fmla="*/ 5397874 w 6310364"/>
                <a:gd name="connsiteY4" fmla="*/ 944821 h 3337326"/>
                <a:gd name="connsiteX5" fmla="*/ 6310364 w 6310364"/>
                <a:gd name="connsiteY5" fmla="*/ 505877 h 3337326"/>
                <a:gd name="connsiteX0" fmla="*/ 0 w 6310364"/>
                <a:gd name="connsiteY0" fmla="*/ 3337326 h 3337326"/>
                <a:gd name="connsiteX1" fmla="*/ 2871839 w 6310364"/>
                <a:gd name="connsiteY1" fmla="*/ 2601377 h 3337326"/>
                <a:gd name="connsiteX2" fmla="*/ 4232309 w 6310364"/>
                <a:gd name="connsiteY2" fmla="*/ 1590327 h 3337326"/>
                <a:gd name="connsiteX3" fmla="*/ 4357943 w 6310364"/>
                <a:gd name="connsiteY3" fmla="*/ 31515 h 3337326"/>
                <a:gd name="connsiteX4" fmla="*/ 5397874 w 6310364"/>
                <a:gd name="connsiteY4" fmla="*/ 944821 h 3337326"/>
                <a:gd name="connsiteX5" fmla="*/ 6310364 w 6310364"/>
                <a:gd name="connsiteY5" fmla="*/ 505877 h 3337326"/>
                <a:gd name="connsiteX0" fmla="*/ 0 w 6310364"/>
                <a:gd name="connsiteY0" fmla="*/ 3337326 h 3337326"/>
                <a:gd name="connsiteX1" fmla="*/ 2871839 w 6310364"/>
                <a:gd name="connsiteY1" fmla="*/ 2601377 h 3337326"/>
                <a:gd name="connsiteX2" fmla="*/ 4232309 w 6310364"/>
                <a:gd name="connsiteY2" fmla="*/ 1590327 h 3337326"/>
                <a:gd name="connsiteX3" fmla="*/ 4357943 w 6310364"/>
                <a:gd name="connsiteY3" fmla="*/ 31515 h 3337326"/>
                <a:gd name="connsiteX4" fmla="*/ 5350352 w 6310364"/>
                <a:gd name="connsiteY4" fmla="*/ 810173 h 3337326"/>
                <a:gd name="connsiteX5" fmla="*/ 6310364 w 6310364"/>
                <a:gd name="connsiteY5" fmla="*/ 505877 h 3337326"/>
                <a:gd name="connsiteX0" fmla="*/ 0 w 6009386"/>
                <a:gd name="connsiteY0" fmla="*/ 3337326 h 3337326"/>
                <a:gd name="connsiteX1" fmla="*/ 2871839 w 6009386"/>
                <a:gd name="connsiteY1" fmla="*/ 2601377 h 3337326"/>
                <a:gd name="connsiteX2" fmla="*/ 4232309 w 6009386"/>
                <a:gd name="connsiteY2" fmla="*/ 1590327 h 3337326"/>
                <a:gd name="connsiteX3" fmla="*/ 4357943 w 6009386"/>
                <a:gd name="connsiteY3" fmla="*/ 31515 h 3337326"/>
                <a:gd name="connsiteX4" fmla="*/ 5350352 w 6009386"/>
                <a:gd name="connsiteY4" fmla="*/ 810173 h 3337326"/>
                <a:gd name="connsiteX5" fmla="*/ 6009386 w 6009386"/>
                <a:gd name="connsiteY5" fmla="*/ 474195 h 3337326"/>
                <a:gd name="connsiteX0" fmla="*/ 0 w 6009386"/>
                <a:gd name="connsiteY0" fmla="*/ 3337326 h 3337326"/>
                <a:gd name="connsiteX1" fmla="*/ 2871839 w 6009386"/>
                <a:gd name="connsiteY1" fmla="*/ 2601377 h 3337326"/>
                <a:gd name="connsiteX2" fmla="*/ 4232309 w 6009386"/>
                <a:gd name="connsiteY2" fmla="*/ 1590327 h 3337326"/>
                <a:gd name="connsiteX3" fmla="*/ 4357943 w 6009386"/>
                <a:gd name="connsiteY3" fmla="*/ 31515 h 3337326"/>
                <a:gd name="connsiteX4" fmla="*/ 5350352 w 6009386"/>
                <a:gd name="connsiteY4" fmla="*/ 810173 h 3337326"/>
                <a:gd name="connsiteX5" fmla="*/ 6009386 w 6009386"/>
                <a:gd name="connsiteY5" fmla="*/ 474195 h 3337326"/>
                <a:gd name="connsiteX0" fmla="*/ 0 w 6009386"/>
                <a:gd name="connsiteY0" fmla="*/ 3337326 h 3337326"/>
                <a:gd name="connsiteX1" fmla="*/ 2871839 w 6009386"/>
                <a:gd name="connsiteY1" fmla="*/ 2601377 h 3337326"/>
                <a:gd name="connsiteX2" fmla="*/ 4232309 w 6009386"/>
                <a:gd name="connsiteY2" fmla="*/ 1590327 h 3337326"/>
                <a:gd name="connsiteX3" fmla="*/ 4357943 w 6009386"/>
                <a:gd name="connsiteY3" fmla="*/ 31515 h 3337326"/>
                <a:gd name="connsiteX4" fmla="*/ 5199864 w 6009386"/>
                <a:gd name="connsiteY4" fmla="*/ 810173 h 3337326"/>
                <a:gd name="connsiteX5" fmla="*/ 6009386 w 6009386"/>
                <a:gd name="connsiteY5" fmla="*/ 474195 h 3337326"/>
                <a:gd name="connsiteX0" fmla="*/ 0 w 6009386"/>
                <a:gd name="connsiteY0" fmla="*/ 3337326 h 3337326"/>
                <a:gd name="connsiteX1" fmla="*/ 2871839 w 6009386"/>
                <a:gd name="connsiteY1" fmla="*/ 2601377 h 3337326"/>
                <a:gd name="connsiteX2" fmla="*/ 4232309 w 6009386"/>
                <a:gd name="connsiteY2" fmla="*/ 1590327 h 3337326"/>
                <a:gd name="connsiteX3" fmla="*/ 4357943 w 6009386"/>
                <a:gd name="connsiteY3" fmla="*/ 31515 h 3337326"/>
                <a:gd name="connsiteX4" fmla="*/ 5104819 w 6009386"/>
                <a:gd name="connsiteY4" fmla="*/ 810173 h 3337326"/>
                <a:gd name="connsiteX5" fmla="*/ 6009386 w 6009386"/>
                <a:gd name="connsiteY5" fmla="*/ 474195 h 3337326"/>
                <a:gd name="connsiteX0" fmla="*/ 0 w 6009386"/>
                <a:gd name="connsiteY0" fmla="*/ 3399330 h 3399330"/>
                <a:gd name="connsiteX1" fmla="*/ 2871839 w 6009386"/>
                <a:gd name="connsiteY1" fmla="*/ 2663381 h 3399330"/>
                <a:gd name="connsiteX2" fmla="*/ 4232309 w 6009386"/>
                <a:gd name="connsiteY2" fmla="*/ 1652331 h 3399330"/>
                <a:gd name="connsiteX3" fmla="*/ 4302500 w 6009386"/>
                <a:gd name="connsiteY3" fmla="*/ 30155 h 3399330"/>
                <a:gd name="connsiteX4" fmla="*/ 5104819 w 6009386"/>
                <a:gd name="connsiteY4" fmla="*/ 872177 h 3399330"/>
                <a:gd name="connsiteX5" fmla="*/ 6009386 w 6009386"/>
                <a:gd name="connsiteY5" fmla="*/ 536199 h 3399330"/>
                <a:gd name="connsiteX0" fmla="*/ 0 w 6009386"/>
                <a:gd name="connsiteY0" fmla="*/ 3394402 h 3394402"/>
                <a:gd name="connsiteX1" fmla="*/ 2871839 w 6009386"/>
                <a:gd name="connsiteY1" fmla="*/ 2658453 h 3394402"/>
                <a:gd name="connsiteX2" fmla="*/ 4232309 w 6009386"/>
                <a:gd name="connsiteY2" fmla="*/ 1647403 h 3394402"/>
                <a:gd name="connsiteX3" fmla="*/ 4302500 w 6009386"/>
                <a:gd name="connsiteY3" fmla="*/ 25227 h 3394402"/>
                <a:gd name="connsiteX4" fmla="*/ 5104819 w 6009386"/>
                <a:gd name="connsiteY4" fmla="*/ 867249 h 3394402"/>
                <a:gd name="connsiteX5" fmla="*/ 6009386 w 6009386"/>
                <a:gd name="connsiteY5" fmla="*/ 531271 h 3394402"/>
                <a:gd name="connsiteX0" fmla="*/ 0 w 5914340"/>
                <a:gd name="connsiteY0" fmla="*/ 3394402 h 3394402"/>
                <a:gd name="connsiteX1" fmla="*/ 2871839 w 5914340"/>
                <a:gd name="connsiteY1" fmla="*/ 2658453 h 3394402"/>
                <a:gd name="connsiteX2" fmla="*/ 4232309 w 5914340"/>
                <a:gd name="connsiteY2" fmla="*/ 1647403 h 3394402"/>
                <a:gd name="connsiteX3" fmla="*/ 4302500 w 5914340"/>
                <a:gd name="connsiteY3" fmla="*/ 25227 h 3394402"/>
                <a:gd name="connsiteX4" fmla="*/ 5104819 w 5914340"/>
                <a:gd name="connsiteY4" fmla="*/ 867249 h 3394402"/>
                <a:gd name="connsiteX5" fmla="*/ 5914340 w 5914340"/>
                <a:gd name="connsiteY5" fmla="*/ 562953 h 3394402"/>
                <a:gd name="connsiteX0" fmla="*/ 0 w 5914340"/>
                <a:gd name="connsiteY0" fmla="*/ 3404270 h 3404270"/>
                <a:gd name="connsiteX1" fmla="*/ 2871839 w 5914340"/>
                <a:gd name="connsiteY1" fmla="*/ 2668321 h 3404270"/>
                <a:gd name="connsiteX2" fmla="*/ 4232309 w 5914340"/>
                <a:gd name="connsiteY2" fmla="*/ 1657271 h 3404270"/>
                <a:gd name="connsiteX3" fmla="*/ 4302500 w 5914340"/>
                <a:gd name="connsiteY3" fmla="*/ 35095 h 3404270"/>
                <a:gd name="connsiteX4" fmla="*/ 5104819 w 5914340"/>
                <a:gd name="connsiteY4" fmla="*/ 877117 h 3404270"/>
                <a:gd name="connsiteX5" fmla="*/ 5914340 w 5914340"/>
                <a:gd name="connsiteY5" fmla="*/ 572821 h 3404270"/>
                <a:gd name="connsiteX0" fmla="*/ 0 w 5914340"/>
                <a:gd name="connsiteY0" fmla="*/ 3404270 h 3404270"/>
                <a:gd name="connsiteX1" fmla="*/ 2871839 w 5914340"/>
                <a:gd name="connsiteY1" fmla="*/ 2668321 h 3404270"/>
                <a:gd name="connsiteX2" fmla="*/ 4232309 w 5914340"/>
                <a:gd name="connsiteY2" fmla="*/ 1657271 h 3404270"/>
                <a:gd name="connsiteX3" fmla="*/ 4302500 w 5914340"/>
                <a:gd name="connsiteY3" fmla="*/ 35095 h 3404270"/>
                <a:gd name="connsiteX4" fmla="*/ 5104819 w 5914340"/>
                <a:gd name="connsiteY4" fmla="*/ 877117 h 3404270"/>
                <a:gd name="connsiteX5" fmla="*/ 5914340 w 5914340"/>
                <a:gd name="connsiteY5" fmla="*/ 572821 h 3404270"/>
                <a:gd name="connsiteX0" fmla="*/ 0 w 5914340"/>
                <a:gd name="connsiteY0" fmla="*/ 3404270 h 3404270"/>
                <a:gd name="connsiteX1" fmla="*/ 2871839 w 5914340"/>
                <a:gd name="connsiteY1" fmla="*/ 2668321 h 3404270"/>
                <a:gd name="connsiteX2" fmla="*/ 4232309 w 5914340"/>
                <a:gd name="connsiteY2" fmla="*/ 1657271 h 3404270"/>
                <a:gd name="connsiteX3" fmla="*/ 4302500 w 5914340"/>
                <a:gd name="connsiteY3" fmla="*/ 35095 h 3404270"/>
                <a:gd name="connsiteX4" fmla="*/ 5104819 w 5914340"/>
                <a:gd name="connsiteY4" fmla="*/ 877117 h 3404270"/>
                <a:gd name="connsiteX5" fmla="*/ 5914340 w 5914340"/>
                <a:gd name="connsiteY5" fmla="*/ 572821 h 3404270"/>
                <a:gd name="connsiteX0" fmla="*/ 0 w 5914340"/>
                <a:gd name="connsiteY0" fmla="*/ 3403048 h 3403048"/>
                <a:gd name="connsiteX1" fmla="*/ 2871839 w 5914340"/>
                <a:gd name="connsiteY1" fmla="*/ 2667099 h 3403048"/>
                <a:gd name="connsiteX2" fmla="*/ 4232309 w 5914340"/>
                <a:gd name="connsiteY2" fmla="*/ 1656049 h 3403048"/>
                <a:gd name="connsiteX3" fmla="*/ 4302500 w 5914340"/>
                <a:gd name="connsiteY3" fmla="*/ 33873 h 3403048"/>
                <a:gd name="connsiteX4" fmla="*/ 5104819 w 5914340"/>
                <a:gd name="connsiteY4" fmla="*/ 875895 h 3403048"/>
                <a:gd name="connsiteX5" fmla="*/ 5914340 w 5914340"/>
                <a:gd name="connsiteY5" fmla="*/ 571599 h 3403048"/>
                <a:gd name="connsiteX0" fmla="*/ 0 w 5914340"/>
                <a:gd name="connsiteY0" fmla="*/ 3402580 h 3402580"/>
                <a:gd name="connsiteX1" fmla="*/ 2871839 w 5914340"/>
                <a:gd name="connsiteY1" fmla="*/ 2666631 h 3402580"/>
                <a:gd name="connsiteX2" fmla="*/ 4232309 w 5914340"/>
                <a:gd name="connsiteY2" fmla="*/ 1655581 h 3402580"/>
                <a:gd name="connsiteX3" fmla="*/ 4302500 w 5914340"/>
                <a:gd name="connsiteY3" fmla="*/ 33405 h 3402580"/>
                <a:gd name="connsiteX4" fmla="*/ 5104819 w 5914340"/>
                <a:gd name="connsiteY4" fmla="*/ 875427 h 3402580"/>
                <a:gd name="connsiteX5" fmla="*/ 5914340 w 5914340"/>
                <a:gd name="connsiteY5" fmla="*/ 571131 h 3402580"/>
                <a:gd name="connsiteX0" fmla="*/ 0 w 5914340"/>
                <a:gd name="connsiteY0" fmla="*/ 3453106 h 3453106"/>
                <a:gd name="connsiteX1" fmla="*/ 2871839 w 5914340"/>
                <a:gd name="connsiteY1" fmla="*/ 2717157 h 3453106"/>
                <a:gd name="connsiteX2" fmla="*/ 4232309 w 5914340"/>
                <a:gd name="connsiteY2" fmla="*/ 1706107 h 3453106"/>
                <a:gd name="connsiteX3" fmla="*/ 4302500 w 5914340"/>
                <a:gd name="connsiteY3" fmla="*/ 83931 h 3453106"/>
                <a:gd name="connsiteX4" fmla="*/ 5104819 w 5914340"/>
                <a:gd name="connsiteY4" fmla="*/ 925953 h 3453106"/>
                <a:gd name="connsiteX5" fmla="*/ 5914340 w 5914340"/>
                <a:gd name="connsiteY5" fmla="*/ 621657 h 3453106"/>
                <a:gd name="connsiteX0" fmla="*/ 0 w 5914340"/>
                <a:gd name="connsiteY0" fmla="*/ 3453106 h 3453106"/>
                <a:gd name="connsiteX1" fmla="*/ 2871839 w 5914340"/>
                <a:gd name="connsiteY1" fmla="*/ 2717157 h 3453106"/>
                <a:gd name="connsiteX2" fmla="*/ 4232309 w 5914340"/>
                <a:gd name="connsiteY2" fmla="*/ 1706107 h 3453106"/>
                <a:gd name="connsiteX3" fmla="*/ 4302500 w 5914340"/>
                <a:gd name="connsiteY3" fmla="*/ 83931 h 3453106"/>
                <a:gd name="connsiteX4" fmla="*/ 5104819 w 5914340"/>
                <a:gd name="connsiteY4" fmla="*/ 925953 h 3453106"/>
                <a:gd name="connsiteX5" fmla="*/ 5914340 w 5914340"/>
                <a:gd name="connsiteY5" fmla="*/ 621657 h 3453106"/>
                <a:gd name="connsiteX0" fmla="*/ 0 w 6496747"/>
                <a:gd name="connsiteY0" fmla="*/ 3469284 h 3469284"/>
                <a:gd name="connsiteX1" fmla="*/ 3454246 w 6496747"/>
                <a:gd name="connsiteY1" fmla="*/ 2717157 h 3469284"/>
                <a:gd name="connsiteX2" fmla="*/ 4814716 w 6496747"/>
                <a:gd name="connsiteY2" fmla="*/ 1706107 h 3469284"/>
                <a:gd name="connsiteX3" fmla="*/ 4884907 w 6496747"/>
                <a:gd name="connsiteY3" fmla="*/ 83931 h 3469284"/>
                <a:gd name="connsiteX4" fmla="*/ 5687226 w 6496747"/>
                <a:gd name="connsiteY4" fmla="*/ 925953 h 3469284"/>
                <a:gd name="connsiteX5" fmla="*/ 6496747 w 6496747"/>
                <a:gd name="connsiteY5" fmla="*/ 621657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5687226 w 7734362"/>
                <a:gd name="connsiteY4" fmla="*/ 925953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5687226 w 7734362"/>
                <a:gd name="connsiteY4" fmla="*/ 925953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5687226 w 7734362"/>
                <a:gd name="connsiteY4" fmla="*/ 925953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5711493 w 7734362"/>
                <a:gd name="connsiteY4" fmla="*/ 998754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5711493 w 7734362"/>
                <a:gd name="connsiteY4" fmla="*/ 998754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5897540 w 7734362"/>
                <a:gd name="connsiteY4" fmla="*/ 1014932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5897540 w 7734362"/>
                <a:gd name="connsiteY4" fmla="*/ 1014932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6164476 w 7734362"/>
                <a:gd name="connsiteY4" fmla="*/ 1023021 h 3469284"/>
                <a:gd name="connsiteX5" fmla="*/ 7734362 w 7734362"/>
                <a:gd name="connsiteY5" fmla="*/ 613568 h 3469284"/>
                <a:gd name="connsiteX0" fmla="*/ 0 w 7734362"/>
                <a:gd name="connsiteY0" fmla="*/ 3469284 h 3469284"/>
                <a:gd name="connsiteX1" fmla="*/ 3454246 w 7734362"/>
                <a:gd name="connsiteY1" fmla="*/ 2717157 h 3469284"/>
                <a:gd name="connsiteX2" fmla="*/ 4814716 w 7734362"/>
                <a:gd name="connsiteY2" fmla="*/ 1706107 h 3469284"/>
                <a:gd name="connsiteX3" fmla="*/ 4884907 w 7734362"/>
                <a:gd name="connsiteY3" fmla="*/ 83931 h 3469284"/>
                <a:gd name="connsiteX4" fmla="*/ 6164476 w 7734362"/>
                <a:gd name="connsiteY4" fmla="*/ 1023021 h 3469284"/>
                <a:gd name="connsiteX5" fmla="*/ 7734362 w 7734362"/>
                <a:gd name="connsiteY5" fmla="*/ 613568 h 3469284"/>
                <a:gd name="connsiteX0" fmla="*/ 0 w 7734362"/>
                <a:gd name="connsiteY0" fmla="*/ 3476437 h 3476437"/>
                <a:gd name="connsiteX1" fmla="*/ 3454246 w 7734362"/>
                <a:gd name="connsiteY1" fmla="*/ 2724310 h 3476437"/>
                <a:gd name="connsiteX2" fmla="*/ 5025030 w 7734362"/>
                <a:gd name="connsiteY2" fmla="*/ 1600014 h 3476437"/>
                <a:gd name="connsiteX3" fmla="*/ 4884907 w 7734362"/>
                <a:gd name="connsiteY3" fmla="*/ 91084 h 3476437"/>
                <a:gd name="connsiteX4" fmla="*/ 6164476 w 7734362"/>
                <a:gd name="connsiteY4" fmla="*/ 1030174 h 3476437"/>
                <a:gd name="connsiteX5" fmla="*/ 7734362 w 7734362"/>
                <a:gd name="connsiteY5" fmla="*/ 620721 h 3476437"/>
                <a:gd name="connsiteX0" fmla="*/ 0 w 7734362"/>
                <a:gd name="connsiteY0" fmla="*/ 3491750 h 3491750"/>
                <a:gd name="connsiteX1" fmla="*/ 3454246 w 7734362"/>
                <a:gd name="connsiteY1" fmla="*/ 2739623 h 3491750"/>
                <a:gd name="connsiteX2" fmla="*/ 5162543 w 7734362"/>
                <a:gd name="connsiteY2" fmla="*/ 1421191 h 3491750"/>
                <a:gd name="connsiteX3" fmla="*/ 4884907 w 7734362"/>
                <a:gd name="connsiteY3" fmla="*/ 106397 h 3491750"/>
                <a:gd name="connsiteX4" fmla="*/ 6164476 w 7734362"/>
                <a:gd name="connsiteY4" fmla="*/ 1045487 h 3491750"/>
                <a:gd name="connsiteX5" fmla="*/ 7734362 w 7734362"/>
                <a:gd name="connsiteY5" fmla="*/ 636034 h 3491750"/>
                <a:gd name="connsiteX0" fmla="*/ 0 w 7734362"/>
                <a:gd name="connsiteY0" fmla="*/ 3481682 h 3481682"/>
                <a:gd name="connsiteX1" fmla="*/ 3454246 w 7734362"/>
                <a:gd name="connsiteY1" fmla="*/ 2729555 h 3481682"/>
                <a:gd name="connsiteX2" fmla="*/ 5162543 w 7734362"/>
                <a:gd name="connsiteY2" fmla="*/ 1411123 h 3481682"/>
                <a:gd name="connsiteX3" fmla="*/ 4884907 w 7734362"/>
                <a:gd name="connsiteY3" fmla="*/ 96329 h 3481682"/>
                <a:gd name="connsiteX4" fmla="*/ 6164476 w 7734362"/>
                <a:gd name="connsiteY4" fmla="*/ 1035419 h 3481682"/>
                <a:gd name="connsiteX5" fmla="*/ 7734362 w 7734362"/>
                <a:gd name="connsiteY5" fmla="*/ 625966 h 3481682"/>
                <a:gd name="connsiteX0" fmla="*/ 0 w 7734362"/>
                <a:gd name="connsiteY0" fmla="*/ 3617264 h 3617264"/>
                <a:gd name="connsiteX1" fmla="*/ 3454246 w 7734362"/>
                <a:gd name="connsiteY1" fmla="*/ 2865137 h 3617264"/>
                <a:gd name="connsiteX2" fmla="*/ 5162543 w 7734362"/>
                <a:gd name="connsiteY2" fmla="*/ 1546705 h 3617264"/>
                <a:gd name="connsiteX3" fmla="*/ 5022420 w 7734362"/>
                <a:gd name="connsiteY3" fmla="*/ 86309 h 3617264"/>
                <a:gd name="connsiteX4" fmla="*/ 6164476 w 7734362"/>
                <a:gd name="connsiteY4" fmla="*/ 1171001 h 3617264"/>
                <a:gd name="connsiteX5" fmla="*/ 7734362 w 7734362"/>
                <a:gd name="connsiteY5" fmla="*/ 761548 h 3617264"/>
                <a:gd name="connsiteX0" fmla="*/ 0 w 7734362"/>
                <a:gd name="connsiteY0" fmla="*/ 3617264 h 3617264"/>
                <a:gd name="connsiteX1" fmla="*/ 3454246 w 7734362"/>
                <a:gd name="connsiteY1" fmla="*/ 2865137 h 3617264"/>
                <a:gd name="connsiteX2" fmla="*/ 5162543 w 7734362"/>
                <a:gd name="connsiteY2" fmla="*/ 1546705 h 3617264"/>
                <a:gd name="connsiteX3" fmla="*/ 5022420 w 7734362"/>
                <a:gd name="connsiteY3" fmla="*/ 86309 h 3617264"/>
                <a:gd name="connsiteX4" fmla="*/ 6164476 w 7734362"/>
                <a:gd name="connsiteY4" fmla="*/ 1171001 h 3617264"/>
                <a:gd name="connsiteX5" fmla="*/ 7734362 w 7734362"/>
                <a:gd name="connsiteY5" fmla="*/ 761548 h 3617264"/>
                <a:gd name="connsiteX0" fmla="*/ 0 w 7734362"/>
                <a:gd name="connsiteY0" fmla="*/ 3601719 h 3601719"/>
                <a:gd name="connsiteX1" fmla="*/ 3454246 w 7734362"/>
                <a:gd name="connsiteY1" fmla="*/ 2849592 h 3601719"/>
                <a:gd name="connsiteX2" fmla="*/ 5162543 w 7734362"/>
                <a:gd name="connsiteY2" fmla="*/ 1531160 h 3601719"/>
                <a:gd name="connsiteX3" fmla="*/ 5022420 w 7734362"/>
                <a:gd name="connsiteY3" fmla="*/ 70764 h 3601719"/>
                <a:gd name="connsiteX4" fmla="*/ 6164476 w 7734362"/>
                <a:gd name="connsiteY4" fmla="*/ 1155456 h 3601719"/>
                <a:gd name="connsiteX5" fmla="*/ 7734362 w 7734362"/>
                <a:gd name="connsiteY5" fmla="*/ 746003 h 3601719"/>
                <a:gd name="connsiteX0" fmla="*/ 0 w 7734362"/>
                <a:gd name="connsiteY0" fmla="*/ 3663073 h 3663073"/>
                <a:gd name="connsiteX1" fmla="*/ 3454246 w 7734362"/>
                <a:gd name="connsiteY1" fmla="*/ 2910946 h 3663073"/>
                <a:gd name="connsiteX2" fmla="*/ 5162543 w 7734362"/>
                <a:gd name="connsiteY2" fmla="*/ 1592514 h 3663073"/>
                <a:gd name="connsiteX3" fmla="*/ 4941530 w 7734362"/>
                <a:gd name="connsiteY3" fmla="*/ 67405 h 3663073"/>
                <a:gd name="connsiteX4" fmla="*/ 6164476 w 7734362"/>
                <a:gd name="connsiteY4" fmla="*/ 1216810 h 3663073"/>
                <a:gd name="connsiteX5" fmla="*/ 7734362 w 7734362"/>
                <a:gd name="connsiteY5" fmla="*/ 807357 h 3663073"/>
                <a:gd name="connsiteX0" fmla="*/ 0 w 7734362"/>
                <a:gd name="connsiteY0" fmla="*/ 3660638 h 3660638"/>
                <a:gd name="connsiteX1" fmla="*/ 3454246 w 7734362"/>
                <a:gd name="connsiteY1" fmla="*/ 2908511 h 3660638"/>
                <a:gd name="connsiteX2" fmla="*/ 5162543 w 7734362"/>
                <a:gd name="connsiteY2" fmla="*/ 1590079 h 3660638"/>
                <a:gd name="connsiteX3" fmla="*/ 4941530 w 7734362"/>
                <a:gd name="connsiteY3" fmla="*/ 64970 h 3660638"/>
                <a:gd name="connsiteX4" fmla="*/ 6164476 w 7734362"/>
                <a:gd name="connsiteY4" fmla="*/ 1214375 h 3660638"/>
                <a:gd name="connsiteX5" fmla="*/ 7734362 w 7734362"/>
                <a:gd name="connsiteY5" fmla="*/ 804922 h 3660638"/>
                <a:gd name="connsiteX0" fmla="*/ 0 w 7734362"/>
                <a:gd name="connsiteY0" fmla="*/ 3688791 h 3688791"/>
                <a:gd name="connsiteX1" fmla="*/ 3454246 w 7734362"/>
                <a:gd name="connsiteY1" fmla="*/ 2936664 h 3688791"/>
                <a:gd name="connsiteX2" fmla="*/ 5162543 w 7734362"/>
                <a:gd name="connsiteY2" fmla="*/ 1618232 h 3688791"/>
                <a:gd name="connsiteX3" fmla="*/ 4941530 w 7734362"/>
                <a:gd name="connsiteY3" fmla="*/ 93123 h 3688791"/>
                <a:gd name="connsiteX4" fmla="*/ 6164476 w 7734362"/>
                <a:gd name="connsiteY4" fmla="*/ 1242528 h 3688791"/>
                <a:gd name="connsiteX5" fmla="*/ 7734362 w 7734362"/>
                <a:gd name="connsiteY5" fmla="*/ 833075 h 3688791"/>
                <a:gd name="connsiteX0" fmla="*/ 0 w 7734362"/>
                <a:gd name="connsiteY0" fmla="*/ 3673620 h 3673620"/>
                <a:gd name="connsiteX1" fmla="*/ 3454246 w 7734362"/>
                <a:gd name="connsiteY1" fmla="*/ 2921493 h 3673620"/>
                <a:gd name="connsiteX2" fmla="*/ 5162543 w 7734362"/>
                <a:gd name="connsiteY2" fmla="*/ 1603061 h 3673620"/>
                <a:gd name="connsiteX3" fmla="*/ 4957709 w 7734362"/>
                <a:gd name="connsiteY3" fmla="*/ 94131 h 3673620"/>
                <a:gd name="connsiteX4" fmla="*/ 6164476 w 7734362"/>
                <a:gd name="connsiteY4" fmla="*/ 1227357 h 3673620"/>
                <a:gd name="connsiteX5" fmla="*/ 7734362 w 7734362"/>
                <a:gd name="connsiteY5" fmla="*/ 817904 h 3673620"/>
                <a:gd name="connsiteX0" fmla="*/ 0 w 7734362"/>
                <a:gd name="connsiteY0" fmla="*/ 3640616 h 3640616"/>
                <a:gd name="connsiteX1" fmla="*/ 3454246 w 7734362"/>
                <a:gd name="connsiteY1" fmla="*/ 2888489 h 3640616"/>
                <a:gd name="connsiteX2" fmla="*/ 5162543 w 7734362"/>
                <a:gd name="connsiteY2" fmla="*/ 1570057 h 3640616"/>
                <a:gd name="connsiteX3" fmla="*/ 4957709 w 7734362"/>
                <a:gd name="connsiteY3" fmla="*/ 61127 h 3640616"/>
                <a:gd name="connsiteX4" fmla="*/ 6164476 w 7734362"/>
                <a:gd name="connsiteY4" fmla="*/ 1194353 h 3640616"/>
                <a:gd name="connsiteX5" fmla="*/ 7734362 w 7734362"/>
                <a:gd name="connsiteY5" fmla="*/ 784900 h 3640616"/>
                <a:gd name="connsiteX0" fmla="*/ 0 w 7734362"/>
                <a:gd name="connsiteY0" fmla="*/ 3647921 h 3647921"/>
                <a:gd name="connsiteX1" fmla="*/ 3454246 w 7734362"/>
                <a:gd name="connsiteY1" fmla="*/ 2895794 h 3647921"/>
                <a:gd name="connsiteX2" fmla="*/ 5162543 w 7734362"/>
                <a:gd name="connsiteY2" fmla="*/ 1577362 h 3647921"/>
                <a:gd name="connsiteX3" fmla="*/ 4957709 w 7734362"/>
                <a:gd name="connsiteY3" fmla="*/ 68432 h 3647921"/>
                <a:gd name="connsiteX4" fmla="*/ 6164476 w 7734362"/>
                <a:gd name="connsiteY4" fmla="*/ 1201658 h 3647921"/>
                <a:gd name="connsiteX5" fmla="*/ 7734362 w 7734362"/>
                <a:gd name="connsiteY5" fmla="*/ 792205 h 3647921"/>
                <a:gd name="connsiteX0" fmla="*/ 0 w 7734362"/>
                <a:gd name="connsiteY0" fmla="*/ 3659436 h 3659436"/>
                <a:gd name="connsiteX1" fmla="*/ 3454246 w 7734362"/>
                <a:gd name="connsiteY1" fmla="*/ 2907309 h 3659436"/>
                <a:gd name="connsiteX2" fmla="*/ 5162543 w 7734362"/>
                <a:gd name="connsiteY2" fmla="*/ 1588877 h 3659436"/>
                <a:gd name="connsiteX3" fmla="*/ 4957709 w 7734362"/>
                <a:gd name="connsiteY3" fmla="*/ 79947 h 3659436"/>
                <a:gd name="connsiteX4" fmla="*/ 6164476 w 7734362"/>
                <a:gd name="connsiteY4" fmla="*/ 1213173 h 3659436"/>
                <a:gd name="connsiteX5" fmla="*/ 7734362 w 7734362"/>
                <a:gd name="connsiteY5" fmla="*/ 803720 h 3659436"/>
                <a:gd name="connsiteX0" fmla="*/ 0 w 7734362"/>
                <a:gd name="connsiteY0" fmla="*/ 3659436 h 3659436"/>
                <a:gd name="connsiteX1" fmla="*/ 3454246 w 7734362"/>
                <a:gd name="connsiteY1" fmla="*/ 2907309 h 3659436"/>
                <a:gd name="connsiteX2" fmla="*/ 5162543 w 7734362"/>
                <a:gd name="connsiteY2" fmla="*/ 1588877 h 3659436"/>
                <a:gd name="connsiteX3" fmla="*/ 4957709 w 7734362"/>
                <a:gd name="connsiteY3" fmla="*/ 79947 h 3659436"/>
                <a:gd name="connsiteX4" fmla="*/ 6164476 w 7734362"/>
                <a:gd name="connsiteY4" fmla="*/ 1213173 h 3659436"/>
                <a:gd name="connsiteX5" fmla="*/ 7734362 w 7734362"/>
                <a:gd name="connsiteY5" fmla="*/ 803720 h 3659436"/>
                <a:gd name="connsiteX0" fmla="*/ 0 w 7734362"/>
                <a:gd name="connsiteY0" fmla="*/ 3582010 h 3582010"/>
                <a:gd name="connsiteX1" fmla="*/ 3454246 w 7734362"/>
                <a:gd name="connsiteY1" fmla="*/ 2829883 h 3582010"/>
                <a:gd name="connsiteX2" fmla="*/ 5162543 w 7734362"/>
                <a:gd name="connsiteY2" fmla="*/ 1511451 h 3582010"/>
                <a:gd name="connsiteX3" fmla="*/ 4957709 w 7734362"/>
                <a:gd name="connsiteY3" fmla="*/ 2521 h 3582010"/>
                <a:gd name="connsiteX4" fmla="*/ 6407145 w 7734362"/>
                <a:gd name="connsiteY4" fmla="*/ 1103391 h 3582010"/>
                <a:gd name="connsiteX5" fmla="*/ 7734362 w 7734362"/>
                <a:gd name="connsiteY5" fmla="*/ 726294 h 3582010"/>
                <a:gd name="connsiteX0" fmla="*/ 0 w 7734362"/>
                <a:gd name="connsiteY0" fmla="*/ 3586304 h 3586304"/>
                <a:gd name="connsiteX1" fmla="*/ 3454246 w 7734362"/>
                <a:gd name="connsiteY1" fmla="*/ 2834177 h 3586304"/>
                <a:gd name="connsiteX2" fmla="*/ 5162543 w 7734362"/>
                <a:gd name="connsiteY2" fmla="*/ 1515745 h 3586304"/>
                <a:gd name="connsiteX3" fmla="*/ 4957709 w 7734362"/>
                <a:gd name="connsiteY3" fmla="*/ 6815 h 3586304"/>
                <a:gd name="connsiteX4" fmla="*/ 6407145 w 7734362"/>
                <a:gd name="connsiteY4" fmla="*/ 1107685 h 3586304"/>
                <a:gd name="connsiteX5" fmla="*/ 7734362 w 7734362"/>
                <a:gd name="connsiteY5" fmla="*/ 730588 h 3586304"/>
                <a:gd name="connsiteX0" fmla="*/ 0 w 7734362"/>
                <a:gd name="connsiteY0" fmla="*/ 3687876 h 3687876"/>
                <a:gd name="connsiteX1" fmla="*/ 3454246 w 7734362"/>
                <a:gd name="connsiteY1" fmla="*/ 2935749 h 3687876"/>
                <a:gd name="connsiteX2" fmla="*/ 5162543 w 7734362"/>
                <a:gd name="connsiteY2" fmla="*/ 1617317 h 3687876"/>
                <a:gd name="connsiteX3" fmla="*/ 4957709 w 7734362"/>
                <a:gd name="connsiteY3" fmla="*/ 108387 h 3687876"/>
                <a:gd name="connsiteX4" fmla="*/ 6407145 w 7734362"/>
                <a:gd name="connsiteY4" fmla="*/ 1209257 h 3687876"/>
                <a:gd name="connsiteX5" fmla="*/ 7734362 w 7734362"/>
                <a:gd name="connsiteY5" fmla="*/ 832160 h 3687876"/>
                <a:gd name="connsiteX0" fmla="*/ 0 w 7734362"/>
                <a:gd name="connsiteY0" fmla="*/ 3707261 h 3707261"/>
                <a:gd name="connsiteX1" fmla="*/ 3454246 w 7734362"/>
                <a:gd name="connsiteY1" fmla="*/ 2955134 h 3707261"/>
                <a:gd name="connsiteX2" fmla="*/ 5162543 w 7734362"/>
                <a:gd name="connsiteY2" fmla="*/ 1636702 h 3707261"/>
                <a:gd name="connsiteX3" fmla="*/ 4957709 w 7734362"/>
                <a:gd name="connsiteY3" fmla="*/ 127772 h 3707261"/>
                <a:gd name="connsiteX4" fmla="*/ 6407145 w 7734362"/>
                <a:gd name="connsiteY4" fmla="*/ 1228642 h 3707261"/>
                <a:gd name="connsiteX5" fmla="*/ 7734362 w 7734362"/>
                <a:gd name="connsiteY5" fmla="*/ 851545 h 3707261"/>
                <a:gd name="connsiteX0" fmla="*/ 0 w 7734362"/>
                <a:gd name="connsiteY0" fmla="*/ 3661117 h 3661117"/>
                <a:gd name="connsiteX1" fmla="*/ 3454246 w 7734362"/>
                <a:gd name="connsiteY1" fmla="*/ 2908990 h 3661117"/>
                <a:gd name="connsiteX2" fmla="*/ 5162543 w 7734362"/>
                <a:gd name="connsiteY2" fmla="*/ 1590558 h 3661117"/>
                <a:gd name="connsiteX3" fmla="*/ 4957709 w 7734362"/>
                <a:gd name="connsiteY3" fmla="*/ 81628 h 3661117"/>
                <a:gd name="connsiteX4" fmla="*/ 6407145 w 7734362"/>
                <a:gd name="connsiteY4" fmla="*/ 1182498 h 3661117"/>
                <a:gd name="connsiteX5" fmla="*/ 7734362 w 7734362"/>
                <a:gd name="connsiteY5" fmla="*/ 805401 h 3661117"/>
                <a:gd name="connsiteX0" fmla="*/ 0 w 7734362"/>
                <a:gd name="connsiteY0" fmla="*/ 3653475 h 3653475"/>
                <a:gd name="connsiteX1" fmla="*/ 3454246 w 7734362"/>
                <a:gd name="connsiteY1" fmla="*/ 2901348 h 3653475"/>
                <a:gd name="connsiteX2" fmla="*/ 5162543 w 7734362"/>
                <a:gd name="connsiteY2" fmla="*/ 1582916 h 3653475"/>
                <a:gd name="connsiteX3" fmla="*/ 4957709 w 7734362"/>
                <a:gd name="connsiteY3" fmla="*/ 73986 h 3653475"/>
                <a:gd name="connsiteX4" fmla="*/ 6407145 w 7734362"/>
                <a:gd name="connsiteY4" fmla="*/ 1174856 h 3653475"/>
                <a:gd name="connsiteX5" fmla="*/ 7734362 w 7734362"/>
                <a:gd name="connsiteY5" fmla="*/ 797759 h 3653475"/>
                <a:gd name="connsiteX0" fmla="*/ 0 w 7734362"/>
                <a:gd name="connsiteY0" fmla="*/ 3682289 h 3682289"/>
                <a:gd name="connsiteX1" fmla="*/ 3454246 w 7734362"/>
                <a:gd name="connsiteY1" fmla="*/ 2930162 h 3682289"/>
                <a:gd name="connsiteX2" fmla="*/ 5162543 w 7734362"/>
                <a:gd name="connsiteY2" fmla="*/ 1611730 h 3682289"/>
                <a:gd name="connsiteX3" fmla="*/ 4957709 w 7734362"/>
                <a:gd name="connsiteY3" fmla="*/ 102800 h 3682289"/>
                <a:gd name="connsiteX4" fmla="*/ 6407145 w 7734362"/>
                <a:gd name="connsiteY4" fmla="*/ 1203670 h 3682289"/>
                <a:gd name="connsiteX5" fmla="*/ 7734362 w 7734362"/>
                <a:gd name="connsiteY5" fmla="*/ 826573 h 3682289"/>
                <a:gd name="connsiteX0" fmla="*/ 0 w 7734362"/>
                <a:gd name="connsiteY0" fmla="*/ 3583278 h 3583278"/>
                <a:gd name="connsiteX1" fmla="*/ 3454246 w 7734362"/>
                <a:gd name="connsiteY1" fmla="*/ 2831151 h 3583278"/>
                <a:gd name="connsiteX2" fmla="*/ 5162544 w 7734362"/>
                <a:gd name="connsiteY2" fmla="*/ 1609787 h 3583278"/>
                <a:gd name="connsiteX3" fmla="*/ 4957709 w 7734362"/>
                <a:gd name="connsiteY3" fmla="*/ 3789 h 3583278"/>
                <a:gd name="connsiteX4" fmla="*/ 6407145 w 7734362"/>
                <a:gd name="connsiteY4" fmla="*/ 1104659 h 3583278"/>
                <a:gd name="connsiteX5" fmla="*/ 7734362 w 7734362"/>
                <a:gd name="connsiteY5" fmla="*/ 727562 h 3583278"/>
                <a:gd name="connsiteX0" fmla="*/ 0 w 7734362"/>
                <a:gd name="connsiteY0" fmla="*/ 3581730 h 3581730"/>
                <a:gd name="connsiteX1" fmla="*/ 3454246 w 7734362"/>
                <a:gd name="connsiteY1" fmla="*/ 2829603 h 3581730"/>
                <a:gd name="connsiteX2" fmla="*/ 5211078 w 7734362"/>
                <a:gd name="connsiteY2" fmla="*/ 1486904 h 3581730"/>
                <a:gd name="connsiteX3" fmla="*/ 4957709 w 7734362"/>
                <a:gd name="connsiteY3" fmla="*/ 2241 h 3581730"/>
                <a:gd name="connsiteX4" fmla="*/ 6407145 w 7734362"/>
                <a:gd name="connsiteY4" fmla="*/ 1103111 h 3581730"/>
                <a:gd name="connsiteX5" fmla="*/ 7734362 w 7734362"/>
                <a:gd name="connsiteY5" fmla="*/ 726014 h 3581730"/>
                <a:gd name="connsiteX0" fmla="*/ 0 w 7734362"/>
                <a:gd name="connsiteY0" fmla="*/ 3581730 h 3581730"/>
                <a:gd name="connsiteX1" fmla="*/ 3454246 w 7734362"/>
                <a:gd name="connsiteY1" fmla="*/ 2829603 h 3581730"/>
                <a:gd name="connsiteX2" fmla="*/ 5211078 w 7734362"/>
                <a:gd name="connsiteY2" fmla="*/ 1486904 h 3581730"/>
                <a:gd name="connsiteX3" fmla="*/ 4957709 w 7734362"/>
                <a:gd name="connsiteY3" fmla="*/ 2241 h 3581730"/>
                <a:gd name="connsiteX4" fmla="*/ 6407145 w 7734362"/>
                <a:gd name="connsiteY4" fmla="*/ 1103111 h 3581730"/>
                <a:gd name="connsiteX5" fmla="*/ 7734362 w 7734362"/>
                <a:gd name="connsiteY5" fmla="*/ 726014 h 3581730"/>
                <a:gd name="connsiteX0" fmla="*/ 0 w 7734362"/>
                <a:gd name="connsiteY0" fmla="*/ 3591513 h 3591513"/>
                <a:gd name="connsiteX1" fmla="*/ 3454246 w 7734362"/>
                <a:gd name="connsiteY1" fmla="*/ 2839386 h 3591513"/>
                <a:gd name="connsiteX2" fmla="*/ 5211078 w 7734362"/>
                <a:gd name="connsiteY2" fmla="*/ 1496687 h 3591513"/>
                <a:gd name="connsiteX3" fmla="*/ 4957709 w 7734362"/>
                <a:gd name="connsiteY3" fmla="*/ 12024 h 3591513"/>
                <a:gd name="connsiteX4" fmla="*/ 6407145 w 7734362"/>
                <a:gd name="connsiteY4" fmla="*/ 1112894 h 3591513"/>
                <a:gd name="connsiteX5" fmla="*/ 7734362 w 7734362"/>
                <a:gd name="connsiteY5" fmla="*/ 735797 h 3591513"/>
                <a:gd name="connsiteX0" fmla="*/ 0 w 7734362"/>
                <a:gd name="connsiteY0" fmla="*/ 3613435 h 3613435"/>
                <a:gd name="connsiteX1" fmla="*/ 3454246 w 7734362"/>
                <a:gd name="connsiteY1" fmla="*/ 2861308 h 3613435"/>
                <a:gd name="connsiteX2" fmla="*/ 5211078 w 7734362"/>
                <a:gd name="connsiteY2" fmla="*/ 1518609 h 3613435"/>
                <a:gd name="connsiteX3" fmla="*/ 4957709 w 7734362"/>
                <a:gd name="connsiteY3" fmla="*/ 33946 h 3613435"/>
                <a:gd name="connsiteX4" fmla="*/ 6407145 w 7734362"/>
                <a:gd name="connsiteY4" fmla="*/ 1134816 h 3613435"/>
                <a:gd name="connsiteX5" fmla="*/ 7734362 w 7734362"/>
                <a:gd name="connsiteY5" fmla="*/ 757719 h 3613435"/>
                <a:gd name="connsiteX0" fmla="*/ 0 w 7734362"/>
                <a:gd name="connsiteY0" fmla="*/ 3583340 h 3583340"/>
                <a:gd name="connsiteX1" fmla="*/ 3454246 w 7734362"/>
                <a:gd name="connsiteY1" fmla="*/ 2831213 h 3583340"/>
                <a:gd name="connsiteX2" fmla="*/ 5211078 w 7734362"/>
                <a:gd name="connsiteY2" fmla="*/ 1488514 h 3583340"/>
                <a:gd name="connsiteX3" fmla="*/ 4957709 w 7734362"/>
                <a:gd name="connsiteY3" fmla="*/ 3851 h 3583340"/>
                <a:gd name="connsiteX4" fmla="*/ 6326255 w 7734362"/>
                <a:gd name="connsiteY4" fmla="*/ 999564 h 3583340"/>
                <a:gd name="connsiteX5" fmla="*/ 7734362 w 7734362"/>
                <a:gd name="connsiteY5" fmla="*/ 727624 h 3583340"/>
                <a:gd name="connsiteX0" fmla="*/ 0 w 7734362"/>
                <a:gd name="connsiteY0" fmla="*/ 3583340 h 3583340"/>
                <a:gd name="connsiteX1" fmla="*/ 3454246 w 7734362"/>
                <a:gd name="connsiteY1" fmla="*/ 2831213 h 3583340"/>
                <a:gd name="connsiteX2" fmla="*/ 5211078 w 7734362"/>
                <a:gd name="connsiteY2" fmla="*/ 1488514 h 3583340"/>
                <a:gd name="connsiteX3" fmla="*/ 4957709 w 7734362"/>
                <a:gd name="connsiteY3" fmla="*/ 3851 h 3583340"/>
                <a:gd name="connsiteX4" fmla="*/ 6326255 w 7734362"/>
                <a:gd name="connsiteY4" fmla="*/ 999564 h 3583340"/>
                <a:gd name="connsiteX5" fmla="*/ 7734362 w 7734362"/>
                <a:gd name="connsiteY5" fmla="*/ 727624 h 3583340"/>
                <a:gd name="connsiteX0" fmla="*/ 0 w 7734362"/>
                <a:gd name="connsiteY0" fmla="*/ 3583340 h 3583340"/>
                <a:gd name="connsiteX1" fmla="*/ 3454246 w 7734362"/>
                <a:gd name="connsiteY1" fmla="*/ 2831213 h 3583340"/>
                <a:gd name="connsiteX2" fmla="*/ 5211078 w 7734362"/>
                <a:gd name="connsiteY2" fmla="*/ 1488514 h 3583340"/>
                <a:gd name="connsiteX3" fmla="*/ 4957709 w 7734362"/>
                <a:gd name="connsiteY3" fmla="*/ 3851 h 3583340"/>
                <a:gd name="connsiteX4" fmla="*/ 6326255 w 7734362"/>
                <a:gd name="connsiteY4" fmla="*/ 999564 h 3583340"/>
                <a:gd name="connsiteX5" fmla="*/ 7734362 w 7734362"/>
                <a:gd name="connsiteY5" fmla="*/ 727624 h 3583340"/>
                <a:gd name="connsiteX0" fmla="*/ 0 w 7734362"/>
                <a:gd name="connsiteY0" fmla="*/ 3586818 h 3586818"/>
                <a:gd name="connsiteX1" fmla="*/ 3454246 w 7734362"/>
                <a:gd name="connsiteY1" fmla="*/ 2834691 h 3586818"/>
                <a:gd name="connsiteX2" fmla="*/ 5211078 w 7734362"/>
                <a:gd name="connsiteY2" fmla="*/ 1491992 h 3586818"/>
                <a:gd name="connsiteX3" fmla="*/ 4957709 w 7734362"/>
                <a:gd name="connsiteY3" fmla="*/ 7329 h 3586818"/>
                <a:gd name="connsiteX4" fmla="*/ 6326255 w 7734362"/>
                <a:gd name="connsiteY4" fmla="*/ 1003042 h 3586818"/>
                <a:gd name="connsiteX5" fmla="*/ 7734362 w 7734362"/>
                <a:gd name="connsiteY5" fmla="*/ 731102 h 3586818"/>
                <a:gd name="connsiteX0" fmla="*/ 0 w 7734362"/>
                <a:gd name="connsiteY0" fmla="*/ 3582159 h 3582159"/>
                <a:gd name="connsiteX1" fmla="*/ 3454246 w 7734362"/>
                <a:gd name="connsiteY1" fmla="*/ 2830032 h 3582159"/>
                <a:gd name="connsiteX2" fmla="*/ 5211078 w 7734362"/>
                <a:gd name="connsiteY2" fmla="*/ 1487333 h 3582159"/>
                <a:gd name="connsiteX3" fmla="*/ 4957709 w 7734362"/>
                <a:gd name="connsiteY3" fmla="*/ 2670 h 3582159"/>
                <a:gd name="connsiteX4" fmla="*/ 6326255 w 7734362"/>
                <a:gd name="connsiteY4" fmla="*/ 998383 h 3582159"/>
                <a:gd name="connsiteX5" fmla="*/ 7734362 w 7734362"/>
                <a:gd name="connsiteY5" fmla="*/ 726443 h 3582159"/>
                <a:gd name="connsiteX0" fmla="*/ 0 w 7734362"/>
                <a:gd name="connsiteY0" fmla="*/ 3626225 h 3626225"/>
                <a:gd name="connsiteX1" fmla="*/ 3454246 w 7734362"/>
                <a:gd name="connsiteY1" fmla="*/ 2874098 h 3626225"/>
                <a:gd name="connsiteX2" fmla="*/ 5211078 w 7734362"/>
                <a:gd name="connsiteY2" fmla="*/ 1531399 h 3626225"/>
                <a:gd name="connsiteX3" fmla="*/ 4957709 w 7734362"/>
                <a:gd name="connsiteY3" fmla="*/ 46736 h 3626225"/>
                <a:gd name="connsiteX4" fmla="*/ 6326255 w 7734362"/>
                <a:gd name="connsiteY4" fmla="*/ 1042449 h 3626225"/>
                <a:gd name="connsiteX5" fmla="*/ 7734362 w 7734362"/>
                <a:gd name="connsiteY5" fmla="*/ 770509 h 3626225"/>
                <a:gd name="connsiteX0" fmla="*/ 0 w 7734362"/>
                <a:gd name="connsiteY0" fmla="*/ 3597711 h 3597711"/>
                <a:gd name="connsiteX1" fmla="*/ 3454246 w 7734362"/>
                <a:gd name="connsiteY1" fmla="*/ 2845584 h 3597711"/>
                <a:gd name="connsiteX2" fmla="*/ 5211078 w 7734362"/>
                <a:gd name="connsiteY2" fmla="*/ 1502885 h 3597711"/>
                <a:gd name="connsiteX3" fmla="*/ 4957709 w 7734362"/>
                <a:gd name="connsiteY3" fmla="*/ 18222 h 3597711"/>
                <a:gd name="connsiteX4" fmla="*/ 6326255 w 7734362"/>
                <a:gd name="connsiteY4" fmla="*/ 1013935 h 3597711"/>
                <a:gd name="connsiteX5" fmla="*/ 7734362 w 7734362"/>
                <a:gd name="connsiteY5" fmla="*/ 741995 h 3597711"/>
                <a:gd name="connsiteX0" fmla="*/ 0 w 7734362"/>
                <a:gd name="connsiteY0" fmla="*/ 3613656 h 3613656"/>
                <a:gd name="connsiteX1" fmla="*/ 3454246 w 7734362"/>
                <a:gd name="connsiteY1" fmla="*/ 2861529 h 3613656"/>
                <a:gd name="connsiteX2" fmla="*/ 5211078 w 7734362"/>
                <a:gd name="connsiteY2" fmla="*/ 1518830 h 3613656"/>
                <a:gd name="connsiteX3" fmla="*/ 4957709 w 7734362"/>
                <a:gd name="connsiteY3" fmla="*/ 34167 h 3613656"/>
                <a:gd name="connsiteX4" fmla="*/ 6326255 w 7734362"/>
                <a:gd name="connsiteY4" fmla="*/ 1029880 h 3613656"/>
                <a:gd name="connsiteX5" fmla="*/ 7734362 w 7734362"/>
                <a:gd name="connsiteY5" fmla="*/ 757940 h 3613656"/>
                <a:gd name="connsiteX0" fmla="*/ 0 w 7734362"/>
                <a:gd name="connsiteY0" fmla="*/ 3613656 h 3613656"/>
                <a:gd name="connsiteX1" fmla="*/ 3454246 w 7734362"/>
                <a:gd name="connsiteY1" fmla="*/ 2861529 h 3613656"/>
                <a:gd name="connsiteX2" fmla="*/ 5211078 w 7734362"/>
                <a:gd name="connsiteY2" fmla="*/ 1518830 h 3613656"/>
                <a:gd name="connsiteX3" fmla="*/ 4957709 w 7734362"/>
                <a:gd name="connsiteY3" fmla="*/ 34167 h 3613656"/>
                <a:gd name="connsiteX4" fmla="*/ 6326255 w 7734362"/>
                <a:gd name="connsiteY4" fmla="*/ 1029880 h 3613656"/>
                <a:gd name="connsiteX5" fmla="*/ 7734362 w 7734362"/>
                <a:gd name="connsiteY5" fmla="*/ 757940 h 3613656"/>
                <a:gd name="connsiteX0" fmla="*/ 0 w 7734362"/>
                <a:gd name="connsiteY0" fmla="*/ 3613656 h 3613656"/>
                <a:gd name="connsiteX1" fmla="*/ 3454246 w 7734362"/>
                <a:gd name="connsiteY1" fmla="*/ 2861529 h 3613656"/>
                <a:gd name="connsiteX2" fmla="*/ 5211078 w 7734362"/>
                <a:gd name="connsiteY2" fmla="*/ 1518830 h 3613656"/>
                <a:gd name="connsiteX3" fmla="*/ 4957709 w 7734362"/>
                <a:gd name="connsiteY3" fmla="*/ 34167 h 3613656"/>
                <a:gd name="connsiteX4" fmla="*/ 6326255 w 7734362"/>
                <a:gd name="connsiteY4" fmla="*/ 1029880 h 3613656"/>
                <a:gd name="connsiteX5" fmla="*/ 7734362 w 7734362"/>
                <a:gd name="connsiteY5" fmla="*/ 757940 h 3613656"/>
                <a:gd name="connsiteX0" fmla="*/ 0 w 7734362"/>
                <a:gd name="connsiteY0" fmla="*/ 3613656 h 3613656"/>
                <a:gd name="connsiteX1" fmla="*/ 3454246 w 7734362"/>
                <a:gd name="connsiteY1" fmla="*/ 2861529 h 3613656"/>
                <a:gd name="connsiteX2" fmla="*/ 5211078 w 7734362"/>
                <a:gd name="connsiteY2" fmla="*/ 1518830 h 3613656"/>
                <a:gd name="connsiteX3" fmla="*/ 4957709 w 7734362"/>
                <a:gd name="connsiteY3" fmla="*/ 34167 h 3613656"/>
                <a:gd name="connsiteX4" fmla="*/ 6245366 w 7734362"/>
                <a:gd name="connsiteY4" fmla="*/ 1062236 h 3613656"/>
                <a:gd name="connsiteX5" fmla="*/ 7734362 w 7734362"/>
                <a:gd name="connsiteY5" fmla="*/ 757940 h 3613656"/>
                <a:gd name="connsiteX0" fmla="*/ 0 w 7734362"/>
                <a:gd name="connsiteY0" fmla="*/ 3613656 h 3613656"/>
                <a:gd name="connsiteX1" fmla="*/ 3454246 w 7734362"/>
                <a:gd name="connsiteY1" fmla="*/ 2861529 h 3613656"/>
                <a:gd name="connsiteX2" fmla="*/ 5186811 w 7734362"/>
                <a:gd name="connsiteY2" fmla="*/ 1518830 h 3613656"/>
                <a:gd name="connsiteX3" fmla="*/ 4957709 w 7734362"/>
                <a:gd name="connsiteY3" fmla="*/ 34167 h 3613656"/>
                <a:gd name="connsiteX4" fmla="*/ 6245366 w 7734362"/>
                <a:gd name="connsiteY4" fmla="*/ 1062236 h 3613656"/>
                <a:gd name="connsiteX5" fmla="*/ 7734362 w 7734362"/>
                <a:gd name="connsiteY5" fmla="*/ 757940 h 3613656"/>
                <a:gd name="connsiteX0" fmla="*/ 0 w 7734362"/>
                <a:gd name="connsiteY0" fmla="*/ 3613440 h 3613440"/>
                <a:gd name="connsiteX1" fmla="*/ 3454246 w 7734362"/>
                <a:gd name="connsiteY1" fmla="*/ 2861313 h 3613440"/>
                <a:gd name="connsiteX2" fmla="*/ 5186811 w 7734362"/>
                <a:gd name="connsiteY2" fmla="*/ 1518614 h 3613440"/>
                <a:gd name="connsiteX3" fmla="*/ 4957709 w 7734362"/>
                <a:gd name="connsiteY3" fmla="*/ 33951 h 3613440"/>
                <a:gd name="connsiteX4" fmla="*/ 6245366 w 7734362"/>
                <a:gd name="connsiteY4" fmla="*/ 1062020 h 3613440"/>
                <a:gd name="connsiteX5" fmla="*/ 7734362 w 7734362"/>
                <a:gd name="connsiteY5" fmla="*/ 757724 h 3613440"/>
                <a:gd name="connsiteX0" fmla="*/ 0 w 7734362"/>
                <a:gd name="connsiteY0" fmla="*/ 3616227 h 3616227"/>
                <a:gd name="connsiteX1" fmla="*/ 3454246 w 7734362"/>
                <a:gd name="connsiteY1" fmla="*/ 2864100 h 3616227"/>
                <a:gd name="connsiteX2" fmla="*/ 5186811 w 7734362"/>
                <a:gd name="connsiteY2" fmla="*/ 1521401 h 3616227"/>
                <a:gd name="connsiteX3" fmla="*/ 4957709 w 7734362"/>
                <a:gd name="connsiteY3" fmla="*/ 36738 h 3616227"/>
                <a:gd name="connsiteX4" fmla="*/ 6245366 w 7734362"/>
                <a:gd name="connsiteY4" fmla="*/ 1064807 h 3616227"/>
                <a:gd name="connsiteX5" fmla="*/ 7734362 w 7734362"/>
                <a:gd name="connsiteY5" fmla="*/ 760511 h 3616227"/>
                <a:gd name="connsiteX0" fmla="*/ 0 w 7734362"/>
                <a:gd name="connsiteY0" fmla="*/ 3631562 h 3631562"/>
                <a:gd name="connsiteX1" fmla="*/ 3454246 w 7734362"/>
                <a:gd name="connsiteY1" fmla="*/ 2879435 h 3631562"/>
                <a:gd name="connsiteX2" fmla="*/ 5186811 w 7734362"/>
                <a:gd name="connsiteY2" fmla="*/ 1536736 h 3631562"/>
                <a:gd name="connsiteX3" fmla="*/ 4957709 w 7734362"/>
                <a:gd name="connsiteY3" fmla="*/ 52073 h 3631562"/>
                <a:gd name="connsiteX4" fmla="*/ 6245366 w 7734362"/>
                <a:gd name="connsiteY4" fmla="*/ 1080142 h 3631562"/>
                <a:gd name="connsiteX5" fmla="*/ 7734362 w 7734362"/>
                <a:gd name="connsiteY5" fmla="*/ 775846 h 3631562"/>
                <a:gd name="connsiteX0" fmla="*/ 0 w 7734362"/>
                <a:gd name="connsiteY0" fmla="*/ 3631562 h 3631562"/>
                <a:gd name="connsiteX1" fmla="*/ 3454246 w 7734362"/>
                <a:gd name="connsiteY1" fmla="*/ 2879435 h 3631562"/>
                <a:gd name="connsiteX2" fmla="*/ 5186811 w 7734362"/>
                <a:gd name="connsiteY2" fmla="*/ 1536736 h 3631562"/>
                <a:gd name="connsiteX3" fmla="*/ 4957709 w 7734362"/>
                <a:gd name="connsiteY3" fmla="*/ 52073 h 3631562"/>
                <a:gd name="connsiteX4" fmla="*/ 6245366 w 7734362"/>
                <a:gd name="connsiteY4" fmla="*/ 1080142 h 3631562"/>
                <a:gd name="connsiteX5" fmla="*/ 7734362 w 7734362"/>
                <a:gd name="connsiteY5" fmla="*/ 775846 h 3631562"/>
                <a:gd name="connsiteX0" fmla="*/ 0 w 7734362"/>
                <a:gd name="connsiteY0" fmla="*/ 3631562 h 3631562"/>
                <a:gd name="connsiteX1" fmla="*/ 3454246 w 7734362"/>
                <a:gd name="connsiteY1" fmla="*/ 2879435 h 3631562"/>
                <a:gd name="connsiteX2" fmla="*/ 5186811 w 7734362"/>
                <a:gd name="connsiteY2" fmla="*/ 1536736 h 3631562"/>
                <a:gd name="connsiteX3" fmla="*/ 4957709 w 7734362"/>
                <a:gd name="connsiteY3" fmla="*/ 52073 h 3631562"/>
                <a:gd name="connsiteX4" fmla="*/ 6245366 w 7734362"/>
                <a:gd name="connsiteY4" fmla="*/ 1080142 h 3631562"/>
                <a:gd name="connsiteX5" fmla="*/ 7734362 w 7734362"/>
                <a:gd name="connsiteY5" fmla="*/ 775846 h 3631562"/>
                <a:gd name="connsiteX0" fmla="*/ 0 w 7734362"/>
                <a:gd name="connsiteY0" fmla="*/ 3631562 h 3631562"/>
                <a:gd name="connsiteX1" fmla="*/ 3454246 w 7734362"/>
                <a:gd name="connsiteY1" fmla="*/ 2879435 h 3631562"/>
                <a:gd name="connsiteX2" fmla="*/ 5186811 w 7734362"/>
                <a:gd name="connsiteY2" fmla="*/ 1536736 h 3631562"/>
                <a:gd name="connsiteX3" fmla="*/ 4957709 w 7734362"/>
                <a:gd name="connsiteY3" fmla="*/ 52073 h 3631562"/>
                <a:gd name="connsiteX4" fmla="*/ 6245366 w 7734362"/>
                <a:gd name="connsiteY4" fmla="*/ 1080142 h 3631562"/>
                <a:gd name="connsiteX5" fmla="*/ 7734362 w 7734362"/>
                <a:gd name="connsiteY5" fmla="*/ 775846 h 3631562"/>
                <a:gd name="connsiteX0" fmla="*/ 0 w 7734362"/>
                <a:gd name="connsiteY0" fmla="*/ 3631562 h 3631562"/>
                <a:gd name="connsiteX1" fmla="*/ 3454246 w 7734362"/>
                <a:gd name="connsiteY1" fmla="*/ 2879435 h 3631562"/>
                <a:gd name="connsiteX2" fmla="*/ 5186811 w 7734362"/>
                <a:gd name="connsiteY2" fmla="*/ 1536736 h 3631562"/>
                <a:gd name="connsiteX3" fmla="*/ 4957709 w 7734362"/>
                <a:gd name="connsiteY3" fmla="*/ 52073 h 3631562"/>
                <a:gd name="connsiteX4" fmla="*/ 6245366 w 7734362"/>
                <a:gd name="connsiteY4" fmla="*/ 1080142 h 3631562"/>
                <a:gd name="connsiteX5" fmla="*/ 7734362 w 7734362"/>
                <a:gd name="connsiteY5" fmla="*/ 775846 h 3631562"/>
                <a:gd name="connsiteX0" fmla="*/ 0 w 7734362"/>
                <a:gd name="connsiteY0" fmla="*/ 3631562 h 3631562"/>
                <a:gd name="connsiteX1" fmla="*/ 3454246 w 7734362"/>
                <a:gd name="connsiteY1" fmla="*/ 2879435 h 3631562"/>
                <a:gd name="connsiteX2" fmla="*/ 5186811 w 7734362"/>
                <a:gd name="connsiteY2" fmla="*/ 1536736 h 3631562"/>
                <a:gd name="connsiteX3" fmla="*/ 4957709 w 7734362"/>
                <a:gd name="connsiteY3" fmla="*/ 52073 h 3631562"/>
                <a:gd name="connsiteX4" fmla="*/ 6245366 w 7734362"/>
                <a:gd name="connsiteY4" fmla="*/ 1080142 h 3631562"/>
                <a:gd name="connsiteX5" fmla="*/ 7734362 w 7734362"/>
                <a:gd name="connsiteY5" fmla="*/ 775846 h 3631562"/>
                <a:gd name="connsiteX0" fmla="*/ 0 w 7734362"/>
                <a:gd name="connsiteY0" fmla="*/ 3632880 h 3632880"/>
                <a:gd name="connsiteX1" fmla="*/ 3454246 w 7734362"/>
                <a:gd name="connsiteY1" fmla="*/ 2880753 h 3632880"/>
                <a:gd name="connsiteX2" fmla="*/ 5186811 w 7734362"/>
                <a:gd name="connsiteY2" fmla="*/ 1538054 h 3632880"/>
                <a:gd name="connsiteX3" fmla="*/ 4957709 w 7734362"/>
                <a:gd name="connsiteY3" fmla="*/ 53391 h 3632880"/>
                <a:gd name="connsiteX4" fmla="*/ 6245366 w 7734362"/>
                <a:gd name="connsiteY4" fmla="*/ 1081460 h 3632880"/>
                <a:gd name="connsiteX5" fmla="*/ 7734362 w 7734362"/>
                <a:gd name="connsiteY5" fmla="*/ 777164 h 3632880"/>
                <a:gd name="connsiteX0" fmla="*/ 0 w 7734362"/>
                <a:gd name="connsiteY0" fmla="*/ 3633908 h 3633908"/>
                <a:gd name="connsiteX1" fmla="*/ 3454246 w 7734362"/>
                <a:gd name="connsiteY1" fmla="*/ 2881781 h 3633908"/>
                <a:gd name="connsiteX2" fmla="*/ 5186811 w 7734362"/>
                <a:gd name="connsiteY2" fmla="*/ 1539082 h 3633908"/>
                <a:gd name="connsiteX3" fmla="*/ 4957709 w 7734362"/>
                <a:gd name="connsiteY3" fmla="*/ 54419 h 3633908"/>
                <a:gd name="connsiteX4" fmla="*/ 6245366 w 7734362"/>
                <a:gd name="connsiteY4" fmla="*/ 1082488 h 3633908"/>
                <a:gd name="connsiteX5" fmla="*/ 7734362 w 7734362"/>
                <a:gd name="connsiteY5" fmla="*/ 778192 h 3633908"/>
                <a:gd name="connsiteX0" fmla="*/ 0 w 7734362"/>
                <a:gd name="connsiteY0" fmla="*/ 3633908 h 3633908"/>
                <a:gd name="connsiteX1" fmla="*/ 3454246 w 7734362"/>
                <a:gd name="connsiteY1" fmla="*/ 2881781 h 3633908"/>
                <a:gd name="connsiteX2" fmla="*/ 5186811 w 7734362"/>
                <a:gd name="connsiteY2" fmla="*/ 1539082 h 3633908"/>
                <a:gd name="connsiteX3" fmla="*/ 4957709 w 7734362"/>
                <a:gd name="connsiteY3" fmla="*/ 54419 h 3633908"/>
                <a:gd name="connsiteX4" fmla="*/ 6245366 w 7734362"/>
                <a:gd name="connsiteY4" fmla="*/ 1082488 h 3633908"/>
                <a:gd name="connsiteX5" fmla="*/ 7734362 w 7734362"/>
                <a:gd name="connsiteY5" fmla="*/ 778192 h 3633908"/>
                <a:gd name="connsiteX0" fmla="*/ 0 w 7734362"/>
                <a:gd name="connsiteY0" fmla="*/ 3636289 h 3636289"/>
                <a:gd name="connsiteX1" fmla="*/ 3454246 w 7734362"/>
                <a:gd name="connsiteY1" fmla="*/ 2884162 h 3636289"/>
                <a:gd name="connsiteX2" fmla="*/ 5186811 w 7734362"/>
                <a:gd name="connsiteY2" fmla="*/ 1541463 h 3636289"/>
                <a:gd name="connsiteX3" fmla="*/ 4957709 w 7734362"/>
                <a:gd name="connsiteY3" fmla="*/ 56800 h 3636289"/>
                <a:gd name="connsiteX4" fmla="*/ 6245366 w 7734362"/>
                <a:gd name="connsiteY4" fmla="*/ 1084869 h 3636289"/>
                <a:gd name="connsiteX5" fmla="*/ 7734362 w 7734362"/>
                <a:gd name="connsiteY5" fmla="*/ 780573 h 3636289"/>
                <a:gd name="connsiteX0" fmla="*/ 0 w 7734362"/>
                <a:gd name="connsiteY0" fmla="*/ 3641128 h 3641128"/>
                <a:gd name="connsiteX1" fmla="*/ 3454246 w 7734362"/>
                <a:gd name="connsiteY1" fmla="*/ 2889001 h 3641128"/>
                <a:gd name="connsiteX2" fmla="*/ 5186811 w 7734362"/>
                <a:gd name="connsiteY2" fmla="*/ 1546302 h 3641128"/>
                <a:gd name="connsiteX3" fmla="*/ 4957709 w 7734362"/>
                <a:gd name="connsiteY3" fmla="*/ 61639 h 3641128"/>
                <a:gd name="connsiteX4" fmla="*/ 6245366 w 7734362"/>
                <a:gd name="connsiteY4" fmla="*/ 1089708 h 3641128"/>
                <a:gd name="connsiteX5" fmla="*/ 7734362 w 7734362"/>
                <a:gd name="connsiteY5" fmla="*/ 785412 h 3641128"/>
                <a:gd name="connsiteX0" fmla="*/ 0 w 7734362"/>
                <a:gd name="connsiteY0" fmla="*/ 3641128 h 3641128"/>
                <a:gd name="connsiteX1" fmla="*/ 3454246 w 7734362"/>
                <a:gd name="connsiteY1" fmla="*/ 2889001 h 3641128"/>
                <a:gd name="connsiteX2" fmla="*/ 5186811 w 7734362"/>
                <a:gd name="connsiteY2" fmla="*/ 1546302 h 3641128"/>
                <a:gd name="connsiteX3" fmla="*/ 4957709 w 7734362"/>
                <a:gd name="connsiteY3" fmla="*/ 61639 h 3641128"/>
                <a:gd name="connsiteX4" fmla="*/ 6245366 w 7734362"/>
                <a:gd name="connsiteY4" fmla="*/ 1089708 h 3641128"/>
                <a:gd name="connsiteX5" fmla="*/ 7734362 w 7734362"/>
                <a:gd name="connsiteY5" fmla="*/ 785412 h 3641128"/>
                <a:gd name="connsiteX0" fmla="*/ 0 w 7734362"/>
                <a:gd name="connsiteY0" fmla="*/ 3642680 h 3642680"/>
                <a:gd name="connsiteX1" fmla="*/ 3454246 w 7734362"/>
                <a:gd name="connsiteY1" fmla="*/ 2890553 h 3642680"/>
                <a:gd name="connsiteX2" fmla="*/ 5186811 w 7734362"/>
                <a:gd name="connsiteY2" fmla="*/ 1547854 h 3642680"/>
                <a:gd name="connsiteX3" fmla="*/ 4957709 w 7734362"/>
                <a:gd name="connsiteY3" fmla="*/ 63191 h 3642680"/>
                <a:gd name="connsiteX4" fmla="*/ 6245366 w 7734362"/>
                <a:gd name="connsiteY4" fmla="*/ 1091260 h 3642680"/>
                <a:gd name="connsiteX5" fmla="*/ 7734362 w 7734362"/>
                <a:gd name="connsiteY5" fmla="*/ 786964 h 3642680"/>
                <a:gd name="connsiteX0" fmla="*/ 0 w 7734362"/>
                <a:gd name="connsiteY0" fmla="*/ 3642680 h 3642680"/>
                <a:gd name="connsiteX1" fmla="*/ 3454246 w 7734362"/>
                <a:gd name="connsiteY1" fmla="*/ 2890553 h 3642680"/>
                <a:gd name="connsiteX2" fmla="*/ 5186811 w 7734362"/>
                <a:gd name="connsiteY2" fmla="*/ 1547854 h 3642680"/>
                <a:gd name="connsiteX3" fmla="*/ 4957709 w 7734362"/>
                <a:gd name="connsiteY3" fmla="*/ 63191 h 3642680"/>
                <a:gd name="connsiteX4" fmla="*/ 6245366 w 7734362"/>
                <a:gd name="connsiteY4" fmla="*/ 1091260 h 3642680"/>
                <a:gd name="connsiteX5" fmla="*/ 7734362 w 7734362"/>
                <a:gd name="connsiteY5" fmla="*/ 786964 h 3642680"/>
                <a:gd name="connsiteX0" fmla="*/ 0 w 7734362"/>
                <a:gd name="connsiteY0" fmla="*/ 3642680 h 3642680"/>
                <a:gd name="connsiteX1" fmla="*/ 3454246 w 7734362"/>
                <a:gd name="connsiteY1" fmla="*/ 2890553 h 3642680"/>
                <a:gd name="connsiteX2" fmla="*/ 5186811 w 7734362"/>
                <a:gd name="connsiteY2" fmla="*/ 1547854 h 3642680"/>
                <a:gd name="connsiteX3" fmla="*/ 4957709 w 7734362"/>
                <a:gd name="connsiteY3" fmla="*/ 63191 h 3642680"/>
                <a:gd name="connsiteX4" fmla="*/ 6245366 w 7734362"/>
                <a:gd name="connsiteY4" fmla="*/ 1091260 h 3642680"/>
                <a:gd name="connsiteX5" fmla="*/ 7734362 w 7734362"/>
                <a:gd name="connsiteY5" fmla="*/ 738430 h 3642680"/>
                <a:gd name="connsiteX0" fmla="*/ 0 w 7734362"/>
                <a:gd name="connsiteY0" fmla="*/ 3642680 h 3642680"/>
                <a:gd name="connsiteX1" fmla="*/ 3454246 w 7734362"/>
                <a:gd name="connsiteY1" fmla="*/ 2890553 h 3642680"/>
                <a:gd name="connsiteX2" fmla="*/ 5186811 w 7734362"/>
                <a:gd name="connsiteY2" fmla="*/ 1547854 h 3642680"/>
                <a:gd name="connsiteX3" fmla="*/ 4957709 w 7734362"/>
                <a:gd name="connsiteY3" fmla="*/ 63191 h 3642680"/>
                <a:gd name="connsiteX4" fmla="*/ 6229187 w 7734362"/>
                <a:gd name="connsiteY4" fmla="*/ 1139794 h 3642680"/>
                <a:gd name="connsiteX5" fmla="*/ 7734362 w 7734362"/>
                <a:gd name="connsiteY5" fmla="*/ 738430 h 3642680"/>
                <a:gd name="connsiteX0" fmla="*/ 0 w 7734362"/>
                <a:gd name="connsiteY0" fmla="*/ 3642680 h 3642680"/>
                <a:gd name="connsiteX1" fmla="*/ 3454246 w 7734362"/>
                <a:gd name="connsiteY1" fmla="*/ 2890553 h 3642680"/>
                <a:gd name="connsiteX2" fmla="*/ 5186811 w 7734362"/>
                <a:gd name="connsiteY2" fmla="*/ 1547854 h 3642680"/>
                <a:gd name="connsiteX3" fmla="*/ 4957709 w 7734362"/>
                <a:gd name="connsiteY3" fmla="*/ 63191 h 3642680"/>
                <a:gd name="connsiteX4" fmla="*/ 6229187 w 7734362"/>
                <a:gd name="connsiteY4" fmla="*/ 1139794 h 3642680"/>
                <a:gd name="connsiteX5" fmla="*/ 7734362 w 7734362"/>
                <a:gd name="connsiteY5" fmla="*/ 738430 h 3642680"/>
                <a:gd name="connsiteX0" fmla="*/ 0 w 8066010"/>
                <a:gd name="connsiteY0" fmla="*/ 3642680 h 3642680"/>
                <a:gd name="connsiteX1" fmla="*/ 3454246 w 8066010"/>
                <a:gd name="connsiteY1" fmla="*/ 2890553 h 3642680"/>
                <a:gd name="connsiteX2" fmla="*/ 5186811 w 8066010"/>
                <a:gd name="connsiteY2" fmla="*/ 1547854 h 3642680"/>
                <a:gd name="connsiteX3" fmla="*/ 4957709 w 8066010"/>
                <a:gd name="connsiteY3" fmla="*/ 63191 h 3642680"/>
                <a:gd name="connsiteX4" fmla="*/ 6229187 w 8066010"/>
                <a:gd name="connsiteY4" fmla="*/ 1139794 h 3642680"/>
                <a:gd name="connsiteX5" fmla="*/ 8066010 w 8066010"/>
                <a:gd name="connsiteY5" fmla="*/ 609006 h 3642680"/>
                <a:gd name="connsiteX0" fmla="*/ 0 w 8066010"/>
                <a:gd name="connsiteY0" fmla="*/ 3642680 h 3642680"/>
                <a:gd name="connsiteX1" fmla="*/ 3454246 w 8066010"/>
                <a:gd name="connsiteY1" fmla="*/ 2890553 h 3642680"/>
                <a:gd name="connsiteX2" fmla="*/ 5186811 w 8066010"/>
                <a:gd name="connsiteY2" fmla="*/ 1547854 h 3642680"/>
                <a:gd name="connsiteX3" fmla="*/ 4957709 w 8066010"/>
                <a:gd name="connsiteY3" fmla="*/ 63191 h 3642680"/>
                <a:gd name="connsiteX4" fmla="*/ 6229187 w 8066010"/>
                <a:gd name="connsiteY4" fmla="*/ 1139794 h 3642680"/>
                <a:gd name="connsiteX5" fmla="*/ 8066010 w 8066010"/>
                <a:gd name="connsiteY5" fmla="*/ 609006 h 3642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66010" h="3642680">
                  <a:moveTo>
                    <a:pt x="0" y="3642680"/>
                  </a:moveTo>
                  <a:cubicBezTo>
                    <a:pt x="1046691" y="3596387"/>
                    <a:pt x="2362046" y="3608103"/>
                    <a:pt x="3454246" y="2890553"/>
                  </a:cubicBezTo>
                  <a:cubicBezTo>
                    <a:pt x="4140046" y="2411128"/>
                    <a:pt x="4805885" y="1893245"/>
                    <a:pt x="5186811" y="1547854"/>
                  </a:cubicBezTo>
                  <a:cubicBezTo>
                    <a:pt x="6363902" y="660932"/>
                    <a:pt x="5691633" y="-250607"/>
                    <a:pt x="4957709" y="63191"/>
                  </a:cubicBezTo>
                  <a:cubicBezTo>
                    <a:pt x="4321797" y="361226"/>
                    <a:pt x="4467357" y="1610823"/>
                    <a:pt x="6229187" y="1139794"/>
                  </a:cubicBezTo>
                  <a:cubicBezTo>
                    <a:pt x="7145930" y="909094"/>
                    <a:pt x="7610223" y="754715"/>
                    <a:pt x="8066010" y="609006"/>
                  </a:cubicBezTo>
                </a:path>
              </a:pathLst>
            </a:cu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68" name="TextBox 467">
            <a:extLst>
              <a:ext uri="{FF2B5EF4-FFF2-40B4-BE49-F238E27FC236}">
                <a16:creationId xmlns:a16="http://schemas.microsoft.com/office/drawing/2014/main" id="{B8199041-9E2C-428F-8E85-E35076D113EA}"/>
              </a:ext>
            </a:extLst>
          </p:cNvPr>
          <p:cNvSpPr txBox="1"/>
          <p:nvPr/>
        </p:nvSpPr>
        <p:spPr>
          <a:xfrm>
            <a:off x="7014481" y="3961822"/>
            <a:ext cx="11956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chemeClr val="accent1"/>
                </a:solidFill>
              </a:rPr>
              <a:t>75</a:t>
            </a:r>
            <a:r>
              <a:rPr lang="en-US" altLang="ko-KR" sz="2800" b="1" dirty="0">
                <a:solidFill>
                  <a:schemeClr val="accent1"/>
                </a:solidFill>
              </a:rPr>
              <a:t>%</a:t>
            </a:r>
            <a:endParaRPr lang="ko-KR" altLang="en-US" sz="2800" b="1" dirty="0">
              <a:solidFill>
                <a:schemeClr val="accent1"/>
              </a:solidFill>
            </a:endParaRPr>
          </a:p>
        </p:txBody>
      </p:sp>
      <p:grpSp>
        <p:nvGrpSpPr>
          <p:cNvPr id="469" name="Group 468">
            <a:extLst>
              <a:ext uri="{FF2B5EF4-FFF2-40B4-BE49-F238E27FC236}">
                <a16:creationId xmlns:a16="http://schemas.microsoft.com/office/drawing/2014/main" id="{AF1E610B-FE4C-428B-BAE8-E8B9F5ADFBA4}"/>
              </a:ext>
            </a:extLst>
          </p:cNvPr>
          <p:cNvGrpSpPr/>
          <p:nvPr/>
        </p:nvGrpSpPr>
        <p:grpSpPr>
          <a:xfrm>
            <a:off x="6927004" y="4731263"/>
            <a:ext cx="4354103" cy="1292662"/>
            <a:chOff x="5889059" y="3872747"/>
            <a:chExt cx="2527680" cy="1292662"/>
          </a:xfrm>
        </p:grpSpPr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A74F95D8-2EC8-42D8-BCBA-CB76F920D2AE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1" name="TextBox 470">
              <a:extLst>
                <a:ext uri="{FF2B5EF4-FFF2-40B4-BE49-F238E27FC236}">
                  <a16:creationId xmlns:a16="http://schemas.microsoft.com/office/drawing/2014/main" id="{19033BAC-8E4B-4317-A267-5A47A9C47CE7}"/>
                </a:ext>
              </a:extLst>
            </p:cNvPr>
            <p:cNvSpPr txBox="1"/>
            <p:nvPr/>
          </p:nvSpPr>
          <p:spPr>
            <a:xfrm>
              <a:off x="5889059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72" name="Oval 17">
            <a:extLst>
              <a:ext uri="{FF2B5EF4-FFF2-40B4-BE49-F238E27FC236}">
                <a16:creationId xmlns:a16="http://schemas.microsoft.com/office/drawing/2014/main" id="{006A8B2D-FDDF-4D34-AE0A-4F8AE8389E10}"/>
              </a:ext>
            </a:extLst>
          </p:cNvPr>
          <p:cNvSpPr/>
          <p:nvPr/>
        </p:nvSpPr>
        <p:spPr>
          <a:xfrm rot="3769326">
            <a:off x="9967866" y="1464422"/>
            <a:ext cx="1072802" cy="1765950"/>
          </a:xfrm>
          <a:custGeom>
            <a:avLst/>
            <a:gdLst>
              <a:gd name="connsiteX0" fmla="*/ 1355591 w 2487611"/>
              <a:gd name="connsiteY0" fmla="*/ 3081285 h 4007282"/>
              <a:gd name="connsiteX1" fmla="*/ 1668701 w 2487611"/>
              <a:gd name="connsiteY1" fmla="*/ 3381869 h 4007282"/>
              <a:gd name="connsiteX2" fmla="*/ 1698103 w 2487611"/>
              <a:gd name="connsiteY2" fmla="*/ 3725512 h 4007282"/>
              <a:gd name="connsiteX3" fmla="*/ 1503571 w 2487611"/>
              <a:gd name="connsiteY3" fmla="*/ 3508020 h 4007282"/>
              <a:gd name="connsiteX4" fmla="*/ 1461585 w 2487611"/>
              <a:gd name="connsiteY4" fmla="*/ 3721761 h 4007282"/>
              <a:gd name="connsiteX5" fmla="*/ 1244671 w 2487611"/>
              <a:gd name="connsiteY5" fmla="*/ 4007282 h 4007282"/>
              <a:gd name="connsiteX6" fmla="*/ 1079392 w 2487611"/>
              <a:gd name="connsiteY6" fmla="*/ 3701523 h 4007282"/>
              <a:gd name="connsiteX7" fmla="*/ 987763 w 2487611"/>
              <a:gd name="connsiteY7" fmla="*/ 3569325 h 4007282"/>
              <a:gd name="connsiteX8" fmla="*/ 854400 w 2487611"/>
              <a:gd name="connsiteY8" fmla="*/ 3636047 h 4007282"/>
              <a:gd name="connsiteX9" fmla="*/ 869102 w 2487611"/>
              <a:gd name="connsiteY9" fmla="*/ 3312632 h 4007282"/>
              <a:gd name="connsiteX10" fmla="*/ 1052587 w 2487611"/>
              <a:gd name="connsiteY10" fmla="*/ 3115087 h 4007282"/>
              <a:gd name="connsiteX11" fmla="*/ 1019981 w 2487611"/>
              <a:gd name="connsiteY11" fmla="*/ 3159110 h 4007282"/>
              <a:gd name="connsiteX12" fmla="*/ 1012121 w 2487611"/>
              <a:gd name="connsiteY12" fmla="*/ 3332027 h 4007282"/>
              <a:gd name="connsiteX13" fmla="*/ 1083424 w 2487611"/>
              <a:gd name="connsiteY13" fmla="*/ 3296354 h 4007282"/>
              <a:gd name="connsiteX14" fmla="*/ 1132416 w 2487611"/>
              <a:gd name="connsiteY14" fmla="*/ 3367034 h 4007282"/>
              <a:gd name="connsiteX15" fmla="*/ 1220783 w 2487611"/>
              <a:gd name="connsiteY15" fmla="*/ 3530511 h 4007282"/>
              <a:gd name="connsiteX16" fmla="*/ 1336759 w 2487611"/>
              <a:gd name="connsiteY16" fmla="*/ 3377854 h 4007282"/>
              <a:gd name="connsiteX17" fmla="*/ 1359207 w 2487611"/>
              <a:gd name="connsiteY17" fmla="*/ 3263575 h 4007282"/>
              <a:gd name="connsiteX18" fmla="*/ 1463216 w 2487611"/>
              <a:gd name="connsiteY18" fmla="*/ 3379859 h 4007282"/>
              <a:gd name="connsiteX19" fmla="*/ 1447496 w 2487611"/>
              <a:gd name="connsiteY19" fmla="*/ 3196127 h 4007282"/>
              <a:gd name="connsiteX20" fmla="*/ 1355591 w 2487611"/>
              <a:gd name="connsiteY20" fmla="*/ 3081285 h 4007282"/>
              <a:gd name="connsiteX21" fmla="*/ 803026 w 2487611"/>
              <a:gd name="connsiteY21" fmla="*/ 2773720 h 4007282"/>
              <a:gd name="connsiteX22" fmla="*/ 1689473 w 2487611"/>
              <a:gd name="connsiteY22" fmla="*/ 2773720 h 4007282"/>
              <a:gd name="connsiteX23" fmla="*/ 1482985 w 2487611"/>
              <a:gd name="connsiteY23" fmla="*/ 3053768 h 4007282"/>
              <a:gd name="connsiteX24" fmla="*/ 1009514 w 2487611"/>
              <a:gd name="connsiteY24" fmla="*/ 3053768 h 4007282"/>
              <a:gd name="connsiteX25" fmla="*/ 803026 w 2487611"/>
              <a:gd name="connsiteY25" fmla="*/ 2773720 h 4007282"/>
              <a:gd name="connsiteX26" fmla="*/ 1246249 w 2487611"/>
              <a:gd name="connsiteY26" fmla="*/ 1473655 h 4007282"/>
              <a:gd name="connsiteX27" fmla="*/ 1346518 w 2487611"/>
              <a:gd name="connsiteY27" fmla="*/ 1573924 h 4007282"/>
              <a:gd name="connsiteX28" fmla="*/ 1246249 w 2487611"/>
              <a:gd name="connsiteY28" fmla="*/ 1674193 h 4007282"/>
              <a:gd name="connsiteX29" fmla="*/ 1145980 w 2487611"/>
              <a:gd name="connsiteY29" fmla="*/ 1573924 h 4007282"/>
              <a:gd name="connsiteX30" fmla="*/ 1246249 w 2487611"/>
              <a:gd name="connsiteY30" fmla="*/ 1473655 h 4007282"/>
              <a:gd name="connsiteX31" fmla="*/ 1246249 w 2487611"/>
              <a:gd name="connsiteY31" fmla="*/ 1404149 h 4007282"/>
              <a:gd name="connsiteX32" fmla="*/ 1076474 w 2487611"/>
              <a:gd name="connsiteY32" fmla="*/ 1573924 h 4007282"/>
              <a:gd name="connsiteX33" fmla="*/ 1246249 w 2487611"/>
              <a:gd name="connsiteY33" fmla="*/ 1743699 h 4007282"/>
              <a:gd name="connsiteX34" fmla="*/ 1416024 w 2487611"/>
              <a:gd name="connsiteY34" fmla="*/ 1573924 h 4007282"/>
              <a:gd name="connsiteX35" fmla="*/ 1246249 w 2487611"/>
              <a:gd name="connsiteY35" fmla="*/ 1404149 h 4007282"/>
              <a:gd name="connsiteX36" fmla="*/ 1246249 w 2487611"/>
              <a:gd name="connsiteY36" fmla="*/ 650779 h 4007282"/>
              <a:gd name="connsiteX37" fmla="*/ 1446787 w 2487611"/>
              <a:gd name="connsiteY37" fmla="*/ 851317 h 4007282"/>
              <a:gd name="connsiteX38" fmla="*/ 1246249 w 2487611"/>
              <a:gd name="connsiteY38" fmla="*/ 1051855 h 4007282"/>
              <a:gd name="connsiteX39" fmla="*/ 1045711 w 2487611"/>
              <a:gd name="connsiteY39" fmla="*/ 851317 h 4007282"/>
              <a:gd name="connsiteX40" fmla="*/ 1246249 w 2487611"/>
              <a:gd name="connsiteY40" fmla="*/ 650779 h 4007282"/>
              <a:gd name="connsiteX41" fmla="*/ 1246249 w 2487611"/>
              <a:gd name="connsiteY41" fmla="*/ 511767 h 4007282"/>
              <a:gd name="connsiteX42" fmla="*/ 906699 w 2487611"/>
              <a:gd name="connsiteY42" fmla="*/ 851317 h 4007282"/>
              <a:gd name="connsiteX43" fmla="*/ 1246249 w 2487611"/>
              <a:gd name="connsiteY43" fmla="*/ 1190867 h 4007282"/>
              <a:gd name="connsiteX44" fmla="*/ 1585799 w 2487611"/>
              <a:gd name="connsiteY44" fmla="*/ 851317 h 4007282"/>
              <a:gd name="connsiteX45" fmla="*/ 1246249 w 2487611"/>
              <a:gd name="connsiteY45" fmla="*/ 511767 h 4007282"/>
              <a:gd name="connsiteX46" fmla="*/ 1236486 w 2487611"/>
              <a:gd name="connsiteY46" fmla="*/ 0 h 4007282"/>
              <a:gd name="connsiteX47" fmla="*/ 1243449 w 2487611"/>
              <a:gd name="connsiteY47" fmla="*/ 468 h 4007282"/>
              <a:gd name="connsiteX48" fmla="*/ 1250411 w 2487611"/>
              <a:gd name="connsiteY48" fmla="*/ 0 h 4007282"/>
              <a:gd name="connsiteX49" fmla="*/ 1891856 w 2487611"/>
              <a:gd name="connsiteY49" fmla="*/ 602756 h 4007282"/>
              <a:gd name="connsiteX50" fmla="*/ 2096831 w 2487611"/>
              <a:gd name="connsiteY50" fmla="*/ 1442023 h 4007282"/>
              <a:gd name="connsiteX51" fmla="*/ 2003408 w 2487611"/>
              <a:gd name="connsiteY51" fmla="*/ 1943608 h 4007282"/>
              <a:gd name="connsiteX52" fmla="*/ 2224895 w 2487611"/>
              <a:gd name="connsiteY52" fmla="*/ 2078968 h 4007282"/>
              <a:gd name="connsiteX53" fmla="*/ 2487611 w 2487611"/>
              <a:gd name="connsiteY53" fmla="*/ 2809123 h 4007282"/>
              <a:gd name="connsiteX54" fmla="*/ 1777602 w 2487611"/>
              <a:gd name="connsiteY54" fmla="*/ 2545137 h 4007282"/>
              <a:gd name="connsiteX55" fmla="*/ 1697050 w 2487611"/>
              <a:gd name="connsiteY55" fmla="*/ 2693117 h 4007282"/>
              <a:gd name="connsiteX56" fmla="*/ 789847 w 2487611"/>
              <a:gd name="connsiteY56" fmla="*/ 2693117 h 4007282"/>
              <a:gd name="connsiteX57" fmla="*/ 709405 w 2487611"/>
              <a:gd name="connsiteY57" fmla="*/ 2545362 h 4007282"/>
              <a:gd name="connsiteX58" fmla="*/ 0 w 2487611"/>
              <a:gd name="connsiteY58" fmla="*/ 2809123 h 4007282"/>
              <a:gd name="connsiteX59" fmla="*/ 262716 w 2487611"/>
              <a:gd name="connsiteY59" fmla="*/ 2078968 h 4007282"/>
              <a:gd name="connsiteX60" fmla="*/ 483603 w 2487611"/>
              <a:gd name="connsiteY60" fmla="*/ 1943974 h 4007282"/>
              <a:gd name="connsiteX61" fmla="*/ 390066 w 2487611"/>
              <a:gd name="connsiteY61" fmla="*/ 1442023 h 4007282"/>
              <a:gd name="connsiteX62" fmla="*/ 595041 w 2487611"/>
              <a:gd name="connsiteY62" fmla="*/ 602756 h 4007282"/>
              <a:gd name="connsiteX63" fmla="*/ 1236486 w 2487611"/>
              <a:gd name="connsiteY63" fmla="*/ 0 h 4007282"/>
              <a:gd name="connsiteX0" fmla="*/ 1355591 w 2487611"/>
              <a:gd name="connsiteY0" fmla="*/ 3081285 h 4007282"/>
              <a:gd name="connsiteX1" fmla="*/ 1668701 w 2487611"/>
              <a:gd name="connsiteY1" fmla="*/ 3381869 h 4007282"/>
              <a:gd name="connsiteX2" fmla="*/ 1698103 w 2487611"/>
              <a:gd name="connsiteY2" fmla="*/ 3725512 h 4007282"/>
              <a:gd name="connsiteX3" fmla="*/ 1503571 w 2487611"/>
              <a:gd name="connsiteY3" fmla="*/ 3508020 h 4007282"/>
              <a:gd name="connsiteX4" fmla="*/ 1461585 w 2487611"/>
              <a:gd name="connsiteY4" fmla="*/ 3721761 h 4007282"/>
              <a:gd name="connsiteX5" fmla="*/ 1244671 w 2487611"/>
              <a:gd name="connsiteY5" fmla="*/ 4007282 h 4007282"/>
              <a:gd name="connsiteX6" fmla="*/ 1079392 w 2487611"/>
              <a:gd name="connsiteY6" fmla="*/ 3701523 h 4007282"/>
              <a:gd name="connsiteX7" fmla="*/ 987763 w 2487611"/>
              <a:gd name="connsiteY7" fmla="*/ 3569325 h 4007282"/>
              <a:gd name="connsiteX8" fmla="*/ 854400 w 2487611"/>
              <a:gd name="connsiteY8" fmla="*/ 3636047 h 4007282"/>
              <a:gd name="connsiteX9" fmla="*/ 869102 w 2487611"/>
              <a:gd name="connsiteY9" fmla="*/ 3312632 h 4007282"/>
              <a:gd name="connsiteX10" fmla="*/ 1052587 w 2487611"/>
              <a:gd name="connsiteY10" fmla="*/ 3115087 h 4007282"/>
              <a:gd name="connsiteX11" fmla="*/ 1019981 w 2487611"/>
              <a:gd name="connsiteY11" fmla="*/ 3159110 h 4007282"/>
              <a:gd name="connsiteX12" fmla="*/ 1012121 w 2487611"/>
              <a:gd name="connsiteY12" fmla="*/ 3332027 h 4007282"/>
              <a:gd name="connsiteX13" fmla="*/ 1083424 w 2487611"/>
              <a:gd name="connsiteY13" fmla="*/ 3296354 h 4007282"/>
              <a:gd name="connsiteX14" fmla="*/ 1132416 w 2487611"/>
              <a:gd name="connsiteY14" fmla="*/ 3367034 h 4007282"/>
              <a:gd name="connsiteX15" fmla="*/ 1220783 w 2487611"/>
              <a:gd name="connsiteY15" fmla="*/ 3530511 h 4007282"/>
              <a:gd name="connsiteX16" fmla="*/ 1336759 w 2487611"/>
              <a:gd name="connsiteY16" fmla="*/ 3377854 h 4007282"/>
              <a:gd name="connsiteX17" fmla="*/ 1359207 w 2487611"/>
              <a:gd name="connsiteY17" fmla="*/ 3263575 h 4007282"/>
              <a:gd name="connsiteX18" fmla="*/ 1463216 w 2487611"/>
              <a:gd name="connsiteY18" fmla="*/ 3379859 h 4007282"/>
              <a:gd name="connsiteX19" fmla="*/ 1447496 w 2487611"/>
              <a:gd name="connsiteY19" fmla="*/ 3196127 h 4007282"/>
              <a:gd name="connsiteX20" fmla="*/ 1355591 w 2487611"/>
              <a:gd name="connsiteY20" fmla="*/ 3081285 h 4007282"/>
              <a:gd name="connsiteX21" fmla="*/ 803026 w 2487611"/>
              <a:gd name="connsiteY21" fmla="*/ 2773720 h 4007282"/>
              <a:gd name="connsiteX22" fmla="*/ 1689473 w 2487611"/>
              <a:gd name="connsiteY22" fmla="*/ 2773720 h 4007282"/>
              <a:gd name="connsiteX23" fmla="*/ 1482985 w 2487611"/>
              <a:gd name="connsiteY23" fmla="*/ 3053768 h 4007282"/>
              <a:gd name="connsiteX24" fmla="*/ 1009514 w 2487611"/>
              <a:gd name="connsiteY24" fmla="*/ 3053768 h 4007282"/>
              <a:gd name="connsiteX25" fmla="*/ 803026 w 2487611"/>
              <a:gd name="connsiteY25" fmla="*/ 2773720 h 4007282"/>
              <a:gd name="connsiteX26" fmla="*/ 1246249 w 2487611"/>
              <a:gd name="connsiteY26" fmla="*/ 1473655 h 4007282"/>
              <a:gd name="connsiteX27" fmla="*/ 1346518 w 2487611"/>
              <a:gd name="connsiteY27" fmla="*/ 1573924 h 4007282"/>
              <a:gd name="connsiteX28" fmla="*/ 1246249 w 2487611"/>
              <a:gd name="connsiteY28" fmla="*/ 1674193 h 4007282"/>
              <a:gd name="connsiteX29" fmla="*/ 1145980 w 2487611"/>
              <a:gd name="connsiteY29" fmla="*/ 1573924 h 4007282"/>
              <a:gd name="connsiteX30" fmla="*/ 1246249 w 2487611"/>
              <a:gd name="connsiteY30" fmla="*/ 1473655 h 4007282"/>
              <a:gd name="connsiteX31" fmla="*/ 1246249 w 2487611"/>
              <a:gd name="connsiteY31" fmla="*/ 1404149 h 4007282"/>
              <a:gd name="connsiteX32" fmla="*/ 1076474 w 2487611"/>
              <a:gd name="connsiteY32" fmla="*/ 1573924 h 4007282"/>
              <a:gd name="connsiteX33" fmla="*/ 1246249 w 2487611"/>
              <a:gd name="connsiteY33" fmla="*/ 1743699 h 4007282"/>
              <a:gd name="connsiteX34" fmla="*/ 1416024 w 2487611"/>
              <a:gd name="connsiteY34" fmla="*/ 1573924 h 4007282"/>
              <a:gd name="connsiteX35" fmla="*/ 1246249 w 2487611"/>
              <a:gd name="connsiteY35" fmla="*/ 1404149 h 4007282"/>
              <a:gd name="connsiteX36" fmla="*/ 1246249 w 2487611"/>
              <a:gd name="connsiteY36" fmla="*/ 650779 h 4007282"/>
              <a:gd name="connsiteX37" fmla="*/ 1446787 w 2487611"/>
              <a:gd name="connsiteY37" fmla="*/ 851317 h 4007282"/>
              <a:gd name="connsiteX38" fmla="*/ 1246249 w 2487611"/>
              <a:gd name="connsiteY38" fmla="*/ 1051855 h 4007282"/>
              <a:gd name="connsiteX39" fmla="*/ 1045711 w 2487611"/>
              <a:gd name="connsiteY39" fmla="*/ 851317 h 4007282"/>
              <a:gd name="connsiteX40" fmla="*/ 1246249 w 2487611"/>
              <a:gd name="connsiteY40" fmla="*/ 650779 h 4007282"/>
              <a:gd name="connsiteX41" fmla="*/ 1246249 w 2487611"/>
              <a:gd name="connsiteY41" fmla="*/ 511767 h 4007282"/>
              <a:gd name="connsiteX42" fmla="*/ 906699 w 2487611"/>
              <a:gd name="connsiteY42" fmla="*/ 851317 h 4007282"/>
              <a:gd name="connsiteX43" fmla="*/ 1246249 w 2487611"/>
              <a:gd name="connsiteY43" fmla="*/ 1190867 h 4007282"/>
              <a:gd name="connsiteX44" fmla="*/ 1585799 w 2487611"/>
              <a:gd name="connsiteY44" fmla="*/ 851317 h 4007282"/>
              <a:gd name="connsiteX45" fmla="*/ 1246249 w 2487611"/>
              <a:gd name="connsiteY45" fmla="*/ 511767 h 4007282"/>
              <a:gd name="connsiteX46" fmla="*/ 1236486 w 2487611"/>
              <a:gd name="connsiteY46" fmla="*/ 0 h 4007282"/>
              <a:gd name="connsiteX47" fmla="*/ 1243449 w 2487611"/>
              <a:gd name="connsiteY47" fmla="*/ 468 h 4007282"/>
              <a:gd name="connsiteX48" fmla="*/ 1250411 w 2487611"/>
              <a:gd name="connsiteY48" fmla="*/ 0 h 4007282"/>
              <a:gd name="connsiteX49" fmla="*/ 1891856 w 2487611"/>
              <a:gd name="connsiteY49" fmla="*/ 602756 h 4007282"/>
              <a:gd name="connsiteX50" fmla="*/ 2096831 w 2487611"/>
              <a:gd name="connsiteY50" fmla="*/ 1442023 h 4007282"/>
              <a:gd name="connsiteX51" fmla="*/ 2003408 w 2487611"/>
              <a:gd name="connsiteY51" fmla="*/ 1943608 h 4007282"/>
              <a:gd name="connsiteX52" fmla="*/ 2224895 w 2487611"/>
              <a:gd name="connsiteY52" fmla="*/ 2078968 h 4007282"/>
              <a:gd name="connsiteX53" fmla="*/ 2487611 w 2487611"/>
              <a:gd name="connsiteY53" fmla="*/ 2809123 h 4007282"/>
              <a:gd name="connsiteX54" fmla="*/ 1777602 w 2487611"/>
              <a:gd name="connsiteY54" fmla="*/ 2545137 h 4007282"/>
              <a:gd name="connsiteX55" fmla="*/ 1697050 w 2487611"/>
              <a:gd name="connsiteY55" fmla="*/ 2693117 h 4007282"/>
              <a:gd name="connsiteX56" fmla="*/ 789847 w 2487611"/>
              <a:gd name="connsiteY56" fmla="*/ 2693117 h 4007282"/>
              <a:gd name="connsiteX57" fmla="*/ 709405 w 2487611"/>
              <a:gd name="connsiteY57" fmla="*/ 2545362 h 4007282"/>
              <a:gd name="connsiteX58" fmla="*/ 0 w 2487611"/>
              <a:gd name="connsiteY58" fmla="*/ 2809123 h 4007282"/>
              <a:gd name="connsiteX59" fmla="*/ 262716 w 2487611"/>
              <a:gd name="connsiteY59" fmla="*/ 2078968 h 4007282"/>
              <a:gd name="connsiteX60" fmla="*/ 483603 w 2487611"/>
              <a:gd name="connsiteY60" fmla="*/ 1943974 h 4007282"/>
              <a:gd name="connsiteX61" fmla="*/ 390066 w 2487611"/>
              <a:gd name="connsiteY61" fmla="*/ 1442023 h 4007282"/>
              <a:gd name="connsiteX62" fmla="*/ 595041 w 2487611"/>
              <a:gd name="connsiteY62" fmla="*/ 602756 h 4007282"/>
              <a:gd name="connsiteX63" fmla="*/ 1236486 w 2487611"/>
              <a:gd name="connsiteY63" fmla="*/ 0 h 4007282"/>
              <a:gd name="connsiteX0" fmla="*/ 1355591 w 2487611"/>
              <a:gd name="connsiteY0" fmla="*/ 3182538 h 4108535"/>
              <a:gd name="connsiteX1" fmla="*/ 1668701 w 2487611"/>
              <a:gd name="connsiteY1" fmla="*/ 3483122 h 4108535"/>
              <a:gd name="connsiteX2" fmla="*/ 1698103 w 2487611"/>
              <a:gd name="connsiteY2" fmla="*/ 3826765 h 4108535"/>
              <a:gd name="connsiteX3" fmla="*/ 1503571 w 2487611"/>
              <a:gd name="connsiteY3" fmla="*/ 3609273 h 4108535"/>
              <a:gd name="connsiteX4" fmla="*/ 1461585 w 2487611"/>
              <a:gd name="connsiteY4" fmla="*/ 3823014 h 4108535"/>
              <a:gd name="connsiteX5" fmla="*/ 1244671 w 2487611"/>
              <a:gd name="connsiteY5" fmla="*/ 4108535 h 4108535"/>
              <a:gd name="connsiteX6" fmla="*/ 1079392 w 2487611"/>
              <a:gd name="connsiteY6" fmla="*/ 3802776 h 4108535"/>
              <a:gd name="connsiteX7" fmla="*/ 987763 w 2487611"/>
              <a:gd name="connsiteY7" fmla="*/ 3670578 h 4108535"/>
              <a:gd name="connsiteX8" fmla="*/ 854400 w 2487611"/>
              <a:gd name="connsiteY8" fmla="*/ 3737300 h 4108535"/>
              <a:gd name="connsiteX9" fmla="*/ 869102 w 2487611"/>
              <a:gd name="connsiteY9" fmla="*/ 3413885 h 4108535"/>
              <a:gd name="connsiteX10" fmla="*/ 1052587 w 2487611"/>
              <a:gd name="connsiteY10" fmla="*/ 3216340 h 4108535"/>
              <a:gd name="connsiteX11" fmla="*/ 1019981 w 2487611"/>
              <a:gd name="connsiteY11" fmla="*/ 3260363 h 4108535"/>
              <a:gd name="connsiteX12" fmla="*/ 1012121 w 2487611"/>
              <a:gd name="connsiteY12" fmla="*/ 3433280 h 4108535"/>
              <a:gd name="connsiteX13" fmla="*/ 1083424 w 2487611"/>
              <a:gd name="connsiteY13" fmla="*/ 3397607 h 4108535"/>
              <a:gd name="connsiteX14" fmla="*/ 1132416 w 2487611"/>
              <a:gd name="connsiteY14" fmla="*/ 3468287 h 4108535"/>
              <a:gd name="connsiteX15" fmla="*/ 1220783 w 2487611"/>
              <a:gd name="connsiteY15" fmla="*/ 3631764 h 4108535"/>
              <a:gd name="connsiteX16" fmla="*/ 1336759 w 2487611"/>
              <a:gd name="connsiteY16" fmla="*/ 3479107 h 4108535"/>
              <a:gd name="connsiteX17" fmla="*/ 1359207 w 2487611"/>
              <a:gd name="connsiteY17" fmla="*/ 3364828 h 4108535"/>
              <a:gd name="connsiteX18" fmla="*/ 1463216 w 2487611"/>
              <a:gd name="connsiteY18" fmla="*/ 3481112 h 4108535"/>
              <a:gd name="connsiteX19" fmla="*/ 1447496 w 2487611"/>
              <a:gd name="connsiteY19" fmla="*/ 3297380 h 4108535"/>
              <a:gd name="connsiteX20" fmla="*/ 1355591 w 2487611"/>
              <a:gd name="connsiteY20" fmla="*/ 3182538 h 4108535"/>
              <a:gd name="connsiteX21" fmla="*/ 803026 w 2487611"/>
              <a:gd name="connsiteY21" fmla="*/ 2874973 h 4108535"/>
              <a:gd name="connsiteX22" fmla="*/ 1689473 w 2487611"/>
              <a:gd name="connsiteY22" fmla="*/ 2874973 h 4108535"/>
              <a:gd name="connsiteX23" fmla="*/ 1482985 w 2487611"/>
              <a:gd name="connsiteY23" fmla="*/ 3155021 h 4108535"/>
              <a:gd name="connsiteX24" fmla="*/ 1009514 w 2487611"/>
              <a:gd name="connsiteY24" fmla="*/ 3155021 h 4108535"/>
              <a:gd name="connsiteX25" fmla="*/ 803026 w 2487611"/>
              <a:gd name="connsiteY25" fmla="*/ 2874973 h 4108535"/>
              <a:gd name="connsiteX26" fmla="*/ 1246249 w 2487611"/>
              <a:gd name="connsiteY26" fmla="*/ 1574908 h 4108535"/>
              <a:gd name="connsiteX27" fmla="*/ 1346518 w 2487611"/>
              <a:gd name="connsiteY27" fmla="*/ 1675177 h 4108535"/>
              <a:gd name="connsiteX28" fmla="*/ 1246249 w 2487611"/>
              <a:gd name="connsiteY28" fmla="*/ 1775446 h 4108535"/>
              <a:gd name="connsiteX29" fmla="*/ 1145980 w 2487611"/>
              <a:gd name="connsiteY29" fmla="*/ 1675177 h 4108535"/>
              <a:gd name="connsiteX30" fmla="*/ 1246249 w 2487611"/>
              <a:gd name="connsiteY30" fmla="*/ 1574908 h 4108535"/>
              <a:gd name="connsiteX31" fmla="*/ 1246249 w 2487611"/>
              <a:gd name="connsiteY31" fmla="*/ 1505402 h 4108535"/>
              <a:gd name="connsiteX32" fmla="*/ 1076474 w 2487611"/>
              <a:gd name="connsiteY32" fmla="*/ 1675177 h 4108535"/>
              <a:gd name="connsiteX33" fmla="*/ 1246249 w 2487611"/>
              <a:gd name="connsiteY33" fmla="*/ 1844952 h 4108535"/>
              <a:gd name="connsiteX34" fmla="*/ 1416024 w 2487611"/>
              <a:gd name="connsiteY34" fmla="*/ 1675177 h 4108535"/>
              <a:gd name="connsiteX35" fmla="*/ 1246249 w 2487611"/>
              <a:gd name="connsiteY35" fmla="*/ 1505402 h 4108535"/>
              <a:gd name="connsiteX36" fmla="*/ 1246249 w 2487611"/>
              <a:gd name="connsiteY36" fmla="*/ 752032 h 4108535"/>
              <a:gd name="connsiteX37" fmla="*/ 1446787 w 2487611"/>
              <a:gd name="connsiteY37" fmla="*/ 952570 h 4108535"/>
              <a:gd name="connsiteX38" fmla="*/ 1246249 w 2487611"/>
              <a:gd name="connsiteY38" fmla="*/ 1153108 h 4108535"/>
              <a:gd name="connsiteX39" fmla="*/ 1045711 w 2487611"/>
              <a:gd name="connsiteY39" fmla="*/ 952570 h 4108535"/>
              <a:gd name="connsiteX40" fmla="*/ 1246249 w 2487611"/>
              <a:gd name="connsiteY40" fmla="*/ 752032 h 4108535"/>
              <a:gd name="connsiteX41" fmla="*/ 1246249 w 2487611"/>
              <a:gd name="connsiteY41" fmla="*/ 613020 h 4108535"/>
              <a:gd name="connsiteX42" fmla="*/ 906699 w 2487611"/>
              <a:gd name="connsiteY42" fmla="*/ 952570 h 4108535"/>
              <a:gd name="connsiteX43" fmla="*/ 1246249 w 2487611"/>
              <a:gd name="connsiteY43" fmla="*/ 1292120 h 4108535"/>
              <a:gd name="connsiteX44" fmla="*/ 1585799 w 2487611"/>
              <a:gd name="connsiteY44" fmla="*/ 952570 h 4108535"/>
              <a:gd name="connsiteX45" fmla="*/ 1246249 w 2487611"/>
              <a:gd name="connsiteY45" fmla="*/ 613020 h 4108535"/>
              <a:gd name="connsiteX46" fmla="*/ 1247310 w 2487611"/>
              <a:gd name="connsiteY46" fmla="*/ 0 h 4108535"/>
              <a:gd name="connsiteX47" fmla="*/ 1243449 w 2487611"/>
              <a:gd name="connsiteY47" fmla="*/ 101721 h 4108535"/>
              <a:gd name="connsiteX48" fmla="*/ 1250411 w 2487611"/>
              <a:gd name="connsiteY48" fmla="*/ 101253 h 4108535"/>
              <a:gd name="connsiteX49" fmla="*/ 1891856 w 2487611"/>
              <a:gd name="connsiteY49" fmla="*/ 704009 h 4108535"/>
              <a:gd name="connsiteX50" fmla="*/ 2096831 w 2487611"/>
              <a:gd name="connsiteY50" fmla="*/ 1543276 h 4108535"/>
              <a:gd name="connsiteX51" fmla="*/ 2003408 w 2487611"/>
              <a:gd name="connsiteY51" fmla="*/ 2044861 h 4108535"/>
              <a:gd name="connsiteX52" fmla="*/ 2224895 w 2487611"/>
              <a:gd name="connsiteY52" fmla="*/ 2180221 h 4108535"/>
              <a:gd name="connsiteX53" fmla="*/ 2487611 w 2487611"/>
              <a:gd name="connsiteY53" fmla="*/ 2910376 h 4108535"/>
              <a:gd name="connsiteX54" fmla="*/ 1777602 w 2487611"/>
              <a:gd name="connsiteY54" fmla="*/ 2646390 h 4108535"/>
              <a:gd name="connsiteX55" fmla="*/ 1697050 w 2487611"/>
              <a:gd name="connsiteY55" fmla="*/ 2794370 h 4108535"/>
              <a:gd name="connsiteX56" fmla="*/ 789847 w 2487611"/>
              <a:gd name="connsiteY56" fmla="*/ 2794370 h 4108535"/>
              <a:gd name="connsiteX57" fmla="*/ 709405 w 2487611"/>
              <a:gd name="connsiteY57" fmla="*/ 2646615 h 4108535"/>
              <a:gd name="connsiteX58" fmla="*/ 0 w 2487611"/>
              <a:gd name="connsiteY58" fmla="*/ 2910376 h 4108535"/>
              <a:gd name="connsiteX59" fmla="*/ 262716 w 2487611"/>
              <a:gd name="connsiteY59" fmla="*/ 2180221 h 4108535"/>
              <a:gd name="connsiteX60" fmla="*/ 483603 w 2487611"/>
              <a:gd name="connsiteY60" fmla="*/ 2045227 h 4108535"/>
              <a:gd name="connsiteX61" fmla="*/ 390066 w 2487611"/>
              <a:gd name="connsiteY61" fmla="*/ 1543276 h 4108535"/>
              <a:gd name="connsiteX62" fmla="*/ 595041 w 2487611"/>
              <a:gd name="connsiteY62" fmla="*/ 704009 h 4108535"/>
              <a:gd name="connsiteX63" fmla="*/ 1247310 w 2487611"/>
              <a:gd name="connsiteY63" fmla="*/ 0 h 4108535"/>
              <a:gd name="connsiteX0" fmla="*/ 1355591 w 2487611"/>
              <a:gd name="connsiteY0" fmla="*/ 3182538 h 4108535"/>
              <a:gd name="connsiteX1" fmla="*/ 1668701 w 2487611"/>
              <a:gd name="connsiteY1" fmla="*/ 3483122 h 4108535"/>
              <a:gd name="connsiteX2" fmla="*/ 1698103 w 2487611"/>
              <a:gd name="connsiteY2" fmla="*/ 3826765 h 4108535"/>
              <a:gd name="connsiteX3" fmla="*/ 1503571 w 2487611"/>
              <a:gd name="connsiteY3" fmla="*/ 3609273 h 4108535"/>
              <a:gd name="connsiteX4" fmla="*/ 1461585 w 2487611"/>
              <a:gd name="connsiteY4" fmla="*/ 3823014 h 4108535"/>
              <a:gd name="connsiteX5" fmla="*/ 1244671 w 2487611"/>
              <a:gd name="connsiteY5" fmla="*/ 4108535 h 4108535"/>
              <a:gd name="connsiteX6" fmla="*/ 1079392 w 2487611"/>
              <a:gd name="connsiteY6" fmla="*/ 3802776 h 4108535"/>
              <a:gd name="connsiteX7" fmla="*/ 987763 w 2487611"/>
              <a:gd name="connsiteY7" fmla="*/ 3670578 h 4108535"/>
              <a:gd name="connsiteX8" fmla="*/ 854400 w 2487611"/>
              <a:gd name="connsiteY8" fmla="*/ 3737300 h 4108535"/>
              <a:gd name="connsiteX9" fmla="*/ 869102 w 2487611"/>
              <a:gd name="connsiteY9" fmla="*/ 3413885 h 4108535"/>
              <a:gd name="connsiteX10" fmla="*/ 1052587 w 2487611"/>
              <a:gd name="connsiteY10" fmla="*/ 3216340 h 4108535"/>
              <a:gd name="connsiteX11" fmla="*/ 1019981 w 2487611"/>
              <a:gd name="connsiteY11" fmla="*/ 3260363 h 4108535"/>
              <a:gd name="connsiteX12" fmla="*/ 1012121 w 2487611"/>
              <a:gd name="connsiteY12" fmla="*/ 3433280 h 4108535"/>
              <a:gd name="connsiteX13" fmla="*/ 1083424 w 2487611"/>
              <a:gd name="connsiteY13" fmla="*/ 3397607 h 4108535"/>
              <a:gd name="connsiteX14" fmla="*/ 1132416 w 2487611"/>
              <a:gd name="connsiteY14" fmla="*/ 3468287 h 4108535"/>
              <a:gd name="connsiteX15" fmla="*/ 1220783 w 2487611"/>
              <a:gd name="connsiteY15" fmla="*/ 3631764 h 4108535"/>
              <a:gd name="connsiteX16" fmla="*/ 1336759 w 2487611"/>
              <a:gd name="connsiteY16" fmla="*/ 3479107 h 4108535"/>
              <a:gd name="connsiteX17" fmla="*/ 1359207 w 2487611"/>
              <a:gd name="connsiteY17" fmla="*/ 3364828 h 4108535"/>
              <a:gd name="connsiteX18" fmla="*/ 1463216 w 2487611"/>
              <a:gd name="connsiteY18" fmla="*/ 3481112 h 4108535"/>
              <a:gd name="connsiteX19" fmla="*/ 1447496 w 2487611"/>
              <a:gd name="connsiteY19" fmla="*/ 3297380 h 4108535"/>
              <a:gd name="connsiteX20" fmla="*/ 1355591 w 2487611"/>
              <a:gd name="connsiteY20" fmla="*/ 3182538 h 4108535"/>
              <a:gd name="connsiteX21" fmla="*/ 803026 w 2487611"/>
              <a:gd name="connsiteY21" fmla="*/ 2874973 h 4108535"/>
              <a:gd name="connsiteX22" fmla="*/ 1689473 w 2487611"/>
              <a:gd name="connsiteY22" fmla="*/ 2874973 h 4108535"/>
              <a:gd name="connsiteX23" fmla="*/ 1482985 w 2487611"/>
              <a:gd name="connsiteY23" fmla="*/ 3155021 h 4108535"/>
              <a:gd name="connsiteX24" fmla="*/ 1009514 w 2487611"/>
              <a:gd name="connsiteY24" fmla="*/ 3155021 h 4108535"/>
              <a:gd name="connsiteX25" fmla="*/ 803026 w 2487611"/>
              <a:gd name="connsiteY25" fmla="*/ 2874973 h 4108535"/>
              <a:gd name="connsiteX26" fmla="*/ 1246249 w 2487611"/>
              <a:gd name="connsiteY26" fmla="*/ 1574908 h 4108535"/>
              <a:gd name="connsiteX27" fmla="*/ 1346518 w 2487611"/>
              <a:gd name="connsiteY27" fmla="*/ 1675177 h 4108535"/>
              <a:gd name="connsiteX28" fmla="*/ 1246249 w 2487611"/>
              <a:gd name="connsiteY28" fmla="*/ 1775446 h 4108535"/>
              <a:gd name="connsiteX29" fmla="*/ 1145980 w 2487611"/>
              <a:gd name="connsiteY29" fmla="*/ 1675177 h 4108535"/>
              <a:gd name="connsiteX30" fmla="*/ 1246249 w 2487611"/>
              <a:gd name="connsiteY30" fmla="*/ 1574908 h 4108535"/>
              <a:gd name="connsiteX31" fmla="*/ 1246249 w 2487611"/>
              <a:gd name="connsiteY31" fmla="*/ 1505402 h 4108535"/>
              <a:gd name="connsiteX32" fmla="*/ 1076474 w 2487611"/>
              <a:gd name="connsiteY32" fmla="*/ 1675177 h 4108535"/>
              <a:gd name="connsiteX33" fmla="*/ 1246249 w 2487611"/>
              <a:gd name="connsiteY33" fmla="*/ 1844952 h 4108535"/>
              <a:gd name="connsiteX34" fmla="*/ 1416024 w 2487611"/>
              <a:gd name="connsiteY34" fmla="*/ 1675177 h 4108535"/>
              <a:gd name="connsiteX35" fmla="*/ 1246249 w 2487611"/>
              <a:gd name="connsiteY35" fmla="*/ 1505402 h 4108535"/>
              <a:gd name="connsiteX36" fmla="*/ 1246249 w 2487611"/>
              <a:gd name="connsiteY36" fmla="*/ 752032 h 4108535"/>
              <a:gd name="connsiteX37" fmla="*/ 1446787 w 2487611"/>
              <a:gd name="connsiteY37" fmla="*/ 952570 h 4108535"/>
              <a:gd name="connsiteX38" fmla="*/ 1246249 w 2487611"/>
              <a:gd name="connsiteY38" fmla="*/ 1153108 h 4108535"/>
              <a:gd name="connsiteX39" fmla="*/ 1045711 w 2487611"/>
              <a:gd name="connsiteY39" fmla="*/ 952570 h 4108535"/>
              <a:gd name="connsiteX40" fmla="*/ 1246249 w 2487611"/>
              <a:gd name="connsiteY40" fmla="*/ 752032 h 4108535"/>
              <a:gd name="connsiteX41" fmla="*/ 1246249 w 2487611"/>
              <a:gd name="connsiteY41" fmla="*/ 613020 h 4108535"/>
              <a:gd name="connsiteX42" fmla="*/ 906699 w 2487611"/>
              <a:gd name="connsiteY42" fmla="*/ 952570 h 4108535"/>
              <a:gd name="connsiteX43" fmla="*/ 1246249 w 2487611"/>
              <a:gd name="connsiteY43" fmla="*/ 1292120 h 4108535"/>
              <a:gd name="connsiteX44" fmla="*/ 1585799 w 2487611"/>
              <a:gd name="connsiteY44" fmla="*/ 952570 h 4108535"/>
              <a:gd name="connsiteX45" fmla="*/ 1246249 w 2487611"/>
              <a:gd name="connsiteY45" fmla="*/ 613020 h 4108535"/>
              <a:gd name="connsiteX46" fmla="*/ 1247310 w 2487611"/>
              <a:gd name="connsiteY46" fmla="*/ 0 h 4108535"/>
              <a:gd name="connsiteX47" fmla="*/ 1243449 w 2487611"/>
              <a:gd name="connsiteY47" fmla="*/ 101721 h 4108535"/>
              <a:gd name="connsiteX48" fmla="*/ 1258169 w 2487611"/>
              <a:gd name="connsiteY48" fmla="*/ 3411 h 4108535"/>
              <a:gd name="connsiteX49" fmla="*/ 1891856 w 2487611"/>
              <a:gd name="connsiteY49" fmla="*/ 704009 h 4108535"/>
              <a:gd name="connsiteX50" fmla="*/ 2096831 w 2487611"/>
              <a:gd name="connsiteY50" fmla="*/ 1543276 h 4108535"/>
              <a:gd name="connsiteX51" fmla="*/ 2003408 w 2487611"/>
              <a:gd name="connsiteY51" fmla="*/ 2044861 h 4108535"/>
              <a:gd name="connsiteX52" fmla="*/ 2224895 w 2487611"/>
              <a:gd name="connsiteY52" fmla="*/ 2180221 h 4108535"/>
              <a:gd name="connsiteX53" fmla="*/ 2487611 w 2487611"/>
              <a:gd name="connsiteY53" fmla="*/ 2910376 h 4108535"/>
              <a:gd name="connsiteX54" fmla="*/ 1777602 w 2487611"/>
              <a:gd name="connsiteY54" fmla="*/ 2646390 h 4108535"/>
              <a:gd name="connsiteX55" fmla="*/ 1697050 w 2487611"/>
              <a:gd name="connsiteY55" fmla="*/ 2794370 h 4108535"/>
              <a:gd name="connsiteX56" fmla="*/ 789847 w 2487611"/>
              <a:gd name="connsiteY56" fmla="*/ 2794370 h 4108535"/>
              <a:gd name="connsiteX57" fmla="*/ 709405 w 2487611"/>
              <a:gd name="connsiteY57" fmla="*/ 2646615 h 4108535"/>
              <a:gd name="connsiteX58" fmla="*/ 0 w 2487611"/>
              <a:gd name="connsiteY58" fmla="*/ 2910376 h 4108535"/>
              <a:gd name="connsiteX59" fmla="*/ 262716 w 2487611"/>
              <a:gd name="connsiteY59" fmla="*/ 2180221 h 4108535"/>
              <a:gd name="connsiteX60" fmla="*/ 483603 w 2487611"/>
              <a:gd name="connsiteY60" fmla="*/ 2045227 h 4108535"/>
              <a:gd name="connsiteX61" fmla="*/ 390066 w 2487611"/>
              <a:gd name="connsiteY61" fmla="*/ 1543276 h 4108535"/>
              <a:gd name="connsiteX62" fmla="*/ 595041 w 2487611"/>
              <a:gd name="connsiteY62" fmla="*/ 704009 h 4108535"/>
              <a:gd name="connsiteX63" fmla="*/ 1247310 w 2487611"/>
              <a:gd name="connsiteY63" fmla="*/ 0 h 4108535"/>
              <a:gd name="connsiteX0" fmla="*/ 1355591 w 2487611"/>
              <a:gd name="connsiteY0" fmla="*/ 3182538 h 4108535"/>
              <a:gd name="connsiteX1" fmla="*/ 1668701 w 2487611"/>
              <a:gd name="connsiteY1" fmla="*/ 3483122 h 4108535"/>
              <a:gd name="connsiteX2" fmla="*/ 1698103 w 2487611"/>
              <a:gd name="connsiteY2" fmla="*/ 3826765 h 4108535"/>
              <a:gd name="connsiteX3" fmla="*/ 1503571 w 2487611"/>
              <a:gd name="connsiteY3" fmla="*/ 3609273 h 4108535"/>
              <a:gd name="connsiteX4" fmla="*/ 1461585 w 2487611"/>
              <a:gd name="connsiteY4" fmla="*/ 3823014 h 4108535"/>
              <a:gd name="connsiteX5" fmla="*/ 1244671 w 2487611"/>
              <a:gd name="connsiteY5" fmla="*/ 4108535 h 4108535"/>
              <a:gd name="connsiteX6" fmla="*/ 1079392 w 2487611"/>
              <a:gd name="connsiteY6" fmla="*/ 3802776 h 4108535"/>
              <a:gd name="connsiteX7" fmla="*/ 987763 w 2487611"/>
              <a:gd name="connsiteY7" fmla="*/ 3670578 h 4108535"/>
              <a:gd name="connsiteX8" fmla="*/ 854400 w 2487611"/>
              <a:gd name="connsiteY8" fmla="*/ 3737300 h 4108535"/>
              <a:gd name="connsiteX9" fmla="*/ 869102 w 2487611"/>
              <a:gd name="connsiteY9" fmla="*/ 3413885 h 4108535"/>
              <a:gd name="connsiteX10" fmla="*/ 1052587 w 2487611"/>
              <a:gd name="connsiteY10" fmla="*/ 3216340 h 4108535"/>
              <a:gd name="connsiteX11" fmla="*/ 1019981 w 2487611"/>
              <a:gd name="connsiteY11" fmla="*/ 3260363 h 4108535"/>
              <a:gd name="connsiteX12" fmla="*/ 1012121 w 2487611"/>
              <a:gd name="connsiteY12" fmla="*/ 3433280 h 4108535"/>
              <a:gd name="connsiteX13" fmla="*/ 1083424 w 2487611"/>
              <a:gd name="connsiteY13" fmla="*/ 3397607 h 4108535"/>
              <a:gd name="connsiteX14" fmla="*/ 1132416 w 2487611"/>
              <a:gd name="connsiteY14" fmla="*/ 3468287 h 4108535"/>
              <a:gd name="connsiteX15" fmla="*/ 1220783 w 2487611"/>
              <a:gd name="connsiteY15" fmla="*/ 3631764 h 4108535"/>
              <a:gd name="connsiteX16" fmla="*/ 1336759 w 2487611"/>
              <a:gd name="connsiteY16" fmla="*/ 3479107 h 4108535"/>
              <a:gd name="connsiteX17" fmla="*/ 1359207 w 2487611"/>
              <a:gd name="connsiteY17" fmla="*/ 3364828 h 4108535"/>
              <a:gd name="connsiteX18" fmla="*/ 1463216 w 2487611"/>
              <a:gd name="connsiteY18" fmla="*/ 3481112 h 4108535"/>
              <a:gd name="connsiteX19" fmla="*/ 1447496 w 2487611"/>
              <a:gd name="connsiteY19" fmla="*/ 3297380 h 4108535"/>
              <a:gd name="connsiteX20" fmla="*/ 1355591 w 2487611"/>
              <a:gd name="connsiteY20" fmla="*/ 3182538 h 4108535"/>
              <a:gd name="connsiteX21" fmla="*/ 803026 w 2487611"/>
              <a:gd name="connsiteY21" fmla="*/ 2874973 h 4108535"/>
              <a:gd name="connsiteX22" fmla="*/ 1689473 w 2487611"/>
              <a:gd name="connsiteY22" fmla="*/ 2874973 h 4108535"/>
              <a:gd name="connsiteX23" fmla="*/ 1482985 w 2487611"/>
              <a:gd name="connsiteY23" fmla="*/ 3155021 h 4108535"/>
              <a:gd name="connsiteX24" fmla="*/ 1009514 w 2487611"/>
              <a:gd name="connsiteY24" fmla="*/ 3155021 h 4108535"/>
              <a:gd name="connsiteX25" fmla="*/ 803026 w 2487611"/>
              <a:gd name="connsiteY25" fmla="*/ 2874973 h 4108535"/>
              <a:gd name="connsiteX26" fmla="*/ 1246249 w 2487611"/>
              <a:gd name="connsiteY26" fmla="*/ 1574908 h 4108535"/>
              <a:gd name="connsiteX27" fmla="*/ 1346518 w 2487611"/>
              <a:gd name="connsiteY27" fmla="*/ 1675177 h 4108535"/>
              <a:gd name="connsiteX28" fmla="*/ 1246249 w 2487611"/>
              <a:gd name="connsiteY28" fmla="*/ 1775446 h 4108535"/>
              <a:gd name="connsiteX29" fmla="*/ 1145980 w 2487611"/>
              <a:gd name="connsiteY29" fmla="*/ 1675177 h 4108535"/>
              <a:gd name="connsiteX30" fmla="*/ 1246249 w 2487611"/>
              <a:gd name="connsiteY30" fmla="*/ 1574908 h 4108535"/>
              <a:gd name="connsiteX31" fmla="*/ 1246249 w 2487611"/>
              <a:gd name="connsiteY31" fmla="*/ 1505402 h 4108535"/>
              <a:gd name="connsiteX32" fmla="*/ 1076474 w 2487611"/>
              <a:gd name="connsiteY32" fmla="*/ 1675177 h 4108535"/>
              <a:gd name="connsiteX33" fmla="*/ 1246249 w 2487611"/>
              <a:gd name="connsiteY33" fmla="*/ 1844952 h 4108535"/>
              <a:gd name="connsiteX34" fmla="*/ 1416024 w 2487611"/>
              <a:gd name="connsiteY34" fmla="*/ 1675177 h 4108535"/>
              <a:gd name="connsiteX35" fmla="*/ 1246249 w 2487611"/>
              <a:gd name="connsiteY35" fmla="*/ 1505402 h 4108535"/>
              <a:gd name="connsiteX36" fmla="*/ 1246249 w 2487611"/>
              <a:gd name="connsiteY36" fmla="*/ 752032 h 4108535"/>
              <a:gd name="connsiteX37" fmla="*/ 1446787 w 2487611"/>
              <a:gd name="connsiteY37" fmla="*/ 952570 h 4108535"/>
              <a:gd name="connsiteX38" fmla="*/ 1246249 w 2487611"/>
              <a:gd name="connsiteY38" fmla="*/ 1153108 h 4108535"/>
              <a:gd name="connsiteX39" fmla="*/ 1045711 w 2487611"/>
              <a:gd name="connsiteY39" fmla="*/ 952570 h 4108535"/>
              <a:gd name="connsiteX40" fmla="*/ 1246249 w 2487611"/>
              <a:gd name="connsiteY40" fmla="*/ 752032 h 4108535"/>
              <a:gd name="connsiteX41" fmla="*/ 1246249 w 2487611"/>
              <a:gd name="connsiteY41" fmla="*/ 613020 h 4108535"/>
              <a:gd name="connsiteX42" fmla="*/ 906699 w 2487611"/>
              <a:gd name="connsiteY42" fmla="*/ 952570 h 4108535"/>
              <a:gd name="connsiteX43" fmla="*/ 1246249 w 2487611"/>
              <a:gd name="connsiteY43" fmla="*/ 1292120 h 4108535"/>
              <a:gd name="connsiteX44" fmla="*/ 1585799 w 2487611"/>
              <a:gd name="connsiteY44" fmla="*/ 952570 h 4108535"/>
              <a:gd name="connsiteX45" fmla="*/ 1246249 w 2487611"/>
              <a:gd name="connsiteY45" fmla="*/ 613020 h 4108535"/>
              <a:gd name="connsiteX46" fmla="*/ 1247310 w 2487611"/>
              <a:gd name="connsiteY46" fmla="*/ 0 h 4108535"/>
              <a:gd name="connsiteX47" fmla="*/ 1243449 w 2487611"/>
              <a:gd name="connsiteY47" fmla="*/ 101721 h 4108535"/>
              <a:gd name="connsiteX48" fmla="*/ 1258169 w 2487611"/>
              <a:gd name="connsiteY48" fmla="*/ 3411 h 4108535"/>
              <a:gd name="connsiteX49" fmla="*/ 1891856 w 2487611"/>
              <a:gd name="connsiteY49" fmla="*/ 704009 h 4108535"/>
              <a:gd name="connsiteX50" fmla="*/ 2096831 w 2487611"/>
              <a:gd name="connsiteY50" fmla="*/ 1543276 h 4108535"/>
              <a:gd name="connsiteX51" fmla="*/ 2003408 w 2487611"/>
              <a:gd name="connsiteY51" fmla="*/ 2044861 h 4108535"/>
              <a:gd name="connsiteX52" fmla="*/ 2224895 w 2487611"/>
              <a:gd name="connsiteY52" fmla="*/ 2180221 h 4108535"/>
              <a:gd name="connsiteX53" fmla="*/ 2487611 w 2487611"/>
              <a:gd name="connsiteY53" fmla="*/ 2910376 h 4108535"/>
              <a:gd name="connsiteX54" fmla="*/ 1777602 w 2487611"/>
              <a:gd name="connsiteY54" fmla="*/ 2646390 h 4108535"/>
              <a:gd name="connsiteX55" fmla="*/ 1697050 w 2487611"/>
              <a:gd name="connsiteY55" fmla="*/ 2794370 h 4108535"/>
              <a:gd name="connsiteX56" fmla="*/ 789847 w 2487611"/>
              <a:gd name="connsiteY56" fmla="*/ 2794370 h 4108535"/>
              <a:gd name="connsiteX57" fmla="*/ 709405 w 2487611"/>
              <a:gd name="connsiteY57" fmla="*/ 2646615 h 4108535"/>
              <a:gd name="connsiteX58" fmla="*/ 0 w 2487611"/>
              <a:gd name="connsiteY58" fmla="*/ 2910376 h 4108535"/>
              <a:gd name="connsiteX59" fmla="*/ 262716 w 2487611"/>
              <a:gd name="connsiteY59" fmla="*/ 2180221 h 4108535"/>
              <a:gd name="connsiteX60" fmla="*/ 483603 w 2487611"/>
              <a:gd name="connsiteY60" fmla="*/ 2045227 h 4108535"/>
              <a:gd name="connsiteX61" fmla="*/ 390066 w 2487611"/>
              <a:gd name="connsiteY61" fmla="*/ 1543276 h 4108535"/>
              <a:gd name="connsiteX62" fmla="*/ 595041 w 2487611"/>
              <a:gd name="connsiteY62" fmla="*/ 704009 h 4108535"/>
              <a:gd name="connsiteX63" fmla="*/ 1247310 w 2487611"/>
              <a:gd name="connsiteY63" fmla="*/ 0 h 4108535"/>
              <a:gd name="connsiteX0" fmla="*/ 1355591 w 2487611"/>
              <a:gd name="connsiteY0" fmla="*/ 3182538 h 4108535"/>
              <a:gd name="connsiteX1" fmla="*/ 1668701 w 2487611"/>
              <a:gd name="connsiteY1" fmla="*/ 3483122 h 4108535"/>
              <a:gd name="connsiteX2" fmla="*/ 1698103 w 2487611"/>
              <a:gd name="connsiteY2" fmla="*/ 3826765 h 4108535"/>
              <a:gd name="connsiteX3" fmla="*/ 1503571 w 2487611"/>
              <a:gd name="connsiteY3" fmla="*/ 3609273 h 4108535"/>
              <a:gd name="connsiteX4" fmla="*/ 1461585 w 2487611"/>
              <a:gd name="connsiteY4" fmla="*/ 3823014 h 4108535"/>
              <a:gd name="connsiteX5" fmla="*/ 1244671 w 2487611"/>
              <a:gd name="connsiteY5" fmla="*/ 4108535 h 4108535"/>
              <a:gd name="connsiteX6" fmla="*/ 1079392 w 2487611"/>
              <a:gd name="connsiteY6" fmla="*/ 3802776 h 4108535"/>
              <a:gd name="connsiteX7" fmla="*/ 987763 w 2487611"/>
              <a:gd name="connsiteY7" fmla="*/ 3670578 h 4108535"/>
              <a:gd name="connsiteX8" fmla="*/ 854400 w 2487611"/>
              <a:gd name="connsiteY8" fmla="*/ 3737300 h 4108535"/>
              <a:gd name="connsiteX9" fmla="*/ 869102 w 2487611"/>
              <a:gd name="connsiteY9" fmla="*/ 3413885 h 4108535"/>
              <a:gd name="connsiteX10" fmla="*/ 1052587 w 2487611"/>
              <a:gd name="connsiteY10" fmla="*/ 3216340 h 4108535"/>
              <a:gd name="connsiteX11" fmla="*/ 1019981 w 2487611"/>
              <a:gd name="connsiteY11" fmla="*/ 3260363 h 4108535"/>
              <a:gd name="connsiteX12" fmla="*/ 1012121 w 2487611"/>
              <a:gd name="connsiteY12" fmla="*/ 3433280 h 4108535"/>
              <a:gd name="connsiteX13" fmla="*/ 1083424 w 2487611"/>
              <a:gd name="connsiteY13" fmla="*/ 3397607 h 4108535"/>
              <a:gd name="connsiteX14" fmla="*/ 1132416 w 2487611"/>
              <a:gd name="connsiteY14" fmla="*/ 3468287 h 4108535"/>
              <a:gd name="connsiteX15" fmla="*/ 1220783 w 2487611"/>
              <a:gd name="connsiteY15" fmla="*/ 3631764 h 4108535"/>
              <a:gd name="connsiteX16" fmla="*/ 1336759 w 2487611"/>
              <a:gd name="connsiteY16" fmla="*/ 3479107 h 4108535"/>
              <a:gd name="connsiteX17" fmla="*/ 1359207 w 2487611"/>
              <a:gd name="connsiteY17" fmla="*/ 3364828 h 4108535"/>
              <a:gd name="connsiteX18" fmla="*/ 1463216 w 2487611"/>
              <a:gd name="connsiteY18" fmla="*/ 3481112 h 4108535"/>
              <a:gd name="connsiteX19" fmla="*/ 1447496 w 2487611"/>
              <a:gd name="connsiteY19" fmla="*/ 3297380 h 4108535"/>
              <a:gd name="connsiteX20" fmla="*/ 1355591 w 2487611"/>
              <a:gd name="connsiteY20" fmla="*/ 3182538 h 4108535"/>
              <a:gd name="connsiteX21" fmla="*/ 803026 w 2487611"/>
              <a:gd name="connsiteY21" fmla="*/ 2874973 h 4108535"/>
              <a:gd name="connsiteX22" fmla="*/ 1689473 w 2487611"/>
              <a:gd name="connsiteY22" fmla="*/ 2874973 h 4108535"/>
              <a:gd name="connsiteX23" fmla="*/ 1482985 w 2487611"/>
              <a:gd name="connsiteY23" fmla="*/ 3155021 h 4108535"/>
              <a:gd name="connsiteX24" fmla="*/ 1009514 w 2487611"/>
              <a:gd name="connsiteY24" fmla="*/ 3155021 h 4108535"/>
              <a:gd name="connsiteX25" fmla="*/ 803026 w 2487611"/>
              <a:gd name="connsiteY25" fmla="*/ 2874973 h 4108535"/>
              <a:gd name="connsiteX26" fmla="*/ 1246249 w 2487611"/>
              <a:gd name="connsiteY26" fmla="*/ 1574908 h 4108535"/>
              <a:gd name="connsiteX27" fmla="*/ 1346518 w 2487611"/>
              <a:gd name="connsiteY27" fmla="*/ 1675177 h 4108535"/>
              <a:gd name="connsiteX28" fmla="*/ 1246249 w 2487611"/>
              <a:gd name="connsiteY28" fmla="*/ 1775446 h 4108535"/>
              <a:gd name="connsiteX29" fmla="*/ 1145980 w 2487611"/>
              <a:gd name="connsiteY29" fmla="*/ 1675177 h 4108535"/>
              <a:gd name="connsiteX30" fmla="*/ 1246249 w 2487611"/>
              <a:gd name="connsiteY30" fmla="*/ 1574908 h 4108535"/>
              <a:gd name="connsiteX31" fmla="*/ 1246249 w 2487611"/>
              <a:gd name="connsiteY31" fmla="*/ 1505402 h 4108535"/>
              <a:gd name="connsiteX32" fmla="*/ 1076474 w 2487611"/>
              <a:gd name="connsiteY32" fmla="*/ 1675177 h 4108535"/>
              <a:gd name="connsiteX33" fmla="*/ 1246249 w 2487611"/>
              <a:gd name="connsiteY33" fmla="*/ 1844952 h 4108535"/>
              <a:gd name="connsiteX34" fmla="*/ 1416024 w 2487611"/>
              <a:gd name="connsiteY34" fmla="*/ 1675177 h 4108535"/>
              <a:gd name="connsiteX35" fmla="*/ 1246249 w 2487611"/>
              <a:gd name="connsiteY35" fmla="*/ 1505402 h 4108535"/>
              <a:gd name="connsiteX36" fmla="*/ 1246249 w 2487611"/>
              <a:gd name="connsiteY36" fmla="*/ 752032 h 4108535"/>
              <a:gd name="connsiteX37" fmla="*/ 1446787 w 2487611"/>
              <a:gd name="connsiteY37" fmla="*/ 952570 h 4108535"/>
              <a:gd name="connsiteX38" fmla="*/ 1246249 w 2487611"/>
              <a:gd name="connsiteY38" fmla="*/ 1153108 h 4108535"/>
              <a:gd name="connsiteX39" fmla="*/ 1045711 w 2487611"/>
              <a:gd name="connsiteY39" fmla="*/ 952570 h 4108535"/>
              <a:gd name="connsiteX40" fmla="*/ 1246249 w 2487611"/>
              <a:gd name="connsiteY40" fmla="*/ 752032 h 4108535"/>
              <a:gd name="connsiteX41" fmla="*/ 1246249 w 2487611"/>
              <a:gd name="connsiteY41" fmla="*/ 613020 h 4108535"/>
              <a:gd name="connsiteX42" fmla="*/ 906699 w 2487611"/>
              <a:gd name="connsiteY42" fmla="*/ 952570 h 4108535"/>
              <a:gd name="connsiteX43" fmla="*/ 1246249 w 2487611"/>
              <a:gd name="connsiteY43" fmla="*/ 1292120 h 4108535"/>
              <a:gd name="connsiteX44" fmla="*/ 1585799 w 2487611"/>
              <a:gd name="connsiteY44" fmla="*/ 952570 h 4108535"/>
              <a:gd name="connsiteX45" fmla="*/ 1246249 w 2487611"/>
              <a:gd name="connsiteY45" fmla="*/ 613020 h 4108535"/>
              <a:gd name="connsiteX46" fmla="*/ 1247310 w 2487611"/>
              <a:gd name="connsiteY46" fmla="*/ 0 h 4108535"/>
              <a:gd name="connsiteX47" fmla="*/ 1243449 w 2487611"/>
              <a:gd name="connsiteY47" fmla="*/ 101721 h 4108535"/>
              <a:gd name="connsiteX48" fmla="*/ 1258169 w 2487611"/>
              <a:gd name="connsiteY48" fmla="*/ 3411 h 4108535"/>
              <a:gd name="connsiteX49" fmla="*/ 1891856 w 2487611"/>
              <a:gd name="connsiteY49" fmla="*/ 704009 h 4108535"/>
              <a:gd name="connsiteX50" fmla="*/ 2096831 w 2487611"/>
              <a:gd name="connsiteY50" fmla="*/ 1543276 h 4108535"/>
              <a:gd name="connsiteX51" fmla="*/ 2003408 w 2487611"/>
              <a:gd name="connsiteY51" fmla="*/ 2044861 h 4108535"/>
              <a:gd name="connsiteX52" fmla="*/ 2224895 w 2487611"/>
              <a:gd name="connsiteY52" fmla="*/ 2180221 h 4108535"/>
              <a:gd name="connsiteX53" fmla="*/ 2487611 w 2487611"/>
              <a:gd name="connsiteY53" fmla="*/ 2910376 h 4108535"/>
              <a:gd name="connsiteX54" fmla="*/ 1777602 w 2487611"/>
              <a:gd name="connsiteY54" fmla="*/ 2646390 h 4108535"/>
              <a:gd name="connsiteX55" fmla="*/ 1697050 w 2487611"/>
              <a:gd name="connsiteY55" fmla="*/ 2794370 h 4108535"/>
              <a:gd name="connsiteX56" fmla="*/ 789847 w 2487611"/>
              <a:gd name="connsiteY56" fmla="*/ 2794370 h 4108535"/>
              <a:gd name="connsiteX57" fmla="*/ 709405 w 2487611"/>
              <a:gd name="connsiteY57" fmla="*/ 2646615 h 4108535"/>
              <a:gd name="connsiteX58" fmla="*/ 0 w 2487611"/>
              <a:gd name="connsiteY58" fmla="*/ 2910376 h 4108535"/>
              <a:gd name="connsiteX59" fmla="*/ 262716 w 2487611"/>
              <a:gd name="connsiteY59" fmla="*/ 2180221 h 4108535"/>
              <a:gd name="connsiteX60" fmla="*/ 483603 w 2487611"/>
              <a:gd name="connsiteY60" fmla="*/ 2045227 h 4108535"/>
              <a:gd name="connsiteX61" fmla="*/ 390066 w 2487611"/>
              <a:gd name="connsiteY61" fmla="*/ 1543276 h 4108535"/>
              <a:gd name="connsiteX62" fmla="*/ 595041 w 2487611"/>
              <a:gd name="connsiteY62" fmla="*/ 704009 h 4108535"/>
              <a:gd name="connsiteX63" fmla="*/ 1247310 w 2487611"/>
              <a:gd name="connsiteY63" fmla="*/ 0 h 4108535"/>
              <a:gd name="connsiteX0" fmla="*/ 1355591 w 2487611"/>
              <a:gd name="connsiteY0" fmla="*/ 3182538 h 4108535"/>
              <a:gd name="connsiteX1" fmla="*/ 1668701 w 2487611"/>
              <a:gd name="connsiteY1" fmla="*/ 3483122 h 4108535"/>
              <a:gd name="connsiteX2" fmla="*/ 1698103 w 2487611"/>
              <a:gd name="connsiteY2" fmla="*/ 3826765 h 4108535"/>
              <a:gd name="connsiteX3" fmla="*/ 1503571 w 2487611"/>
              <a:gd name="connsiteY3" fmla="*/ 3609273 h 4108535"/>
              <a:gd name="connsiteX4" fmla="*/ 1461585 w 2487611"/>
              <a:gd name="connsiteY4" fmla="*/ 3823014 h 4108535"/>
              <a:gd name="connsiteX5" fmla="*/ 1244671 w 2487611"/>
              <a:gd name="connsiteY5" fmla="*/ 4108535 h 4108535"/>
              <a:gd name="connsiteX6" fmla="*/ 1079392 w 2487611"/>
              <a:gd name="connsiteY6" fmla="*/ 3802776 h 4108535"/>
              <a:gd name="connsiteX7" fmla="*/ 987763 w 2487611"/>
              <a:gd name="connsiteY7" fmla="*/ 3670578 h 4108535"/>
              <a:gd name="connsiteX8" fmla="*/ 854400 w 2487611"/>
              <a:gd name="connsiteY8" fmla="*/ 3737300 h 4108535"/>
              <a:gd name="connsiteX9" fmla="*/ 869102 w 2487611"/>
              <a:gd name="connsiteY9" fmla="*/ 3413885 h 4108535"/>
              <a:gd name="connsiteX10" fmla="*/ 1052587 w 2487611"/>
              <a:gd name="connsiteY10" fmla="*/ 3216340 h 4108535"/>
              <a:gd name="connsiteX11" fmla="*/ 1019981 w 2487611"/>
              <a:gd name="connsiteY11" fmla="*/ 3260363 h 4108535"/>
              <a:gd name="connsiteX12" fmla="*/ 1012121 w 2487611"/>
              <a:gd name="connsiteY12" fmla="*/ 3433280 h 4108535"/>
              <a:gd name="connsiteX13" fmla="*/ 1083424 w 2487611"/>
              <a:gd name="connsiteY13" fmla="*/ 3397607 h 4108535"/>
              <a:gd name="connsiteX14" fmla="*/ 1132416 w 2487611"/>
              <a:gd name="connsiteY14" fmla="*/ 3468287 h 4108535"/>
              <a:gd name="connsiteX15" fmla="*/ 1220783 w 2487611"/>
              <a:gd name="connsiteY15" fmla="*/ 3631764 h 4108535"/>
              <a:gd name="connsiteX16" fmla="*/ 1336759 w 2487611"/>
              <a:gd name="connsiteY16" fmla="*/ 3479107 h 4108535"/>
              <a:gd name="connsiteX17" fmla="*/ 1359207 w 2487611"/>
              <a:gd name="connsiteY17" fmla="*/ 3364828 h 4108535"/>
              <a:gd name="connsiteX18" fmla="*/ 1463216 w 2487611"/>
              <a:gd name="connsiteY18" fmla="*/ 3481112 h 4108535"/>
              <a:gd name="connsiteX19" fmla="*/ 1447496 w 2487611"/>
              <a:gd name="connsiteY19" fmla="*/ 3297380 h 4108535"/>
              <a:gd name="connsiteX20" fmla="*/ 1355591 w 2487611"/>
              <a:gd name="connsiteY20" fmla="*/ 3182538 h 4108535"/>
              <a:gd name="connsiteX21" fmla="*/ 803026 w 2487611"/>
              <a:gd name="connsiteY21" fmla="*/ 2874973 h 4108535"/>
              <a:gd name="connsiteX22" fmla="*/ 1689473 w 2487611"/>
              <a:gd name="connsiteY22" fmla="*/ 2874973 h 4108535"/>
              <a:gd name="connsiteX23" fmla="*/ 1482985 w 2487611"/>
              <a:gd name="connsiteY23" fmla="*/ 3155021 h 4108535"/>
              <a:gd name="connsiteX24" fmla="*/ 1009514 w 2487611"/>
              <a:gd name="connsiteY24" fmla="*/ 3155021 h 4108535"/>
              <a:gd name="connsiteX25" fmla="*/ 803026 w 2487611"/>
              <a:gd name="connsiteY25" fmla="*/ 2874973 h 4108535"/>
              <a:gd name="connsiteX26" fmla="*/ 1246249 w 2487611"/>
              <a:gd name="connsiteY26" fmla="*/ 1574908 h 4108535"/>
              <a:gd name="connsiteX27" fmla="*/ 1346518 w 2487611"/>
              <a:gd name="connsiteY27" fmla="*/ 1675177 h 4108535"/>
              <a:gd name="connsiteX28" fmla="*/ 1246249 w 2487611"/>
              <a:gd name="connsiteY28" fmla="*/ 1775446 h 4108535"/>
              <a:gd name="connsiteX29" fmla="*/ 1145980 w 2487611"/>
              <a:gd name="connsiteY29" fmla="*/ 1675177 h 4108535"/>
              <a:gd name="connsiteX30" fmla="*/ 1246249 w 2487611"/>
              <a:gd name="connsiteY30" fmla="*/ 1574908 h 4108535"/>
              <a:gd name="connsiteX31" fmla="*/ 1246249 w 2487611"/>
              <a:gd name="connsiteY31" fmla="*/ 1505402 h 4108535"/>
              <a:gd name="connsiteX32" fmla="*/ 1076474 w 2487611"/>
              <a:gd name="connsiteY32" fmla="*/ 1675177 h 4108535"/>
              <a:gd name="connsiteX33" fmla="*/ 1246249 w 2487611"/>
              <a:gd name="connsiteY33" fmla="*/ 1844952 h 4108535"/>
              <a:gd name="connsiteX34" fmla="*/ 1416024 w 2487611"/>
              <a:gd name="connsiteY34" fmla="*/ 1675177 h 4108535"/>
              <a:gd name="connsiteX35" fmla="*/ 1246249 w 2487611"/>
              <a:gd name="connsiteY35" fmla="*/ 1505402 h 4108535"/>
              <a:gd name="connsiteX36" fmla="*/ 1246249 w 2487611"/>
              <a:gd name="connsiteY36" fmla="*/ 752032 h 4108535"/>
              <a:gd name="connsiteX37" fmla="*/ 1446787 w 2487611"/>
              <a:gd name="connsiteY37" fmla="*/ 952570 h 4108535"/>
              <a:gd name="connsiteX38" fmla="*/ 1246249 w 2487611"/>
              <a:gd name="connsiteY38" fmla="*/ 1153108 h 4108535"/>
              <a:gd name="connsiteX39" fmla="*/ 1045711 w 2487611"/>
              <a:gd name="connsiteY39" fmla="*/ 952570 h 4108535"/>
              <a:gd name="connsiteX40" fmla="*/ 1246249 w 2487611"/>
              <a:gd name="connsiteY40" fmla="*/ 752032 h 4108535"/>
              <a:gd name="connsiteX41" fmla="*/ 1246249 w 2487611"/>
              <a:gd name="connsiteY41" fmla="*/ 613020 h 4108535"/>
              <a:gd name="connsiteX42" fmla="*/ 906699 w 2487611"/>
              <a:gd name="connsiteY42" fmla="*/ 952570 h 4108535"/>
              <a:gd name="connsiteX43" fmla="*/ 1246249 w 2487611"/>
              <a:gd name="connsiteY43" fmla="*/ 1292120 h 4108535"/>
              <a:gd name="connsiteX44" fmla="*/ 1585799 w 2487611"/>
              <a:gd name="connsiteY44" fmla="*/ 952570 h 4108535"/>
              <a:gd name="connsiteX45" fmla="*/ 1246249 w 2487611"/>
              <a:gd name="connsiteY45" fmla="*/ 613020 h 4108535"/>
              <a:gd name="connsiteX46" fmla="*/ 1247310 w 2487611"/>
              <a:gd name="connsiteY46" fmla="*/ 0 h 4108535"/>
              <a:gd name="connsiteX47" fmla="*/ 1243449 w 2487611"/>
              <a:gd name="connsiteY47" fmla="*/ 101721 h 4108535"/>
              <a:gd name="connsiteX48" fmla="*/ 1258169 w 2487611"/>
              <a:gd name="connsiteY48" fmla="*/ 3411 h 4108535"/>
              <a:gd name="connsiteX49" fmla="*/ 1891856 w 2487611"/>
              <a:gd name="connsiteY49" fmla="*/ 704009 h 4108535"/>
              <a:gd name="connsiteX50" fmla="*/ 2096831 w 2487611"/>
              <a:gd name="connsiteY50" fmla="*/ 1543276 h 4108535"/>
              <a:gd name="connsiteX51" fmla="*/ 2003408 w 2487611"/>
              <a:gd name="connsiteY51" fmla="*/ 2044861 h 4108535"/>
              <a:gd name="connsiteX52" fmla="*/ 2224895 w 2487611"/>
              <a:gd name="connsiteY52" fmla="*/ 2180221 h 4108535"/>
              <a:gd name="connsiteX53" fmla="*/ 2487611 w 2487611"/>
              <a:gd name="connsiteY53" fmla="*/ 2910376 h 4108535"/>
              <a:gd name="connsiteX54" fmla="*/ 1777602 w 2487611"/>
              <a:gd name="connsiteY54" fmla="*/ 2646390 h 4108535"/>
              <a:gd name="connsiteX55" fmla="*/ 1697050 w 2487611"/>
              <a:gd name="connsiteY55" fmla="*/ 2794370 h 4108535"/>
              <a:gd name="connsiteX56" fmla="*/ 789847 w 2487611"/>
              <a:gd name="connsiteY56" fmla="*/ 2794370 h 4108535"/>
              <a:gd name="connsiteX57" fmla="*/ 709405 w 2487611"/>
              <a:gd name="connsiteY57" fmla="*/ 2646615 h 4108535"/>
              <a:gd name="connsiteX58" fmla="*/ 0 w 2487611"/>
              <a:gd name="connsiteY58" fmla="*/ 2910376 h 4108535"/>
              <a:gd name="connsiteX59" fmla="*/ 262716 w 2487611"/>
              <a:gd name="connsiteY59" fmla="*/ 2180221 h 4108535"/>
              <a:gd name="connsiteX60" fmla="*/ 483603 w 2487611"/>
              <a:gd name="connsiteY60" fmla="*/ 2045227 h 4108535"/>
              <a:gd name="connsiteX61" fmla="*/ 390066 w 2487611"/>
              <a:gd name="connsiteY61" fmla="*/ 1543276 h 4108535"/>
              <a:gd name="connsiteX62" fmla="*/ 595041 w 2487611"/>
              <a:gd name="connsiteY62" fmla="*/ 704009 h 4108535"/>
              <a:gd name="connsiteX63" fmla="*/ 1247310 w 2487611"/>
              <a:gd name="connsiteY63" fmla="*/ 0 h 4108535"/>
              <a:gd name="connsiteX0" fmla="*/ 1355591 w 2487611"/>
              <a:gd name="connsiteY0" fmla="*/ 3191732 h 4117729"/>
              <a:gd name="connsiteX1" fmla="*/ 1668701 w 2487611"/>
              <a:gd name="connsiteY1" fmla="*/ 3492316 h 4117729"/>
              <a:gd name="connsiteX2" fmla="*/ 1698103 w 2487611"/>
              <a:gd name="connsiteY2" fmla="*/ 3835959 h 4117729"/>
              <a:gd name="connsiteX3" fmla="*/ 1503571 w 2487611"/>
              <a:gd name="connsiteY3" fmla="*/ 3618467 h 4117729"/>
              <a:gd name="connsiteX4" fmla="*/ 1461585 w 2487611"/>
              <a:gd name="connsiteY4" fmla="*/ 3832208 h 4117729"/>
              <a:gd name="connsiteX5" fmla="*/ 1244671 w 2487611"/>
              <a:gd name="connsiteY5" fmla="*/ 4117729 h 4117729"/>
              <a:gd name="connsiteX6" fmla="*/ 1079392 w 2487611"/>
              <a:gd name="connsiteY6" fmla="*/ 3811970 h 4117729"/>
              <a:gd name="connsiteX7" fmla="*/ 987763 w 2487611"/>
              <a:gd name="connsiteY7" fmla="*/ 3679772 h 4117729"/>
              <a:gd name="connsiteX8" fmla="*/ 854400 w 2487611"/>
              <a:gd name="connsiteY8" fmla="*/ 3746494 h 4117729"/>
              <a:gd name="connsiteX9" fmla="*/ 869102 w 2487611"/>
              <a:gd name="connsiteY9" fmla="*/ 3423079 h 4117729"/>
              <a:gd name="connsiteX10" fmla="*/ 1052587 w 2487611"/>
              <a:gd name="connsiteY10" fmla="*/ 3225534 h 4117729"/>
              <a:gd name="connsiteX11" fmla="*/ 1019981 w 2487611"/>
              <a:gd name="connsiteY11" fmla="*/ 3269557 h 4117729"/>
              <a:gd name="connsiteX12" fmla="*/ 1012121 w 2487611"/>
              <a:gd name="connsiteY12" fmla="*/ 3442474 h 4117729"/>
              <a:gd name="connsiteX13" fmla="*/ 1083424 w 2487611"/>
              <a:gd name="connsiteY13" fmla="*/ 3406801 h 4117729"/>
              <a:gd name="connsiteX14" fmla="*/ 1132416 w 2487611"/>
              <a:gd name="connsiteY14" fmla="*/ 3477481 h 4117729"/>
              <a:gd name="connsiteX15" fmla="*/ 1220783 w 2487611"/>
              <a:gd name="connsiteY15" fmla="*/ 3640958 h 4117729"/>
              <a:gd name="connsiteX16" fmla="*/ 1336759 w 2487611"/>
              <a:gd name="connsiteY16" fmla="*/ 3488301 h 4117729"/>
              <a:gd name="connsiteX17" fmla="*/ 1359207 w 2487611"/>
              <a:gd name="connsiteY17" fmla="*/ 3374022 h 4117729"/>
              <a:gd name="connsiteX18" fmla="*/ 1463216 w 2487611"/>
              <a:gd name="connsiteY18" fmla="*/ 3490306 h 4117729"/>
              <a:gd name="connsiteX19" fmla="*/ 1447496 w 2487611"/>
              <a:gd name="connsiteY19" fmla="*/ 3306574 h 4117729"/>
              <a:gd name="connsiteX20" fmla="*/ 1355591 w 2487611"/>
              <a:gd name="connsiteY20" fmla="*/ 3191732 h 4117729"/>
              <a:gd name="connsiteX21" fmla="*/ 803026 w 2487611"/>
              <a:gd name="connsiteY21" fmla="*/ 2884167 h 4117729"/>
              <a:gd name="connsiteX22" fmla="*/ 1689473 w 2487611"/>
              <a:gd name="connsiteY22" fmla="*/ 2884167 h 4117729"/>
              <a:gd name="connsiteX23" fmla="*/ 1482985 w 2487611"/>
              <a:gd name="connsiteY23" fmla="*/ 3164215 h 4117729"/>
              <a:gd name="connsiteX24" fmla="*/ 1009514 w 2487611"/>
              <a:gd name="connsiteY24" fmla="*/ 3164215 h 4117729"/>
              <a:gd name="connsiteX25" fmla="*/ 803026 w 2487611"/>
              <a:gd name="connsiteY25" fmla="*/ 2884167 h 4117729"/>
              <a:gd name="connsiteX26" fmla="*/ 1246249 w 2487611"/>
              <a:gd name="connsiteY26" fmla="*/ 1584102 h 4117729"/>
              <a:gd name="connsiteX27" fmla="*/ 1346518 w 2487611"/>
              <a:gd name="connsiteY27" fmla="*/ 1684371 h 4117729"/>
              <a:gd name="connsiteX28" fmla="*/ 1246249 w 2487611"/>
              <a:gd name="connsiteY28" fmla="*/ 1784640 h 4117729"/>
              <a:gd name="connsiteX29" fmla="*/ 1145980 w 2487611"/>
              <a:gd name="connsiteY29" fmla="*/ 1684371 h 4117729"/>
              <a:gd name="connsiteX30" fmla="*/ 1246249 w 2487611"/>
              <a:gd name="connsiteY30" fmla="*/ 1584102 h 4117729"/>
              <a:gd name="connsiteX31" fmla="*/ 1246249 w 2487611"/>
              <a:gd name="connsiteY31" fmla="*/ 1514596 h 4117729"/>
              <a:gd name="connsiteX32" fmla="*/ 1076474 w 2487611"/>
              <a:gd name="connsiteY32" fmla="*/ 1684371 h 4117729"/>
              <a:gd name="connsiteX33" fmla="*/ 1246249 w 2487611"/>
              <a:gd name="connsiteY33" fmla="*/ 1854146 h 4117729"/>
              <a:gd name="connsiteX34" fmla="*/ 1416024 w 2487611"/>
              <a:gd name="connsiteY34" fmla="*/ 1684371 h 4117729"/>
              <a:gd name="connsiteX35" fmla="*/ 1246249 w 2487611"/>
              <a:gd name="connsiteY35" fmla="*/ 1514596 h 4117729"/>
              <a:gd name="connsiteX36" fmla="*/ 1246249 w 2487611"/>
              <a:gd name="connsiteY36" fmla="*/ 761226 h 4117729"/>
              <a:gd name="connsiteX37" fmla="*/ 1446787 w 2487611"/>
              <a:gd name="connsiteY37" fmla="*/ 961764 h 4117729"/>
              <a:gd name="connsiteX38" fmla="*/ 1246249 w 2487611"/>
              <a:gd name="connsiteY38" fmla="*/ 1162302 h 4117729"/>
              <a:gd name="connsiteX39" fmla="*/ 1045711 w 2487611"/>
              <a:gd name="connsiteY39" fmla="*/ 961764 h 4117729"/>
              <a:gd name="connsiteX40" fmla="*/ 1246249 w 2487611"/>
              <a:gd name="connsiteY40" fmla="*/ 761226 h 4117729"/>
              <a:gd name="connsiteX41" fmla="*/ 1246249 w 2487611"/>
              <a:gd name="connsiteY41" fmla="*/ 622214 h 4117729"/>
              <a:gd name="connsiteX42" fmla="*/ 906699 w 2487611"/>
              <a:gd name="connsiteY42" fmla="*/ 961764 h 4117729"/>
              <a:gd name="connsiteX43" fmla="*/ 1246249 w 2487611"/>
              <a:gd name="connsiteY43" fmla="*/ 1301314 h 4117729"/>
              <a:gd name="connsiteX44" fmla="*/ 1585799 w 2487611"/>
              <a:gd name="connsiteY44" fmla="*/ 961764 h 4117729"/>
              <a:gd name="connsiteX45" fmla="*/ 1246249 w 2487611"/>
              <a:gd name="connsiteY45" fmla="*/ 622214 h 4117729"/>
              <a:gd name="connsiteX46" fmla="*/ 1237076 w 2487611"/>
              <a:gd name="connsiteY46" fmla="*/ 0 h 4117729"/>
              <a:gd name="connsiteX47" fmla="*/ 1243449 w 2487611"/>
              <a:gd name="connsiteY47" fmla="*/ 110915 h 4117729"/>
              <a:gd name="connsiteX48" fmla="*/ 1258169 w 2487611"/>
              <a:gd name="connsiteY48" fmla="*/ 12605 h 4117729"/>
              <a:gd name="connsiteX49" fmla="*/ 1891856 w 2487611"/>
              <a:gd name="connsiteY49" fmla="*/ 713203 h 4117729"/>
              <a:gd name="connsiteX50" fmla="*/ 2096831 w 2487611"/>
              <a:gd name="connsiteY50" fmla="*/ 1552470 h 4117729"/>
              <a:gd name="connsiteX51" fmla="*/ 2003408 w 2487611"/>
              <a:gd name="connsiteY51" fmla="*/ 2054055 h 4117729"/>
              <a:gd name="connsiteX52" fmla="*/ 2224895 w 2487611"/>
              <a:gd name="connsiteY52" fmla="*/ 2189415 h 4117729"/>
              <a:gd name="connsiteX53" fmla="*/ 2487611 w 2487611"/>
              <a:gd name="connsiteY53" fmla="*/ 2919570 h 4117729"/>
              <a:gd name="connsiteX54" fmla="*/ 1777602 w 2487611"/>
              <a:gd name="connsiteY54" fmla="*/ 2655584 h 4117729"/>
              <a:gd name="connsiteX55" fmla="*/ 1697050 w 2487611"/>
              <a:gd name="connsiteY55" fmla="*/ 2803564 h 4117729"/>
              <a:gd name="connsiteX56" fmla="*/ 789847 w 2487611"/>
              <a:gd name="connsiteY56" fmla="*/ 2803564 h 4117729"/>
              <a:gd name="connsiteX57" fmla="*/ 709405 w 2487611"/>
              <a:gd name="connsiteY57" fmla="*/ 2655809 h 4117729"/>
              <a:gd name="connsiteX58" fmla="*/ 0 w 2487611"/>
              <a:gd name="connsiteY58" fmla="*/ 2919570 h 4117729"/>
              <a:gd name="connsiteX59" fmla="*/ 262716 w 2487611"/>
              <a:gd name="connsiteY59" fmla="*/ 2189415 h 4117729"/>
              <a:gd name="connsiteX60" fmla="*/ 483603 w 2487611"/>
              <a:gd name="connsiteY60" fmla="*/ 2054421 h 4117729"/>
              <a:gd name="connsiteX61" fmla="*/ 390066 w 2487611"/>
              <a:gd name="connsiteY61" fmla="*/ 1552470 h 4117729"/>
              <a:gd name="connsiteX62" fmla="*/ 595041 w 2487611"/>
              <a:gd name="connsiteY62" fmla="*/ 713203 h 4117729"/>
              <a:gd name="connsiteX63" fmla="*/ 1237076 w 2487611"/>
              <a:gd name="connsiteY63" fmla="*/ 0 h 4117729"/>
              <a:gd name="connsiteX0" fmla="*/ 1355591 w 2487611"/>
              <a:gd name="connsiteY0" fmla="*/ 3197172 h 4123169"/>
              <a:gd name="connsiteX1" fmla="*/ 1668701 w 2487611"/>
              <a:gd name="connsiteY1" fmla="*/ 3497756 h 4123169"/>
              <a:gd name="connsiteX2" fmla="*/ 1698103 w 2487611"/>
              <a:gd name="connsiteY2" fmla="*/ 3841399 h 4123169"/>
              <a:gd name="connsiteX3" fmla="*/ 1503571 w 2487611"/>
              <a:gd name="connsiteY3" fmla="*/ 3623907 h 4123169"/>
              <a:gd name="connsiteX4" fmla="*/ 1461585 w 2487611"/>
              <a:gd name="connsiteY4" fmla="*/ 3837648 h 4123169"/>
              <a:gd name="connsiteX5" fmla="*/ 1244671 w 2487611"/>
              <a:gd name="connsiteY5" fmla="*/ 4123169 h 4123169"/>
              <a:gd name="connsiteX6" fmla="*/ 1079392 w 2487611"/>
              <a:gd name="connsiteY6" fmla="*/ 3817410 h 4123169"/>
              <a:gd name="connsiteX7" fmla="*/ 987763 w 2487611"/>
              <a:gd name="connsiteY7" fmla="*/ 3685212 h 4123169"/>
              <a:gd name="connsiteX8" fmla="*/ 854400 w 2487611"/>
              <a:gd name="connsiteY8" fmla="*/ 3751934 h 4123169"/>
              <a:gd name="connsiteX9" fmla="*/ 869102 w 2487611"/>
              <a:gd name="connsiteY9" fmla="*/ 3428519 h 4123169"/>
              <a:gd name="connsiteX10" fmla="*/ 1052587 w 2487611"/>
              <a:gd name="connsiteY10" fmla="*/ 3230974 h 4123169"/>
              <a:gd name="connsiteX11" fmla="*/ 1019981 w 2487611"/>
              <a:gd name="connsiteY11" fmla="*/ 3274997 h 4123169"/>
              <a:gd name="connsiteX12" fmla="*/ 1012121 w 2487611"/>
              <a:gd name="connsiteY12" fmla="*/ 3447914 h 4123169"/>
              <a:gd name="connsiteX13" fmla="*/ 1083424 w 2487611"/>
              <a:gd name="connsiteY13" fmla="*/ 3412241 h 4123169"/>
              <a:gd name="connsiteX14" fmla="*/ 1132416 w 2487611"/>
              <a:gd name="connsiteY14" fmla="*/ 3482921 h 4123169"/>
              <a:gd name="connsiteX15" fmla="*/ 1220783 w 2487611"/>
              <a:gd name="connsiteY15" fmla="*/ 3646398 h 4123169"/>
              <a:gd name="connsiteX16" fmla="*/ 1336759 w 2487611"/>
              <a:gd name="connsiteY16" fmla="*/ 3493741 h 4123169"/>
              <a:gd name="connsiteX17" fmla="*/ 1359207 w 2487611"/>
              <a:gd name="connsiteY17" fmla="*/ 3379462 h 4123169"/>
              <a:gd name="connsiteX18" fmla="*/ 1463216 w 2487611"/>
              <a:gd name="connsiteY18" fmla="*/ 3495746 h 4123169"/>
              <a:gd name="connsiteX19" fmla="*/ 1447496 w 2487611"/>
              <a:gd name="connsiteY19" fmla="*/ 3312014 h 4123169"/>
              <a:gd name="connsiteX20" fmla="*/ 1355591 w 2487611"/>
              <a:gd name="connsiteY20" fmla="*/ 3197172 h 4123169"/>
              <a:gd name="connsiteX21" fmla="*/ 803026 w 2487611"/>
              <a:gd name="connsiteY21" fmla="*/ 2889607 h 4123169"/>
              <a:gd name="connsiteX22" fmla="*/ 1689473 w 2487611"/>
              <a:gd name="connsiteY22" fmla="*/ 2889607 h 4123169"/>
              <a:gd name="connsiteX23" fmla="*/ 1482985 w 2487611"/>
              <a:gd name="connsiteY23" fmla="*/ 3169655 h 4123169"/>
              <a:gd name="connsiteX24" fmla="*/ 1009514 w 2487611"/>
              <a:gd name="connsiteY24" fmla="*/ 3169655 h 4123169"/>
              <a:gd name="connsiteX25" fmla="*/ 803026 w 2487611"/>
              <a:gd name="connsiteY25" fmla="*/ 2889607 h 4123169"/>
              <a:gd name="connsiteX26" fmla="*/ 1246249 w 2487611"/>
              <a:gd name="connsiteY26" fmla="*/ 1589542 h 4123169"/>
              <a:gd name="connsiteX27" fmla="*/ 1346518 w 2487611"/>
              <a:gd name="connsiteY27" fmla="*/ 1689811 h 4123169"/>
              <a:gd name="connsiteX28" fmla="*/ 1246249 w 2487611"/>
              <a:gd name="connsiteY28" fmla="*/ 1790080 h 4123169"/>
              <a:gd name="connsiteX29" fmla="*/ 1145980 w 2487611"/>
              <a:gd name="connsiteY29" fmla="*/ 1689811 h 4123169"/>
              <a:gd name="connsiteX30" fmla="*/ 1246249 w 2487611"/>
              <a:gd name="connsiteY30" fmla="*/ 1589542 h 4123169"/>
              <a:gd name="connsiteX31" fmla="*/ 1246249 w 2487611"/>
              <a:gd name="connsiteY31" fmla="*/ 1520036 h 4123169"/>
              <a:gd name="connsiteX32" fmla="*/ 1076474 w 2487611"/>
              <a:gd name="connsiteY32" fmla="*/ 1689811 h 4123169"/>
              <a:gd name="connsiteX33" fmla="*/ 1246249 w 2487611"/>
              <a:gd name="connsiteY33" fmla="*/ 1859586 h 4123169"/>
              <a:gd name="connsiteX34" fmla="*/ 1416024 w 2487611"/>
              <a:gd name="connsiteY34" fmla="*/ 1689811 h 4123169"/>
              <a:gd name="connsiteX35" fmla="*/ 1246249 w 2487611"/>
              <a:gd name="connsiteY35" fmla="*/ 1520036 h 4123169"/>
              <a:gd name="connsiteX36" fmla="*/ 1246249 w 2487611"/>
              <a:gd name="connsiteY36" fmla="*/ 766666 h 4123169"/>
              <a:gd name="connsiteX37" fmla="*/ 1446787 w 2487611"/>
              <a:gd name="connsiteY37" fmla="*/ 967204 h 4123169"/>
              <a:gd name="connsiteX38" fmla="*/ 1246249 w 2487611"/>
              <a:gd name="connsiteY38" fmla="*/ 1167742 h 4123169"/>
              <a:gd name="connsiteX39" fmla="*/ 1045711 w 2487611"/>
              <a:gd name="connsiteY39" fmla="*/ 967204 h 4123169"/>
              <a:gd name="connsiteX40" fmla="*/ 1246249 w 2487611"/>
              <a:gd name="connsiteY40" fmla="*/ 766666 h 4123169"/>
              <a:gd name="connsiteX41" fmla="*/ 1246249 w 2487611"/>
              <a:gd name="connsiteY41" fmla="*/ 627654 h 4123169"/>
              <a:gd name="connsiteX42" fmla="*/ 906699 w 2487611"/>
              <a:gd name="connsiteY42" fmla="*/ 967204 h 4123169"/>
              <a:gd name="connsiteX43" fmla="*/ 1246249 w 2487611"/>
              <a:gd name="connsiteY43" fmla="*/ 1306754 h 4123169"/>
              <a:gd name="connsiteX44" fmla="*/ 1585799 w 2487611"/>
              <a:gd name="connsiteY44" fmla="*/ 967204 h 4123169"/>
              <a:gd name="connsiteX45" fmla="*/ 1246249 w 2487611"/>
              <a:gd name="connsiteY45" fmla="*/ 627654 h 4123169"/>
              <a:gd name="connsiteX46" fmla="*/ 1237076 w 2487611"/>
              <a:gd name="connsiteY46" fmla="*/ 5440 h 4123169"/>
              <a:gd name="connsiteX47" fmla="*/ 1243449 w 2487611"/>
              <a:gd name="connsiteY47" fmla="*/ 116355 h 4123169"/>
              <a:gd name="connsiteX48" fmla="*/ 1231224 w 2487611"/>
              <a:gd name="connsiteY48" fmla="*/ 0 h 4123169"/>
              <a:gd name="connsiteX49" fmla="*/ 1891856 w 2487611"/>
              <a:gd name="connsiteY49" fmla="*/ 718643 h 4123169"/>
              <a:gd name="connsiteX50" fmla="*/ 2096831 w 2487611"/>
              <a:gd name="connsiteY50" fmla="*/ 1557910 h 4123169"/>
              <a:gd name="connsiteX51" fmla="*/ 2003408 w 2487611"/>
              <a:gd name="connsiteY51" fmla="*/ 2059495 h 4123169"/>
              <a:gd name="connsiteX52" fmla="*/ 2224895 w 2487611"/>
              <a:gd name="connsiteY52" fmla="*/ 2194855 h 4123169"/>
              <a:gd name="connsiteX53" fmla="*/ 2487611 w 2487611"/>
              <a:gd name="connsiteY53" fmla="*/ 2925010 h 4123169"/>
              <a:gd name="connsiteX54" fmla="*/ 1777602 w 2487611"/>
              <a:gd name="connsiteY54" fmla="*/ 2661024 h 4123169"/>
              <a:gd name="connsiteX55" fmla="*/ 1697050 w 2487611"/>
              <a:gd name="connsiteY55" fmla="*/ 2809004 h 4123169"/>
              <a:gd name="connsiteX56" fmla="*/ 789847 w 2487611"/>
              <a:gd name="connsiteY56" fmla="*/ 2809004 h 4123169"/>
              <a:gd name="connsiteX57" fmla="*/ 709405 w 2487611"/>
              <a:gd name="connsiteY57" fmla="*/ 2661249 h 4123169"/>
              <a:gd name="connsiteX58" fmla="*/ 0 w 2487611"/>
              <a:gd name="connsiteY58" fmla="*/ 2925010 h 4123169"/>
              <a:gd name="connsiteX59" fmla="*/ 262716 w 2487611"/>
              <a:gd name="connsiteY59" fmla="*/ 2194855 h 4123169"/>
              <a:gd name="connsiteX60" fmla="*/ 483603 w 2487611"/>
              <a:gd name="connsiteY60" fmla="*/ 2059861 h 4123169"/>
              <a:gd name="connsiteX61" fmla="*/ 390066 w 2487611"/>
              <a:gd name="connsiteY61" fmla="*/ 1557910 h 4123169"/>
              <a:gd name="connsiteX62" fmla="*/ 595041 w 2487611"/>
              <a:gd name="connsiteY62" fmla="*/ 718643 h 4123169"/>
              <a:gd name="connsiteX63" fmla="*/ 1237076 w 2487611"/>
              <a:gd name="connsiteY63" fmla="*/ 5440 h 4123169"/>
              <a:gd name="connsiteX0" fmla="*/ 1355591 w 2487611"/>
              <a:gd name="connsiteY0" fmla="*/ 3197172 h 4123169"/>
              <a:gd name="connsiteX1" fmla="*/ 1668701 w 2487611"/>
              <a:gd name="connsiteY1" fmla="*/ 3497756 h 4123169"/>
              <a:gd name="connsiteX2" fmla="*/ 1698103 w 2487611"/>
              <a:gd name="connsiteY2" fmla="*/ 3841399 h 4123169"/>
              <a:gd name="connsiteX3" fmla="*/ 1503571 w 2487611"/>
              <a:gd name="connsiteY3" fmla="*/ 3623907 h 4123169"/>
              <a:gd name="connsiteX4" fmla="*/ 1461585 w 2487611"/>
              <a:gd name="connsiteY4" fmla="*/ 3837648 h 4123169"/>
              <a:gd name="connsiteX5" fmla="*/ 1244671 w 2487611"/>
              <a:gd name="connsiteY5" fmla="*/ 4123169 h 4123169"/>
              <a:gd name="connsiteX6" fmla="*/ 1079392 w 2487611"/>
              <a:gd name="connsiteY6" fmla="*/ 3817410 h 4123169"/>
              <a:gd name="connsiteX7" fmla="*/ 987763 w 2487611"/>
              <a:gd name="connsiteY7" fmla="*/ 3685212 h 4123169"/>
              <a:gd name="connsiteX8" fmla="*/ 854400 w 2487611"/>
              <a:gd name="connsiteY8" fmla="*/ 3751934 h 4123169"/>
              <a:gd name="connsiteX9" fmla="*/ 869102 w 2487611"/>
              <a:gd name="connsiteY9" fmla="*/ 3428519 h 4123169"/>
              <a:gd name="connsiteX10" fmla="*/ 1052587 w 2487611"/>
              <a:gd name="connsiteY10" fmla="*/ 3230974 h 4123169"/>
              <a:gd name="connsiteX11" fmla="*/ 1019981 w 2487611"/>
              <a:gd name="connsiteY11" fmla="*/ 3274997 h 4123169"/>
              <a:gd name="connsiteX12" fmla="*/ 1012121 w 2487611"/>
              <a:gd name="connsiteY12" fmla="*/ 3447914 h 4123169"/>
              <a:gd name="connsiteX13" fmla="*/ 1083424 w 2487611"/>
              <a:gd name="connsiteY13" fmla="*/ 3412241 h 4123169"/>
              <a:gd name="connsiteX14" fmla="*/ 1132416 w 2487611"/>
              <a:gd name="connsiteY14" fmla="*/ 3482921 h 4123169"/>
              <a:gd name="connsiteX15" fmla="*/ 1220783 w 2487611"/>
              <a:gd name="connsiteY15" fmla="*/ 3646398 h 4123169"/>
              <a:gd name="connsiteX16" fmla="*/ 1336759 w 2487611"/>
              <a:gd name="connsiteY16" fmla="*/ 3493741 h 4123169"/>
              <a:gd name="connsiteX17" fmla="*/ 1359207 w 2487611"/>
              <a:gd name="connsiteY17" fmla="*/ 3379462 h 4123169"/>
              <a:gd name="connsiteX18" fmla="*/ 1463216 w 2487611"/>
              <a:gd name="connsiteY18" fmla="*/ 3495746 h 4123169"/>
              <a:gd name="connsiteX19" fmla="*/ 1447496 w 2487611"/>
              <a:gd name="connsiteY19" fmla="*/ 3312014 h 4123169"/>
              <a:gd name="connsiteX20" fmla="*/ 1355591 w 2487611"/>
              <a:gd name="connsiteY20" fmla="*/ 3197172 h 4123169"/>
              <a:gd name="connsiteX21" fmla="*/ 803026 w 2487611"/>
              <a:gd name="connsiteY21" fmla="*/ 2889607 h 4123169"/>
              <a:gd name="connsiteX22" fmla="*/ 1689473 w 2487611"/>
              <a:gd name="connsiteY22" fmla="*/ 2889607 h 4123169"/>
              <a:gd name="connsiteX23" fmla="*/ 1482985 w 2487611"/>
              <a:gd name="connsiteY23" fmla="*/ 3169655 h 4123169"/>
              <a:gd name="connsiteX24" fmla="*/ 1009514 w 2487611"/>
              <a:gd name="connsiteY24" fmla="*/ 3169655 h 4123169"/>
              <a:gd name="connsiteX25" fmla="*/ 803026 w 2487611"/>
              <a:gd name="connsiteY25" fmla="*/ 2889607 h 4123169"/>
              <a:gd name="connsiteX26" fmla="*/ 1246249 w 2487611"/>
              <a:gd name="connsiteY26" fmla="*/ 1589542 h 4123169"/>
              <a:gd name="connsiteX27" fmla="*/ 1346518 w 2487611"/>
              <a:gd name="connsiteY27" fmla="*/ 1689811 h 4123169"/>
              <a:gd name="connsiteX28" fmla="*/ 1246249 w 2487611"/>
              <a:gd name="connsiteY28" fmla="*/ 1790080 h 4123169"/>
              <a:gd name="connsiteX29" fmla="*/ 1145980 w 2487611"/>
              <a:gd name="connsiteY29" fmla="*/ 1689811 h 4123169"/>
              <a:gd name="connsiteX30" fmla="*/ 1246249 w 2487611"/>
              <a:gd name="connsiteY30" fmla="*/ 1589542 h 4123169"/>
              <a:gd name="connsiteX31" fmla="*/ 1246249 w 2487611"/>
              <a:gd name="connsiteY31" fmla="*/ 1520036 h 4123169"/>
              <a:gd name="connsiteX32" fmla="*/ 1076474 w 2487611"/>
              <a:gd name="connsiteY32" fmla="*/ 1689811 h 4123169"/>
              <a:gd name="connsiteX33" fmla="*/ 1246249 w 2487611"/>
              <a:gd name="connsiteY33" fmla="*/ 1859586 h 4123169"/>
              <a:gd name="connsiteX34" fmla="*/ 1416024 w 2487611"/>
              <a:gd name="connsiteY34" fmla="*/ 1689811 h 4123169"/>
              <a:gd name="connsiteX35" fmla="*/ 1246249 w 2487611"/>
              <a:gd name="connsiteY35" fmla="*/ 1520036 h 4123169"/>
              <a:gd name="connsiteX36" fmla="*/ 1246249 w 2487611"/>
              <a:gd name="connsiteY36" fmla="*/ 766666 h 4123169"/>
              <a:gd name="connsiteX37" fmla="*/ 1446787 w 2487611"/>
              <a:gd name="connsiteY37" fmla="*/ 967204 h 4123169"/>
              <a:gd name="connsiteX38" fmla="*/ 1246249 w 2487611"/>
              <a:gd name="connsiteY38" fmla="*/ 1167742 h 4123169"/>
              <a:gd name="connsiteX39" fmla="*/ 1045711 w 2487611"/>
              <a:gd name="connsiteY39" fmla="*/ 967204 h 4123169"/>
              <a:gd name="connsiteX40" fmla="*/ 1246249 w 2487611"/>
              <a:gd name="connsiteY40" fmla="*/ 766666 h 4123169"/>
              <a:gd name="connsiteX41" fmla="*/ 1246249 w 2487611"/>
              <a:gd name="connsiteY41" fmla="*/ 627654 h 4123169"/>
              <a:gd name="connsiteX42" fmla="*/ 906699 w 2487611"/>
              <a:gd name="connsiteY42" fmla="*/ 967204 h 4123169"/>
              <a:gd name="connsiteX43" fmla="*/ 1246249 w 2487611"/>
              <a:gd name="connsiteY43" fmla="*/ 1306754 h 4123169"/>
              <a:gd name="connsiteX44" fmla="*/ 1585799 w 2487611"/>
              <a:gd name="connsiteY44" fmla="*/ 967204 h 4123169"/>
              <a:gd name="connsiteX45" fmla="*/ 1246249 w 2487611"/>
              <a:gd name="connsiteY45" fmla="*/ 627654 h 4123169"/>
              <a:gd name="connsiteX46" fmla="*/ 1238115 w 2487611"/>
              <a:gd name="connsiteY46" fmla="*/ 24870 h 4123169"/>
              <a:gd name="connsiteX47" fmla="*/ 1243449 w 2487611"/>
              <a:gd name="connsiteY47" fmla="*/ 116355 h 4123169"/>
              <a:gd name="connsiteX48" fmla="*/ 1231224 w 2487611"/>
              <a:gd name="connsiteY48" fmla="*/ 0 h 4123169"/>
              <a:gd name="connsiteX49" fmla="*/ 1891856 w 2487611"/>
              <a:gd name="connsiteY49" fmla="*/ 718643 h 4123169"/>
              <a:gd name="connsiteX50" fmla="*/ 2096831 w 2487611"/>
              <a:gd name="connsiteY50" fmla="*/ 1557910 h 4123169"/>
              <a:gd name="connsiteX51" fmla="*/ 2003408 w 2487611"/>
              <a:gd name="connsiteY51" fmla="*/ 2059495 h 4123169"/>
              <a:gd name="connsiteX52" fmla="*/ 2224895 w 2487611"/>
              <a:gd name="connsiteY52" fmla="*/ 2194855 h 4123169"/>
              <a:gd name="connsiteX53" fmla="*/ 2487611 w 2487611"/>
              <a:gd name="connsiteY53" fmla="*/ 2925010 h 4123169"/>
              <a:gd name="connsiteX54" fmla="*/ 1777602 w 2487611"/>
              <a:gd name="connsiteY54" fmla="*/ 2661024 h 4123169"/>
              <a:gd name="connsiteX55" fmla="*/ 1697050 w 2487611"/>
              <a:gd name="connsiteY55" fmla="*/ 2809004 h 4123169"/>
              <a:gd name="connsiteX56" fmla="*/ 789847 w 2487611"/>
              <a:gd name="connsiteY56" fmla="*/ 2809004 h 4123169"/>
              <a:gd name="connsiteX57" fmla="*/ 709405 w 2487611"/>
              <a:gd name="connsiteY57" fmla="*/ 2661249 h 4123169"/>
              <a:gd name="connsiteX58" fmla="*/ 0 w 2487611"/>
              <a:gd name="connsiteY58" fmla="*/ 2925010 h 4123169"/>
              <a:gd name="connsiteX59" fmla="*/ 262716 w 2487611"/>
              <a:gd name="connsiteY59" fmla="*/ 2194855 h 4123169"/>
              <a:gd name="connsiteX60" fmla="*/ 483603 w 2487611"/>
              <a:gd name="connsiteY60" fmla="*/ 2059861 h 4123169"/>
              <a:gd name="connsiteX61" fmla="*/ 390066 w 2487611"/>
              <a:gd name="connsiteY61" fmla="*/ 1557910 h 4123169"/>
              <a:gd name="connsiteX62" fmla="*/ 595041 w 2487611"/>
              <a:gd name="connsiteY62" fmla="*/ 718643 h 4123169"/>
              <a:gd name="connsiteX63" fmla="*/ 1238115 w 2487611"/>
              <a:gd name="connsiteY63" fmla="*/ 24870 h 4123169"/>
              <a:gd name="connsiteX0" fmla="*/ 1355591 w 2487611"/>
              <a:gd name="connsiteY0" fmla="*/ 3172302 h 4098299"/>
              <a:gd name="connsiteX1" fmla="*/ 1668701 w 2487611"/>
              <a:gd name="connsiteY1" fmla="*/ 3472886 h 4098299"/>
              <a:gd name="connsiteX2" fmla="*/ 1698103 w 2487611"/>
              <a:gd name="connsiteY2" fmla="*/ 3816529 h 4098299"/>
              <a:gd name="connsiteX3" fmla="*/ 1503571 w 2487611"/>
              <a:gd name="connsiteY3" fmla="*/ 3599037 h 4098299"/>
              <a:gd name="connsiteX4" fmla="*/ 1461585 w 2487611"/>
              <a:gd name="connsiteY4" fmla="*/ 3812778 h 4098299"/>
              <a:gd name="connsiteX5" fmla="*/ 1244671 w 2487611"/>
              <a:gd name="connsiteY5" fmla="*/ 4098299 h 4098299"/>
              <a:gd name="connsiteX6" fmla="*/ 1079392 w 2487611"/>
              <a:gd name="connsiteY6" fmla="*/ 3792540 h 4098299"/>
              <a:gd name="connsiteX7" fmla="*/ 987763 w 2487611"/>
              <a:gd name="connsiteY7" fmla="*/ 3660342 h 4098299"/>
              <a:gd name="connsiteX8" fmla="*/ 854400 w 2487611"/>
              <a:gd name="connsiteY8" fmla="*/ 3727064 h 4098299"/>
              <a:gd name="connsiteX9" fmla="*/ 869102 w 2487611"/>
              <a:gd name="connsiteY9" fmla="*/ 3403649 h 4098299"/>
              <a:gd name="connsiteX10" fmla="*/ 1052587 w 2487611"/>
              <a:gd name="connsiteY10" fmla="*/ 3206104 h 4098299"/>
              <a:gd name="connsiteX11" fmla="*/ 1019981 w 2487611"/>
              <a:gd name="connsiteY11" fmla="*/ 3250127 h 4098299"/>
              <a:gd name="connsiteX12" fmla="*/ 1012121 w 2487611"/>
              <a:gd name="connsiteY12" fmla="*/ 3423044 h 4098299"/>
              <a:gd name="connsiteX13" fmla="*/ 1083424 w 2487611"/>
              <a:gd name="connsiteY13" fmla="*/ 3387371 h 4098299"/>
              <a:gd name="connsiteX14" fmla="*/ 1132416 w 2487611"/>
              <a:gd name="connsiteY14" fmla="*/ 3458051 h 4098299"/>
              <a:gd name="connsiteX15" fmla="*/ 1220783 w 2487611"/>
              <a:gd name="connsiteY15" fmla="*/ 3621528 h 4098299"/>
              <a:gd name="connsiteX16" fmla="*/ 1336759 w 2487611"/>
              <a:gd name="connsiteY16" fmla="*/ 3468871 h 4098299"/>
              <a:gd name="connsiteX17" fmla="*/ 1359207 w 2487611"/>
              <a:gd name="connsiteY17" fmla="*/ 3354592 h 4098299"/>
              <a:gd name="connsiteX18" fmla="*/ 1463216 w 2487611"/>
              <a:gd name="connsiteY18" fmla="*/ 3470876 h 4098299"/>
              <a:gd name="connsiteX19" fmla="*/ 1447496 w 2487611"/>
              <a:gd name="connsiteY19" fmla="*/ 3287144 h 4098299"/>
              <a:gd name="connsiteX20" fmla="*/ 1355591 w 2487611"/>
              <a:gd name="connsiteY20" fmla="*/ 3172302 h 4098299"/>
              <a:gd name="connsiteX21" fmla="*/ 803026 w 2487611"/>
              <a:gd name="connsiteY21" fmla="*/ 2864737 h 4098299"/>
              <a:gd name="connsiteX22" fmla="*/ 1689473 w 2487611"/>
              <a:gd name="connsiteY22" fmla="*/ 2864737 h 4098299"/>
              <a:gd name="connsiteX23" fmla="*/ 1482985 w 2487611"/>
              <a:gd name="connsiteY23" fmla="*/ 3144785 h 4098299"/>
              <a:gd name="connsiteX24" fmla="*/ 1009514 w 2487611"/>
              <a:gd name="connsiteY24" fmla="*/ 3144785 h 4098299"/>
              <a:gd name="connsiteX25" fmla="*/ 803026 w 2487611"/>
              <a:gd name="connsiteY25" fmla="*/ 2864737 h 4098299"/>
              <a:gd name="connsiteX26" fmla="*/ 1246249 w 2487611"/>
              <a:gd name="connsiteY26" fmla="*/ 1564672 h 4098299"/>
              <a:gd name="connsiteX27" fmla="*/ 1346518 w 2487611"/>
              <a:gd name="connsiteY27" fmla="*/ 1664941 h 4098299"/>
              <a:gd name="connsiteX28" fmla="*/ 1246249 w 2487611"/>
              <a:gd name="connsiteY28" fmla="*/ 1765210 h 4098299"/>
              <a:gd name="connsiteX29" fmla="*/ 1145980 w 2487611"/>
              <a:gd name="connsiteY29" fmla="*/ 1664941 h 4098299"/>
              <a:gd name="connsiteX30" fmla="*/ 1246249 w 2487611"/>
              <a:gd name="connsiteY30" fmla="*/ 1564672 h 4098299"/>
              <a:gd name="connsiteX31" fmla="*/ 1246249 w 2487611"/>
              <a:gd name="connsiteY31" fmla="*/ 1495166 h 4098299"/>
              <a:gd name="connsiteX32" fmla="*/ 1076474 w 2487611"/>
              <a:gd name="connsiteY32" fmla="*/ 1664941 h 4098299"/>
              <a:gd name="connsiteX33" fmla="*/ 1246249 w 2487611"/>
              <a:gd name="connsiteY33" fmla="*/ 1834716 h 4098299"/>
              <a:gd name="connsiteX34" fmla="*/ 1416024 w 2487611"/>
              <a:gd name="connsiteY34" fmla="*/ 1664941 h 4098299"/>
              <a:gd name="connsiteX35" fmla="*/ 1246249 w 2487611"/>
              <a:gd name="connsiteY35" fmla="*/ 1495166 h 4098299"/>
              <a:gd name="connsiteX36" fmla="*/ 1246249 w 2487611"/>
              <a:gd name="connsiteY36" fmla="*/ 741796 h 4098299"/>
              <a:gd name="connsiteX37" fmla="*/ 1446787 w 2487611"/>
              <a:gd name="connsiteY37" fmla="*/ 942334 h 4098299"/>
              <a:gd name="connsiteX38" fmla="*/ 1246249 w 2487611"/>
              <a:gd name="connsiteY38" fmla="*/ 1142872 h 4098299"/>
              <a:gd name="connsiteX39" fmla="*/ 1045711 w 2487611"/>
              <a:gd name="connsiteY39" fmla="*/ 942334 h 4098299"/>
              <a:gd name="connsiteX40" fmla="*/ 1246249 w 2487611"/>
              <a:gd name="connsiteY40" fmla="*/ 741796 h 4098299"/>
              <a:gd name="connsiteX41" fmla="*/ 1246249 w 2487611"/>
              <a:gd name="connsiteY41" fmla="*/ 602784 h 4098299"/>
              <a:gd name="connsiteX42" fmla="*/ 906699 w 2487611"/>
              <a:gd name="connsiteY42" fmla="*/ 942334 h 4098299"/>
              <a:gd name="connsiteX43" fmla="*/ 1246249 w 2487611"/>
              <a:gd name="connsiteY43" fmla="*/ 1281884 h 4098299"/>
              <a:gd name="connsiteX44" fmla="*/ 1585799 w 2487611"/>
              <a:gd name="connsiteY44" fmla="*/ 942334 h 4098299"/>
              <a:gd name="connsiteX45" fmla="*/ 1246249 w 2487611"/>
              <a:gd name="connsiteY45" fmla="*/ 602784 h 4098299"/>
              <a:gd name="connsiteX46" fmla="*/ 1238115 w 2487611"/>
              <a:gd name="connsiteY46" fmla="*/ 0 h 4098299"/>
              <a:gd name="connsiteX47" fmla="*/ 1243449 w 2487611"/>
              <a:gd name="connsiteY47" fmla="*/ 91485 h 4098299"/>
              <a:gd name="connsiteX48" fmla="*/ 1229544 w 2487611"/>
              <a:gd name="connsiteY48" fmla="*/ 4448 h 4098299"/>
              <a:gd name="connsiteX49" fmla="*/ 1891856 w 2487611"/>
              <a:gd name="connsiteY49" fmla="*/ 693773 h 4098299"/>
              <a:gd name="connsiteX50" fmla="*/ 2096831 w 2487611"/>
              <a:gd name="connsiteY50" fmla="*/ 1533040 h 4098299"/>
              <a:gd name="connsiteX51" fmla="*/ 2003408 w 2487611"/>
              <a:gd name="connsiteY51" fmla="*/ 2034625 h 4098299"/>
              <a:gd name="connsiteX52" fmla="*/ 2224895 w 2487611"/>
              <a:gd name="connsiteY52" fmla="*/ 2169985 h 4098299"/>
              <a:gd name="connsiteX53" fmla="*/ 2487611 w 2487611"/>
              <a:gd name="connsiteY53" fmla="*/ 2900140 h 4098299"/>
              <a:gd name="connsiteX54" fmla="*/ 1777602 w 2487611"/>
              <a:gd name="connsiteY54" fmla="*/ 2636154 h 4098299"/>
              <a:gd name="connsiteX55" fmla="*/ 1697050 w 2487611"/>
              <a:gd name="connsiteY55" fmla="*/ 2784134 h 4098299"/>
              <a:gd name="connsiteX56" fmla="*/ 789847 w 2487611"/>
              <a:gd name="connsiteY56" fmla="*/ 2784134 h 4098299"/>
              <a:gd name="connsiteX57" fmla="*/ 709405 w 2487611"/>
              <a:gd name="connsiteY57" fmla="*/ 2636379 h 4098299"/>
              <a:gd name="connsiteX58" fmla="*/ 0 w 2487611"/>
              <a:gd name="connsiteY58" fmla="*/ 2900140 h 4098299"/>
              <a:gd name="connsiteX59" fmla="*/ 262716 w 2487611"/>
              <a:gd name="connsiteY59" fmla="*/ 2169985 h 4098299"/>
              <a:gd name="connsiteX60" fmla="*/ 483603 w 2487611"/>
              <a:gd name="connsiteY60" fmla="*/ 2034991 h 4098299"/>
              <a:gd name="connsiteX61" fmla="*/ 390066 w 2487611"/>
              <a:gd name="connsiteY61" fmla="*/ 1533040 h 4098299"/>
              <a:gd name="connsiteX62" fmla="*/ 595041 w 2487611"/>
              <a:gd name="connsiteY62" fmla="*/ 693773 h 4098299"/>
              <a:gd name="connsiteX63" fmla="*/ 1238115 w 2487611"/>
              <a:gd name="connsiteY63" fmla="*/ 0 h 4098299"/>
              <a:gd name="connsiteX0" fmla="*/ 1355591 w 2487611"/>
              <a:gd name="connsiteY0" fmla="*/ 3167854 h 4093851"/>
              <a:gd name="connsiteX1" fmla="*/ 1668701 w 2487611"/>
              <a:gd name="connsiteY1" fmla="*/ 3468438 h 4093851"/>
              <a:gd name="connsiteX2" fmla="*/ 1698103 w 2487611"/>
              <a:gd name="connsiteY2" fmla="*/ 3812081 h 4093851"/>
              <a:gd name="connsiteX3" fmla="*/ 1503571 w 2487611"/>
              <a:gd name="connsiteY3" fmla="*/ 3594589 h 4093851"/>
              <a:gd name="connsiteX4" fmla="*/ 1461585 w 2487611"/>
              <a:gd name="connsiteY4" fmla="*/ 3808330 h 4093851"/>
              <a:gd name="connsiteX5" fmla="*/ 1244671 w 2487611"/>
              <a:gd name="connsiteY5" fmla="*/ 4093851 h 4093851"/>
              <a:gd name="connsiteX6" fmla="*/ 1079392 w 2487611"/>
              <a:gd name="connsiteY6" fmla="*/ 3788092 h 4093851"/>
              <a:gd name="connsiteX7" fmla="*/ 987763 w 2487611"/>
              <a:gd name="connsiteY7" fmla="*/ 3655894 h 4093851"/>
              <a:gd name="connsiteX8" fmla="*/ 854400 w 2487611"/>
              <a:gd name="connsiteY8" fmla="*/ 3722616 h 4093851"/>
              <a:gd name="connsiteX9" fmla="*/ 869102 w 2487611"/>
              <a:gd name="connsiteY9" fmla="*/ 3399201 h 4093851"/>
              <a:gd name="connsiteX10" fmla="*/ 1052587 w 2487611"/>
              <a:gd name="connsiteY10" fmla="*/ 3201656 h 4093851"/>
              <a:gd name="connsiteX11" fmla="*/ 1019981 w 2487611"/>
              <a:gd name="connsiteY11" fmla="*/ 3245679 h 4093851"/>
              <a:gd name="connsiteX12" fmla="*/ 1012121 w 2487611"/>
              <a:gd name="connsiteY12" fmla="*/ 3418596 h 4093851"/>
              <a:gd name="connsiteX13" fmla="*/ 1083424 w 2487611"/>
              <a:gd name="connsiteY13" fmla="*/ 3382923 h 4093851"/>
              <a:gd name="connsiteX14" fmla="*/ 1132416 w 2487611"/>
              <a:gd name="connsiteY14" fmla="*/ 3453603 h 4093851"/>
              <a:gd name="connsiteX15" fmla="*/ 1220783 w 2487611"/>
              <a:gd name="connsiteY15" fmla="*/ 3617080 h 4093851"/>
              <a:gd name="connsiteX16" fmla="*/ 1336759 w 2487611"/>
              <a:gd name="connsiteY16" fmla="*/ 3464423 h 4093851"/>
              <a:gd name="connsiteX17" fmla="*/ 1359207 w 2487611"/>
              <a:gd name="connsiteY17" fmla="*/ 3350144 h 4093851"/>
              <a:gd name="connsiteX18" fmla="*/ 1463216 w 2487611"/>
              <a:gd name="connsiteY18" fmla="*/ 3466428 h 4093851"/>
              <a:gd name="connsiteX19" fmla="*/ 1447496 w 2487611"/>
              <a:gd name="connsiteY19" fmla="*/ 3282696 h 4093851"/>
              <a:gd name="connsiteX20" fmla="*/ 1355591 w 2487611"/>
              <a:gd name="connsiteY20" fmla="*/ 3167854 h 4093851"/>
              <a:gd name="connsiteX21" fmla="*/ 803026 w 2487611"/>
              <a:gd name="connsiteY21" fmla="*/ 2860289 h 4093851"/>
              <a:gd name="connsiteX22" fmla="*/ 1689473 w 2487611"/>
              <a:gd name="connsiteY22" fmla="*/ 2860289 h 4093851"/>
              <a:gd name="connsiteX23" fmla="*/ 1482985 w 2487611"/>
              <a:gd name="connsiteY23" fmla="*/ 3140337 h 4093851"/>
              <a:gd name="connsiteX24" fmla="*/ 1009514 w 2487611"/>
              <a:gd name="connsiteY24" fmla="*/ 3140337 h 4093851"/>
              <a:gd name="connsiteX25" fmla="*/ 803026 w 2487611"/>
              <a:gd name="connsiteY25" fmla="*/ 2860289 h 4093851"/>
              <a:gd name="connsiteX26" fmla="*/ 1246249 w 2487611"/>
              <a:gd name="connsiteY26" fmla="*/ 1560224 h 4093851"/>
              <a:gd name="connsiteX27" fmla="*/ 1346518 w 2487611"/>
              <a:gd name="connsiteY27" fmla="*/ 1660493 h 4093851"/>
              <a:gd name="connsiteX28" fmla="*/ 1246249 w 2487611"/>
              <a:gd name="connsiteY28" fmla="*/ 1760762 h 4093851"/>
              <a:gd name="connsiteX29" fmla="*/ 1145980 w 2487611"/>
              <a:gd name="connsiteY29" fmla="*/ 1660493 h 4093851"/>
              <a:gd name="connsiteX30" fmla="*/ 1246249 w 2487611"/>
              <a:gd name="connsiteY30" fmla="*/ 1560224 h 4093851"/>
              <a:gd name="connsiteX31" fmla="*/ 1246249 w 2487611"/>
              <a:gd name="connsiteY31" fmla="*/ 1490718 h 4093851"/>
              <a:gd name="connsiteX32" fmla="*/ 1076474 w 2487611"/>
              <a:gd name="connsiteY32" fmla="*/ 1660493 h 4093851"/>
              <a:gd name="connsiteX33" fmla="*/ 1246249 w 2487611"/>
              <a:gd name="connsiteY33" fmla="*/ 1830268 h 4093851"/>
              <a:gd name="connsiteX34" fmla="*/ 1416024 w 2487611"/>
              <a:gd name="connsiteY34" fmla="*/ 1660493 h 4093851"/>
              <a:gd name="connsiteX35" fmla="*/ 1246249 w 2487611"/>
              <a:gd name="connsiteY35" fmla="*/ 1490718 h 4093851"/>
              <a:gd name="connsiteX36" fmla="*/ 1246249 w 2487611"/>
              <a:gd name="connsiteY36" fmla="*/ 737348 h 4093851"/>
              <a:gd name="connsiteX37" fmla="*/ 1446787 w 2487611"/>
              <a:gd name="connsiteY37" fmla="*/ 937886 h 4093851"/>
              <a:gd name="connsiteX38" fmla="*/ 1246249 w 2487611"/>
              <a:gd name="connsiteY38" fmla="*/ 1138424 h 4093851"/>
              <a:gd name="connsiteX39" fmla="*/ 1045711 w 2487611"/>
              <a:gd name="connsiteY39" fmla="*/ 937886 h 4093851"/>
              <a:gd name="connsiteX40" fmla="*/ 1246249 w 2487611"/>
              <a:gd name="connsiteY40" fmla="*/ 737348 h 4093851"/>
              <a:gd name="connsiteX41" fmla="*/ 1246249 w 2487611"/>
              <a:gd name="connsiteY41" fmla="*/ 598336 h 4093851"/>
              <a:gd name="connsiteX42" fmla="*/ 906699 w 2487611"/>
              <a:gd name="connsiteY42" fmla="*/ 937886 h 4093851"/>
              <a:gd name="connsiteX43" fmla="*/ 1246249 w 2487611"/>
              <a:gd name="connsiteY43" fmla="*/ 1277436 h 4093851"/>
              <a:gd name="connsiteX44" fmla="*/ 1585799 w 2487611"/>
              <a:gd name="connsiteY44" fmla="*/ 937886 h 4093851"/>
              <a:gd name="connsiteX45" fmla="*/ 1246249 w 2487611"/>
              <a:gd name="connsiteY45" fmla="*/ 598336 h 4093851"/>
              <a:gd name="connsiteX46" fmla="*/ 1225855 w 2487611"/>
              <a:gd name="connsiteY46" fmla="*/ 9198 h 4093851"/>
              <a:gd name="connsiteX47" fmla="*/ 1243449 w 2487611"/>
              <a:gd name="connsiteY47" fmla="*/ 87037 h 4093851"/>
              <a:gd name="connsiteX48" fmla="*/ 1229544 w 2487611"/>
              <a:gd name="connsiteY48" fmla="*/ 0 h 4093851"/>
              <a:gd name="connsiteX49" fmla="*/ 1891856 w 2487611"/>
              <a:gd name="connsiteY49" fmla="*/ 689325 h 4093851"/>
              <a:gd name="connsiteX50" fmla="*/ 2096831 w 2487611"/>
              <a:gd name="connsiteY50" fmla="*/ 1528592 h 4093851"/>
              <a:gd name="connsiteX51" fmla="*/ 2003408 w 2487611"/>
              <a:gd name="connsiteY51" fmla="*/ 2030177 h 4093851"/>
              <a:gd name="connsiteX52" fmla="*/ 2224895 w 2487611"/>
              <a:gd name="connsiteY52" fmla="*/ 2165537 h 4093851"/>
              <a:gd name="connsiteX53" fmla="*/ 2487611 w 2487611"/>
              <a:gd name="connsiteY53" fmla="*/ 2895692 h 4093851"/>
              <a:gd name="connsiteX54" fmla="*/ 1777602 w 2487611"/>
              <a:gd name="connsiteY54" fmla="*/ 2631706 h 4093851"/>
              <a:gd name="connsiteX55" fmla="*/ 1697050 w 2487611"/>
              <a:gd name="connsiteY55" fmla="*/ 2779686 h 4093851"/>
              <a:gd name="connsiteX56" fmla="*/ 789847 w 2487611"/>
              <a:gd name="connsiteY56" fmla="*/ 2779686 h 4093851"/>
              <a:gd name="connsiteX57" fmla="*/ 709405 w 2487611"/>
              <a:gd name="connsiteY57" fmla="*/ 2631931 h 4093851"/>
              <a:gd name="connsiteX58" fmla="*/ 0 w 2487611"/>
              <a:gd name="connsiteY58" fmla="*/ 2895692 h 4093851"/>
              <a:gd name="connsiteX59" fmla="*/ 262716 w 2487611"/>
              <a:gd name="connsiteY59" fmla="*/ 2165537 h 4093851"/>
              <a:gd name="connsiteX60" fmla="*/ 483603 w 2487611"/>
              <a:gd name="connsiteY60" fmla="*/ 2030543 h 4093851"/>
              <a:gd name="connsiteX61" fmla="*/ 390066 w 2487611"/>
              <a:gd name="connsiteY61" fmla="*/ 1528592 h 4093851"/>
              <a:gd name="connsiteX62" fmla="*/ 595041 w 2487611"/>
              <a:gd name="connsiteY62" fmla="*/ 689325 h 4093851"/>
              <a:gd name="connsiteX63" fmla="*/ 1225855 w 2487611"/>
              <a:gd name="connsiteY63" fmla="*/ 9198 h 4093851"/>
              <a:gd name="connsiteX0" fmla="*/ 1355591 w 2487611"/>
              <a:gd name="connsiteY0" fmla="*/ 3167854 h 4093851"/>
              <a:gd name="connsiteX1" fmla="*/ 1668701 w 2487611"/>
              <a:gd name="connsiteY1" fmla="*/ 3468438 h 4093851"/>
              <a:gd name="connsiteX2" fmla="*/ 1698103 w 2487611"/>
              <a:gd name="connsiteY2" fmla="*/ 3812081 h 4093851"/>
              <a:gd name="connsiteX3" fmla="*/ 1503571 w 2487611"/>
              <a:gd name="connsiteY3" fmla="*/ 3594589 h 4093851"/>
              <a:gd name="connsiteX4" fmla="*/ 1461585 w 2487611"/>
              <a:gd name="connsiteY4" fmla="*/ 3808330 h 4093851"/>
              <a:gd name="connsiteX5" fmla="*/ 1244671 w 2487611"/>
              <a:gd name="connsiteY5" fmla="*/ 4093851 h 4093851"/>
              <a:gd name="connsiteX6" fmla="*/ 1079392 w 2487611"/>
              <a:gd name="connsiteY6" fmla="*/ 3788092 h 4093851"/>
              <a:gd name="connsiteX7" fmla="*/ 987763 w 2487611"/>
              <a:gd name="connsiteY7" fmla="*/ 3655894 h 4093851"/>
              <a:gd name="connsiteX8" fmla="*/ 854400 w 2487611"/>
              <a:gd name="connsiteY8" fmla="*/ 3722616 h 4093851"/>
              <a:gd name="connsiteX9" fmla="*/ 869102 w 2487611"/>
              <a:gd name="connsiteY9" fmla="*/ 3399201 h 4093851"/>
              <a:gd name="connsiteX10" fmla="*/ 1052587 w 2487611"/>
              <a:gd name="connsiteY10" fmla="*/ 3201656 h 4093851"/>
              <a:gd name="connsiteX11" fmla="*/ 1019981 w 2487611"/>
              <a:gd name="connsiteY11" fmla="*/ 3245679 h 4093851"/>
              <a:gd name="connsiteX12" fmla="*/ 1012121 w 2487611"/>
              <a:gd name="connsiteY12" fmla="*/ 3418596 h 4093851"/>
              <a:gd name="connsiteX13" fmla="*/ 1083424 w 2487611"/>
              <a:gd name="connsiteY13" fmla="*/ 3382923 h 4093851"/>
              <a:gd name="connsiteX14" fmla="*/ 1132416 w 2487611"/>
              <a:gd name="connsiteY14" fmla="*/ 3453603 h 4093851"/>
              <a:gd name="connsiteX15" fmla="*/ 1220783 w 2487611"/>
              <a:gd name="connsiteY15" fmla="*/ 3617080 h 4093851"/>
              <a:gd name="connsiteX16" fmla="*/ 1336759 w 2487611"/>
              <a:gd name="connsiteY16" fmla="*/ 3464423 h 4093851"/>
              <a:gd name="connsiteX17" fmla="*/ 1359207 w 2487611"/>
              <a:gd name="connsiteY17" fmla="*/ 3350144 h 4093851"/>
              <a:gd name="connsiteX18" fmla="*/ 1463216 w 2487611"/>
              <a:gd name="connsiteY18" fmla="*/ 3466428 h 4093851"/>
              <a:gd name="connsiteX19" fmla="*/ 1447496 w 2487611"/>
              <a:gd name="connsiteY19" fmla="*/ 3282696 h 4093851"/>
              <a:gd name="connsiteX20" fmla="*/ 1355591 w 2487611"/>
              <a:gd name="connsiteY20" fmla="*/ 3167854 h 4093851"/>
              <a:gd name="connsiteX21" fmla="*/ 803026 w 2487611"/>
              <a:gd name="connsiteY21" fmla="*/ 2860289 h 4093851"/>
              <a:gd name="connsiteX22" fmla="*/ 1689473 w 2487611"/>
              <a:gd name="connsiteY22" fmla="*/ 2860289 h 4093851"/>
              <a:gd name="connsiteX23" fmla="*/ 1482985 w 2487611"/>
              <a:gd name="connsiteY23" fmla="*/ 3140337 h 4093851"/>
              <a:gd name="connsiteX24" fmla="*/ 1009514 w 2487611"/>
              <a:gd name="connsiteY24" fmla="*/ 3140337 h 4093851"/>
              <a:gd name="connsiteX25" fmla="*/ 803026 w 2487611"/>
              <a:gd name="connsiteY25" fmla="*/ 2860289 h 4093851"/>
              <a:gd name="connsiteX26" fmla="*/ 1246249 w 2487611"/>
              <a:gd name="connsiteY26" fmla="*/ 1560224 h 4093851"/>
              <a:gd name="connsiteX27" fmla="*/ 1346518 w 2487611"/>
              <a:gd name="connsiteY27" fmla="*/ 1660493 h 4093851"/>
              <a:gd name="connsiteX28" fmla="*/ 1246249 w 2487611"/>
              <a:gd name="connsiteY28" fmla="*/ 1760762 h 4093851"/>
              <a:gd name="connsiteX29" fmla="*/ 1145980 w 2487611"/>
              <a:gd name="connsiteY29" fmla="*/ 1660493 h 4093851"/>
              <a:gd name="connsiteX30" fmla="*/ 1246249 w 2487611"/>
              <a:gd name="connsiteY30" fmla="*/ 1560224 h 4093851"/>
              <a:gd name="connsiteX31" fmla="*/ 1246249 w 2487611"/>
              <a:gd name="connsiteY31" fmla="*/ 1490718 h 4093851"/>
              <a:gd name="connsiteX32" fmla="*/ 1076474 w 2487611"/>
              <a:gd name="connsiteY32" fmla="*/ 1660493 h 4093851"/>
              <a:gd name="connsiteX33" fmla="*/ 1246249 w 2487611"/>
              <a:gd name="connsiteY33" fmla="*/ 1830268 h 4093851"/>
              <a:gd name="connsiteX34" fmla="*/ 1416024 w 2487611"/>
              <a:gd name="connsiteY34" fmla="*/ 1660493 h 4093851"/>
              <a:gd name="connsiteX35" fmla="*/ 1246249 w 2487611"/>
              <a:gd name="connsiteY35" fmla="*/ 1490718 h 4093851"/>
              <a:gd name="connsiteX36" fmla="*/ 1246249 w 2487611"/>
              <a:gd name="connsiteY36" fmla="*/ 737348 h 4093851"/>
              <a:gd name="connsiteX37" fmla="*/ 1446787 w 2487611"/>
              <a:gd name="connsiteY37" fmla="*/ 937886 h 4093851"/>
              <a:gd name="connsiteX38" fmla="*/ 1246249 w 2487611"/>
              <a:gd name="connsiteY38" fmla="*/ 1138424 h 4093851"/>
              <a:gd name="connsiteX39" fmla="*/ 1045711 w 2487611"/>
              <a:gd name="connsiteY39" fmla="*/ 937886 h 4093851"/>
              <a:gd name="connsiteX40" fmla="*/ 1246249 w 2487611"/>
              <a:gd name="connsiteY40" fmla="*/ 737348 h 4093851"/>
              <a:gd name="connsiteX41" fmla="*/ 1246249 w 2487611"/>
              <a:gd name="connsiteY41" fmla="*/ 598336 h 4093851"/>
              <a:gd name="connsiteX42" fmla="*/ 906699 w 2487611"/>
              <a:gd name="connsiteY42" fmla="*/ 937886 h 4093851"/>
              <a:gd name="connsiteX43" fmla="*/ 1246249 w 2487611"/>
              <a:gd name="connsiteY43" fmla="*/ 1277436 h 4093851"/>
              <a:gd name="connsiteX44" fmla="*/ 1585799 w 2487611"/>
              <a:gd name="connsiteY44" fmla="*/ 937886 h 4093851"/>
              <a:gd name="connsiteX45" fmla="*/ 1246249 w 2487611"/>
              <a:gd name="connsiteY45" fmla="*/ 598336 h 4093851"/>
              <a:gd name="connsiteX46" fmla="*/ 1225855 w 2487611"/>
              <a:gd name="connsiteY46" fmla="*/ 9198 h 4093851"/>
              <a:gd name="connsiteX47" fmla="*/ 1229544 w 2487611"/>
              <a:gd name="connsiteY47" fmla="*/ 0 h 4093851"/>
              <a:gd name="connsiteX48" fmla="*/ 1891856 w 2487611"/>
              <a:gd name="connsiteY48" fmla="*/ 689325 h 4093851"/>
              <a:gd name="connsiteX49" fmla="*/ 2096831 w 2487611"/>
              <a:gd name="connsiteY49" fmla="*/ 1528592 h 4093851"/>
              <a:gd name="connsiteX50" fmla="*/ 2003408 w 2487611"/>
              <a:gd name="connsiteY50" fmla="*/ 2030177 h 4093851"/>
              <a:gd name="connsiteX51" fmla="*/ 2224895 w 2487611"/>
              <a:gd name="connsiteY51" fmla="*/ 2165537 h 4093851"/>
              <a:gd name="connsiteX52" fmla="*/ 2487611 w 2487611"/>
              <a:gd name="connsiteY52" fmla="*/ 2895692 h 4093851"/>
              <a:gd name="connsiteX53" fmla="*/ 1777602 w 2487611"/>
              <a:gd name="connsiteY53" fmla="*/ 2631706 h 4093851"/>
              <a:gd name="connsiteX54" fmla="*/ 1697050 w 2487611"/>
              <a:gd name="connsiteY54" fmla="*/ 2779686 h 4093851"/>
              <a:gd name="connsiteX55" fmla="*/ 789847 w 2487611"/>
              <a:gd name="connsiteY55" fmla="*/ 2779686 h 4093851"/>
              <a:gd name="connsiteX56" fmla="*/ 709405 w 2487611"/>
              <a:gd name="connsiteY56" fmla="*/ 2631931 h 4093851"/>
              <a:gd name="connsiteX57" fmla="*/ 0 w 2487611"/>
              <a:gd name="connsiteY57" fmla="*/ 2895692 h 4093851"/>
              <a:gd name="connsiteX58" fmla="*/ 262716 w 2487611"/>
              <a:gd name="connsiteY58" fmla="*/ 2165537 h 4093851"/>
              <a:gd name="connsiteX59" fmla="*/ 483603 w 2487611"/>
              <a:gd name="connsiteY59" fmla="*/ 2030543 h 4093851"/>
              <a:gd name="connsiteX60" fmla="*/ 390066 w 2487611"/>
              <a:gd name="connsiteY60" fmla="*/ 1528592 h 4093851"/>
              <a:gd name="connsiteX61" fmla="*/ 595041 w 2487611"/>
              <a:gd name="connsiteY61" fmla="*/ 689325 h 4093851"/>
              <a:gd name="connsiteX62" fmla="*/ 1225855 w 2487611"/>
              <a:gd name="connsiteY62" fmla="*/ 9198 h 4093851"/>
              <a:gd name="connsiteX0" fmla="*/ 1355591 w 2487611"/>
              <a:gd name="connsiteY0" fmla="*/ 3168890 h 4094887"/>
              <a:gd name="connsiteX1" fmla="*/ 1668701 w 2487611"/>
              <a:gd name="connsiteY1" fmla="*/ 3469474 h 4094887"/>
              <a:gd name="connsiteX2" fmla="*/ 1698103 w 2487611"/>
              <a:gd name="connsiteY2" fmla="*/ 3813117 h 4094887"/>
              <a:gd name="connsiteX3" fmla="*/ 1503571 w 2487611"/>
              <a:gd name="connsiteY3" fmla="*/ 3595625 h 4094887"/>
              <a:gd name="connsiteX4" fmla="*/ 1461585 w 2487611"/>
              <a:gd name="connsiteY4" fmla="*/ 3809366 h 4094887"/>
              <a:gd name="connsiteX5" fmla="*/ 1244671 w 2487611"/>
              <a:gd name="connsiteY5" fmla="*/ 4094887 h 4094887"/>
              <a:gd name="connsiteX6" fmla="*/ 1079392 w 2487611"/>
              <a:gd name="connsiteY6" fmla="*/ 3789128 h 4094887"/>
              <a:gd name="connsiteX7" fmla="*/ 987763 w 2487611"/>
              <a:gd name="connsiteY7" fmla="*/ 3656930 h 4094887"/>
              <a:gd name="connsiteX8" fmla="*/ 854400 w 2487611"/>
              <a:gd name="connsiteY8" fmla="*/ 3723652 h 4094887"/>
              <a:gd name="connsiteX9" fmla="*/ 869102 w 2487611"/>
              <a:gd name="connsiteY9" fmla="*/ 3400237 h 4094887"/>
              <a:gd name="connsiteX10" fmla="*/ 1052587 w 2487611"/>
              <a:gd name="connsiteY10" fmla="*/ 3202692 h 4094887"/>
              <a:gd name="connsiteX11" fmla="*/ 1019981 w 2487611"/>
              <a:gd name="connsiteY11" fmla="*/ 3246715 h 4094887"/>
              <a:gd name="connsiteX12" fmla="*/ 1012121 w 2487611"/>
              <a:gd name="connsiteY12" fmla="*/ 3419632 h 4094887"/>
              <a:gd name="connsiteX13" fmla="*/ 1083424 w 2487611"/>
              <a:gd name="connsiteY13" fmla="*/ 3383959 h 4094887"/>
              <a:gd name="connsiteX14" fmla="*/ 1132416 w 2487611"/>
              <a:gd name="connsiteY14" fmla="*/ 3454639 h 4094887"/>
              <a:gd name="connsiteX15" fmla="*/ 1220783 w 2487611"/>
              <a:gd name="connsiteY15" fmla="*/ 3618116 h 4094887"/>
              <a:gd name="connsiteX16" fmla="*/ 1336759 w 2487611"/>
              <a:gd name="connsiteY16" fmla="*/ 3465459 h 4094887"/>
              <a:gd name="connsiteX17" fmla="*/ 1359207 w 2487611"/>
              <a:gd name="connsiteY17" fmla="*/ 3351180 h 4094887"/>
              <a:gd name="connsiteX18" fmla="*/ 1463216 w 2487611"/>
              <a:gd name="connsiteY18" fmla="*/ 3467464 h 4094887"/>
              <a:gd name="connsiteX19" fmla="*/ 1447496 w 2487611"/>
              <a:gd name="connsiteY19" fmla="*/ 3283732 h 4094887"/>
              <a:gd name="connsiteX20" fmla="*/ 1355591 w 2487611"/>
              <a:gd name="connsiteY20" fmla="*/ 3168890 h 4094887"/>
              <a:gd name="connsiteX21" fmla="*/ 803026 w 2487611"/>
              <a:gd name="connsiteY21" fmla="*/ 2861325 h 4094887"/>
              <a:gd name="connsiteX22" fmla="*/ 1689473 w 2487611"/>
              <a:gd name="connsiteY22" fmla="*/ 2861325 h 4094887"/>
              <a:gd name="connsiteX23" fmla="*/ 1482985 w 2487611"/>
              <a:gd name="connsiteY23" fmla="*/ 3141373 h 4094887"/>
              <a:gd name="connsiteX24" fmla="*/ 1009514 w 2487611"/>
              <a:gd name="connsiteY24" fmla="*/ 3141373 h 4094887"/>
              <a:gd name="connsiteX25" fmla="*/ 803026 w 2487611"/>
              <a:gd name="connsiteY25" fmla="*/ 2861325 h 4094887"/>
              <a:gd name="connsiteX26" fmla="*/ 1246249 w 2487611"/>
              <a:gd name="connsiteY26" fmla="*/ 1561260 h 4094887"/>
              <a:gd name="connsiteX27" fmla="*/ 1346518 w 2487611"/>
              <a:gd name="connsiteY27" fmla="*/ 1661529 h 4094887"/>
              <a:gd name="connsiteX28" fmla="*/ 1246249 w 2487611"/>
              <a:gd name="connsiteY28" fmla="*/ 1761798 h 4094887"/>
              <a:gd name="connsiteX29" fmla="*/ 1145980 w 2487611"/>
              <a:gd name="connsiteY29" fmla="*/ 1661529 h 4094887"/>
              <a:gd name="connsiteX30" fmla="*/ 1246249 w 2487611"/>
              <a:gd name="connsiteY30" fmla="*/ 1561260 h 4094887"/>
              <a:gd name="connsiteX31" fmla="*/ 1246249 w 2487611"/>
              <a:gd name="connsiteY31" fmla="*/ 1491754 h 4094887"/>
              <a:gd name="connsiteX32" fmla="*/ 1076474 w 2487611"/>
              <a:gd name="connsiteY32" fmla="*/ 1661529 h 4094887"/>
              <a:gd name="connsiteX33" fmla="*/ 1246249 w 2487611"/>
              <a:gd name="connsiteY33" fmla="*/ 1831304 h 4094887"/>
              <a:gd name="connsiteX34" fmla="*/ 1416024 w 2487611"/>
              <a:gd name="connsiteY34" fmla="*/ 1661529 h 4094887"/>
              <a:gd name="connsiteX35" fmla="*/ 1246249 w 2487611"/>
              <a:gd name="connsiteY35" fmla="*/ 1491754 h 4094887"/>
              <a:gd name="connsiteX36" fmla="*/ 1246249 w 2487611"/>
              <a:gd name="connsiteY36" fmla="*/ 738384 h 4094887"/>
              <a:gd name="connsiteX37" fmla="*/ 1446787 w 2487611"/>
              <a:gd name="connsiteY37" fmla="*/ 938922 h 4094887"/>
              <a:gd name="connsiteX38" fmla="*/ 1246249 w 2487611"/>
              <a:gd name="connsiteY38" fmla="*/ 1139460 h 4094887"/>
              <a:gd name="connsiteX39" fmla="*/ 1045711 w 2487611"/>
              <a:gd name="connsiteY39" fmla="*/ 938922 h 4094887"/>
              <a:gd name="connsiteX40" fmla="*/ 1246249 w 2487611"/>
              <a:gd name="connsiteY40" fmla="*/ 738384 h 4094887"/>
              <a:gd name="connsiteX41" fmla="*/ 1246249 w 2487611"/>
              <a:gd name="connsiteY41" fmla="*/ 599372 h 4094887"/>
              <a:gd name="connsiteX42" fmla="*/ 906699 w 2487611"/>
              <a:gd name="connsiteY42" fmla="*/ 938922 h 4094887"/>
              <a:gd name="connsiteX43" fmla="*/ 1246249 w 2487611"/>
              <a:gd name="connsiteY43" fmla="*/ 1278472 h 4094887"/>
              <a:gd name="connsiteX44" fmla="*/ 1585799 w 2487611"/>
              <a:gd name="connsiteY44" fmla="*/ 938922 h 4094887"/>
              <a:gd name="connsiteX45" fmla="*/ 1246249 w 2487611"/>
              <a:gd name="connsiteY45" fmla="*/ 599372 h 4094887"/>
              <a:gd name="connsiteX46" fmla="*/ 1235050 w 2487611"/>
              <a:gd name="connsiteY46" fmla="*/ 0 h 4094887"/>
              <a:gd name="connsiteX47" fmla="*/ 1229544 w 2487611"/>
              <a:gd name="connsiteY47" fmla="*/ 1036 h 4094887"/>
              <a:gd name="connsiteX48" fmla="*/ 1891856 w 2487611"/>
              <a:gd name="connsiteY48" fmla="*/ 690361 h 4094887"/>
              <a:gd name="connsiteX49" fmla="*/ 2096831 w 2487611"/>
              <a:gd name="connsiteY49" fmla="*/ 1529628 h 4094887"/>
              <a:gd name="connsiteX50" fmla="*/ 2003408 w 2487611"/>
              <a:gd name="connsiteY50" fmla="*/ 2031213 h 4094887"/>
              <a:gd name="connsiteX51" fmla="*/ 2224895 w 2487611"/>
              <a:gd name="connsiteY51" fmla="*/ 2166573 h 4094887"/>
              <a:gd name="connsiteX52" fmla="*/ 2487611 w 2487611"/>
              <a:gd name="connsiteY52" fmla="*/ 2896728 h 4094887"/>
              <a:gd name="connsiteX53" fmla="*/ 1777602 w 2487611"/>
              <a:gd name="connsiteY53" fmla="*/ 2632742 h 4094887"/>
              <a:gd name="connsiteX54" fmla="*/ 1697050 w 2487611"/>
              <a:gd name="connsiteY54" fmla="*/ 2780722 h 4094887"/>
              <a:gd name="connsiteX55" fmla="*/ 789847 w 2487611"/>
              <a:gd name="connsiteY55" fmla="*/ 2780722 h 4094887"/>
              <a:gd name="connsiteX56" fmla="*/ 709405 w 2487611"/>
              <a:gd name="connsiteY56" fmla="*/ 2632967 h 4094887"/>
              <a:gd name="connsiteX57" fmla="*/ 0 w 2487611"/>
              <a:gd name="connsiteY57" fmla="*/ 2896728 h 4094887"/>
              <a:gd name="connsiteX58" fmla="*/ 262716 w 2487611"/>
              <a:gd name="connsiteY58" fmla="*/ 2166573 h 4094887"/>
              <a:gd name="connsiteX59" fmla="*/ 483603 w 2487611"/>
              <a:gd name="connsiteY59" fmla="*/ 2031579 h 4094887"/>
              <a:gd name="connsiteX60" fmla="*/ 390066 w 2487611"/>
              <a:gd name="connsiteY60" fmla="*/ 1529628 h 4094887"/>
              <a:gd name="connsiteX61" fmla="*/ 595041 w 2487611"/>
              <a:gd name="connsiteY61" fmla="*/ 690361 h 4094887"/>
              <a:gd name="connsiteX62" fmla="*/ 1235050 w 2487611"/>
              <a:gd name="connsiteY62" fmla="*/ 0 h 409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487611" h="4094887">
                <a:moveTo>
                  <a:pt x="1355591" y="3168890"/>
                </a:moveTo>
                <a:cubicBezTo>
                  <a:pt x="1473595" y="3210993"/>
                  <a:pt x="1581876" y="3305191"/>
                  <a:pt x="1668701" y="3469474"/>
                </a:cubicBezTo>
                <a:cubicBezTo>
                  <a:pt x="1695925" y="3526851"/>
                  <a:pt x="1780322" y="3714906"/>
                  <a:pt x="1698103" y="3813117"/>
                </a:cubicBezTo>
                <a:cubicBezTo>
                  <a:pt x="1602299" y="3649464"/>
                  <a:pt x="1614173" y="3625906"/>
                  <a:pt x="1503571" y="3595625"/>
                </a:cubicBezTo>
                <a:cubicBezTo>
                  <a:pt x="1496942" y="3685463"/>
                  <a:pt x="1467966" y="3774165"/>
                  <a:pt x="1461585" y="3809366"/>
                </a:cubicBezTo>
                <a:cubicBezTo>
                  <a:pt x="1385470" y="3978592"/>
                  <a:pt x="1404096" y="3968132"/>
                  <a:pt x="1244671" y="4094887"/>
                </a:cubicBezTo>
                <a:cubicBezTo>
                  <a:pt x="1246206" y="3880802"/>
                  <a:pt x="1159532" y="3834965"/>
                  <a:pt x="1079392" y="3789128"/>
                </a:cubicBezTo>
                <a:cubicBezTo>
                  <a:pt x="1026853" y="3769315"/>
                  <a:pt x="996695" y="3717697"/>
                  <a:pt x="987763" y="3656930"/>
                </a:cubicBezTo>
                <a:cubicBezTo>
                  <a:pt x="943900" y="3685346"/>
                  <a:pt x="898437" y="3695225"/>
                  <a:pt x="854400" y="3723652"/>
                </a:cubicBezTo>
                <a:cubicBezTo>
                  <a:pt x="854400" y="3658863"/>
                  <a:pt x="789060" y="3535267"/>
                  <a:pt x="869102" y="3400237"/>
                </a:cubicBezTo>
                <a:cubicBezTo>
                  <a:pt x="905823" y="3342803"/>
                  <a:pt x="973047" y="3258718"/>
                  <a:pt x="1052587" y="3202692"/>
                </a:cubicBezTo>
                <a:lnTo>
                  <a:pt x="1019981" y="3246715"/>
                </a:lnTo>
                <a:cubicBezTo>
                  <a:pt x="977187" y="3318910"/>
                  <a:pt x="1012121" y="3384991"/>
                  <a:pt x="1012121" y="3419632"/>
                </a:cubicBezTo>
                <a:cubicBezTo>
                  <a:pt x="1035665" y="3404433"/>
                  <a:pt x="1059972" y="3399151"/>
                  <a:pt x="1083424" y="3383959"/>
                </a:cubicBezTo>
                <a:cubicBezTo>
                  <a:pt x="1088200" y="3416448"/>
                  <a:pt x="1104325" y="3444046"/>
                  <a:pt x="1132416" y="3454639"/>
                </a:cubicBezTo>
                <a:cubicBezTo>
                  <a:pt x="1175263" y="3479146"/>
                  <a:pt x="1221604" y="3503653"/>
                  <a:pt x="1220783" y="3618116"/>
                </a:cubicBezTo>
                <a:cubicBezTo>
                  <a:pt x="1306022" y="3550346"/>
                  <a:pt x="1296063" y="3555938"/>
                  <a:pt x="1336759" y="3465459"/>
                </a:cubicBezTo>
                <a:cubicBezTo>
                  <a:pt x="1340170" y="3446638"/>
                  <a:pt x="1355662" y="3399214"/>
                  <a:pt x="1359207" y="3351180"/>
                </a:cubicBezTo>
                <a:cubicBezTo>
                  <a:pt x="1418341" y="3367371"/>
                  <a:pt x="1411993" y="3379966"/>
                  <a:pt x="1463216" y="3467464"/>
                </a:cubicBezTo>
                <a:cubicBezTo>
                  <a:pt x="1507175" y="3414955"/>
                  <a:pt x="1462051" y="3314410"/>
                  <a:pt x="1447496" y="3283732"/>
                </a:cubicBezTo>
                <a:cubicBezTo>
                  <a:pt x="1420721" y="3233074"/>
                  <a:pt x="1390133" y="3194880"/>
                  <a:pt x="1355591" y="3168890"/>
                </a:cubicBezTo>
                <a:close/>
                <a:moveTo>
                  <a:pt x="803026" y="2861325"/>
                </a:moveTo>
                <a:lnTo>
                  <a:pt x="1689473" y="2861325"/>
                </a:lnTo>
                <a:lnTo>
                  <a:pt x="1482985" y="3141373"/>
                </a:lnTo>
                <a:lnTo>
                  <a:pt x="1009514" y="3141373"/>
                </a:lnTo>
                <a:lnTo>
                  <a:pt x="803026" y="2861325"/>
                </a:lnTo>
                <a:close/>
                <a:moveTo>
                  <a:pt x="1246249" y="1561260"/>
                </a:moveTo>
                <a:cubicBezTo>
                  <a:pt x="1301626" y="1561260"/>
                  <a:pt x="1346518" y="1606152"/>
                  <a:pt x="1346518" y="1661529"/>
                </a:cubicBezTo>
                <a:cubicBezTo>
                  <a:pt x="1346518" y="1716906"/>
                  <a:pt x="1301626" y="1761798"/>
                  <a:pt x="1246249" y="1761798"/>
                </a:cubicBezTo>
                <a:cubicBezTo>
                  <a:pt x="1190872" y="1761798"/>
                  <a:pt x="1145980" y="1716906"/>
                  <a:pt x="1145980" y="1661529"/>
                </a:cubicBezTo>
                <a:cubicBezTo>
                  <a:pt x="1145980" y="1606152"/>
                  <a:pt x="1190872" y="1561260"/>
                  <a:pt x="1246249" y="1561260"/>
                </a:cubicBezTo>
                <a:close/>
                <a:moveTo>
                  <a:pt x="1246249" y="1491754"/>
                </a:moveTo>
                <a:cubicBezTo>
                  <a:pt x="1152485" y="1491754"/>
                  <a:pt x="1076474" y="1567765"/>
                  <a:pt x="1076474" y="1661529"/>
                </a:cubicBezTo>
                <a:cubicBezTo>
                  <a:pt x="1076474" y="1755293"/>
                  <a:pt x="1152485" y="1831304"/>
                  <a:pt x="1246249" y="1831304"/>
                </a:cubicBezTo>
                <a:cubicBezTo>
                  <a:pt x="1340013" y="1831304"/>
                  <a:pt x="1416024" y="1755293"/>
                  <a:pt x="1416024" y="1661529"/>
                </a:cubicBezTo>
                <a:cubicBezTo>
                  <a:pt x="1416024" y="1567765"/>
                  <a:pt x="1340013" y="1491754"/>
                  <a:pt x="1246249" y="1491754"/>
                </a:cubicBezTo>
                <a:close/>
                <a:moveTo>
                  <a:pt x="1246249" y="738384"/>
                </a:moveTo>
                <a:cubicBezTo>
                  <a:pt x="1357003" y="738384"/>
                  <a:pt x="1446787" y="828168"/>
                  <a:pt x="1446787" y="938922"/>
                </a:cubicBezTo>
                <a:cubicBezTo>
                  <a:pt x="1446787" y="1049676"/>
                  <a:pt x="1357003" y="1139460"/>
                  <a:pt x="1246249" y="1139460"/>
                </a:cubicBezTo>
                <a:cubicBezTo>
                  <a:pt x="1135495" y="1139460"/>
                  <a:pt x="1045711" y="1049676"/>
                  <a:pt x="1045711" y="938922"/>
                </a:cubicBezTo>
                <a:cubicBezTo>
                  <a:pt x="1045711" y="828168"/>
                  <a:pt x="1135495" y="738384"/>
                  <a:pt x="1246249" y="738384"/>
                </a:cubicBezTo>
                <a:close/>
                <a:moveTo>
                  <a:pt x="1246249" y="599372"/>
                </a:moveTo>
                <a:cubicBezTo>
                  <a:pt x="1058721" y="599372"/>
                  <a:pt x="906699" y="751394"/>
                  <a:pt x="906699" y="938922"/>
                </a:cubicBezTo>
                <a:cubicBezTo>
                  <a:pt x="906699" y="1126450"/>
                  <a:pt x="1058721" y="1278472"/>
                  <a:pt x="1246249" y="1278472"/>
                </a:cubicBezTo>
                <a:cubicBezTo>
                  <a:pt x="1433777" y="1278472"/>
                  <a:pt x="1585799" y="1126450"/>
                  <a:pt x="1585799" y="938922"/>
                </a:cubicBezTo>
                <a:cubicBezTo>
                  <a:pt x="1585799" y="751394"/>
                  <a:pt x="1433777" y="599372"/>
                  <a:pt x="1246249" y="599372"/>
                </a:cubicBezTo>
                <a:close/>
                <a:moveTo>
                  <a:pt x="1235050" y="0"/>
                </a:moveTo>
                <a:lnTo>
                  <a:pt x="1229544" y="1036"/>
                </a:lnTo>
                <a:cubicBezTo>
                  <a:pt x="1489347" y="133873"/>
                  <a:pt x="1749649" y="461397"/>
                  <a:pt x="1891856" y="690361"/>
                </a:cubicBezTo>
                <a:cubicBezTo>
                  <a:pt x="2013592" y="919326"/>
                  <a:pt x="2102003" y="1246061"/>
                  <a:pt x="2096831" y="1529628"/>
                </a:cubicBezTo>
                <a:cubicBezTo>
                  <a:pt x="2096831" y="1659128"/>
                  <a:pt x="2058845" y="1842372"/>
                  <a:pt x="2003408" y="2031213"/>
                </a:cubicBezTo>
                <a:lnTo>
                  <a:pt x="2224895" y="2166573"/>
                </a:lnTo>
                <a:lnTo>
                  <a:pt x="2487611" y="2896728"/>
                </a:lnTo>
                <a:lnTo>
                  <a:pt x="1777602" y="2632742"/>
                </a:lnTo>
                <a:cubicBezTo>
                  <a:pt x="1749049" y="2692676"/>
                  <a:pt x="1721557" y="2743254"/>
                  <a:pt x="1697050" y="2780722"/>
                </a:cubicBezTo>
                <a:lnTo>
                  <a:pt x="789847" y="2780722"/>
                </a:lnTo>
                <a:cubicBezTo>
                  <a:pt x="765372" y="2743301"/>
                  <a:pt x="737918" y="2692803"/>
                  <a:pt x="709405" y="2632967"/>
                </a:cubicBezTo>
                <a:lnTo>
                  <a:pt x="0" y="2896728"/>
                </a:lnTo>
                <a:lnTo>
                  <a:pt x="262716" y="2166573"/>
                </a:lnTo>
                <a:lnTo>
                  <a:pt x="483603" y="2031579"/>
                </a:lnTo>
                <a:cubicBezTo>
                  <a:pt x="428102" y="1842611"/>
                  <a:pt x="390066" y="1659212"/>
                  <a:pt x="390066" y="1529628"/>
                </a:cubicBezTo>
                <a:cubicBezTo>
                  <a:pt x="384894" y="1246061"/>
                  <a:pt x="473305" y="919326"/>
                  <a:pt x="595041" y="690361"/>
                </a:cubicBezTo>
                <a:cubicBezTo>
                  <a:pt x="737248" y="461397"/>
                  <a:pt x="957359" y="97388"/>
                  <a:pt x="123505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76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2019-05-20T05:46:19Z</dcterms:modified>
</cp:coreProperties>
</file>