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11" name="Freeform 14">
            <a:extLst>
              <a:ext uri="{FF2B5EF4-FFF2-40B4-BE49-F238E27FC236}">
                <a16:creationId xmlns:a16="http://schemas.microsoft.com/office/drawing/2014/main" id="{07EDDEC7-70A4-4B1D-A5F0-003B29D9AB7B}"/>
              </a:ext>
            </a:extLst>
          </p:cNvPr>
          <p:cNvSpPr/>
          <p:nvPr/>
        </p:nvSpPr>
        <p:spPr>
          <a:xfrm>
            <a:off x="1851806" y="5086378"/>
            <a:ext cx="2812211" cy="940280"/>
          </a:xfrm>
          <a:custGeom>
            <a:avLst/>
            <a:gdLst>
              <a:gd name="connsiteX0" fmla="*/ 2812211 w 2812211"/>
              <a:gd name="connsiteY0" fmla="*/ 0 h 940280"/>
              <a:gd name="connsiteX1" fmla="*/ 1949570 w 2812211"/>
              <a:gd name="connsiteY1" fmla="*/ 940280 h 940280"/>
              <a:gd name="connsiteX2" fmla="*/ 0 w 2812211"/>
              <a:gd name="connsiteY2" fmla="*/ 940280 h 940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12211" h="940280">
                <a:moveTo>
                  <a:pt x="2812211" y="0"/>
                </a:moveTo>
                <a:lnTo>
                  <a:pt x="1949570" y="940280"/>
                </a:lnTo>
                <a:lnTo>
                  <a:pt x="0" y="940280"/>
                </a:lnTo>
              </a:path>
            </a:pathLst>
          </a:custGeom>
          <a:ln w="50800">
            <a:solidFill>
              <a:srgbClr val="BE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12" name="Freeform 13">
            <a:extLst>
              <a:ext uri="{FF2B5EF4-FFF2-40B4-BE49-F238E27FC236}">
                <a16:creationId xmlns:a16="http://schemas.microsoft.com/office/drawing/2014/main" id="{076C2EDA-29A7-4C2E-A154-210B93552F27}"/>
              </a:ext>
            </a:extLst>
          </p:cNvPr>
          <p:cNvSpPr/>
          <p:nvPr/>
        </p:nvSpPr>
        <p:spPr>
          <a:xfrm>
            <a:off x="7692769" y="1830359"/>
            <a:ext cx="2631058" cy="936000"/>
          </a:xfrm>
          <a:custGeom>
            <a:avLst/>
            <a:gdLst>
              <a:gd name="connsiteX0" fmla="*/ 0 w 2631057"/>
              <a:gd name="connsiteY0" fmla="*/ 793631 h 793631"/>
              <a:gd name="connsiteX1" fmla="*/ 603849 w 2631057"/>
              <a:gd name="connsiteY1" fmla="*/ 0 h 793631"/>
              <a:gd name="connsiteX2" fmla="*/ 2631057 w 2631057"/>
              <a:gd name="connsiteY2" fmla="*/ 0 h 79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31057" h="793631">
                <a:moveTo>
                  <a:pt x="0" y="793631"/>
                </a:moveTo>
                <a:lnTo>
                  <a:pt x="603849" y="0"/>
                </a:lnTo>
                <a:lnTo>
                  <a:pt x="2631057" y="0"/>
                </a:lnTo>
              </a:path>
            </a:pathLst>
          </a:custGeom>
          <a:ln w="47625">
            <a:solidFill>
              <a:srgbClr val="BE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13" name="Oval 6">
            <a:extLst>
              <a:ext uri="{FF2B5EF4-FFF2-40B4-BE49-F238E27FC236}">
                <a16:creationId xmlns:a16="http://schemas.microsoft.com/office/drawing/2014/main" id="{94F4D311-8324-4896-9E8E-8547AD8E7FB9}"/>
              </a:ext>
            </a:extLst>
          </p:cNvPr>
          <p:cNvSpPr/>
          <p:nvPr/>
        </p:nvSpPr>
        <p:spPr>
          <a:xfrm rot="19643215">
            <a:off x="6263036" y="2995244"/>
            <a:ext cx="2374296" cy="1768834"/>
          </a:xfrm>
          <a:custGeom>
            <a:avLst/>
            <a:gdLst/>
            <a:ahLst/>
            <a:cxnLst/>
            <a:rect l="l" t="t" r="r" b="b"/>
            <a:pathLst>
              <a:path w="2374296" h="1768833">
                <a:moveTo>
                  <a:pt x="2122319" y="274160"/>
                </a:moveTo>
                <a:cubicBezTo>
                  <a:pt x="2279947" y="434566"/>
                  <a:pt x="2376382" y="655105"/>
                  <a:pt x="2374262" y="897757"/>
                </a:cubicBezTo>
                <a:cubicBezTo>
                  <a:pt x="2370023" y="1383058"/>
                  <a:pt x="1973171" y="1773038"/>
                  <a:pt x="1487868" y="1768799"/>
                </a:cubicBezTo>
                <a:lnTo>
                  <a:pt x="244916" y="1757941"/>
                </a:lnTo>
                <a:cubicBezTo>
                  <a:pt x="243021" y="1760093"/>
                  <a:pt x="240936" y="1760194"/>
                  <a:pt x="238844" y="1760193"/>
                </a:cubicBezTo>
                <a:lnTo>
                  <a:pt x="232478" y="1757834"/>
                </a:lnTo>
                <a:lnTo>
                  <a:pt x="215240" y="1757683"/>
                </a:lnTo>
                <a:lnTo>
                  <a:pt x="215239" y="1757682"/>
                </a:lnTo>
                <a:lnTo>
                  <a:pt x="215233" y="1757683"/>
                </a:lnTo>
                <a:lnTo>
                  <a:pt x="215233" y="1757679"/>
                </a:lnTo>
                <a:lnTo>
                  <a:pt x="200021" y="1745799"/>
                </a:lnTo>
                <a:cubicBezTo>
                  <a:pt x="85924" y="1677713"/>
                  <a:pt x="0" y="1316657"/>
                  <a:pt x="0" y="881792"/>
                </a:cubicBezTo>
                <a:cubicBezTo>
                  <a:pt x="0" y="483215"/>
                  <a:pt x="72182" y="146639"/>
                  <a:pt x="172783" y="42438"/>
                </a:cubicBezTo>
                <a:cubicBezTo>
                  <a:pt x="191110" y="13973"/>
                  <a:pt x="217565" y="-2559"/>
                  <a:pt x="239494" y="324"/>
                </a:cubicBezTo>
                <a:lnTo>
                  <a:pt x="1503219" y="11362"/>
                </a:lnTo>
                <a:cubicBezTo>
                  <a:pt x="1745871" y="13482"/>
                  <a:pt x="1964691" y="113754"/>
                  <a:pt x="2122319" y="27416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grpSp>
        <p:nvGrpSpPr>
          <p:cNvPr id="414" name="Group 413">
            <a:extLst>
              <a:ext uri="{FF2B5EF4-FFF2-40B4-BE49-F238E27FC236}">
                <a16:creationId xmlns:a16="http://schemas.microsoft.com/office/drawing/2014/main" id="{545850B5-7D75-49F6-B9CA-7C85606C667C}"/>
              </a:ext>
            </a:extLst>
          </p:cNvPr>
          <p:cNvGrpSpPr/>
          <p:nvPr/>
        </p:nvGrpSpPr>
        <p:grpSpPr>
          <a:xfrm rot="20799350">
            <a:off x="3744698" y="2675516"/>
            <a:ext cx="2518149" cy="2151435"/>
            <a:chOff x="2066735" y="1837293"/>
            <a:chExt cx="2518148" cy="2151435"/>
          </a:xfrm>
        </p:grpSpPr>
        <p:sp>
          <p:nvSpPr>
            <p:cNvPr id="415" name="Round Same Side Corner Rectangle 2">
              <a:extLst>
                <a:ext uri="{FF2B5EF4-FFF2-40B4-BE49-F238E27FC236}">
                  <a16:creationId xmlns:a16="http://schemas.microsoft.com/office/drawing/2014/main" id="{F96D0D7B-C5BF-4992-AFD1-A2B76FD77589}"/>
                </a:ext>
              </a:extLst>
            </p:cNvPr>
            <p:cNvSpPr/>
            <p:nvPr/>
          </p:nvSpPr>
          <p:spPr>
            <a:xfrm rot="18900000">
              <a:off x="2066735" y="1837293"/>
              <a:ext cx="1757503" cy="215143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/>
            </a:p>
          </p:txBody>
        </p:sp>
        <p:sp>
          <p:nvSpPr>
            <p:cNvPr id="416" name="Oval 415">
              <a:extLst>
                <a:ext uri="{FF2B5EF4-FFF2-40B4-BE49-F238E27FC236}">
                  <a16:creationId xmlns:a16="http://schemas.microsoft.com/office/drawing/2014/main" id="{545BF59E-4562-4E48-8BAD-0191D151667C}"/>
                </a:ext>
              </a:extLst>
            </p:cNvPr>
            <p:cNvSpPr/>
            <p:nvPr/>
          </p:nvSpPr>
          <p:spPr>
            <a:xfrm rot="2700000">
              <a:off x="3590577" y="2794901"/>
              <a:ext cx="231105" cy="1757506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417" name="Group 416">
            <a:extLst>
              <a:ext uri="{FF2B5EF4-FFF2-40B4-BE49-F238E27FC236}">
                <a16:creationId xmlns:a16="http://schemas.microsoft.com/office/drawing/2014/main" id="{9E0987E3-89FB-432C-B9C0-B0AE36144BCB}"/>
              </a:ext>
            </a:extLst>
          </p:cNvPr>
          <p:cNvGrpSpPr/>
          <p:nvPr/>
        </p:nvGrpSpPr>
        <p:grpSpPr>
          <a:xfrm>
            <a:off x="3740174" y="3410336"/>
            <a:ext cx="1767470" cy="579524"/>
            <a:chOff x="1345882" y="3789040"/>
            <a:chExt cx="2118088" cy="637477"/>
          </a:xfrm>
        </p:grpSpPr>
        <p:sp>
          <p:nvSpPr>
            <p:cNvPr id="418" name="TextBox 417">
              <a:extLst>
                <a:ext uri="{FF2B5EF4-FFF2-40B4-BE49-F238E27FC236}">
                  <a16:creationId xmlns:a16="http://schemas.microsoft.com/office/drawing/2014/main" id="{702E8389-79CD-4704-A4DB-03EDBE7ED619}"/>
                </a:ext>
              </a:extLst>
            </p:cNvPr>
            <p:cNvSpPr txBox="1"/>
            <p:nvPr/>
          </p:nvSpPr>
          <p:spPr>
            <a:xfrm>
              <a:off x="1345882" y="3789040"/>
              <a:ext cx="2111347" cy="338555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Presentation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19" name="TextBox 418">
              <a:extLst>
                <a:ext uri="{FF2B5EF4-FFF2-40B4-BE49-F238E27FC236}">
                  <a16:creationId xmlns:a16="http://schemas.microsoft.com/office/drawing/2014/main" id="{A62EA3B9-1693-48D3-9E66-1088AA8AA089}"/>
                </a:ext>
              </a:extLst>
            </p:cNvPr>
            <p:cNvSpPr txBox="1"/>
            <p:nvPr/>
          </p:nvSpPr>
          <p:spPr>
            <a:xfrm>
              <a:off x="1345883" y="4054107"/>
              <a:ext cx="2118087" cy="372410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8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8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20" name="Group 419">
            <a:extLst>
              <a:ext uri="{FF2B5EF4-FFF2-40B4-BE49-F238E27FC236}">
                <a16:creationId xmlns:a16="http://schemas.microsoft.com/office/drawing/2014/main" id="{C1B46A80-BB9F-4C6C-8382-37776DD1F50A}"/>
              </a:ext>
            </a:extLst>
          </p:cNvPr>
          <p:cNvGrpSpPr/>
          <p:nvPr/>
        </p:nvGrpSpPr>
        <p:grpSpPr>
          <a:xfrm>
            <a:off x="6507642" y="3410334"/>
            <a:ext cx="1872847" cy="579523"/>
            <a:chOff x="1345882" y="3789040"/>
            <a:chExt cx="2118088" cy="637476"/>
          </a:xfrm>
        </p:grpSpPr>
        <p:sp>
          <p:nvSpPr>
            <p:cNvPr id="421" name="TextBox 420">
              <a:extLst>
                <a:ext uri="{FF2B5EF4-FFF2-40B4-BE49-F238E27FC236}">
                  <a16:creationId xmlns:a16="http://schemas.microsoft.com/office/drawing/2014/main" id="{CCBAC592-F655-425F-A9D7-DE87814923D4}"/>
                </a:ext>
              </a:extLst>
            </p:cNvPr>
            <p:cNvSpPr txBox="1"/>
            <p:nvPr/>
          </p:nvSpPr>
          <p:spPr>
            <a:xfrm>
              <a:off x="1345882" y="3789040"/>
              <a:ext cx="2111348" cy="338555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Presentation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22" name="TextBox 421">
              <a:extLst>
                <a:ext uri="{FF2B5EF4-FFF2-40B4-BE49-F238E27FC236}">
                  <a16:creationId xmlns:a16="http://schemas.microsoft.com/office/drawing/2014/main" id="{2AAF16F9-F61A-452F-A646-3E977BC08BD3}"/>
                </a:ext>
              </a:extLst>
            </p:cNvPr>
            <p:cNvSpPr txBox="1"/>
            <p:nvPr/>
          </p:nvSpPr>
          <p:spPr>
            <a:xfrm>
              <a:off x="1345883" y="4054107"/>
              <a:ext cx="2118087" cy="37240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8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8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423" name="Oval 422">
            <a:extLst>
              <a:ext uri="{FF2B5EF4-FFF2-40B4-BE49-F238E27FC236}">
                <a16:creationId xmlns:a16="http://schemas.microsoft.com/office/drawing/2014/main" id="{243A0922-CB01-4C7F-A023-EDFF2931EE9A}"/>
              </a:ext>
            </a:extLst>
          </p:cNvPr>
          <p:cNvSpPr/>
          <p:nvPr/>
        </p:nvSpPr>
        <p:spPr>
          <a:xfrm>
            <a:off x="6190308" y="4642737"/>
            <a:ext cx="208696" cy="20869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24" name="Oval 423">
            <a:extLst>
              <a:ext uri="{FF2B5EF4-FFF2-40B4-BE49-F238E27FC236}">
                <a16:creationId xmlns:a16="http://schemas.microsoft.com/office/drawing/2014/main" id="{6C92AEEF-1499-40EA-83EB-4909511D884E}"/>
              </a:ext>
            </a:extLst>
          </p:cNvPr>
          <p:cNvSpPr/>
          <p:nvPr/>
        </p:nvSpPr>
        <p:spPr>
          <a:xfrm>
            <a:off x="5739959" y="4621044"/>
            <a:ext cx="208696" cy="20869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25" name="Oval 424">
            <a:extLst>
              <a:ext uri="{FF2B5EF4-FFF2-40B4-BE49-F238E27FC236}">
                <a16:creationId xmlns:a16="http://schemas.microsoft.com/office/drawing/2014/main" id="{3D6C5CB7-5CC7-461B-AD1B-9DFD485122FC}"/>
              </a:ext>
            </a:extLst>
          </p:cNvPr>
          <p:cNvSpPr/>
          <p:nvPr/>
        </p:nvSpPr>
        <p:spPr>
          <a:xfrm>
            <a:off x="6191441" y="5279673"/>
            <a:ext cx="208696" cy="20869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26" name="Oval 425">
            <a:extLst>
              <a:ext uri="{FF2B5EF4-FFF2-40B4-BE49-F238E27FC236}">
                <a16:creationId xmlns:a16="http://schemas.microsoft.com/office/drawing/2014/main" id="{7592C654-E9BF-4AF7-99EB-B22AEB9D0708}"/>
              </a:ext>
            </a:extLst>
          </p:cNvPr>
          <p:cNvSpPr/>
          <p:nvPr/>
        </p:nvSpPr>
        <p:spPr>
          <a:xfrm>
            <a:off x="5731340" y="5280676"/>
            <a:ext cx="208696" cy="20869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27" name="Oval 426">
            <a:extLst>
              <a:ext uri="{FF2B5EF4-FFF2-40B4-BE49-F238E27FC236}">
                <a16:creationId xmlns:a16="http://schemas.microsoft.com/office/drawing/2014/main" id="{2E2B5C68-F9F3-4099-BE76-8BFAE79A59C9}"/>
              </a:ext>
            </a:extLst>
          </p:cNvPr>
          <p:cNvSpPr/>
          <p:nvPr/>
        </p:nvSpPr>
        <p:spPr>
          <a:xfrm>
            <a:off x="5511934" y="4942874"/>
            <a:ext cx="208696" cy="20869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28" name="Oval 427">
            <a:extLst>
              <a:ext uri="{FF2B5EF4-FFF2-40B4-BE49-F238E27FC236}">
                <a16:creationId xmlns:a16="http://schemas.microsoft.com/office/drawing/2014/main" id="{673CE1AD-ACC9-4802-B16C-BC64E213F0F5}"/>
              </a:ext>
            </a:extLst>
          </p:cNvPr>
          <p:cNvSpPr/>
          <p:nvPr/>
        </p:nvSpPr>
        <p:spPr>
          <a:xfrm>
            <a:off x="6400034" y="4975074"/>
            <a:ext cx="208696" cy="20869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29" name="Oval 428">
            <a:extLst>
              <a:ext uri="{FF2B5EF4-FFF2-40B4-BE49-F238E27FC236}">
                <a16:creationId xmlns:a16="http://schemas.microsoft.com/office/drawing/2014/main" id="{0B012E75-473C-430D-A01C-D3BB2184917E}"/>
              </a:ext>
            </a:extLst>
          </p:cNvPr>
          <p:cNvSpPr/>
          <p:nvPr/>
        </p:nvSpPr>
        <p:spPr>
          <a:xfrm>
            <a:off x="5960825" y="4961706"/>
            <a:ext cx="208696" cy="20869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30" name="Oval 429">
            <a:extLst>
              <a:ext uri="{FF2B5EF4-FFF2-40B4-BE49-F238E27FC236}">
                <a16:creationId xmlns:a16="http://schemas.microsoft.com/office/drawing/2014/main" id="{47B3AD7B-6C3D-4B65-B88C-D7909A6CEF3C}"/>
              </a:ext>
            </a:extLst>
          </p:cNvPr>
          <p:cNvSpPr/>
          <p:nvPr/>
        </p:nvSpPr>
        <p:spPr>
          <a:xfrm>
            <a:off x="5967985" y="4299212"/>
            <a:ext cx="208696" cy="20869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31" name="Oval 430">
            <a:extLst>
              <a:ext uri="{FF2B5EF4-FFF2-40B4-BE49-F238E27FC236}">
                <a16:creationId xmlns:a16="http://schemas.microsoft.com/office/drawing/2014/main" id="{7AA72F46-2B17-4F0B-A2CF-A8455EE46F5C}"/>
              </a:ext>
            </a:extLst>
          </p:cNvPr>
          <p:cNvSpPr/>
          <p:nvPr/>
        </p:nvSpPr>
        <p:spPr>
          <a:xfrm>
            <a:off x="5982847" y="5584271"/>
            <a:ext cx="208696" cy="20869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grpSp>
        <p:nvGrpSpPr>
          <p:cNvPr id="432" name="Group 431">
            <a:extLst>
              <a:ext uri="{FF2B5EF4-FFF2-40B4-BE49-F238E27FC236}">
                <a16:creationId xmlns:a16="http://schemas.microsoft.com/office/drawing/2014/main" id="{28FCF881-7068-4EAE-BCF3-991D1331143B}"/>
              </a:ext>
            </a:extLst>
          </p:cNvPr>
          <p:cNvGrpSpPr/>
          <p:nvPr/>
        </p:nvGrpSpPr>
        <p:grpSpPr>
          <a:xfrm>
            <a:off x="8552589" y="1916433"/>
            <a:ext cx="2808000" cy="969028"/>
            <a:chOff x="5652121" y="1872653"/>
            <a:chExt cx="2448361" cy="969028"/>
          </a:xfrm>
        </p:grpSpPr>
        <p:sp>
          <p:nvSpPr>
            <p:cNvPr id="433" name="Rectangle 432">
              <a:extLst>
                <a:ext uri="{FF2B5EF4-FFF2-40B4-BE49-F238E27FC236}">
                  <a16:creationId xmlns:a16="http://schemas.microsoft.com/office/drawing/2014/main" id="{BBAA58CA-6344-402E-98DA-77E4DA7B829B}"/>
                </a:ext>
              </a:extLst>
            </p:cNvPr>
            <p:cNvSpPr/>
            <p:nvPr/>
          </p:nvSpPr>
          <p:spPr>
            <a:xfrm>
              <a:off x="5652121" y="2195350"/>
              <a:ext cx="244836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434" name="TextBox 433">
              <a:extLst>
                <a:ext uri="{FF2B5EF4-FFF2-40B4-BE49-F238E27FC236}">
                  <a16:creationId xmlns:a16="http://schemas.microsoft.com/office/drawing/2014/main" id="{3EB290D6-842F-4E55-B36B-BDA8F78E0125}"/>
                </a:ext>
              </a:extLst>
            </p:cNvPr>
            <p:cNvSpPr txBox="1"/>
            <p:nvPr/>
          </p:nvSpPr>
          <p:spPr>
            <a:xfrm>
              <a:off x="5652121" y="1872653"/>
              <a:ext cx="244836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435" name="Group 434">
            <a:extLst>
              <a:ext uri="{FF2B5EF4-FFF2-40B4-BE49-F238E27FC236}">
                <a16:creationId xmlns:a16="http://schemas.microsoft.com/office/drawing/2014/main" id="{6A2813BE-3AEF-4406-8AAF-84C5B5B1B210}"/>
              </a:ext>
            </a:extLst>
          </p:cNvPr>
          <p:cNvGrpSpPr/>
          <p:nvPr/>
        </p:nvGrpSpPr>
        <p:grpSpPr>
          <a:xfrm>
            <a:off x="831634" y="4945345"/>
            <a:ext cx="2812211" cy="969028"/>
            <a:chOff x="5652121" y="1872653"/>
            <a:chExt cx="2448361" cy="969028"/>
          </a:xfrm>
        </p:grpSpPr>
        <p:sp>
          <p:nvSpPr>
            <p:cNvPr id="436" name="Rectangle 435">
              <a:extLst>
                <a:ext uri="{FF2B5EF4-FFF2-40B4-BE49-F238E27FC236}">
                  <a16:creationId xmlns:a16="http://schemas.microsoft.com/office/drawing/2014/main" id="{F723BBAE-3FCE-4F55-B460-7FD538DF02DF}"/>
                </a:ext>
              </a:extLst>
            </p:cNvPr>
            <p:cNvSpPr/>
            <p:nvPr/>
          </p:nvSpPr>
          <p:spPr>
            <a:xfrm>
              <a:off x="5652121" y="2195350"/>
              <a:ext cx="244836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437" name="TextBox 436">
              <a:extLst>
                <a:ext uri="{FF2B5EF4-FFF2-40B4-BE49-F238E27FC236}">
                  <a16:creationId xmlns:a16="http://schemas.microsoft.com/office/drawing/2014/main" id="{64AAF2B9-234A-4C13-BF7C-C4A35AE98864}"/>
                </a:ext>
              </a:extLst>
            </p:cNvPr>
            <p:cNvSpPr txBox="1"/>
            <p:nvPr/>
          </p:nvSpPr>
          <p:spPr>
            <a:xfrm>
              <a:off x="5652121" y="1872653"/>
              <a:ext cx="244836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80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</cp:revision>
  <dcterms:created xsi:type="dcterms:W3CDTF">2018-02-18T19:39:47Z</dcterms:created>
  <dcterms:modified xsi:type="dcterms:W3CDTF">2019-05-20T05:45:30Z</dcterms:modified>
</cp:coreProperties>
</file>