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37" name="Group 436">
            <a:extLst>
              <a:ext uri="{FF2B5EF4-FFF2-40B4-BE49-F238E27FC236}">
                <a16:creationId xmlns:a16="http://schemas.microsoft.com/office/drawing/2014/main" id="{95BB683B-1774-4E88-BEF9-C67C87C78797}"/>
              </a:ext>
            </a:extLst>
          </p:cNvPr>
          <p:cNvGrpSpPr/>
          <p:nvPr/>
        </p:nvGrpSpPr>
        <p:grpSpPr>
          <a:xfrm>
            <a:off x="891085" y="3143356"/>
            <a:ext cx="10409830" cy="221214"/>
            <a:chOff x="-484474" y="3284984"/>
            <a:chExt cx="10409830" cy="221214"/>
          </a:xfrm>
          <a:solidFill>
            <a:schemeClr val="accent5"/>
          </a:solidFill>
        </p:grpSpPr>
        <p:sp>
          <p:nvSpPr>
            <p:cNvPr id="438" name="Right Arrow 42">
              <a:extLst>
                <a:ext uri="{FF2B5EF4-FFF2-40B4-BE49-F238E27FC236}">
                  <a16:creationId xmlns:a16="http://schemas.microsoft.com/office/drawing/2014/main" id="{8E48B9B8-FF8D-4297-BBE4-E89C5F3099AB}"/>
                </a:ext>
              </a:extLst>
            </p:cNvPr>
            <p:cNvSpPr/>
            <p:nvPr/>
          </p:nvSpPr>
          <p:spPr>
            <a:xfrm>
              <a:off x="-298644" y="3284984"/>
              <a:ext cx="10224000" cy="216024"/>
            </a:xfrm>
            <a:prstGeom prst="rightArrow">
              <a:avLst>
                <a:gd name="adj1" fmla="val 45068"/>
                <a:gd name="adj2" fmla="val 6664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9" name="Oval 438">
              <a:extLst>
                <a:ext uri="{FF2B5EF4-FFF2-40B4-BE49-F238E27FC236}">
                  <a16:creationId xmlns:a16="http://schemas.microsoft.com/office/drawing/2014/main" id="{44325C5F-0482-4FEE-9F88-C5BE0209D2F7}"/>
                </a:ext>
              </a:extLst>
            </p:cNvPr>
            <p:cNvSpPr/>
            <p:nvPr/>
          </p:nvSpPr>
          <p:spPr>
            <a:xfrm>
              <a:off x="-484474" y="3284984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0" name="Oval 439">
              <a:extLst>
                <a:ext uri="{FF2B5EF4-FFF2-40B4-BE49-F238E27FC236}">
                  <a16:creationId xmlns:a16="http://schemas.microsoft.com/office/drawing/2014/main" id="{7EE38750-FD4A-4A3D-8F78-78F7DB43984B}"/>
                </a:ext>
              </a:extLst>
            </p:cNvPr>
            <p:cNvSpPr/>
            <p:nvPr/>
          </p:nvSpPr>
          <p:spPr>
            <a:xfrm>
              <a:off x="774376" y="3284984"/>
              <a:ext cx="216024" cy="2160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1" name="Oval 440">
              <a:extLst>
                <a:ext uri="{FF2B5EF4-FFF2-40B4-BE49-F238E27FC236}">
                  <a16:creationId xmlns:a16="http://schemas.microsoft.com/office/drawing/2014/main" id="{741ED5CF-E256-4555-A8D2-3EA73A540F9D}"/>
                </a:ext>
              </a:extLst>
            </p:cNvPr>
            <p:cNvSpPr/>
            <p:nvPr/>
          </p:nvSpPr>
          <p:spPr>
            <a:xfrm>
              <a:off x="3333327" y="3284984"/>
              <a:ext cx="216024" cy="21602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2" name="Oval 441">
              <a:extLst>
                <a:ext uri="{FF2B5EF4-FFF2-40B4-BE49-F238E27FC236}">
                  <a16:creationId xmlns:a16="http://schemas.microsoft.com/office/drawing/2014/main" id="{DD7D784B-53BA-495B-AA0E-81C7D4EC6EA6}"/>
                </a:ext>
              </a:extLst>
            </p:cNvPr>
            <p:cNvSpPr/>
            <p:nvPr/>
          </p:nvSpPr>
          <p:spPr>
            <a:xfrm>
              <a:off x="5892278" y="3290174"/>
              <a:ext cx="216024" cy="21602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3" name="Oval 442">
              <a:extLst>
                <a:ext uri="{FF2B5EF4-FFF2-40B4-BE49-F238E27FC236}">
                  <a16:creationId xmlns:a16="http://schemas.microsoft.com/office/drawing/2014/main" id="{011E365D-2D55-4F4E-8899-CBA59ABCF349}"/>
                </a:ext>
              </a:extLst>
            </p:cNvPr>
            <p:cNvSpPr/>
            <p:nvPr/>
          </p:nvSpPr>
          <p:spPr>
            <a:xfrm>
              <a:off x="8451229" y="3284984"/>
              <a:ext cx="216024" cy="21602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44" name="Group 443">
            <a:extLst>
              <a:ext uri="{FF2B5EF4-FFF2-40B4-BE49-F238E27FC236}">
                <a16:creationId xmlns:a16="http://schemas.microsoft.com/office/drawing/2014/main" id="{E8389D73-9635-433D-9DDC-E7D09C63F065}"/>
              </a:ext>
            </a:extLst>
          </p:cNvPr>
          <p:cNvGrpSpPr/>
          <p:nvPr/>
        </p:nvGrpSpPr>
        <p:grpSpPr>
          <a:xfrm>
            <a:off x="1386561" y="3687231"/>
            <a:ext cx="1764089" cy="579492"/>
            <a:chOff x="661588" y="5061430"/>
            <a:chExt cx="1764089" cy="579492"/>
          </a:xfrm>
        </p:grpSpPr>
        <p:sp>
          <p:nvSpPr>
            <p:cNvPr id="445" name="Chevron 50">
              <a:extLst>
                <a:ext uri="{FF2B5EF4-FFF2-40B4-BE49-F238E27FC236}">
                  <a16:creationId xmlns:a16="http://schemas.microsoft.com/office/drawing/2014/main" id="{25F2D911-2A61-422A-9D3C-1AF1093FE324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6C18E71A-B9C9-480F-9772-9E6503E43FBE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7" name="Chevron 56">
              <a:extLst>
                <a:ext uri="{FF2B5EF4-FFF2-40B4-BE49-F238E27FC236}">
                  <a16:creationId xmlns:a16="http://schemas.microsoft.com/office/drawing/2014/main" id="{C78D93D4-522F-4E61-AADD-9B234D1B39EB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06A047F6-8E31-4E25-88A9-DC789B3EBCD0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9" name="Group 448">
            <a:extLst>
              <a:ext uri="{FF2B5EF4-FFF2-40B4-BE49-F238E27FC236}">
                <a16:creationId xmlns:a16="http://schemas.microsoft.com/office/drawing/2014/main" id="{1B7F8FA5-04CF-4DF0-8235-BD4C143A5A35}"/>
              </a:ext>
            </a:extLst>
          </p:cNvPr>
          <p:cNvGrpSpPr/>
          <p:nvPr/>
        </p:nvGrpSpPr>
        <p:grpSpPr>
          <a:xfrm>
            <a:off x="3942506" y="3687231"/>
            <a:ext cx="1764089" cy="579492"/>
            <a:chOff x="661588" y="5061430"/>
            <a:chExt cx="1764089" cy="579492"/>
          </a:xfrm>
        </p:grpSpPr>
        <p:sp>
          <p:nvSpPr>
            <p:cNvPr id="450" name="Chevron 63">
              <a:extLst>
                <a:ext uri="{FF2B5EF4-FFF2-40B4-BE49-F238E27FC236}">
                  <a16:creationId xmlns:a16="http://schemas.microsoft.com/office/drawing/2014/main" id="{2AF88807-8B7B-4CF8-8AD8-37C6C7827C16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EE7BBBD6-1F96-4226-B9DE-7BA2DBE3008F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2" name="Chevron 65">
              <a:extLst>
                <a:ext uri="{FF2B5EF4-FFF2-40B4-BE49-F238E27FC236}">
                  <a16:creationId xmlns:a16="http://schemas.microsoft.com/office/drawing/2014/main" id="{DFCAD0D6-F051-469F-A08B-F3E44107606E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E18BCF10-C1EA-4EDB-A5FF-4D3FD7E6FD53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4" name="Group 453">
            <a:extLst>
              <a:ext uri="{FF2B5EF4-FFF2-40B4-BE49-F238E27FC236}">
                <a16:creationId xmlns:a16="http://schemas.microsoft.com/office/drawing/2014/main" id="{76953FF4-01F9-4D66-9C5A-6F132C75689B}"/>
              </a:ext>
            </a:extLst>
          </p:cNvPr>
          <p:cNvGrpSpPr/>
          <p:nvPr/>
        </p:nvGrpSpPr>
        <p:grpSpPr>
          <a:xfrm>
            <a:off x="6498451" y="3687231"/>
            <a:ext cx="1764089" cy="579492"/>
            <a:chOff x="661588" y="5061430"/>
            <a:chExt cx="1764089" cy="579492"/>
          </a:xfrm>
        </p:grpSpPr>
        <p:sp>
          <p:nvSpPr>
            <p:cNvPr id="455" name="Chevron 68">
              <a:extLst>
                <a:ext uri="{FF2B5EF4-FFF2-40B4-BE49-F238E27FC236}">
                  <a16:creationId xmlns:a16="http://schemas.microsoft.com/office/drawing/2014/main" id="{503AD4F2-78BA-43AD-908C-F62D61EF6970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7506AB37-90C5-4514-BDDF-B2A1CDED6B5A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7" name="Chevron 70">
              <a:extLst>
                <a:ext uri="{FF2B5EF4-FFF2-40B4-BE49-F238E27FC236}">
                  <a16:creationId xmlns:a16="http://schemas.microsoft.com/office/drawing/2014/main" id="{FBEBC63B-D597-4F3B-A6E2-119A46BFC178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43E3F40B-0A35-4A2C-9C04-A63651A93A08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9" name="Group 458">
            <a:extLst>
              <a:ext uri="{FF2B5EF4-FFF2-40B4-BE49-F238E27FC236}">
                <a16:creationId xmlns:a16="http://schemas.microsoft.com/office/drawing/2014/main" id="{E846E6B3-69E9-4AF2-9018-D50B4852AF1C}"/>
              </a:ext>
            </a:extLst>
          </p:cNvPr>
          <p:cNvGrpSpPr/>
          <p:nvPr/>
        </p:nvGrpSpPr>
        <p:grpSpPr>
          <a:xfrm>
            <a:off x="9054397" y="3687231"/>
            <a:ext cx="1764089" cy="579492"/>
            <a:chOff x="661588" y="5061430"/>
            <a:chExt cx="1764089" cy="579492"/>
          </a:xfrm>
        </p:grpSpPr>
        <p:sp>
          <p:nvSpPr>
            <p:cNvPr id="460" name="Chevron 73">
              <a:extLst>
                <a:ext uri="{FF2B5EF4-FFF2-40B4-BE49-F238E27FC236}">
                  <a16:creationId xmlns:a16="http://schemas.microsoft.com/office/drawing/2014/main" id="{A32094AD-F61D-430A-B19B-E24CD3FB4C98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1" name="TextBox 460">
              <a:extLst>
                <a:ext uri="{FF2B5EF4-FFF2-40B4-BE49-F238E27FC236}">
                  <a16:creationId xmlns:a16="http://schemas.microsoft.com/office/drawing/2014/main" id="{0259CA13-77EC-4352-AC59-B422B83D00F9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2" name="Chevron 75">
              <a:extLst>
                <a:ext uri="{FF2B5EF4-FFF2-40B4-BE49-F238E27FC236}">
                  <a16:creationId xmlns:a16="http://schemas.microsoft.com/office/drawing/2014/main" id="{D4D740EB-C682-47EA-B76B-4D1EEFACFC08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3" name="TextBox 462">
              <a:extLst>
                <a:ext uri="{FF2B5EF4-FFF2-40B4-BE49-F238E27FC236}">
                  <a16:creationId xmlns:a16="http://schemas.microsoft.com/office/drawing/2014/main" id="{6A84D368-A3EA-4747-9770-F94E90199B1B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64" name="TextBox 463">
            <a:extLst>
              <a:ext uri="{FF2B5EF4-FFF2-40B4-BE49-F238E27FC236}">
                <a16:creationId xmlns:a16="http://schemas.microsoft.com/office/drawing/2014/main" id="{2DDC4304-8BF3-409A-8FEA-F6F99A6E2411}"/>
              </a:ext>
            </a:extLst>
          </p:cNvPr>
          <p:cNvSpPr txBox="1"/>
          <p:nvPr/>
        </p:nvSpPr>
        <p:spPr>
          <a:xfrm>
            <a:off x="9308421" y="2291083"/>
            <a:ext cx="126820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5" name="TextBox 464">
            <a:extLst>
              <a:ext uri="{FF2B5EF4-FFF2-40B4-BE49-F238E27FC236}">
                <a16:creationId xmlns:a16="http://schemas.microsoft.com/office/drawing/2014/main" id="{D4242485-6B79-420B-8080-36FB58FA16F2}"/>
              </a:ext>
            </a:extLst>
          </p:cNvPr>
          <p:cNvSpPr txBox="1"/>
          <p:nvPr/>
        </p:nvSpPr>
        <p:spPr>
          <a:xfrm>
            <a:off x="6749228" y="2291083"/>
            <a:ext cx="126820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66" name="TextBox 465">
            <a:extLst>
              <a:ext uri="{FF2B5EF4-FFF2-40B4-BE49-F238E27FC236}">
                <a16:creationId xmlns:a16="http://schemas.microsoft.com/office/drawing/2014/main" id="{DE55D497-B087-4199-ADAB-0642A11435A8}"/>
              </a:ext>
            </a:extLst>
          </p:cNvPr>
          <p:cNvSpPr txBox="1"/>
          <p:nvPr/>
        </p:nvSpPr>
        <p:spPr>
          <a:xfrm>
            <a:off x="4195341" y="2291083"/>
            <a:ext cx="126820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id="{3BB2B7EF-5256-4F53-9931-AF0E5066F71A}"/>
              </a:ext>
            </a:extLst>
          </p:cNvPr>
          <p:cNvSpPr txBox="1"/>
          <p:nvPr/>
        </p:nvSpPr>
        <p:spPr>
          <a:xfrm>
            <a:off x="1638561" y="2291083"/>
            <a:ext cx="126820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2016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468" name="Group 2">
            <a:extLst>
              <a:ext uri="{FF2B5EF4-FFF2-40B4-BE49-F238E27FC236}">
                <a16:creationId xmlns:a16="http://schemas.microsoft.com/office/drawing/2014/main" id="{0CAA01E3-57F1-46BF-8034-6960AA709B7C}"/>
              </a:ext>
            </a:extLst>
          </p:cNvPr>
          <p:cNvGrpSpPr/>
          <p:nvPr/>
        </p:nvGrpSpPr>
        <p:grpSpPr>
          <a:xfrm>
            <a:off x="1412262" y="4450780"/>
            <a:ext cx="1720804" cy="1276239"/>
            <a:chOff x="2188416" y="1648637"/>
            <a:chExt cx="1720804" cy="1276239"/>
          </a:xfrm>
        </p:grpSpPr>
        <p:sp>
          <p:nvSpPr>
            <p:cNvPr id="469" name="TextBox 468">
              <a:extLst>
                <a:ext uri="{FF2B5EF4-FFF2-40B4-BE49-F238E27FC236}">
                  <a16:creationId xmlns:a16="http://schemas.microsoft.com/office/drawing/2014/main" id="{782AC4D2-6535-4520-B537-9850BC8E180A}"/>
                </a:ext>
              </a:extLst>
            </p:cNvPr>
            <p:cNvSpPr txBox="1"/>
            <p:nvPr/>
          </p:nvSpPr>
          <p:spPr>
            <a:xfrm>
              <a:off x="2188416" y="1648637"/>
              <a:ext cx="172080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E19F3044-7D73-4247-B466-56DF06637F4C}"/>
                </a:ext>
              </a:extLst>
            </p:cNvPr>
            <p:cNvSpPr txBox="1"/>
            <p:nvPr/>
          </p:nvSpPr>
          <p:spPr>
            <a:xfrm>
              <a:off x="2188417" y="1909213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1" name="Group 2">
            <a:extLst>
              <a:ext uri="{FF2B5EF4-FFF2-40B4-BE49-F238E27FC236}">
                <a16:creationId xmlns:a16="http://schemas.microsoft.com/office/drawing/2014/main" id="{447EB2AD-E42F-4BD5-B9A8-1684449471D9}"/>
              </a:ext>
            </a:extLst>
          </p:cNvPr>
          <p:cNvGrpSpPr/>
          <p:nvPr/>
        </p:nvGrpSpPr>
        <p:grpSpPr>
          <a:xfrm>
            <a:off x="3968882" y="4450780"/>
            <a:ext cx="1720804" cy="1276239"/>
            <a:chOff x="2188416" y="1648637"/>
            <a:chExt cx="1720804" cy="1276239"/>
          </a:xfrm>
        </p:grpSpPr>
        <p:sp>
          <p:nvSpPr>
            <p:cNvPr id="472" name="TextBox 471">
              <a:extLst>
                <a:ext uri="{FF2B5EF4-FFF2-40B4-BE49-F238E27FC236}">
                  <a16:creationId xmlns:a16="http://schemas.microsoft.com/office/drawing/2014/main" id="{3647A563-1C3C-45CD-A868-1524C81EC8F3}"/>
                </a:ext>
              </a:extLst>
            </p:cNvPr>
            <p:cNvSpPr txBox="1"/>
            <p:nvPr/>
          </p:nvSpPr>
          <p:spPr>
            <a:xfrm>
              <a:off x="2188416" y="1648637"/>
              <a:ext cx="172080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7FE577DA-7057-4EC5-8E13-56B58A48AB3F}"/>
                </a:ext>
              </a:extLst>
            </p:cNvPr>
            <p:cNvSpPr txBox="1"/>
            <p:nvPr/>
          </p:nvSpPr>
          <p:spPr>
            <a:xfrm>
              <a:off x="2188417" y="1909213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4" name="Group 2">
            <a:extLst>
              <a:ext uri="{FF2B5EF4-FFF2-40B4-BE49-F238E27FC236}">
                <a16:creationId xmlns:a16="http://schemas.microsoft.com/office/drawing/2014/main" id="{C8CC6D31-C925-496C-A211-91B9FCE796F1}"/>
              </a:ext>
            </a:extLst>
          </p:cNvPr>
          <p:cNvGrpSpPr/>
          <p:nvPr/>
        </p:nvGrpSpPr>
        <p:grpSpPr>
          <a:xfrm>
            <a:off x="6525502" y="4450780"/>
            <a:ext cx="1720804" cy="1276239"/>
            <a:chOff x="2188416" y="1648637"/>
            <a:chExt cx="1720804" cy="1276239"/>
          </a:xfrm>
        </p:grpSpPr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895032ED-99AC-40B5-B08A-0ECDC429D97A}"/>
                </a:ext>
              </a:extLst>
            </p:cNvPr>
            <p:cNvSpPr txBox="1"/>
            <p:nvPr/>
          </p:nvSpPr>
          <p:spPr>
            <a:xfrm>
              <a:off x="2188416" y="1648637"/>
              <a:ext cx="172080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6" name="TextBox 475">
              <a:extLst>
                <a:ext uri="{FF2B5EF4-FFF2-40B4-BE49-F238E27FC236}">
                  <a16:creationId xmlns:a16="http://schemas.microsoft.com/office/drawing/2014/main" id="{20398520-AE2A-4DE1-BCB0-B4AF1FDC73E3}"/>
                </a:ext>
              </a:extLst>
            </p:cNvPr>
            <p:cNvSpPr txBox="1"/>
            <p:nvPr/>
          </p:nvSpPr>
          <p:spPr>
            <a:xfrm>
              <a:off x="2188417" y="1909213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7" name="Group 2">
            <a:extLst>
              <a:ext uri="{FF2B5EF4-FFF2-40B4-BE49-F238E27FC236}">
                <a16:creationId xmlns:a16="http://schemas.microsoft.com/office/drawing/2014/main" id="{FED79C49-FDAC-4A75-B372-048E43B6CD17}"/>
              </a:ext>
            </a:extLst>
          </p:cNvPr>
          <p:cNvGrpSpPr/>
          <p:nvPr/>
        </p:nvGrpSpPr>
        <p:grpSpPr>
          <a:xfrm>
            <a:off x="9082122" y="4450780"/>
            <a:ext cx="1720804" cy="1276239"/>
            <a:chOff x="2188416" y="1648637"/>
            <a:chExt cx="1720804" cy="1276239"/>
          </a:xfrm>
        </p:grpSpPr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EE786DEC-DF99-43CB-897B-2840FA62BE89}"/>
                </a:ext>
              </a:extLst>
            </p:cNvPr>
            <p:cNvSpPr txBox="1"/>
            <p:nvPr/>
          </p:nvSpPr>
          <p:spPr>
            <a:xfrm>
              <a:off x="2188416" y="1648637"/>
              <a:ext cx="172080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D1176644-CAED-4040-A1EF-1EB3D0A43BEB}"/>
                </a:ext>
              </a:extLst>
            </p:cNvPr>
            <p:cNvSpPr txBox="1"/>
            <p:nvPr/>
          </p:nvSpPr>
          <p:spPr>
            <a:xfrm>
              <a:off x="2188417" y="1909213"/>
              <a:ext cx="172080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11305</TotalTime>
  <Words>116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2019-04-29T04:15:00Z</dcterms:modified>
</cp:coreProperties>
</file>