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8" d="100"/>
          <a:sy n="98" d="100"/>
        </p:scale>
        <p:origin x="2016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850" name="Freeform: Shape 849">
            <a:extLst>
              <a:ext uri="{FF2B5EF4-FFF2-40B4-BE49-F238E27FC236}">
                <a16:creationId xmlns:a16="http://schemas.microsoft.com/office/drawing/2014/main" id="{A2F62458-F1E3-47D8-ACB4-E3F591802782}"/>
              </a:ext>
            </a:extLst>
          </p:cNvPr>
          <p:cNvSpPr/>
          <p:nvPr/>
        </p:nvSpPr>
        <p:spPr>
          <a:xfrm>
            <a:off x="4369635" y="1798172"/>
            <a:ext cx="1123040" cy="2696622"/>
          </a:xfrm>
          <a:custGeom>
            <a:avLst/>
            <a:gdLst>
              <a:gd name="connsiteX0" fmla="*/ 1479568 w 2811199"/>
              <a:gd name="connsiteY0" fmla="*/ 6757084 h 6750195"/>
              <a:gd name="connsiteX1" fmla="*/ 1098107 w 2811199"/>
              <a:gd name="connsiteY1" fmla="*/ 6757084 h 6750195"/>
              <a:gd name="connsiteX2" fmla="*/ 978694 w 2811199"/>
              <a:gd name="connsiteY2" fmla="*/ 6616110 h 6750195"/>
              <a:gd name="connsiteX3" fmla="*/ 1007718 w 2811199"/>
              <a:gd name="connsiteY3" fmla="*/ 6448599 h 6750195"/>
              <a:gd name="connsiteX4" fmla="*/ 950499 w 2811199"/>
              <a:gd name="connsiteY4" fmla="*/ 6033138 h 6750195"/>
              <a:gd name="connsiteX5" fmla="*/ 787963 w 2811199"/>
              <a:gd name="connsiteY5" fmla="*/ 5630946 h 6750195"/>
              <a:gd name="connsiteX6" fmla="*/ 763085 w 2811199"/>
              <a:gd name="connsiteY6" fmla="*/ 5192266 h 6750195"/>
              <a:gd name="connsiteX7" fmla="*/ 827768 w 2811199"/>
              <a:gd name="connsiteY7" fmla="*/ 4960902 h 6750195"/>
              <a:gd name="connsiteX8" fmla="*/ 673525 w 2811199"/>
              <a:gd name="connsiteY8" fmla="*/ 4367150 h 6750195"/>
              <a:gd name="connsiteX9" fmla="*/ 399039 w 2811199"/>
              <a:gd name="connsiteY9" fmla="*/ 4031299 h 6750195"/>
              <a:gd name="connsiteX10" fmla="*/ 291235 w 2811199"/>
              <a:gd name="connsiteY10" fmla="*/ 3932617 h 6750195"/>
              <a:gd name="connsiteX11" fmla="*/ 31676 w 2811199"/>
              <a:gd name="connsiteY11" fmla="*/ 3553644 h 6750195"/>
              <a:gd name="connsiteX12" fmla="*/ 10115 w 2811199"/>
              <a:gd name="connsiteY12" fmla="*/ 3105013 h 6750195"/>
              <a:gd name="connsiteX13" fmla="*/ 10115 w 2811199"/>
              <a:gd name="connsiteY13" fmla="*/ 2926721 h 6750195"/>
              <a:gd name="connsiteX14" fmla="*/ 103822 w 2811199"/>
              <a:gd name="connsiteY14" fmla="*/ 2677943 h 6750195"/>
              <a:gd name="connsiteX15" fmla="*/ 111285 w 2811199"/>
              <a:gd name="connsiteY15" fmla="*/ 2559358 h 6750195"/>
              <a:gd name="connsiteX16" fmla="*/ 60700 w 2811199"/>
              <a:gd name="connsiteY16" fmla="*/ 2416725 h 6750195"/>
              <a:gd name="connsiteX17" fmla="*/ 136163 w 2811199"/>
              <a:gd name="connsiteY17" fmla="*/ 2025313 h 6750195"/>
              <a:gd name="connsiteX18" fmla="*/ 140309 w 2811199"/>
              <a:gd name="connsiteY18" fmla="*/ 1774876 h 6750195"/>
              <a:gd name="connsiteX19" fmla="*/ 198358 w 2811199"/>
              <a:gd name="connsiteY19" fmla="*/ 1290587 h 6750195"/>
              <a:gd name="connsiteX20" fmla="*/ 399868 w 2811199"/>
              <a:gd name="connsiteY20" fmla="*/ 1022735 h 6750195"/>
              <a:gd name="connsiteX21" fmla="*/ 486112 w 2811199"/>
              <a:gd name="connsiteY21" fmla="*/ 866833 h 6750195"/>
              <a:gd name="connsiteX22" fmla="*/ 452112 w 2811199"/>
              <a:gd name="connsiteY22" fmla="*/ 693518 h 6750195"/>
              <a:gd name="connsiteX23" fmla="*/ 422258 w 2811199"/>
              <a:gd name="connsiteY23" fmla="*/ 516055 h 6750195"/>
              <a:gd name="connsiteX24" fmla="*/ 480307 w 2811199"/>
              <a:gd name="connsiteY24" fmla="*/ 296301 h 6750195"/>
              <a:gd name="connsiteX25" fmla="*/ 669379 w 2811199"/>
              <a:gd name="connsiteY25" fmla="*/ 79034 h 6750195"/>
              <a:gd name="connsiteX26" fmla="*/ 1180204 w 2811199"/>
              <a:gd name="connsiteY26" fmla="*/ 69083 h 6750195"/>
              <a:gd name="connsiteX27" fmla="*/ 1245716 w 2811199"/>
              <a:gd name="connsiteY27" fmla="*/ 150351 h 6750195"/>
              <a:gd name="connsiteX28" fmla="*/ 1283033 w 2811199"/>
              <a:gd name="connsiteY28" fmla="*/ 219180 h 6750195"/>
              <a:gd name="connsiteX29" fmla="*/ 1327813 w 2811199"/>
              <a:gd name="connsiteY29" fmla="*/ 293813 h 6750195"/>
              <a:gd name="connsiteX30" fmla="*/ 1467958 w 2811199"/>
              <a:gd name="connsiteY30" fmla="*/ 451373 h 6750195"/>
              <a:gd name="connsiteX31" fmla="*/ 1476251 w 2811199"/>
              <a:gd name="connsiteY31" fmla="*/ 506104 h 6750195"/>
              <a:gd name="connsiteX32" fmla="*/ 1466300 w 2811199"/>
              <a:gd name="connsiteY32" fmla="*/ 657859 h 6750195"/>
              <a:gd name="connsiteX33" fmla="*/ 1477909 w 2811199"/>
              <a:gd name="connsiteY33" fmla="*/ 679420 h 6750195"/>
              <a:gd name="connsiteX34" fmla="*/ 1449715 w 2811199"/>
              <a:gd name="connsiteY34" fmla="*/ 885077 h 6750195"/>
              <a:gd name="connsiteX35" fmla="*/ 1472934 w 2811199"/>
              <a:gd name="connsiteY35" fmla="*/ 1006150 h 6750195"/>
              <a:gd name="connsiteX36" fmla="*/ 1918248 w 2811199"/>
              <a:gd name="connsiteY36" fmla="*/ 1253270 h 6750195"/>
              <a:gd name="connsiteX37" fmla="*/ 2094881 w 2811199"/>
              <a:gd name="connsiteY37" fmla="*/ 1374342 h 6750195"/>
              <a:gd name="connsiteX38" fmla="*/ 2163710 w 2811199"/>
              <a:gd name="connsiteY38" fmla="*/ 1622292 h 6750195"/>
              <a:gd name="connsiteX39" fmla="*/ 2130539 w 2811199"/>
              <a:gd name="connsiteY39" fmla="*/ 1687803 h 6750195"/>
              <a:gd name="connsiteX40" fmla="*/ 2136344 w 2811199"/>
              <a:gd name="connsiteY40" fmla="*/ 1748339 h 6750195"/>
              <a:gd name="connsiteX41" fmla="*/ 2514488 w 2811199"/>
              <a:gd name="connsiteY41" fmla="*/ 2307262 h 6750195"/>
              <a:gd name="connsiteX42" fmla="*/ 2812193 w 2811199"/>
              <a:gd name="connsiteY42" fmla="*/ 3054428 h 6750195"/>
              <a:gd name="connsiteX43" fmla="*/ 2738389 w 2811199"/>
              <a:gd name="connsiteY43" fmla="*/ 3615009 h 6750195"/>
              <a:gd name="connsiteX44" fmla="*/ 2500390 w 2811199"/>
              <a:gd name="connsiteY44" fmla="*/ 3910227 h 6750195"/>
              <a:gd name="connsiteX45" fmla="*/ 2451464 w 2811199"/>
              <a:gd name="connsiteY45" fmla="*/ 3978226 h 6750195"/>
              <a:gd name="connsiteX46" fmla="*/ 2405854 w 2811199"/>
              <a:gd name="connsiteY46" fmla="*/ 4084372 h 6750195"/>
              <a:gd name="connsiteX47" fmla="*/ 2290587 w 2811199"/>
              <a:gd name="connsiteY47" fmla="*/ 4313248 h 6750195"/>
              <a:gd name="connsiteX48" fmla="*/ 2012784 w 2811199"/>
              <a:gd name="connsiteY48" fmla="*/ 4679782 h 6750195"/>
              <a:gd name="connsiteX49" fmla="*/ 1947272 w 2811199"/>
              <a:gd name="connsiteY49" fmla="*/ 4859732 h 6750195"/>
              <a:gd name="connsiteX50" fmla="*/ 1939809 w 2811199"/>
              <a:gd name="connsiteY50" fmla="*/ 5033048 h 6750195"/>
              <a:gd name="connsiteX51" fmla="*/ 1784737 w 2811199"/>
              <a:gd name="connsiteY51" fmla="*/ 5272705 h 6750195"/>
              <a:gd name="connsiteX52" fmla="*/ 1697664 w 2811199"/>
              <a:gd name="connsiteY52" fmla="*/ 5420313 h 6750195"/>
              <a:gd name="connsiteX53" fmla="*/ 1636299 w 2811199"/>
              <a:gd name="connsiteY53" fmla="*/ 5604410 h 6750195"/>
              <a:gd name="connsiteX54" fmla="*/ 1517714 w 2811199"/>
              <a:gd name="connsiteY54" fmla="*/ 6189040 h 6750195"/>
              <a:gd name="connsiteX55" fmla="*/ 1598153 w 2811199"/>
              <a:gd name="connsiteY55" fmla="*/ 6374795 h 6750195"/>
              <a:gd name="connsiteX56" fmla="*/ 1771468 w 2811199"/>
              <a:gd name="connsiteY56" fmla="*/ 6529037 h 6750195"/>
              <a:gd name="connsiteX57" fmla="*/ 1951418 w 2811199"/>
              <a:gd name="connsiteY57" fmla="*/ 6592890 h 6750195"/>
              <a:gd name="connsiteX58" fmla="*/ 2025223 w 2811199"/>
              <a:gd name="connsiteY58" fmla="*/ 6617768 h 6750195"/>
              <a:gd name="connsiteX59" fmla="*/ 2026881 w 2811199"/>
              <a:gd name="connsiteY59" fmla="*/ 6704841 h 6750195"/>
              <a:gd name="connsiteX60" fmla="*/ 1871809 w 2811199"/>
              <a:gd name="connsiteY60" fmla="*/ 6755426 h 6750195"/>
              <a:gd name="connsiteX61" fmla="*/ 1479568 w 2811199"/>
              <a:gd name="connsiteY61" fmla="*/ 6757084 h 67501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2811199" h="6750195">
                <a:moveTo>
                  <a:pt x="1479568" y="6757084"/>
                </a:moveTo>
                <a:cubicBezTo>
                  <a:pt x="1352691" y="6757084"/>
                  <a:pt x="1224984" y="6757084"/>
                  <a:pt x="1098107" y="6757084"/>
                </a:cubicBezTo>
                <a:cubicBezTo>
                  <a:pt x="985328" y="6756255"/>
                  <a:pt x="959620" y="6725572"/>
                  <a:pt x="978694" y="6616110"/>
                </a:cubicBezTo>
                <a:cubicBezTo>
                  <a:pt x="988645" y="6560549"/>
                  <a:pt x="1003571" y="6504989"/>
                  <a:pt x="1007718" y="6448599"/>
                </a:cubicBezTo>
                <a:cubicBezTo>
                  <a:pt x="1019327" y="6306795"/>
                  <a:pt x="995279" y="6168308"/>
                  <a:pt x="950499" y="6033138"/>
                </a:cubicBezTo>
                <a:cubicBezTo>
                  <a:pt x="904060" y="5896310"/>
                  <a:pt x="860109" y="5758653"/>
                  <a:pt x="787963" y="5630946"/>
                </a:cubicBezTo>
                <a:cubicBezTo>
                  <a:pt x="708354" y="5490801"/>
                  <a:pt x="721622" y="5341533"/>
                  <a:pt x="763085" y="5192266"/>
                </a:cubicBezTo>
                <a:cubicBezTo>
                  <a:pt x="784646" y="5115145"/>
                  <a:pt x="805378" y="5038024"/>
                  <a:pt x="827768" y="4960902"/>
                </a:cubicBezTo>
                <a:cubicBezTo>
                  <a:pt x="892450" y="4732855"/>
                  <a:pt x="850987" y="4532173"/>
                  <a:pt x="673525" y="4367150"/>
                </a:cubicBezTo>
                <a:cubicBezTo>
                  <a:pt x="566550" y="4267639"/>
                  <a:pt x="476161" y="4154030"/>
                  <a:pt x="399039" y="4031299"/>
                </a:cubicBezTo>
                <a:cubicBezTo>
                  <a:pt x="371673" y="3988177"/>
                  <a:pt x="336015" y="3958324"/>
                  <a:pt x="291235" y="3932617"/>
                </a:cubicBezTo>
                <a:cubicBezTo>
                  <a:pt x="143626" y="3848861"/>
                  <a:pt x="66505" y="3712862"/>
                  <a:pt x="31676" y="3553644"/>
                </a:cubicBezTo>
                <a:cubicBezTo>
                  <a:pt x="-665" y="3406035"/>
                  <a:pt x="-8958" y="3255939"/>
                  <a:pt x="10115" y="3105013"/>
                </a:cubicBezTo>
                <a:cubicBezTo>
                  <a:pt x="17578" y="3046964"/>
                  <a:pt x="13432" y="2986428"/>
                  <a:pt x="10115" y="2926721"/>
                </a:cubicBezTo>
                <a:cubicBezTo>
                  <a:pt x="4310" y="2828868"/>
                  <a:pt x="25871" y="2744284"/>
                  <a:pt x="103822" y="2677943"/>
                </a:cubicBezTo>
                <a:cubicBezTo>
                  <a:pt x="159382" y="2630675"/>
                  <a:pt x="161870" y="2613260"/>
                  <a:pt x="111285" y="2559358"/>
                </a:cubicBezTo>
                <a:cubicBezTo>
                  <a:pt x="71480" y="2517066"/>
                  <a:pt x="64017" y="2471456"/>
                  <a:pt x="60700" y="2416725"/>
                </a:cubicBezTo>
                <a:cubicBezTo>
                  <a:pt x="54066" y="2279067"/>
                  <a:pt x="90553" y="2151361"/>
                  <a:pt x="136163" y="2025313"/>
                </a:cubicBezTo>
                <a:cubicBezTo>
                  <a:pt x="144456" y="2002094"/>
                  <a:pt x="149431" y="1798095"/>
                  <a:pt x="140309" y="1774876"/>
                </a:cubicBezTo>
                <a:cubicBezTo>
                  <a:pt x="73968" y="1603219"/>
                  <a:pt x="113773" y="1444000"/>
                  <a:pt x="198358" y="1290587"/>
                </a:cubicBezTo>
                <a:cubicBezTo>
                  <a:pt x="252260" y="1191904"/>
                  <a:pt x="323576" y="1105661"/>
                  <a:pt x="399868" y="1022735"/>
                </a:cubicBezTo>
                <a:cubicBezTo>
                  <a:pt x="441331" y="977955"/>
                  <a:pt x="471185" y="929857"/>
                  <a:pt x="486112" y="866833"/>
                </a:cubicBezTo>
                <a:cubicBezTo>
                  <a:pt x="503526" y="798834"/>
                  <a:pt x="491087" y="747420"/>
                  <a:pt x="452112" y="693518"/>
                </a:cubicBezTo>
                <a:cubicBezTo>
                  <a:pt x="413966" y="640445"/>
                  <a:pt x="404015" y="579079"/>
                  <a:pt x="422258" y="516055"/>
                </a:cubicBezTo>
                <a:cubicBezTo>
                  <a:pt x="442990" y="443080"/>
                  <a:pt x="461234" y="369276"/>
                  <a:pt x="480307" y="296301"/>
                </a:cubicBezTo>
                <a:cubicBezTo>
                  <a:pt x="506843" y="195960"/>
                  <a:pt x="587282" y="133765"/>
                  <a:pt x="669379" y="79034"/>
                </a:cubicBezTo>
                <a:cubicBezTo>
                  <a:pt x="836890" y="-34575"/>
                  <a:pt x="1008547" y="-14673"/>
                  <a:pt x="1180204" y="69083"/>
                </a:cubicBezTo>
                <a:cubicBezTo>
                  <a:pt x="1213375" y="85668"/>
                  <a:pt x="1237423" y="112205"/>
                  <a:pt x="1245716" y="150351"/>
                </a:cubicBezTo>
                <a:cubicBezTo>
                  <a:pt x="1251521" y="176887"/>
                  <a:pt x="1268106" y="197619"/>
                  <a:pt x="1283033" y="219180"/>
                </a:cubicBezTo>
                <a:cubicBezTo>
                  <a:pt x="1298789" y="243228"/>
                  <a:pt x="1318691" y="266447"/>
                  <a:pt x="1327813" y="293813"/>
                </a:cubicBezTo>
                <a:cubicBezTo>
                  <a:pt x="1352691" y="366788"/>
                  <a:pt x="1409081" y="410739"/>
                  <a:pt x="1467958" y="451373"/>
                </a:cubicBezTo>
                <a:cubicBezTo>
                  <a:pt x="1494495" y="469617"/>
                  <a:pt x="1496983" y="482056"/>
                  <a:pt x="1476251" y="506104"/>
                </a:cubicBezTo>
                <a:cubicBezTo>
                  <a:pt x="1436446" y="551714"/>
                  <a:pt x="1433959" y="608104"/>
                  <a:pt x="1466300" y="657859"/>
                </a:cubicBezTo>
                <a:cubicBezTo>
                  <a:pt x="1470446" y="664493"/>
                  <a:pt x="1478739" y="672786"/>
                  <a:pt x="1477909" y="679420"/>
                </a:cubicBezTo>
                <a:cubicBezTo>
                  <a:pt x="1465471" y="747420"/>
                  <a:pt x="1492836" y="822053"/>
                  <a:pt x="1449715" y="885077"/>
                </a:cubicBezTo>
                <a:cubicBezTo>
                  <a:pt x="1405764" y="949760"/>
                  <a:pt x="1406593" y="964686"/>
                  <a:pt x="1472934" y="1006150"/>
                </a:cubicBezTo>
                <a:cubicBezTo>
                  <a:pt x="1616396" y="1097368"/>
                  <a:pt x="1766493" y="1176978"/>
                  <a:pt x="1918248" y="1253270"/>
                </a:cubicBezTo>
                <a:cubicBezTo>
                  <a:pt x="1982930" y="1285611"/>
                  <a:pt x="2045125" y="1321269"/>
                  <a:pt x="2094881" y="1374342"/>
                </a:cubicBezTo>
                <a:cubicBezTo>
                  <a:pt x="2160393" y="1444829"/>
                  <a:pt x="2186929" y="1526926"/>
                  <a:pt x="2163710" y="1622292"/>
                </a:cubicBezTo>
                <a:cubicBezTo>
                  <a:pt x="2157905" y="1647169"/>
                  <a:pt x="2150441" y="1672877"/>
                  <a:pt x="2130539" y="1687803"/>
                </a:cubicBezTo>
                <a:cubicBezTo>
                  <a:pt x="2095710" y="1714340"/>
                  <a:pt x="2113125" y="1728437"/>
                  <a:pt x="2136344" y="1748339"/>
                </a:cubicBezTo>
                <a:cubicBezTo>
                  <a:pt x="2271514" y="1865265"/>
                  <a:pt x="2404196" y="2166288"/>
                  <a:pt x="2514488" y="2307262"/>
                </a:cubicBezTo>
                <a:cubicBezTo>
                  <a:pt x="2686974" y="2527017"/>
                  <a:pt x="2787315" y="2774966"/>
                  <a:pt x="2812193" y="3054428"/>
                </a:cubicBezTo>
                <a:cubicBezTo>
                  <a:pt x="2829607" y="3247646"/>
                  <a:pt x="2812193" y="3435059"/>
                  <a:pt x="2738389" y="3615009"/>
                </a:cubicBezTo>
                <a:cubicBezTo>
                  <a:pt x="2688633" y="3736911"/>
                  <a:pt x="2611511" y="3838081"/>
                  <a:pt x="2500390" y="3910227"/>
                </a:cubicBezTo>
                <a:cubicBezTo>
                  <a:pt x="2474683" y="3926812"/>
                  <a:pt x="2458098" y="3947543"/>
                  <a:pt x="2451464" y="3978226"/>
                </a:cubicBezTo>
                <a:cubicBezTo>
                  <a:pt x="2443171" y="4016372"/>
                  <a:pt x="2428244" y="4052030"/>
                  <a:pt x="2405854" y="4084372"/>
                </a:cubicBezTo>
                <a:cubicBezTo>
                  <a:pt x="2356098" y="4154859"/>
                  <a:pt x="2337855" y="4241103"/>
                  <a:pt x="2290587" y="4313248"/>
                </a:cubicBezTo>
                <a:cubicBezTo>
                  <a:pt x="2206002" y="4441784"/>
                  <a:pt x="2109807" y="4561198"/>
                  <a:pt x="2012784" y="4679782"/>
                </a:cubicBezTo>
                <a:cubicBezTo>
                  <a:pt x="1968833" y="4733684"/>
                  <a:pt x="1942296" y="4787586"/>
                  <a:pt x="1947272" y="4859732"/>
                </a:cubicBezTo>
                <a:cubicBezTo>
                  <a:pt x="1951418" y="4916951"/>
                  <a:pt x="1945614" y="4975829"/>
                  <a:pt x="1939809" y="5033048"/>
                </a:cubicBezTo>
                <a:cubicBezTo>
                  <a:pt x="1929857" y="5139194"/>
                  <a:pt x="1865175" y="5215486"/>
                  <a:pt x="1784737" y="5272705"/>
                </a:cubicBezTo>
                <a:cubicBezTo>
                  <a:pt x="1730005" y="5311680"/>
                  <a:pt x="1704298" y="5354802"/>
                  <a:pt x="1697664" y="5420313"/>
                </a:cubicBezTo>
                <a:cubicBezTo>
                  <a:pt x="1691030" y="5484996"/>
                  <a:pt x="1660347" y="5543874"/>
                  <a:pt x="1636299" y="5604410"/>
                </a:cubicBezTo>
                <a:cubicBezTo>
                  <a:pt x="1559177" y="5791823"/>
                  <a:pt x="1522690" y="5987529"/>
                  <a:pt x="1517714" y="6189040"/>
                </a:cubicBezTo>
                <a:cubicBezTo>
                  <a:pt x="1516056" y="6263673"/>
                  <a:pt x="1537616" y="6325868"/>
                  <a:pt x="1598153" y="6374795"/>
                </a:cubicBezTo>
                <a:cubicBezTo>
                  <a:pt x="1657859" y="6423721"/>
                  <a:pt x="1715908" y="6475135"/>
                  <a:pt x="1771468" y="6529037"/>
                </a:cubicBezTo>
                <a:cubicBezTo>
                  <a:pt x="1822883" y="6577964"/>
                  <a:pt x="1888394" y="6580452"/>
                  <a:pt x="1951418" y="6592890"/>
                </a:cubicBezTo>
                <a:cubicBezTo>
                  <a:pt x="1977125" y="6597866"/>
                  <a:pt x="2002833" y="6602842"/>
                  <a:pt x="2025223" y="6617768"/>
                </a:cubicBezTo>
                <a:cubicBezTo>
                  <a:pt x="2062539" y="6641817"/>
                  <a:pt x="2064198" y="6681622"/>
                  <a:pt x="2026881" y="6704841"/>
                </a:cubicBezTo>
                <a:cubicBezTo>
                  <a:pt x="1979613" y="6734694"/>
                  <a:pt x="1929028" y="6755426"/>
                  <a:pt x="1871809" y="6755426"/>
                </a:cubicBezTo>
                <a:cubicBezTo>
                  <a:pt x="1741615" y="6757084"/>
                  <a:pt x="1610591" y="6757084"/>
                  <a:pt x="1479568" y="6757084"/>
                </a:cubicBezTo>
                <a:close/>
              </a:path>
            </a:pathLst>
          </a:custGeom>
          <a:solidFill>
            <a:schemeClr val="accent2"/>
          </a:solidFill>
          <a:ln w="828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51" name="Freeform: Shape 850">
            <a:extLst>
              <a:ext uri="{FF2B5EF4-FFF2-40B4-BE49-F238E27FC236}">
                <a16:creationId xmlns:a16="http://schemas.microsoft.com/office/drawing/2014/main" id="{F5C69354-9D71-46E3-AD5B-938512CA6D85}"/>
              </a:ext>
            </a:extLst>
          </p:cNvPr>
          <p:cNvSpPr/>
          <p:nvPr/>
        </p:nvSpPr>
        <p:spPr>
          <a:xfrm>
            <a:off x="6583061" y="1794859"/>
            <a:ext cx="874580" cy="2699935"/>
          </a:xfrm>
          <a:custGeom>
            <a:avLst/>
            <a:gdLst>
              <a:gd name="connsiteX0" fmla="*/ 1316889 w 2189252"/>
              <a:gd name="connsiteY0" fmla="*/ 6755723 h 6758488"/>
              <a:gd name="connsiteX1" fmla="*/ 943721 w 2189252"/>
              <a:gd name="connsiteY1" fmla="*/ 6755723 h 6758488"/>
              <a:gd name="connsiteX2" fmla="*/ 814356 w 2189252"/>
              <a:gd name="connsiteY2" fmla="*/ 6598992 h 6758488"/>
              <a:gd name="connsiteX3" fmla="*/ 757137 w 2189252"/>
              <a:gd name="connsiteY3" fmla="*/ 5953826 h 6758488"/>
              <a:gd name="connsiteX4" fmla="*/ 621968 w 2189252"/>
              <a:gd name="connsiteY4" fmla="*/ 5633731 h 6758488"/>
              <a:gd name="connsiteX5" fmla="*/ 596260 w 2189252"/>
              <a:gd name="connsiteY5" fmla="*/ 5183441 h 6758488"/>
              <a:gd name="connsiteX6" fmla="*/ 662601 w 2189252"/>
              <a:gd name="connsiteY6" fmla="*/ 4948760 h 6758488"/>
              <a:gd name="connsiteX7" fmla="*/ 635236 w 2189252"/>
              <a:gd name="connsiteY7" fmla="*/ 4763005 h 6758488"/>
              <a:gd name="connsiteX8" fmla="*/ 618650 w 2189252"/>
              <a:gd name="connsiteY8" fmla="*/ 4725688 h 6758488"/>
              <a:gd name="connsiteX9" fmla="*/ 500066 w 2189252"/>
              <a:gd name="connsiteY9" fmla="*/ 4442080 h 6758488"/>
              <a:gd name="connsiteX10" fmla="*/ 287774 w 2189252"/>
              <a:gd name="connsiteY10" fmla="*/ 4087156 h 6758488"/>
              <a:gd name="connsiteX11" fmla="*/ 213141 w 2189252"/>
              <a:gd name="connsiteY11" fmla="*/ 3995937 h 6758488"/>
              <a:gd name="connsiteX12" fmla="*/ 38167 w 2189252"/>
              <a:gd name="connsiteY12" fmla="*/ 3688281 h 6758488"/>
              <a:gd name="connsiteX13" fmla="*/ 8313 w 2189252"/>
              <a:gd name="connsiteY13" fmla="*/ 3149260 h 6758488"/>
              <a:gd name="connsiteX14" fmla="*/ 8313 w 2189252"/>
              <a:gd name="connsiteY14" fmla="*/ 3029846 h 6758488"/>
              <a:gd name="connsiteX15" fmla="*/ 87093 w 2189252"/>
              <a:gd name="connsiteY15" fmla="*/ 2727166 h 6758488"/>
              <a:gd name="connsiteX16" fmla="*/ 94556 w 2189252"/>
              <a:gd name="connsiteY16" fmla="*/ 2646727 h 6758488"/>
              <a:gd name="connsiteX17" fmla="*/ 57240 w 2189252"/>
              <a:gd name="connsiteY17" fmla="*/ 2278535 h 6758488"/>
              <a:gd name="connsiteX18" fmla="*/ 69679 w 2189252"/>
              <a:gd name="connsiteY18" fmla="*/ 2217998 h 6758488"/>
              <a:gd name="connsiteX19" fmla="*/ 83776 w 2189252"/>
              <a:gd name="connsiteY19" fmla="*/ 1731221 h 6758488"/>
              <a:gd name="connsiteX20" fmla="*/ 200702 w 2189252"/>
              <a:gd name="connsiteY20" fmla="*/ 1236152 h 6758488"/>
              <a:gd name="connsiteX21" fmla="*/ 311823 w 2189252"/>
              <a:gd name="connsiteY21" fmla="*/ 1056202 h 6758488"/>
              <a:gd name="connsiteX22" fmla="*/ 346652 w 2189252"/>
              <a:gd name="connsiteY22" fmla="*/ 891179 h 6758488"/>
              <a:gd name="connsiteX23" fmla="*/ 273677 w 2189252"/>
              <a:gd name="connsiteY23" fmla="*/ 674741 h 6758488"/>
              <a:gd name="connsiteX24" fmla="*/ 256263 w 2189252"/>
              <a:gd name="connsiteY24" fmla="*/ 507230 h 6758488"/>
              <a:gd name="connsiteX25" fmla="*/ 308506 w 2189252"/>
              <a:gd name="connsiteY25" fmla="*/ 307378 h 6758488"/>
              <a:gd name="connsiteX26" fmla="*/ 345823 w 2189252"/>
              <a:gd name="connsiteY26" fmla="*/ 225281 h 6758488"/>
              <a:gd name="connsiteX27" fmla="*/ 734747 w 2189252"/>
              <a:gd name="connsiteY27" fmla="*/ 551 h 6758488"/>
              <a:gd name="connsiteX28" fmla="*/ 1023330 w 2189252"/>
              <a:gd name="connsiteY28" fmla="*/ 76014 h 6758488"/>
              <a:gd name="connsiteX29" fmla="*/ 1078062 w 2189252"/>
              <a:gd name="connsiteY29" fmla="*/ 145672 h 6758488"/>
              <a:gd name="connsiteX30" fmla="*/ 1250548 w 2189252"/>
              <a:gd name="connsiteY30" fmla="*/ 414353 h 6758488"/>
              <a:gd name="connsiteX31" fmla="*/ 1275426 w 2189252"/>
              <a:gd name="connsiteY31" fmla="*/ 435913 h 6758488"/>
              <a:gd name="connsiteX32" fmla="*/ 1291182 w 2189252"/>
              <a:gd name="connsiteY32" fmla="*/ 525474 h 6758488"/>
              <a:gd name="connsiteX33" fmla="*/ 1295328 w 2189252"/>
              <a:gd name="connsiteY33" fmla="*/ 654839 h 6758488"/>
              <a:gd name="connsiteX34" fmla="*/ 1307767 w 2189252"/>
              <a:gd name="connsiteY34" fmla="*/ 736936 h 6758488"/>
              <a:gd name="connsiteX35" fmla="*/ 1303621 w 2189252"/>
              <a:gd name="connsiteY35" fmla="*/ 748545 h 6758488"/>
              <a:gd name="connsiteX36" fmla="*/ 1243914 w 2189252"/>
              <a:gd name="connsiteY36" fmla="*/ 963324 h 6758488"/>
              <a:gd name="connsiteX37" fmla="*/ 1260500 w 2189252"/>
              <a:gd name="connsiteY37" fmla="*/ 998983 h 6758488"/>
              <a:gd name="connsiteX38" fmla="*/ 1535814 w 2189252"/>
              <a:gd name="connsiteY38" fmla="*/ 1224542 h 6758488"/>
              <a:gd name="connsiteX39" fmla="*/ 1658546 w 2189252"/>
              <a:gd name="connsiteY39" fmla="*/ 1329029 h 6758488"/>
              <a:gd name="connsiteX40" fmla="*/ 1736496 w 2189252"/>
              <a:gd name="connsiteY40" fmla="*/ 1649124 h 6758488"/>
              <a:gd name="connsiteX41" fmla="*/ 1730691 w 2189252"/>
              <a:gd name="connsiteY41" fmla="*/ 1664880 h 6758488"/>
              <a:gd name="connsiteX42" fmla="*/ 1746447 w 2189252"/>
              <a:gd name="connsiteY42" fmla="*/ 1780148 h 6758488"/>
              <a:gd name="connsiteX43" fmla="*/ 2115469 w 2189252"/>
              <a:gd name="connsiteY43" fmla="*/ 2628483 h 6758488"/>
              <a:gd name="connsiteX44" fmla="*/ 2144493 w 2189252"/>
              <a:gd name="connsiteY44" fmla="*/ 3590428 h 6758488"/>
              <a:gd name="connsiteX45" fmla="*/ 1970348 w 2189252"/>
              <a:gd name="connsiteY45" fmla="*/ 3914669 h 6758488"/>
              <a:gd name="connsiteX46" fmla="*/ 1944641 w 2189252"/>
              <a:gd name="connsiteY46" fmla="*/ 3961108 h 6758488"/>
              <a:gd name="connsiteX47" fmla="*/ 1676789 w 2189252"/>
              <a:gd name="connsiteY47" fmla="*/ 4608762 h 6758488"/>
              <a:gd name="connsiteX48" fmla="*/ 1590546 w 2189252"/>
              <a:gd name="connsiteY48" fmla="*/ 4946272 h 6758488"/>
              <a:gd name="connsiteX49" fmla="*/ 1486888 w 2189252"/>
              <a:gd name="connsiteY49" fmla="*/ 5268855 h 6758488"/>
              <a:gd name="connsiteX50" fmla="*/ 1421376 w 2189252"/>
              <a:gd name="connsiteY50" fmla="*/ 5423098 h 6758488"/>
              <a:gd name="connsiteX51" fmla="*/ 1348401 w 2189252"/>
              <a:gd name="connsiteY51" fmla="*/ 5729096 h 6758488"/>
              <a:gd name="connsiteX52" fmla="*/ 1298646 w 2189252"/>
              <a:gd name="connsiteY52" fmla="*/ 6210068 h 6758488"/>
              <a:gd name="connsiteX53" fmla="*/ 1327670 w 2189252"/>
              <a:gd name="connsiteY53" fmla="*/ 6284702 h 6758488"/>
              <a:gd name="connsiteX54" fmla="*/ 1607131 w 2189252"/>
              <a:gd name="connsiteY54" fmla="*/ 6537627 h 6758488"/>
              <a:gd name="connsiteX55" fmla="*/ 1747276 w 2189252"/>
              <a:gd name="connsiteY55" fmla="*/ 6591529 h 6758488"/>
              <a:gd name="connsiteX56" fmla="*/ 1846788 w 2189252"/>
              <a:gd name="connsiteY56" fmla="*/ 6616407 h 6758488"/>
              <a:gd name="connsiteX57" fmla="*/ 1850934 w 2189252"/>
              <a:gd name="connsiteY57" fmla="*/ 6713430 h 6758488"/>
              <a:gd name="connsiteX58" fmla="*/ 1694204 w 2189252"/>
              <a:gd name="connsiteY58" fmla="*/ 6761527 h 6758488"/>
              <a:gd name="connsiteX59" fmla="*/ 1316889 w 2189252"/>
              <a:gd name="connsiteY59" fmla="*/ 6755723 h 6758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2189252" h="6758488">
                <a:moveTo>
                  <a:pt x="1316889" y="6755723"/>
                </a:moveTo>
                <a:cubicBezTo>
                  <a:pt x="1192500" y="6755723"/>
                  <a:pt x="1068111" y="6755723"/>
                  <a:pt x="943721" y="6755723"/>
                </a:cubicBezTo>
                <a:cubicBezTo>
                  <a:pt x="813527" y="6755723"/>
                  <a:pt x="783674" y="6725040"/>
                  <a:pt x="814356" y="6598992"/>
                </a:cubicBezTo>
                <a:cubicBezTo>
                  <a:pt x="869088" y="6375920"/>
                  <a:pt x="831771" y="6164459"/>
                  <a:pt x="757137" y="5953826"/>
                </a:cubicBezTo>
                <a:cubicBezTo>
                  <a:pt x="718162" y="5844363"/>
                  <a:pt x="679186" y="5735730"/>
                  <a:pt x="621968" y="5633731"/>
                </a:cubicBezTo>
                <a:cubicBezTo>
                  <a:pt x="540700" y="5487780"/>
                  <a:pt x="553968" y="5336025"/>
                  <a:pt x="596260" y="5183441"/>
                </a:cubicBezTo>
                <a:cubicBezTo>
                  <a:pt x="618650" y="5104661"/>
                  <a:pt x="637723" y="5025881"/>
                  <a:pt x="662601" y="4948760"/>
                </a:cubicBezTo>
                <a:cubicBezTo>
                  <a:pt x="684991" y="4880760"/>
                  <a:pt x="665918" y="4821883"/>
                  <a:pt x="635236" y="4763005"/>
                </a:cubicBezTo>
                <a:cubicBezTo>
                  <a:pt x="628602" y="4750566"/>
                  <a:pt x="619479" y="4739785"/>
                  <a:pt x="618650" y="4725688"/>
                </a:cubicBezTo>
                <a:cubicBezTo>
                  <a:pt x="607870" y="4619542"/>
                  <a:pt x="563090" y="4525836"/>
                  <a:pt x="500066" y="4442080"/>
                </a:cubicBezTo>
                <a:cubicBezTo>
                  <a:pt x="417140" y="4330959"/>
                  <a:pt x="345823" y="4213204"/>
                  <a:pt x="287774" y="4087156"/>
                </a:cubicBezTo>
                <a:cubicBezTo>
                  <a:pt x="270360" y="4049839"/>
                  <a:pt x="245482" y="4021644"/>
                  <a:pt x="213141" y="3995937"/>
                </a:cubicBezTo>
                <a:cubicBezTo>
                  <a:pt x="113630" y="3917986"/>
                  <a:pt x="66362" y="3806036"/>
                  <a:pt x="38167" y="3688281"/>
                </a:cubicBezTo>
                <a:cubicBezTo>
                  <a:pt x="-4126" y="3510819"/>
                  <a:pt x="-6613" y="3330039"/>
                  <a:pt x="8313" y="3149260"/>
                </a:cubicBezTo>
                <a:cubicBezTo>
                  <a:pt x="11630" y="3109456"/>
                  <a:pt x="11630" y="3069651"/>
                  <a:pt x="8313" y="3029846"/>
                </a:cubicBezTo>
                <a:cubicBezTo>
                  <a:pt x="-1638" y="2919555"/>
                  <a:pt x="6655" y="2814238"/>
                  <a:pt x="87093" y="2727166"/>
                </a:cubicBezTo>
                <a:cubicBezTo>
                  <a:pt x="109483" y="2703117"/>
                  <a:pt x="111971" y="2671605"/>
                  <a:pt x="94556" y="2646727"/>
                </a:cubicBezTo>
                <a:cubicBezTo>
                  <a:pt x="13289" y="2530631"/>
                  <a:pt x="47289" y="2402924"/>
                  <a:pt x="57240" y="2278535"/>
                </a:cubicBezTo>
                <a:cubicBezTo>
                  <a:pt x="58898" y="2257803"/>
                  <a:pt x="63874" y="2237901"/>
                  <a:pt x="69679" y="2217998"/>
                </a:cubicBezTo>
                <a:cubicBezTo>
                  <a:pt x="98703" y="2117658"/>
                  <a:pt x="101191" y="1836538"/>
                  <a:pt x="83776" y="1731221"/>
                </a:cubicBezTo>
                <a:cubicBezTo>
                  <a:pt x="55581" y="1554589"/>
                  <a:pt x="116117" y="1390395"/>
                  <a:pt x="200702" y="1236152"/>
                </a:cubicBezTo>
                <a:cubicBezTo>
                  <a:pt x="234702" y="1174786"/>
                  <a:pt x="272019" y="1115079"/>
                  <a:pt x="311823" y="1056202"/>
                </a:cubicBezTo>
                <a:cubicBezTo>
                  <a:pt x="345823" y="1004787"/>
                  <a:pt x="354945" y="951715"/>
                  <a:pt x="346652" y="891179"/>
                </a:cubicBezTo>
                <a:cubicBezTo>
                  <a:pt x="335872" y="814057"/>
                  <a:pt x="320116" y="741082"/>
                  <a:pt x="273677" y="674741"/>
                </a:cubicBezTo>
                <a:cubicBezTo>
                  <a:pt x="238019" y="624985"/>
                  <a:pt x="238848" y="565278"/>
                  <a:pt x="256263" y="507230"/>
                </a:cubicBezTo>
                <a:cubicBezTo>
                  <a:pt x="275336" y="440889"/>
                  <a:pt x="299384" y="376207"/>
                  <a:pt x="308506" y="307378"/>
                </a:cubicBezTo>
                <a:cubicBezTo>
                  <a:pt x="312652" y="276695"/>
                  <a:pt x="327579" y="249329"/>
                  <a:pt x="345823" y="225281"/>
                </a:cubicBezTo>
                <a:cubicBezTo>
                  <a:pt x="444505" y="96745"/>
                  <a:pt x="568895" y="8843"/>
                  <a:pt x="734747" y="551"/>
                </a:cubicBezTo>
                <a:cubicBezTo>
                  <a:pt x="836746" y="-4425"/>
                  <a:pt x="934599" y="24599"/>
                  <a:pt x="1023330" y="76014"/>
                </a:cubicBezTo>
                <a:cubicBezTo>
                  <a:pt x="1050696" y="91770"/>
                  <a:pt x="1063135" y="119135"/>
                  <a:pt x="1078062" y="145672"/>
                </a:cubicBezTo>
                <a:cubicBezTo>
                  <a:pt x="1129476" y="238549"/>
                  <a:pt x="1164305" y="343036"/>
                  <a:pt x="1250548" y="414353"/>
                </a:cubicBezTo>
                <a:cubicBezTo>
                  <a:pt x="1258841" y="420987"/>
                  <a:pt x="1267134" y="429279"/>
                  <a:pt x="1275426" y="435913"/>
                </a:cubicBezTo>
                <a:cubicBezTo>
                  <a:pt x="1321036" y="472401"/>
                  <a:pt x="1318548" y="471572"/>
                  <a:pt x="1291182" y="525474"/>
                </a:cubicBezTo>
                <a:cubicBezTo>
                  <a:pt x="1269621" y="567766"/>
                  <a:pt x="1265475" y="613376"/>
                  <a:pt x="1295328" y="654839"/>
                </a:cubicBezTo>
                <a:cubicBezTo>
                  <a:pt x="1314402" y="680546"/>
                  <a:pt x="1319377" y="707082"/>
                  <a:pt x="1307767" y="736936"/>
                </a:cubicBezTo>
                <a:cubicBezTo>
                  <a:pt x="1306109" y="741082"/>
                  <a:pt x="1302792" y="745228"/>
                  <a:pt x="1303621" y="748545"/>
                </a:cubicBezTo>
                <a:cubicBezTo>
                  <a:pt x="1320206" y="830642"/>
                  <a:pt x="1272109" y="894496"/>
                  <a:pt x="1243914" y="963324"/>
                </a:cubicBezTo>
                <a:cubicBezTo>
                  <a:pt x="1234792" y="984885"/>
                  <a:pt x="1251378" y="990690"/>
                  <a:pt x="1260500" y="998983"/>
                </a:cubicBezTo>
                <a:cubicBezTo>
                  <a:pt x="1346743" y="1081080"/>
                  <a:pt x="1439620" y="1155713"/>
                  <a:pt x="1535814" y="1224542"/>
                </a:cubicBezTo>
                <a:cubicBezTo>
                  <a:pt x="1579766" y="1256054"/>
                  <a:pt x="1622058" y="1289225"/>
                  <a:pt x="1658546" y="1329029"/>
                </a:cubicBezTo>
                <a:cubicBezTo>
                  <a:pt x="1743130" y="1421077"/>
                  <a:pt x="1763862" y="1529711"/>
                  <a:pt x="1736496" y="1649124"/>
                </a:cubicBezTo>
                <a:cubicBezTo>
                  <a:pt x="1735667" y="1654100"/>
                  <a:pt x="1734008" y="1660734"/>
                  <a:pt x="1730691" y="1664880"/>
                </a:cubicBezTo>
                <a:cubicBezTo>
                  <a:pt x="1690058" y="1709661"/>
                  <a:pt x="1715764" y="1742002"/>
                  <a:pt x="1746447" y="1780148"/>
                </a:cubicBezTo>
                <a:cubicBezTo>
                  <a:pt x="1909812" y="1980000"/>
                  <a:pt x="2045811" y="2377217"/>
                  <a:pt x="2115469" y="2628483"/>
                </a:cubicBezTo>
                <a:cubicBezTo>
                  <a:pt x="2204200" y="2946091"/>
                  <a:pt x="2224932" y="3267015"/>
                  <a:pt x="2144493" y="3590428"/>
                </a:cubicBezTo>
                <a:cubicBezTo>
                  <a:pt x="2113810" y="3712329"/>
                  <a:pt x="2064055" y="3825938"/>
                  <a:pt x="1970348" y="3914669"/>
                </a:cubicBezTo>
                <a:cubicBezTo>
                  <a:pt x="1957080" y="3927108"/>
                  <a:pt x="1948788" y="3942864"/>
                  <a:pt x="1944641" y="3961108"/>
                </a:cubicBezTo>
                <a:cubicBezTo>
                  <a:pt x="1885763" y="4189984"/>
                  <a:pt x="1801178" y="4408080"/>
                  <a:pt x="1676789" y="4608762"/>
                </a:cubicBezTo>
                <a:cubicBezTo>
                  <a:pt x="1611278" y="4714078"/>
                  <a:pt x="1580595" y="4823541"/>
                  <a:pt x="1590546" y="4946272"/>
                </a:cubicBezTo>
                <a:cubicBezTo>
                  <a:pt x="1600497" y="5067344"/>
                  <a:pt x="1569814" y="5178465"/>
                  <a:pt x="1486888" y="5268855"/>
                </a:cubicBezTo>
                <a:cubicBezTo>
                  <a:pt x="1445425" y="5314465"/>
                  <a:pt x="1427181" y="5361732"/>
                  <a:pt x="1421376" y="5423098"/>
                </a:cubicBezTo>
                <a:cubicBezTo>
                  <a:pt x="1411425" y="5527585"/>
                  <a:pt x="1368304" y="5626267"/>
                  <a:pt x="1348401" y="5729096"/>
                </a:cubicBezTo>
                <a:cubicBezTo>
                  <a:pt x="1317719" y="5887485"/>
                  <a:pt x="1294499" y="6047532"/>
                  <a:pt x="1298646" y="6210068"/>
                </a:cubicBezTo>
                <a:cubicBezTo>
                  <a:pt x="1299475" y="6239092"/>
                  <a:pt x="1304451" y="6263970"/>
                  <a:pt x="1327670" y="6284702"/>
                </a:cubicBezTo>
                <a:cubicBezTo>
                  <a:pt x="1422206" y="6367628"/>
                  <a:pt x="1511766" y="6455529"/>
                  <a:pt x="1607131" y="6537627"/>
                </a:cubicBezTo>
                <a:cubicBezTo>
                  <a:pt x="1649423" y="6573285"/>
                  <a:pt x="1696692" y="6583236"/>
                  <a:pt x="1747276" y="6591529"/>
                </a:cubicBezTo>
                <a:cubicBezTo>
                  <a:pt x="1781276" y="6597333"/>
                  <a:pt x="1816106" y="6599821"/>
                  <a:pt x="1846788" y="6616407"/>
                </a:cubicBezTo>
                <a:cubicBezTo>
                  <a:pt x="1893227" y="6641284"/>
                  <a:pt x="1895715" y="6685235"/>
                  <a:pt x="1850934" y="6713430"/>
                </a:cubicBezTo>
                <a:cubicBezTo>
                  <a:pt x="1803667" y="6742454"/>
                  <a:pt x="1751423" y="6761527"/>
                  <a:pt x="1694204" y="6761527"/>
                </a:cubicBezTo>
                <a:cubicBezTo>
                  <a:pt x="1571473" y="6755723"/>
                  <a:pt x="1444596" y="6755723"/>
                  <a:pt x="1316889" y="6755723"/>
                </a:cubicBezTo>
                <a:close/>
              </a:path>
            </a:pathLst>
          </a:custGeom>
          <a:solidFill>
            <a:schemeClr val="accent1"/>
          </a:solidFill>
          <a:ln w="828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52" name="Freeform: Shape 851">
            <a:extLst>
              <a:ext uri="{FF2B5EF4-FFF2-40B4-BE49-F238E27FC236}">
                <a16:creationId xmlns:a16="http://schemas.microsoft.com/office/drawing/2014/main" id="{6A27BAA0-4CA1-4539-8615-07A5251A949C}"/>
              </a:ext>
            </a:extLst>
          </p:cNvPr>
          <p:cNvSpPr/>
          <p:nvPr/>
        </p:nvSpPr>
        <p:spPr>
          <a:xfrm>
            <a:off x="8548027" y="1798172"/>
            <a:ext cx="814950" cy="2696622"/>
          </a:xfrm>
          <a:custGeom>
            <a:avLst/>
            <a:gdLst>
              <a:gd name="connsiteX0" fmla="*/ 1316415 w 2039985"/>
              <a:gd name="connsiteY0" fmla="*/ 6757036 h 6750195"/>
              <a:gd name="connsiteX1" fmla="*/ 939101 w 2039985"/>
              <a:gd name="connsiteY1" fmla="*/ 6757036 h 6750195"/>
              <a:gd name="connsiteX2" fmla="*/ 889346 w 2039985"/>
              <a:gd name="connsiteY2" fmla="*/ 6756207 h 6750195"/>
              <a:gd name="connsiteX3" fmla="*/ 810566 w 2039985"/>
              <a:gd name="connsiteY3" fmla="*/ 6664159 h 6750195"/>
              <a:gd name="connsiteX4" fmla="*/ 824663 w 2039985"/>
              <a:gd name="connsiteY4" fmla="*/ 6557184 h 6750195"/>
              <a:gd name="connsiteX5" fmla="*/ 780712 w 2039985"/>
              <a:gd name="connsiteY5" fmla="*/ 6019822 h 6750195"/>
              <a:gd name="connsiteX6" fmla="*/ 623982 w 2039985"/>
              <a:gd name="connsiteY6" fmla="*/ 5633386 h 6750195"/>
              <a:gd name="connsiteX7" fmla="*/ 582519 w 2039985"/>
              <a:gd name="connsiteY7" fmla="*/ 5263534 h 6750195"/>
              <a:gd name="connsiteX8" fmla="*/ 666274 w 2039985"/>
              <a:gd name="connsiteY8" fmla="*/ 4955878 h 6750195"/>
              <a:gd name="connsiteX9" fmla="*/ 639737 w 2039985"/>
              <a:gd name="connsiteY9" fmla="*/ 4765977 h 6750195"/>
              <a:gd name="connsiteX10" fmla="*/ 623152 w 2039985"/>
              <a:gd name="connsiteY10" fmla="*/ 4728660 h 6750195"/>
              <a:gd name="connsiteX11" fmla="*/ 553494 w 2039985"/>
              <a:gd name="connsiteY11" fmla="*/ 4431784 h 6750195"/>
              <a:gd name="connsiteX12" fmla="*/ 481349 w 2039985"/>
              <a:gd name="connsiteY12" fmla="*/ 4330614 h 6750195"/>
              <a:gd name="connsiteX13" fmla="*/ 468081 w 2039985"/>
              <a:gd name="connsiteY13" fmla="*/ 4288322 h 6750195"/>
              <a:gd name="connsiteX14" fmla="*/ 426617 w 2039985"/>
              <a:gd name="connsiteY14" fmla="*/ 4165591 h 6750195"/>
              <a:gd name="connsiteX15" fmla="*/ 283155 w 2039985"/>
              <a:gd name="connsiteY15" fmla="*/ 3869544 h 6750195"/>
              <a:gd name="connsiteX16" fmla="*/ 311350 w 2039985"/>
              <a:gd name="connsiteY16" fmla="*/ 3517937 h 6750195"/>
              <a:gd name="connsiteX17" fmla="*/ 341203 w 2039985"/>
              <a:gd name="connsiteY17" fmla="*/ 3401840 h 6750195"/>
              <a:gd name="connsiteX18" fmla="*/ 311350 w 2039985"/>
              <a:gd name="connsiteY18" fmla="*/ 3288231 h 6750195"/>
              <a:gd name="connsiteX19" fmla="*/ 197741 w 2039985"/>
              <a:gd name="connsiteY19" fmla="*/ 3156379 h 6750195"/>
              <a:gd name="connsiteX20" fmla="*/ 26083 w 2039985"/>
              <a:gd name="connsiteY20" fmla="*/ 2724333 h 6750195"/>
              <a:gd name="connsiteX21" fmla="*/ 1205 w 2039985"/>
              <a:gd name="connsiteY21" fmla="*/ 2381847 h 6750195"/>
              <a:gd name="connsiteX22" fmla="*/ 141351 w 2039985"/>
              <a:gd name="connsiteY22" fmla="*/ 1356050 h 6750195"/>
              <a:gd name="connsiteX23" fmla="*/ 321301 w 2039985"/>
              <a:gd name="connsiteY23" fmla="*/ 1050052 h 6750195"/>
              <a:gd name="connsiteX24" fmla="*/ 376862 w 2039985"/>
              <a:gd name="connsiteY24" fmla="*/ 970443 h 6750195"/>
              <a:gd name="connsiteX25" fmla="*/ 384325 w 2039985"/>
              <a:gd name="connsiteY25" fmla="*/ 903272 h 6750195"/>
              <a:gd name="connsiteX26" fmla="*/ 307203 w 2039985"/>
              <a:gd name="connsiteY26" fmla="*/ 671079 h 6750195"/>
              <a:gd name="connsiteX27" fmla="*/ 293935 w 2039985"/>
              <a:gd name="connsiteY27" fmla="*/ 499422 h 6750195"/>
              <a:gd name="connsiteX28" fmla="*/ 343691 w 2039985"/>
              <a:gd name="connsiteY28" fmla="*/ 307033 h 6750195"/>
              <a:gd name="connsiteX29" fmla="*/ 468081 w 2039985"/>
              <a:gd name="connsiteY29" fmla="*/ 130400 h 6750195"/>
              <a:gd name="connsiteX30" fmla="*/ 1030320 w 2039985"/>
              <a:gd name="connsiteY30" fmla="*/ 59083 h 6750195"/>
              <a:gd name="connsiteX31" fmla="*/ 1116563 w 2039985"/>
              <a:gd name="connsiteY31" fmla="*/ 158595 h 6750195"/>
              <a:gd name="connsiteX32" fmla="*/ 1145588 w 2039985"/>
              <a:gd name="connsiteY32" fmla="*/ 212497 h 6750195"/>
              <a:gd name="connsiteX33" fmla="*/ 1192026 w 2039985"/>
              <a:gd name="connsiteY33" fmla="*/ 290448 h 6750195"/>
              <a:gd name="connsiteX34" fmla="*/ 1337977 w 2039985"/>
              <a:gd name="connsiteY34" fmla="*/ 453812 h 6750195"/>
              <a:gd name="connsiteX35" fmla="*/ 1343781 w 2039985"/>
              <a:gd name="connsiteY35" fmla="*/ 502739 h 6750195"/>
              <a:gd name="connsiteX36" fmla="*/ 1334660 w 2039985"/>
              <a:gd name="connsiteY36" fmla="*/ 661128 h 6750195"/>
              <a:gd name="connsiteX37" fmla="*/ 1343781 w 2039985"/>
              <a:gd name="connsiteY37" fmla="*/ 728298 h 6750195"/>
              <a:gd name="connsiteX38" fmla="*/ 1337977 w 2039985"/>
              <a:gd name="connsiteY38" fmla="*/ 817029 h 6750195"/>
              <a:gd name="connsiteX39" fmla="*/ 1318075 w 2039985"/>
              <a:gd name="connsiteY39" fmla="*/ 881712 h 6750195"/>
              <a:gd name="connsiteX40" fmla="*/ 1308953 w 2039985"/>
              <a:gd name="connsiteY40" fmla="*/ 1046735 h 6750195"/>
              <a:gd name="connsiteX41" fmla="*/ 1662218 w 2039985"/>
              <a:gd name="connsiteY41" fmla="*/ 1608146 h 6750195"/>
              <a:gd name="connsiteX42" fmla="*/ 1988948 w 2039985"/>
              <a:gd name="connsiteY42" fmla="*/ 2687845 h 6750195"/>
              <a:gd name="connsiteX43" fmla="*/ 2037874 w 2039985"/>
              <a:gd name="connsiteY43" fmla="*/ 3317255 h 6750195"/>
              <a:gd name="connsiteX44" fmla="*/ 1959924 w 2039985"/>
              <a:gd name="connsiteY44" fmla="*/ 4008031 h 6750195"/>
              <a:gd name="connsiteX45" fmla="*/ 1925094 w 2039985"/>
              <a:gd name="connsiteY45" fmla="*/ 4085152 h 6750195"/>
              <a:gd name="connsiteX46" fmla="*/ 1823925 w 2039985"/>
              <a:gd name="connsiteY46" fmla="*/ 4253493 h 6750195"/>
              <a:gd name="connsiteX47" fmla="*/ 1687925 w 2039985"/>
              <a:gd name="connsiteY47" fmla="*/ 4598466 h 6750195"/>
              <a:gd name="connsiteX48" fmla="*/ 1595877 w 2039985"/>
              <a:gd name="connsiteY48" fmla="*/ 4943439 h 6750195"/>
              <a:gd name="connsiteX49" fmla="*/ 1458220 w 2039985"/>
              <a:gd name="connsiteY49" fmla="*/ 5305827 h 6750195"/>
              <a:gd name="connsiteX50" fmla="*/ 1433342 w 2039985"/>
              <a:gd name="connsiteY50" fmla="*/ 5365533 h 6750195"/>
              <a:gd name="connsiteX51" fmla="*/ 1367001 w 2039985"/>
              <a:gd name="connsiteY51" fmla="*/ 5668214 h 6750195"/>
              <a:gd name="connsiteX52" fmla="*/ 1303147 w 2039985"/>
              <a:gd name="connsiteY52" fmla="*/ 6205577 h 6750195"/>
              <a:gd name="connsiteX53" fmla="*/ 1341293 w 2039985"/>
              <a:gd name="connsiteY53" fmla="*/ 6254503 h 6750195"/>
              <a:gd name="connsiteX54" fmla="*/ 1363684 w 2039985"/>
              <a:gd name="connsiteY54" fmla="*/ 6280210 h 6750195"/>
              <a:gd name="connsiteX55" fmla="*/ 1417586 w 2039985"/>
              <a:gd name="connsiteY55" fmla="*/ 6362307 h 6750195"/>
              <a:gd name="connsiteX56" fmla="*/ 1593389 w 2039985"/>
              <a:gd name="connsiteY56" fmla="*/ 6519867 h 6750195"/>
              <a:gd name="connsiteX57" fmla="*/ 1773340 w 2039985"/>
              <a:gd name="connsiteY57" fmla="*/ 6592842 h 6750195"/>
              <a:gd name="connsiteX58" fmla="*/ 1860412 w 2039985"/>
              <a:gd name="connsiteY58" fmla="*/ 6618549 h 6750195"/>
              <a:gd name="connsiteX59" fmla="*/ 1864559 w 2039985"/>
              <a:gd name="connsiteY59" fmla="*/ 6705622 h 6750195"/>
              <a:gd name="connsiteX60" fmla="*/ 1717779 w 2039985"/>
              <a:gd name="connsiteY60" fmla="*/ 6755378 h 6750195"/>
              <a:gd name="connsiteX61" fmla="*/ 1316415 w 2039985"/>
              <a:gd name="connsiteY61" fmla="*/ 6757036 h 67501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2039985" h="6750195">
                <a:moveTo>
                  <a:pt x="1316415" y="6757036"/>
                </a:moveTo>
                <a:cubicBezTo>
                  <a:pt x="1190368" y="6757036"/>
                  <a:pt x="1065150" y="6757036"/>
                  <a:pt x="939101" y="6757036"/>
                </a:cubicBezTo>
                <a:cubicBezTo>
                  <a:pt x="922516" y="6757036"/>
                  <a:pt x="905931" y="6757865"/>
                  <a:pt x="889346" y="6756207"/>
                </a:cubicBezTo>
                <a:cubicBezTo>
                  <a:pt x="827151" y="6750402"/>
                  <a:pt x="806420" y="6726353"/>
                  <a:pt x="810566" y="6664159"/>
                </a:cubicBezTo>
                <a:cubicBezTo>
                  <a:pt x="813054" y="6628500"/>
                  <a:pt x="815541" y="6592013"/>
                  <a:pt x="824663" y="6557184"/>
                </a:cubicBezTo>
                <a:cubicBezTo>
                  <a:pt x="871102" y="6373087"/>
                  <a:pt x="837931" y="6194796"/>
                  <a:pt x="780712" y="6019822"/>
                </a:cubicBezTo>
                <a:cubicBezTo>
                  <a:pt x="737591" y="5887140"/>
                  <a:pt x="691981" y="5756116"/>
                  <a:pt x="623982" y="5633386"/>
                </a:cubicBezTo>
                <a:cubicBezTo>
                  <a:pt x="560128" y="5518118"/>
                  <a:pt x="551007" y="5392900"/>
                  <a:pt x="582519" y="5263534"/>
                </a:cubicBezTo>
                <a:cubicBezTo>
                  <a:pt x="607397" y="5159876"/>
                  <a:pt x="631445" y="5056219"/>
                  <a:pt x="666274" y="4955878"/>
                </a:cubicBezTo>
                <a:cubicBezTo>
                  <a:pt x="690323" y="4886220"/>
                  <a:pt x="670420" y="4825684"/>
                  <a:pt x="639737" y="4765977"/>
                </a:cubicBezTo>
                <a:cubicBezTo>
                  <a:pt x="633103" y="4753538"/>
                  <a:pt x="623982" y="4742758"/>
                  <a:pt x="623152" y="4728660"/>
                </a:cubicBezTo>
                <a:cubicBezTo>
                  <a:pt x="611543" y="4615881"/>
                  <a:pt x="617348" y="4521344"/>
                  <a:pt x="553494" y="4431784"/>
                </a:cubicBezTo>
                <a:cubicBezTo>
                  <a:pt x="529446" y="4397785"/>
                  <a:pt x="505397" y="4364614"/>
                  <a:pt x="481349" y="4330614"/>
                </a:cubicBezTo>
                <a:cubicBezTo>
                  <a:pt x="472227" y="4318175"/>
                  <a:pt x="466422" y="4304078"/>
                  <a:pt x="468081" y="4288322"/>
                </a:cubicBezTo>
                <a:cubicBezTo>
                  <a:pt x="473056" y="4241054"/>
                  <a:pt x="453153" y="4202908"/>
                  <a:pt x="426617" y="4165591"/>
                </a:cubicBezTo>
                <a:cubicBezTo>
                  <a:pt x="362764" y="4074372"/>
                  <a:pt x="306374" y="3979836"/>
                  <a:pt x="283155" y="3869544"/>
                </a:cubicBezTo>
                <a:cubicBezTo>
                  <a:pt x="258277" y="3750130"/>
                  <a:pt x="283155" y="3633204"/>
                  <a:pt x="311350" y="3517937"/>
                </a:cubicBezTo>
                <a:cubicBezTo>
                  <a:pt x="321301" y="3478962"/>
                  <a:pt x="329594" y="3439986"/>
                  <a:pt x="341203" y="3401840"/>
                </a:cubicBezTo>
                <a:cubicBezTo>
                  <a:pt x="355301" y="3357060"/>
                  <a:pt x="341203" y="3321402"/>
                  <a:pt x="311350" y="3288231"/>
                </a:cubicBezTo>
                <a:cubicBezTo>
                  <a:pt x="273204" y="3245110"/>
                  <a:pt x="235058" y="3200329"/>
                  <a:pt x="197741" y="3156379"/>
                </a:cubicBezTo>
                <a:cubicBezTo>
                  <a:pt x="92424" y="3031989"/>
                  <a:pt x="42669" y="2884380"/>
                  <a:pt x="26083" y="2724333"/>
                </a:cubicBezTo>
                <a:cubicBezTo>
                  <a:pt x="13644" y="2610724"/>
                  <a:pt x="4523" y="2496286"/>
                  <a:pt x="1205" y="2381847"/>
                </a:cubicBezTo>
                <a:cubicBezTo>
                  <a:pt x="-6258" y="2083313"/>
                  <a:pt x="18620" y="1623901"/>
                  <a:pt x="141351" y="1356050"/>
                </a:cubicBezTo>
                <a:cubicBezTo>
                  <a:pt x="191107" y="1247416"/>
                  <a:pt x="247496" y="1143759"/>
                  <a:pt x="321301" y="1050052"/>
                </a:cubicBezTo>
                <a:cubicBezTo>
                  <a:pt x="341203" y="1025174"/>
                  <a:pt x="346179" y="991174"/>
                  <a:pt x="376862" y="970443"/>
                </a:cubicBezTo>
                <a:cubicBezTo>
                  <a:pt x="390959" y="960492"/>
                  <a:pt x="388471" y="927321"/>
                  <a:pt x="384325" y="903272"/>
                </a:cubicBezTo>
                <a:cubicBezTo>
                  <a:pt x="371886" y="821176"/>
                  <a:pt x="358618" y="741566"/>
                  <a:pt x="307203" y="671079"/>
                </a:cubicBezTo>
                <a:cubicBezTo>
                  <a:pt x="269887" y="619665"/>
                  <a:pt x="275692" y="558299"/>
                  <a:pt x="293935" y="499422"/>
                </a:cubicBezTo>
                <a:cubicBezTo>
                  <a:pt x="313837" y="436398"/>
                  <a:pt x="330423" y="372545"/>
                  <a:pt x="343691" y="307033"/>
                </a:cubicBezTo>
                <a:cubicBezTo>
                  <a:pt x="358618" y="231570"/>
                  <a:pt x="412520" y="179326"/>
                  <a:pt x="468081" y="130400"/>
                </a:cubicBezTo>
                <a:cubicBezTo>
                  <a:pt x="633103" y="-13892"/>
                  <a:pt x="833785" y="-39599"/>
                  <a:pt x="1030320" y="59083"/>
                </a:cubicBezTo>
                <a:cubicBezTo>
                  <a:pt x="1073442" y="80644"/>
                  <a:pt x="1104954" y="109668"/>
                  <a:pt x="1116563" y="158595"/>
                </a:cubicBezTo>
                <a:cubicBezTo>
                  <a:pt x="1121539" y="177668"/>
                  <a:pt x="1135637" y="195082"/>
                  <a:pt x="1145588" y="212497"/>
                </a:cubicBezTo>
                <a:cubicBezTo>
                  <a:pt x="1161344" y="238204"/>
                  <a:pt x="1182904" y="262253"/>
                  <a:pt x="1192026" y="290448"/>
                </a:cubicBezTo>
                <a:cubicBezTo>
                  <a:pt x="1217734" y="366740"/>
                  <a:pt x="1276611" y="411520"/>
                  <a:pt x="1337977" y="453812"/>
                </a:cubicBezTo>
                <a:cubicBezTo>
                  <a:pt x="1362855" y="470398"/>
                  <a:pt x="1361196" y="482836"/>
                  <a:pt x="1343781" y="502739"/>
                </a:cubicBezTo>
                <a:cubicBezTo>
                  <a:pt x="1303147" y="550007"/>
                  <a:pt x="1300660" y="608055"/>
                  <a:pt x="1334660" y="661128"/>
                </a:cubicBezTo>
                <a:cubicBezTo>
                  <a:pt x="1348757" y="682689"/>
                  <a:pt x="1352074" y="706737"/>
                  <a:pt x="1343781" y="728298"/>
                </a:cubicBezTo>
                <a:cubicBezTo>
                  <a:pt x="1333001" y="758152"/>
                  <a:pt x="1331343" y="787176"/>
                  <a:pt x="1337977" y="817029"/>
                </a:cubicBezTo>
                <a:cubicBezTo>
                  <a:pt x="1342952" y="841907"/>
                  <a:pt x="1333001" y="862639"/>
                  <a:pt x="1318075" y="881712"/>
                </a:cubicBezTo>
                <a:cubicBezTo>
                  <a:pt x="1272465" y="940589"/>
                  <a:pt x="1270806" y="987028"/>
                  <a:pt x="1308953" y="1046735"/>
                </a:cubicBezTo>
                <a:cubicBezTo>
                  <a:pt x="1428366" y="1232490"/>
                  <a:pt x="1554414" y="1414098"/>
                  <a:pt x="1662218" y="1608146"/>
                </a:cubicBezTo>
                <a:cubicBezTo>
                  <a:pt x="1819778" y="1892583"/>
                  <a:pt x="1906851" y="2375213"/>
                  <a:pt x="1988948" y="2687845"/>
                </a:cubicBezTo>
                <a:cubicBezTo>
                  <a:pt x="2042850" y="2891844"/>
                  <a:pt x="2049484" y="3104964"/>
                  <a:pt x="2037874" y="3317255"/>
                </a:cubicBezTo>
                <a:cubicBezTo>
                  <a:pt x="2026265" y="3549449"/>
                  <a:pt x="1988118" y="3778325"/>
                  <a:pt x="1959924" y="4008031"/>
                </a:cubicBezTo>
                <a:cubicBezTo>
                  <a:pt x="1956607" y="4037055"/>
                  <a:pt x="1944997" y="4061933"/>
                  <a:pt x="1925094" y="4085152"/>
                </a:cubicBezTo>
                <a:cubicBezTo>
                  <a:pt x="1881973" y="4135737"/>
                  <a:pt x="1845485" y="4188810"/>
                  <a:pt x="1823925" y="4253493"/>
                </a:cubicBezTo>
                <a:cubicBezTo>
                  <a:pt x="1783291" y="4375394"/>
                  <a:pt x="1754266" y="4489004"/>
                  <a:pt x="1687925" y="4598466"/>
                </a:cubicBezTo>
                <a:cubicBezTo>
                  <a:pt x="1622413" y="4705441"/>
                  <a:pt x="1585097" y="4815733"/>
                  <a:pt x="1595877" y="4943439"/>
                </a:cubicBezTo>
                <a:cubicBezTo>
                  <a:pt x="1608316" y="5085243"/>
                  <a:pt x="1561878" y="5207145"/>
                  <a:pt x="1458220" y="5305827"/>
                </a:cubicBezTo>
                <a:cubicBezTo>
                  <a:pt x="1440805" y="5322412"/>
                  <a:pt x="1435000" y="5343973"/>
                  <a:pt x="1433342" y="5365533"/>
                </a:cubicBezTo>
                <a:cubicBezTo>
                  <a:pt x="1427537" y="5470021"/>
                  <a:pt x="1391049" y="5567874"/>
                  <a:pt x="1367001" y="5668214"/>
                </a:cubicBezTo>
                <a:cubicBezTo>
                  <a:pt x="1325538" y="5844848"/>
                  <a:pt x="1301489" y="6023968"/>
                  <a:pt x="1303147" y="6205577"/>
                </a:cubicBezTo>
                <a:cubicBezTo>
                  <a:pt x="1303147" y="6232113"/>
                  <a:pt x="1303976" y="6256161"/>
                  <a:pt x="1341293" y="6254503"/>
                </a:cubicBezTo>
                <a:cubicBezTo>
                  <a:pt x="1356220" y="6253674"/>
                  <a:pt x="1361196" y="6267771"/>
                  <a:pt x="1363684" y="6280210"/>
                </a:cubicBezTo>
                <a:cubicBezTo>
                  <a:pt x="1371148" y="6314210"/>
                  <a:pt x="1391879" y="6339917"/>
                  <a:pt x="1417586" y="6362307"/>
                </a:cubicBezTo>
                <a:cubicBezTo>
                  <a:pt x="1476463" y="6414550"/>
                  <a:pt x="1537000" y="6465136"/>
                  <a:pt x="1593389" y="6519867"/>
                </a:cubicBezTo>
                <a:cubicBezTo>
                  <a:pt x="1644804" y="6569623"/>
                  <a:pt x="1706999" y="6583720"/>
                  <a:pt x="1773340" y="6592842"/>
                </a:cubicBezTo>
                <a:cubicBezTo>
                  <a:pt x="1803193" y="6596988"/>
                  <a:pt x="1833875" y="6602793"/>
                  <a:pt x="1860412" y="6618549"/>
                </a:cubicBezTo>
                <a:cubicBezTo>
                  <a:pt x="1897729" y="6641768"/>
                  <a:pt x="1900216" y="6681573"/>
                  <a:pt x="1864559" y="6705622"/>
                </a:cubicBezTo>
                <a:cubicBezTo>
                  <a:pt x="1820607" y="6735475"/>
                  <a:pt x="1771681" y="6754548"/>
                  <a:pt x="1717779" y="6755378"/>
                </a:cubicBezTo>
                <a:cubicBezTo>
                  <a:pt x="1585097" y="6757036"/>
                  <a:pt x="1450757" y="6757036"/>
                  <a:pt x="1316415" y="6757036"/>
                </a:cubicBezTo>
                <a:close/>
              </a:path>
            </a:pathLst>
          </a:custGeom>
          <a:solidFill>
            <a:schemeClr val="accent4"/>
          </a:solidFill>
          <a:ln w="828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53" name="TextBox 852">
            <a:extLst>
              <a:ext uri="{FF2B5EF4-FFF2-40B4-BE49-F238E27FC236}">
                <a16:creationId xmlns:a16="http://schemas.microsoft.com/office/drawing/2014/main" id="{66B30191-C236-48D6-977C-57216B92F01D}"/>
              </a:ext>
            </a:extLst>
          </p:cNvPr>
          <p:cNvSpPr txBox="1"/>
          <p:nvPr/>
        </p:nvSpPr>
        <p:spPr>
          <a:xfrm>
            <a:off x="834054" y="2792698"/>
            <a:ext cx="2777874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I hope and I believe that this Template will your Time, Money and Reputation. I hope and I believe that this Template will your Time, Money and Reputation. Easy to change colors, photos and Text. You can simply impress your audience and add a unique zing and appeal to your Presentations.</a:t>
            </a:r>
          </a:p>
          <a:p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Get a modern PowerPoint  Presentation that is beautifully designed. Easy to change colors, photos and Text.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854" name="TextBox 853">
            <a:extLst>
              <a:ext uri="{FF2B5EF4-FFF2-40B4-BE49-F238E27FC236}">
                <a16:creationId xmlns:a16="http://schemas.microsoft.com/office/drawing/2014/main" id="{18BFE266-AA64-4C87-88B5-2B33A9AACFBA}"/>
              </a:ext>
            </a:extLst>
          </p:cNvPr>
          <p:cNvSpPr txBox="1"/>
          <p:nvPr/>
        </p:nvSpPr>
        <p:spPr>
          <a:xfrm>
            <a:off x="834053" y="1850355"/>
            <a:ext cx="27778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accent1"/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ko-KR" altLang="en-US" sz="1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855" name="Chevron 2">
            <a:extLst>
              <a:ext uri="{FF2B5EF4-FFF2-40B4-BE49-F238E27FC236}">
                <a16:creationId xmlns:a16="http://schemas.microsoft.com/office/drawing/2014/main" id="{62B03C45-6B4A-458D-BAB0-81B434EFBBC6}"/>
              </a:ext>
            </a:extLst>
          </p:cNvPr>
          <p:cNvSpPr/>
          <p:nvPr/>
        </p:nvSpPr>
        <p:spPr>
          <a:xfrm>
            <a:off x="5677828" y="2627075"/>
            <a:ext cx="720080" cy="1027536"/>
          </a:xfrm>
          <a:prstGeom prst="chevron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856" name="Chevron 16">
            <a:extLst>
              <a:ext uri="{FF2B5EF4-FFF2-40B4-BE49-F238E27FC236}">
                <a16:creationId xmlns:a16="http://schemas.microsoft.com/office/drawing/2014/main" id="{281235FC-813E-4BD5-B2D5-EAB349148C06}"/>
              </a:ext>
            </a:extLst>
          </p:cNvPr>
          <p:cNvSpPr/>
          <p:nvPr/>
        </p:nvSpPr>
        <p:spPr>
          <a:xfrm>
            <a:off x="7642794" y="2627075"/>
            <a:ext cx="720080" cy="1027536"/>
          </a:xfrm>
          <a:prstGeom prst="chevron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857" name="Chevron 17">
            <a:extLst>
              <a:ext uri="{FF2B5EF4-FFF2-40B4-BE49-F238E27FC236}">
                <a16:creationId xmlns:a16="http://schemas.microsoft.com/office/drawing/2014/main" id="{F7A92AB8-7A01-4251-B982-CA88C9969CCA}"/>
              </a:ext>
            </a:extLst>
          </p:cNvPr>
          <p:cNvSpPr/>
          <p:nvPr/>
        </p:nvSpPr>
        <p:spPr>
          <a:xfrm>
            <a:off x="9548130" y="2627075"/>
            <a:ext cx="720080" cy="1027536"/>
          </a:xfrm>
          <a:prstGeom prst="chevron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858" name="Freeform: Shape 857">
            <a:extLst>
              <a:ext uri="{FF2B5EF4-FFF2-40B4-BE49-F238E27FC236}">
                <a16:creationId xmlns:a16="http://schemas.microsoft.com/office/drawing/2014/main" id="{0D4D655B-7F5A-46CF-82CC-A740D402E5BE}"/>
              </a:ext>
            </a:extLst>
          </p:cNvPr>
          <p:cNvSpPr/>
          <p:nvPr/>
        </p:nvSpPr>
        <p:spPr>
          <a:xfrm>
            <a:off x="10453360" y="1792533"/>
            <a:ext cx="665146" cy="2702261"/>
          </a:xfrm>
          <a:custGeom>
            <a:avLst/>
            <a:gdLst>
              <a:gd name="connsiteX0" fmla="*/ 174701 w 665146"/>
              <a:gd name="connsiteY0" fmla="*/ 1448 h 2702261"/>
              <a:gd name="connsiteX1" fmla="*/ 291725 w 665146"/>
              <a:gd name="connsiteY1" fmla="*/ 23602 h 2702261"/>
              <a:gd name="connsiteX2" fmla="*/ 326178 w 665146"/>
              <a:gd name="connsiteY2" fmla="*/ 63356 h 2702261"/>
              <a:gd name="connsiteX3" fmla="*/ 337773 w 665146"/>
              <a:gd name="connsiteY3" fmla="*/ 84889 h 2702261"/>
              <a:gd name="connsiteX4" fmla="*/ 356325 w 665146"/>
              <a:gd name="connsiteY4" fmla="*/ 116029 h 2702261"/>
              <a:gd name="connsiteX5" fmla="*/ 414630 w 665146"/>
              <a:gd name="connsiteY5" fmla="*/ 181291 h 2702261"/>
              <a:gd name="connsiteX6" fmla="*/ 416949 w 665146"/>
              <a:gd name="connsiteY6" fmla="*/ 200837 h 2702261"/>
              <a:gd name="connsiteX7" fmla="*/ 413305 w 665146"/>
              <a:gd name="connsiteY7" fmla="*/ 264112 h 2702261"/>
              <a:gd name="connsiteX8" fmla="*/ 416949 w 665146"/>
              <a:gd name="connsiteY8" fmla="*/ 290945 h 2702261"/>
              <a:gd name="connsiteX9" fmla="*/ 414630 w 665146"/>
              <a:gd name="connsiteY9" fmla="*/ 326392 h 2702261"/>
              <a:gd name="connsiteX10" fmla="*/ 406679 w 665146"/>
              <a:gd name="connsiteY10" fmla="*/ 352232 h 2702261"/>
              <a:gd name="connsiteX11" fmla="*/ 353343 w 665146"/>
              <a:gd name="connsiteY11" fmla="*/ 474475 h 2702261"/>
              <a:gd name="connsiteX12" fmla="*/ 461341 w 665146"/>
              <a:gd name="connsiteY12" fmla="*/ 652372 h 2702261"/>
              <a:gd name="connsiteX13" fmla="*/ 485856 w 665146"/>
              <a:gd name="connsiteY13" fmla="*/ 1057197 h 2702261"/>
              <a:gd name="connsiteX14" fmla="*/ 505401 w 665146"/>
              <a:gd name="connsiteY14" fmla="*/ 1308638 h 2702261"/>
              <a:gd name="connsiteX15" fmla="*/ 474261 w 665146"/>
              <a:gd name="connsiteY15" fmla="*/ 1584595 h 2702261"/>
              <a:gd name="connsiteX16" fmla="*/ 465648 w 665146"/>
              <a:gd name="connsiteY16" fmla="*/ 1630643 h 2702261"/>
              <a:gd name="connsiteX17" fmla="*/ 458028 w 665146"/>
              <a:gd name="connsiteY17" fmla="*/ 1697893 h 2702261"/>
              <a:gd name="connsiteX18" fmla="*/ 451733 w 665146"/>
              <a:gd name="connsiteY18" fmla="*/ 1837362 h 2702261"/>
              <a:gd name="connsiteX19" fmla="*/ 448090 w 665146"/>
              <a:gd name="connsiteY19" fmla="*/ 1975175 h 2702261"/>
              <a:gd name="connsiteX20" fmla="*/ 428213 w 665146"/>
              <a:gd name="connsiteY20" fmla="*/ 2119944 h 2702261"/>
              <a:gd name="connsiteX21" fmla="*/ 411649 w 665146"/>
              <a:gd name="connsiteY21" fmla="*/ 2146447 h 2702261"/>
              <a:gd name="connsiteX22" fmla="*/ 396741 w 665146"/>
              <a:gd name="connsiteY22" fmla="*/ 2265045 h 2702261"/>
              <a:gd name="connsiteX23" fmla="*/ 401048 w 665146"/>
              <a:gd name="connsiteY23" fmla="*/ 2479715 h 2702261"/>
              <a:gd name="connsiteX24" fmla="*/ 416287 w 665146"/>
              <a:gd name="connsiteY24" fmla="*/ 2499261 h 2702261"/>
              <a:gd name="connsiteX25" fmla="*/ 425231 w 665146"/>
              <a:gd name="connsiteY25" fmla="*/ 2509530 h 2702261"/>
              <a:gd name="connsiteX26" fmla="*/ 433265 w 665146"/>
              <a:gd name="connsiteY26" fmla="*/ 2527668 h 2702261"/>
              <a:gd name="connsiteX27" fmla="*/ 442935 w 665146"/>
              <a:gd name="connsiteY27" fmla="*/ 2538168 h 2702261"/>
              <a:gd name="connsiteX28" fmla="*/ 470639 w 665146"/>
              <a:gd name="connsiteY28" fmla="*/ 2538168 h 2702261"/>
              <a:gd name="connsiteX29" fmla="*/ 476460 w 665146"/>
              <a:gd name="connsiteY29" fmla="*/ 2544490 h 2702261"/>
              <a:gd name="connsiteX30" fmla="*/ 546691 w 665146"/>
              <a:gd name="connsiteY30" fmla="*/ 2607433 h 2702261"/>
              <a:gd name="connsiteX31" fmla="*/ 618579 w 665146"/>
              <a:gd name="connsiteY31" fmla="*/ 2636585 h 2702261"/>
              <a:gd name="connsiteX32" fmla="*/ 653364 w 665146"/>
              <a:gd name="connsiteY32" fmla="*/ 2646855 h 2702261"/>
              <a:gd name="connsiteX33" fmla="*/ 655020 w 665146"/>
              <a:gd name="connsiteY33" fmla="*/ 2681640 h 2702261"/>
              <a:gd name="connsiteX34" fmla="*/ 596383 w 665146"/>
              <a:gd name="connsiteY34" fmla="*/ 2701517 h 2702261"/>
              <a:gd name="connsiteX35" fmla="*/ 436043 w 665146"/>
              <a:gd name="connsiteY35" fmla="*/ 2702179 h 2702261"/>
              <a:gd name="connsiteX36" fmla="*/ 285311 w 665146"/>
              <a:gd name="connsiteY36" fmla="*/ 2702179 h 2702261"/>
              <a:gd name="connsiteX37" fmla="*/ 265434 w 665146"/>
              <a:gd name="connsiteY37" fmla="*/ 2701848 h 2702261"/>
              <a:gd name="connsiteX38" fmla="*/ 259846 w 665146"/>
              <a:gd name="connsiteY38" fmla="*/ 2699685 h 2702261"/>
              <a:gd name="connsiteX39" fmla="*/ 254953 w 665146"/>
              <a:gd name="connsiteY39" fmla="*/ 2699685 h 2702261"/>
              <a:gd name="connsiteX40" fmla="*/ 235076 w 665146"/>
              <a:gd name="connsiteY40" fmla="*/ 2699354 h 2702261"/>
              <a:gd name="connsiteX41" fmla="*/ 203604 w 665146"/>
              <a:gd name="connsiteY41" fmla="*/ 2662582 h 2702261"/>
              <a:gd name="connsiteX42" fmla="*/ 209236 w 665146"/>
              <a:gd name="connsiteY42" fmla="*/ 2619847 h 2702261"/>
              <a:gd name="connsiteX43" fmla="*/ 244683 w 665146"/>
              <a:gd name="connsiteY43" fmla="*/ 2477727 h 2702261"/>
              <a:gd name="connsiteX44" fmla="*/ 194991 w 665146"/>
              <a:gd name="connsiteY44" fmla="*/ 2245831 h 2702261"/>
              <a:gd name="connsiteX45" fmla="*/ 180746 w 665146"/>
              <a:gd name="connsiteY45" fmla="*/ 2066939 h 2702261"/>
              <a:gd name="connsiteX46" fmla="*/ 205592 w 665146"/>
              <a:gd name="connsiteY46" fmla="*/ 1980144 h 2702261"/>
              <a:gd name="connsiteX47" fmla="*/ 185053 w 665146"/>
              <a:gd name="connsiteY47" fmla="*/ 1904281 h 2702261"/>
              <a:gd name="connsiteX48" fmla="*/ 178427 w 665146"/>
              <a:gd name="connsiteY48" fmla="*/ 1889373 h 2702261"/>
              <a:gd name="connsiteX49" fmla="*/ 150599 w 665146"/>
              <a:gd name="connsiteY49" fmla="*/ 1770775 h 2702261"/>
              <a:gd name="connsiteX50" fmla="*/ 121778 w 665146"/>
              <a:gd name="connsiteY50" fmla="*/ 1730358 h 2702261"/>
              <a:gd name="connsiteX51" fmla="*/ 116478 w 665146"/>
              <a:gd name="connsiteY51" fmla="*/ 1713463 h 2702261"/>
              <a:gd name="connsiteX52" fmla="*/ 91632 w 665146"/>
              <a:gd name="connsiteY52" fmla="*/ 1674703 h 2702261"/>
              <a:gd name="connsiteX53" fmla="*/ 50884 w 665146"/>
              <a:gd name="connsiteY53" fmla="*/ 1546498 h 2702261"/>
              <a:gd name="connsiteX54" fmla="*/ 77386 w 665146"/>
              <a:gd name="connsiteY54" fmla="*/ 1405372 h 2702261"/>
              <a:gd name="connsiteX55" fmla="*/ 89312 w 665146"/>
              <a:gd name="connsiteY55" fmla="*/ 1358993 h 2702261"/>
              <a:gd name="connsiteX56" fmla="*/ 77386 w 665146"/>
              <a:gd name="connsiteY56" fmla="*/ 1313608 h 2702261"/>
              <a:gd name="connsiteX57" fmla="*/ 32001 w 665146"/>
              <a:gd name="connsiteY57" fmla="*/ 1260934 h 2702261"/>
              <a:gd name="connsiteX58" fmla="*/ 29682 w 665146"/>
              <a:gd name="connsiteY58" fmla="*/ 1088337 h 2702261"/>
              <a:gd name="connsiteX59" fmla="*/ 6492 w 665146"/>
              <a:gd name="connsiteY59" fmla="*/ 951519 h 2702261"/>
              <a:gd name="connsiteX60" fmla="*/ 32663 w 665146"/>
              <a:gd name="connsiteY60" fmla="*/ 541725 h 2702261"/>
              <a:gd name="connsiteX61" fmla="*/ 91301 w 665146"/>
              <a:gd name="connsiteY61" fmla="*/ 472487 h 2702261"/>
              <a:gd name="connsiteX62" fmla="*/ 123435 w 665146"/>
              <a:gd name="connsiteY62" fmla="*/ 440684 h 2702261"/>
              <a:gd name="connsiteX63" fmla="*/ 126416 w 665146"/>
              <a:gd name="connsiteY63" fmla="*/ 413850 h 2702261"/>
              <a:gd name="connsiteX64" fmla="*/ 26038 w 665146"/>
              <a:gd name="connsiteY64" fmla="*/ 268087 h 2702261"/>
              <a:gd name="connsiteX65" fmla="*/ 20737 w 665146"/>
              <a:gd name="connsiteY65" fmla="*/ 199512 h 2702261"/>
              <a:gd name="connsiteX66" fmla="*/ 30676 w 665146"/>
              <a:gd name="connsiteY66" fmla="*/ 122655 h 2702261"/>
              <a:gd name="connsiteX67" fmla="*/ 67117 w 665146"/>
              <a:gd name="connsiteY67" fmla="*/ 52092 h 2702261"/>
              <a:gd name="connsiteX68" fmla="*/ 174701 w 665146"/>
              <a:gd name="connsiteY68" fmla="*/ 1448 h 2702261"/>
              <a:gd name="connsiteX0" fmla="*/ 174701 w 665146"/>
              <a:gd name="connsiteY0" fmla="*/ 1448 h 2702261"/>
              <a:gd name="connsiteX1" fmla="*/ 291725 w 665146"/>
              <a:gd name="connsiteY1" fmla="*/ 23602 h 2702261"/>
              <a:gd name="connsiteX2" fmla="*/ 326178 w 665146"/>
              <a:gd name="connsiteY2" fmla="*/ 63356 h 2702261"/>
              <a:gd name="connsiteX3" fmla="*/ 337773 w 665146"/>
              <a:gd name="connsiteY3" fmla="*/ 84889 h 2702261"/>
              <a:gd name="connsiteX4" fmla="*/ 356325 w 665146"/>
              <a:gd name="connsiteY4" fmla="*/ 116029 h 2702261"/>
              <a:gd name="connsiteX5" fmla="*/ 414630 w 665146"/>
              <a:gd name="connsiteY5" fmla="*/ 181291 h 2702261"/>
              <a:gd name="connsiteX6" fmla="*/ 416949 w 665146"/>
              <a:gd name="connsiteY6" fmla="*/ 200837 h 2702261"/>
              <a:gd name="connsiteX7" fmla="*/ 413305 w 665146"/>
              <a:gd name="connsiteY7" fmla="*/ 264112 h 2702261"/>
              <a:gd name="connsiteX8" fmla="*/ 416949 w 665146"/>
              <a:gd name="connsiteY8" fmla="*/ 290945 h 2702261"/>
              <a:gd name="connsiteX9" fmla="*/ 414630 w 665146"/>
              <a:gd name="connsiteY9" fmla="*/ 326392 h 2702261"/>
              <a:gd name="connsiteX10" fmla="*/ 406679 w 665146"/>
              <a:gd name="connsiteY10" fmla="*/ 352232 h 2702261"/>
              <a:gd name="connsiteX11" fmla="*/ 353343 w 665146"/>
              <a:gd name="connsiteY11" fmla="*/ 474475 h 2702261"/>
              <a:gd name="connsiteX12" fmla="*/ 461341 w 665146"/>
              <a:gd name="connsiteY12" fmla="*/ 652372 h 2702261"/>
              <a:gd name="connsiteX13" fmla="*/ 485856 w 665146"/>
              <a:gd name="connsiteY13" fmla="*/ 1057197 h 2702261"/>
              <a:gd name="connsiteX14" fmla="*/ 505401 w 665146"/>
              <a:gd name="connsiteY14" fmla="*/ 1308638 h 2702261"/>
              <a:gd name="connsiteX15" fmla="*/ 474261 w 665146"/>
              <a:gd name="connsiteY15" fmla="*/ 1584595 h 2702261"/>
              <a:gd name="connsiteX16" fmla="*/ 465648 w 665146"/>
              <a:gd name="connsiteY16" fmla="*/ 1630643 h 2702261"/>
              <a:gd name="connsiteX17" fmla="*/ 458028 w 665146"/>
              <a:gd name="connsiteY17" fmla="*/ 1697893 h 2702261"/>
              <a:gd name="connsiteX18" fmla="*/ 451733 w 665146"/>
              <a:gd name="connsiteY18" fmla="*/ 1837362 h 2702261"/>
              <a:gd name="connsiteX19" fmla="*/ 448090 w 665146"/>
              <a:gd name="connsiteY19" fmla="*/ 1975175 h 2702261"/>
              <a:gd name="connsiteX20" fmla="*/ 428213 w 665146"/>
              <a:gd name="connsiteY20" fmla="*/ 2119944 h 2702261"/>
              <a:gd name="connsiteX21" fmla="*/ 411649 w 665146"/>
              <a:gd name="connsiteY21" fmla="*/ 2146447 h 2702261"/>
              <a:gd name="connsiteX22" fmla="*/ 396741 w 665146"/>
              <a:gd name="connsiteY22" fmla="*/ 2265045 h 2702261"/>
              <a:gd name="connsiteX23" fmla="*/ 401048 w 665146"/>
              <a:gd name="connsiteY23" fmla="*/ 2479715 h 2702261"/>
              <a:gd name="connsiteX24" fmla="*/ 416287 w 665146"/>
              <a:gd name="connsiteY24" fmla="*/ 2499261 h 2702261"/>
              <a:gd name="connsiteX25" fmla="*/ 425231 w 665146"/>
              <a:gd name="connsiteY25" fmla="*/ 2509530 h 2702261"/>
              <a:gd name="connsiteX26" fmla="*/ 433265 w 665146"/>
              <a:gd name="connsiteY26" fmla="*/ 2527668 h 2702261"/>
              <a:gd name="connsiteX27" fmla="*/ 442935 w 665146"/>
              <a:gd name="connsiteY27" fmla="*/ 2538168 h 2702261"/>
              <a:gd name="connsiteX28" fmla="*/ 470639 w 665146"/>
              <a:gd name="connsiteY28" fmla="*/ 2538168 h 2702261"/>
              <a:gd name="connsiteX29" fmla="*/ 546691 w 665146"/>
              <a:gd name="connsiteY29" fmla="*/ 2607433 h 2702261"/>
              <a:gd name="connsiteX30" fmla="*/ 618579 w 665146"/>
              <a:gd name="connsiteY30" fmla="*/ 2636585 h 2702261"/>
              <a:gd name="connsiteX31" fmla="*/ 653364 w 665146"/>
              <a:gd name="connsiteY31" fmla="*/ 2646855 h 2702261"/>
              <a:gd name="connsiteX32" fmla="*/ 655020 w 665146"/>
              <a:gd name="connsiteY32" fmla="*/ 2681640 h 2702261"/>
              <a:gd name="connsiteX33" fmla="*/ 596383 w 665146"/>
              <a:gd name="connsiteY33" fmla="*/ 2701517 h 2702261"/>
              <a:gd name="connsiteX34" fmla="*/ 436043 w 665146"/>
              <a:gd name="connsiteY34" fmla="*/ 2702179 h 2702261"/>
              <a:gd name="connsiteX35" fmla="*/ 285311 w 665146"/>
              <a:gd name="connsiteY35" fmla="*/ 2702179 h 2702261"/>
              <a:gd name="connsiteX36" fmla="*/ 265434 w 665146"/>
              <a:gd name="connsiteY36" fmla="*/ 2701848 h 2702261"/>
              <a:gd name="connsiteX37" fmla="*/ 259846 w 665146"/>
              <a:gd name="connsiteY37" fmla="*/ 2699685 h 2702261"/>
              <a:gd name="connsiteX38" fmla="*/ 254953 w 665146"/>
              <a:gd name="connsiteY38" fmla="*/ 2699685 h 2702261"/>
              <a:gd name="connsiteX39" fmla="*/ 235076 w 665146"/>
              <a:gd name="connsiteY39" fmla="*/ 2699354 h 2702261"/>
              <a:gd name="connsiteX40" fmla="*/ 203604 w 665146"/>
              <a:gd name="connsiteY40" fmla="*/ 2662582 h 2702261"/>
              <a:gd name="connsiteX41" fmla="*/ 209236 w 665146"/>
              <a:gd name="connsiteY41" fmla="*/ 2619847 h 2702261"/>
              <a:gd name="connsiteX42" fmla="*/ 244683 w 665146"/>
              <a:gd name="connsiteY42" fmla="*/ 2477727 h 2702261"/>
              <a:gd name="connsiteX43" fmla="*/ 194991 w 665146"/>
              <a:gd name="connsiteY43" fmla="*/ 2245831 h 2702261"/>
              <a:gd name="connsiteX44" fmla="*/ 180746 w 665146"/>
              <a:gd name="connsiteY44" fmla="*/ 2066939 h 2702261"/>
              <a:gd name="connsiteX45" fmla="*/ 205592 w 665146"/>
              <a:gd name="connsiteY45" fmla="*/ 1980144 h 2702261"/>
              <a:gd name="connsiteX46" fmla="*/ 185053 w 665146"/>
              <a:gd name="connsiteY46" fmla="*/ 1904281 h 2702261"/>
              <a:gd name="connsiteX47" fmla="*/ 178427 w 665146"/>
              <a:gd name="connsiteY47" fmla="*/ 1889373 h 2702261"/>
              <a:gd name="connsiteX48" fmla="*/ 150599 w 665146"/>
              <a:gd name="connsiteY48" fmla="*/ 1770775 h 2702261"/>
              <a:gd name="connsiteX49" fmla="*/ 121778 w 665146"/>
              <a:gd name="connsiteY49" fmla="*/ 1730358 h 2702261"/>
              <a:gd name="connsiteX50" fmla="*/ 116478 w 665146"/>
              <a:gd name="connsiteY50" fmla="*/ 1713463 h 2702261"/>
              <a:gd name="connsiteX51" fmla="*/ 91632 w 665146"/>
              <a:gd name="connsiteY51" fmla="*/ 1674703 h 2702261"/>
              <a:gd name="connsiteX52" fmla="*/ 50884 w 665146"/>
              <a:gd name="connsiteY52" fmla="*/ 1546498 h 2702261"/>
              <a:gd name="connsiteX53" fmla="*/ 77386 w 665146"/>
              <a:gd name="connsiteY53" fmla="*/ 1405372 h 2702261"/>
              <a:gd name="connsiteX54" fmla="*/ 89312 w 665146"/>
              <a:gd name="connsiteY54" fmla="*/ 1358993 h 2702261"/>
              <a:gd name="connsiteX55" fmla="*/ 77386 w 665146"/>
              <a:gd name="connsiteY55" fmla="*/ 1313608 h 2702261"/>
              <a:gd name="connsiteX56" fmla="*/ 32001 w 665146"/>
              <a:gd name="connsiteY56" fmla="*/ 1260934 h 2702261"/>
              <a:gd name="connsiteX57" fmla="*/ 29682 w 665146"/>
              <a:gd name="connsiteY57" fmla="*/ 1088337 h 2702261"/>
              <a:gd name="connsiteX58" fmla="*/ 6492 w 665146"/>
              <a:gd name="connsiteY58" fmla="*/ 951519 h 2702261"/>
              <a:gd name="connsiteX59" fmla="*/ 32663 w 665146"/>
              <a:gd name="connsiteY59" fmla="*/ 541725 h 2702261"/>
              <a:gd name="connsiteX60" fmla="*/ 91301 w 665146"/>
              <a:gd name="connsiteY60" fmla="*/ 472487 h 2702261"/>
              <a:gd name="connsiteX61" fmla="*/ 123435 w 665146"/>
              <a:gd name="connsiteY61" fmla="*/ 440684 h 2702261"/>
              <a:gd name="connsiteX62" fmla="*/ 126416 w 665146"/>
              <a:gd name="connsiteY62" fmla="*/ 413850 h 2702261"/>
              <a:gd name="connsiteX63" fmla="*/ 26038 w 665146"/>
              <a:gd name="connsiteY63" fmla="*/ 268087 h 2702261"/>
              <a:gd name="connsiteX64" fmla="*/ 20737 w 665146"/>
              <a:gd name="connsiteY64" fmla="*/ 199512 h 2702261"/>
              <a:gd name="connsiteX65" fmla="*/ 30676 w 665146"/>
              <a:gd name="connsiteY65" fmla="*/ 122655 h 2702261"/>
              <a:gd name="connsiteX66" fmla="*/ 67117 w 665146"/>
              <a:gd name="connsiteY66" fmla="*/ 52092 h 2702261"/>
              <a:gd name="connsiteX67" fmla="*/ 174701 w 665146"/>
              <a:gd name="connsiteY67" fmla="*/ 1448 h 2702261"/>
              <a:gd name="connsiteX0" fmla="*/ 174701 w 665146"/>
              <a:gd name="connsiteY0" fmla="*/ 1448 h 2702261"/>
              <a:gd name="connsiteX1" fmla="*/ 291725 w 665146"/>
              <a:gd name="connsiteY1" fmla="*/ 23602 h 2702261"/>
              <a:gd name="connsiteX2" fmla="*/ 326178 w 665146"/>
              <a:gd name="connsiteY2" fmla="*/ 63356 h 2702261"/>
              <a:gd name="connsiteX3" fmla="*/ 337773 w 665146"/>
              <a:gd name="connsiteY3" fmla="*/ 84889 h 2702261"/>
              <a:gd name="connsiteX4" fmla="*/ 356325 w 665146"/>
              <a:gd name="connsiteY4" fmla="*/ 116029 h 2702261"/>
              <a:gd name="connsiteX5" fmla="*/ 414630 w 665146"/>
              <a:gd name="connsiteY5" fmla="*/ 181291 h 2702261"/>
              <a:gd name="connsiteX6" fmla="*/ 416949 w 665146"/>
              <a:gd name="connsiteY6" fmla="*/ 200837 h 2702261"/>
              <a:gd name="connsiteX7" fmla="*/ 413305 w 665146"/>
              <a:gd name="connsiteY7" fmla="*/ 264112 h 2702261"/>
              <a:gd name="connsiteX8" fmla="*/ 416949 w 665146"/>
              <a:gd name="connsiteY8" fmla="*/ 290945 h 2702261"/>
              <a:gd name="connsiteX9" fmla="*/ 414630 w 665146"/>
              <a:gd name="connsiteY9" fmla="*/ 326392 h 2702261"/>
              <a:gd name="connsiteX10" fmla="*/ 406679 w 665146"/>
              <a:gd name="connsiteY10" fmla="*/ 352232 h 2702261"/>
              <a:gd name="connsiteX11" fmla="*/ 353343 w 665146"/>
              <a:gd name="connsiteY11" fmla="*/ 474475 h 2702261"/>
              <a:gd name="connsiteX12" fmla="*/ 461341 w 665146"/>
              <a:gd name="connsiteY12" fmla="*/ 652372 h 2702261"/>
              <a:gd name="connsiteX13" fmla="*/ 485856 w 665146"/>
              <a:gd name="connsiteY13" fmla="*/ 1057197 h 2702261"/>
              <a:gd name="connsiteX14" fmla="*/ 505401 w 665146"/>
              <a:gd name="connsiteY14" fmla="*/ 1308638 h 2702261"/>
              <a:gd name="connsiteX15" fmla="*/ 474261 w 665146"/>
              <a:gd name="connsiteY15" fmla="*/ 1584595 h 2702261"/>
              <a:gd name="connsiteX16" fmla="*/ 465648 w 665146"/>
              <a:gd name="connsiteY16" fmla="*/ 1630643 h 2702261"/>
              <a:gd name="connsiteX17" fmla="*/ 458028 w 665146"/>
              <a:gd name="connsiteY17" fmla="*/ 1697893 h 2702261"/>
              <a:gd name="connsiteX18" fmla="*/ 451733 w 665146"/>
              <a:gd name="connsiteY18" fmla="*/ 1837362 h 2702261"/>
              <a:gd name="connsiteX19" fmla="*/ 448090 w 665146"/>
              <a:gd name="connsiteY19" fmla="*/ 1975175 h 2702261"/>
              <a:gd name="connsiteX20" fmla="*/ 428213 w 665146"/>
              <a:gd name="connsiteY20" fmla="*/ 2119944 h 2702261"/>
              <a:gd name="connsiteX21" fmla="*/ 411649 w 665146"/>
              <a:gd name="connsiteY21" fmla="*/ 2146447 h 2702261"/>
              <a:gd name="connsiteX22" fmla="*/ 396741 w 665146"/>
              <a:gd name="connsiteY22" fmla="*/ 2265045 h 2702261"/>
              <a:gd name="connsiteX23" fmla="*/ 401048 w 665146"/>
              <a:gd name="connsiteY23" fmla="*/ 2479715 h 2702261"/>
              <a:gd name="connsiteX24" fmla="*/ 416287 w 665146"/>
              <a:gd name="connsiteY24" fmla="*/ 2499261 h 2702261"/>
              <a:gd name="connsiteX25" fmla="*/ 425231 w 665146"/>
              <a:gd name="connsiteY25" fmla="*/ 2509530 h 2702261"/>
              <a:gd name="connsiteX26" fmla="*/ 433265 w 665146"/>
              <a:gd name="connsiteY26" fmla="*/ 2527668 h 2702261"/>
              <a:gd name="connsiteX27" fmla="*/ 442935 w 665146"/>
              <a:gd name="connsiteY27" fmla="*/ 2538168 h 2702261"/>
              <a:gd name="connsiteX28" fmla="*/ 546691 w 665146"/>
              <a:gd name="connsiteY28" fmla="*/ 2607433 h 2702261"/>
              <a:gd name="connsiteX29" fmla="*/ 618579 w 665146"/>
              <a:gd name="connsiteY29" fmla="*/ 2636585 h 2702261"/>
              <a:gd name="connsiteX30" fmla="*/ 653364 w 665146"/>
              <a:gd name="connsiteY30" fmla="*/ 2646855 h 2702261"/>
              <a:gd name="connsiteX31" fmla="*/ 655020 w 665146"/>
              <a:gd name="connsiteY31" fmla="*/ 2681640 h 2702261"/>
              <a:gd name="connsiteX32" fmla="*/ 596383 w 665146"/>
              <a:gd name="connsiteY32" fmla="*/ 2701517 h 2702261"/>
              <a:gd name="connsiteX33" fmla="*/ 436043 w 665146"/>
              <a:gd name="connsiteY33" fmla="*/ 2702179 h 2702261"/>
              <a:gd name="connsiteX34" fmla="*/ 285311 w 665146"/>
              <a:gd name="connsiteY34" fmla="*/ 2702179 h 2702261"/>
              <a:gd name="connsiteX35" fmla="*/ 265434 w 665146"/>
              <a:gd name="connsiteY35" fmla="*/ 2701848 h 2702261"/>
              <a:gd name="connsiteX36" fmla="*/ 259846 w 665146"/>
              <a:gd name="connsiteY36" fmla="*/ 2699685 h 2702261"/>
              <a:gd name="connsiteX37" fmla="*/ 254953 w 665146"/>
              <a:gd name="connsiteY37" fmla="*/ 2699685 h 2702261"/>
              <a:gd name="connsiteX38" fmla="*/ 235076 w 665146"/>
              <a:gd name="connsiteY38" fmla="*/ 2699354 h 2702261"/>
              <a:gd name="connsiteX39" fmla="*/ 203604 w 665146"/>
              <a:gd name="connsiteY39" fmla="*/ 2662582 h 2702261"/>
              <a:gd name="connsiteX40" fmla="*/ 209236 w 665146"/>
              <a:gd name="connsiteY40" fmla="*/ 2619847 h 2702261"/>
              <a:gd name="connsiteX41" fmla="*/ 244683 w 665146"/>
              <a:gd name="connsiteY41" fmla="*/ 2477727 h 2702261"/>
              <a:gd name="connsiteX42" fmla="*/ 194991 w 665146"/>
              <a:gd name="connsiteY42" fmla="*/ 2245831 h 2702261"/>
              <a:gd name="connsiteX43" fmla="*/ 180746 w 665146"/>
              <a:gd name="connsiteY43" fmla="*/ 2066939 h 2702261"/>
              <a:gd name="connsiteX44" fmla="*/ 205592 w 665146"/>
              <a:gd name="connsiteY44" fmla="*/ 1980144 h 2702261"/>
              <a:gd name="connsiteX45" fmla="*/ 185053 w 665146"/>
              <a:gd name="connsiteY45" fmla="*/ 1904281 h 2702261"/>
              <a:gd name="connsiteX46" fmla="*/ 178427 w 665146"/>
              <a:gd name="connsiteY46" fmla="*/ 1889373 h 2702261"/>
              <a:gd name="connsiteX47" fmla="*/ 150599 w 665146"/>
              <a:gd name="connsiteY47" fmla="*/ 1770775 h 2702261"/>
              <a:gd name="connsiteX48" fmla="*/ 121778 w 665146"/>
              <a:gd name="connsiteY48" fmla="*/ 1730358 h 2702261"/>
              <a:gd name="connsiteX49" fmla="*/ 116478 w 665146"/>
              <a:gd name="connsiteY49" fmla="*/ 1713463 h 2702261"/>
              <a:gd name="connsiteX50" fmla="*/ 91632 w 665146"/>
              <a:gd name="connsiteY50" fmla="*/ 1674703 h 2702261"/>
              <a:gd name="connsiteX51" fmla="*/ 50884 w 665146"/>
              <a:gd name="connsiteY51" fmla="*/ 1546498 h 2702261"/>
              <a:gd name="connsiteX52" fmla="*/ 77386 w 665146"/>
              <a:gd name="connsiteY52" fmla="*/ 1405372 h 2702261"/>
              <a:gd name="connsiteX53" fmla="*/ 89312 w 665146"/>
              <a:gd name="connsiteY53" fmla="*/ 1358993 h 2702261"/>
              <a:gd name="connsiteX54" fmla="*/ 77386 w 665146"/>
              <a:gd name="connsiteY54" fmla="*/ 1313608 h 2702261"/>
              <a:gd name="connsiteX55" fmla="*/ 32001 w 665146"/>
              <a:gd name="connsiteY55" fmla="*/ 1260934 h 2702261"/>
              <a:gd name="connsiteX56" fmla="*/ 29682 w 665146"/>
              <a:gd name="connsiteY56" fmla="*/ 1088337 h 2702261"/>
              <a:gd name="connsiteX57" fmla="*/ 6492 w 665146"/>
              <a:gd name="connsiteY57" fmla="*/ 951519 h 2702261"/>
              <a:gd name="connsiteX58" fmla="*/ 32663 w 665146"/>
              <a:gd name="connsiteY58" fmla="*/ 541725 h 2702261"/>
              <a:gd name="connsiteX59" fmla="*/ 91301 w 665146"/>
              <a:gd name="connsiteY59" fmla="*/ 472487 h 2702261"/>
              <a:gd name="connsiteX60" fmla="*/ 123435 w 665146"/>
              <a:gd name="connsiteY60" fmla="*/ 440684 h 2702261"/>
              <a:gd name="connsiteX61" fmla="*/ 126416 w 665146"/>
              <a:gd name="connsiteY61" fmla="*/ 413850 h 2702261"/>
              <a:gd name="connsiteX62" fmla="*/ 26038 w 665146"/>
              <a:gd name="connsiteY62" fmla="*/ 268087 h 2702261"/>
              <a:gd name="connsiteX63" fmla="*/ 20737 w 665146"/>
              <a:gd name="connsiteY63" fmla="*/ 199512 h 2702261"/>
              <a:gd name="connsiteX64" fmla="*/ 30676 w 665146"/>
              <a:gd name="connsiteY64" fmla="*/ 122655 h 2702261"/>
              <a:gd name="connsiteX65" fmla="*/ 67117 w 665146"/>
              <a:gd name="connsiteY65" fmla="*/ 52092 h 2702261"/>
              <a:gd name="connsiteX66" fmla="*/ 174701 w 665146"/>
              <a:gd name="connsiteY66" fmla="*/ 1448 h 27022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</a:cxnLst>
            <a:rect l="l" t="t" r="r" b="b"/>
            <a:pathLst>
              <a:path w="665146" h="2702261">
                <a:moveTo>
                  <a:pt x="174701" y="1448"/>
                </a:moveTo>
                <a:cubicBezTo>
                  <a:pt x="212798" y="-3397"/>
                  <a:pt x="252469" y="3891"/>
                  <a:pt x="291725" y="23602"/>
                </a:cubicBezTo>
                <a:cubicBezTo>
                  <a:pt x="308952" y="32215"/>
                  <a:pt x="321541" y="43810"/>
                  <a:pt x="326178" y="63356"/>
                </a:cubicBezTo>
                <a:cubicBezTo>
                  <a:pt x="328166" y="70975"/>
                  <a:pt x="333798" y="77932"/>
                  <a:pt x="337773" y="84889"/>
                </a:cubicBezTo>
                <a:cubicBezTo>
                  <a:pt x="344067" y="95159"/>
                  <a:pt x="352681" y="104766"/>
                  <a:pt x="356325" y="116029"/>
                </a:cubicBezTo>
                <a:cubicBezTo>
                  <a:pt x="366594" y="146507"/>
                  <a:pt x="390115" y="164396"/>
                  <a:pt x="414630" y="181291"/>
                </a:cubicBezTo>
                <a:cubicBezTo>
                  <a:pt x="424569" y="187917"/>
                  <a:pt x="423906" y="192886"/>
                  <a:pt x="416949" y="200837"/>
                </a:cubicBezTo>
                <a:cubicBezTo>
                  <a:pt x="400716" y="219720"/>
                  <a:pt x="399723" y="242910"/>
                  <a:pt x="413305" y="264112"/>
                </a:cubicBezTo>
                <a:cubicBezTo>
                  <a:pt x="418937" y="272725"/>
                  <a:pt x="420262" y="282332"/>
                  <a:pt x="416949" y="290945"/>
                </a:cubicBezTo>
                <a:cubicBezTo>
                  <a:pt x="412643" y="302872"/>
                  <a:pt x="411980" y="314466"/>
                  <a:pt x="414630" y="326392"/>
                </a:cubicBezTo>
                <a:cubicBezTo>
                  <a:pt x="416618" y="336331"/>
                  <a:pt x="412643" y="344613"/>
                  <a:pt x="406679" y="352232"/>
                </a:cubicBezTo>
                <a:cubicBezTo>
                  <a:pt x="312927" y="347263"/>
                  <a:pt x="295369" y="404574"/>
                  <a:pt x="353343" y="474475"/>
                </a:cubicBezTo>
                <a:cubicBezTo>
                  <a:pt x="401048" y="548681"/>
                  <a:pt x="418274" y="574853"/>
                  <a:pt x="461341" y="652372"/>
                </a:cubicBezTo>
                <a:cubicBezTo>
                  <a:pt x="524284" y="766001"/>
                  <a:pt x="453059" y="932304"/>
                  <a:pt x="485856" y="1057197"/>
                </a:cubicBezTo>
                <a:cubicBezTo>
                  <a:pt x="507389" y="1138692"/>
                  <a:pt x="510039" y="1223831"/>
                  <a:pt x="505401" y="1308638"/>
                </a:cubicBezTo>
                <a:cubicBezTo>
                  <a:pt x="500763" y="1401397"/>
                  <a:pt x="485524" y="1492830"/>
                  <a:pt x="474261" y="1584595"/>
                </a:cubicBezTo>
                <a:cubicBezTo>
                  <a:pt x="472935" y="1596190"/>
                  <a:pt x="473598" y="1621367"/>
                  <a:pt x="465648" y="1630643"/>
                </a:cubicBezTo>
                <a:cubicBezTo>
                  <a:pt x="448421" y="1650851"/>
                  <a:pt x="466641" y="1672053"/>
                  <a:pt x="458028" y="1697893"/>
                </a:cubicBezTo>
                <a:cubicBezTo>
                  <a:pt x="441795" y="1746591"/>
                  <a:pt x="478567" y="1793633"/>
                  <a:pt x="451733" y="1837362"/>
                </a:cubicBezTo>
                <a:cubicBezTo>
                  <a:pt x="425562" y="1880097"/>
                  <a:pt x="443783" y="1924158"/>
                  <a:pt x="448090" y="1975175"/>
                </a:cubicBezTo>
                <a:cubicBezTo>
                  <a:pt x="453059" y="2031824"/>
                  <a:pt x="469623" y="2080522"/>
                  <a:pt x="428213" y="2119944"/>
                </a:cubicBezTo>
                <a:cubicBezTo>
                  <a:pt x="421256" y="2126570"/>
                  <a:pt x="411980" y="2137833"/>
                  <a:pt x="411649" y="2146447"/>
                </a:cubicBezTo>
                <a:cubicBezTo>
                  <a:pt x="409330" y="2188188"/>
                  <a:pt x="395416" y="2222310"/>
                  <a:pt x="396741" y="2265045"/>
                </a:cubicBezTo>
                <a:cubicBezTo>
                  <a:pt x="398397" y="2352835"/>
                  <a:pt x="400385" y="2407164"/>
                  <a:pt x="401048" y="2479715"/>
                </a:cubicBezTo>
                <a:cubicBezTo>
                  <a:pt x="401048" y="2490316"/>
                  <a:pt x="401379" y="2499923"/>
                  <a:pt x="416287" y="2499261"/>
                </a:cubicBezTo>
                <a:cubicBezTo>
                  <a:pt x="422250" y="2498929"/>
                  <a:pt x="424237" y="2504561"/>
                  <a:pt x="425231" y="2509530"/>
                </a:cubicBezTo>
                <a:cubicBezTo>
                  <a:pt x="426722" y="2516321"/>
                  <a:pt x="429538" y="2522284"/>
                  <a:pt x="433265" y="2527668"/>
                </a:cubicBezTo>
                <a:lnTo>
                  <a:pt x="442935" y="2538168"/>
                </a:lnTo>
                <a:lnTo>
                  <a:pt x="546691" y="2607433"/>
                </a:lnTo>
                <a:cubicBezTo>
                  <a:pt x="567231" y="2627310"/>
                  <a:pt x="592077" y="2632941"/>
                  <a:pt x="618579" y="2636585"/>
                </a:cubicBezTo>
                <a:cubicBezTo>
                  <a:pt x="630505" y="2638242"/>
                  <a:pt x="642763" y="2640561"/>
                  <a:pt x="653364" y="2646855"/>
                </a:cubicBezTo>
                <a:cubicBezTo>
                  <a:pt x="668271" y="2656131"/>
                  <a:pt x="669265" y="2672032"/>
                  <a:pt x="655020" y="2681640"/>
                </a:cubicBezTo>
                <a:cubicBezTo>
                  <a:pt x="637462" y="2693566"/>
                  <a:pt x="617917" y="2701185"/>
                  <a:pt x="596383" y="2701517"/>
                </a:cubicBezTo>
                <a:lnTo>
                  <a:pt x="436043" y="2702179"/>
                </a:lnTo>
                <a:lnTo>
                  <a:pt x="285311" y="2702179"/>
                </a:lnTo>
                <a:cubicBezTo>
                  <a:pt x="278685" y="2702179"/>
                  <a:pt x="272060" y="2702510"/>
                  <a:pt x="265434" y="2701848"/>
                </a:cubicBezTo>
                <a:lnTo>
                  <a:pt x="259846" y="2699685"/>
                </a:lnTo>
                <a:lnTo>
                  <a:pt x="254953" y="2699685"/>
                </a:lnTo>
                <a:cubicBezTo>
                  <a:pt x="248327" y="2699685"/>
                  <a:pt x="241702" y="2700016"/>
                  <a:pt x="235076" y="2699354"/>
                </a:cubicBezTo>
                <a:cubicBezTo>
                  <a:pt x="210230" y="2697035"/>
                  <a:pt x="201948" y="2687428"/>
                  <a:pt x="203604" y="2662582"/>
                </a:cubicBezTo>
                <a:cubicBezTo>
                  <a:pt x="204598" y="2648337"/>
                  <a:pt x="205592" y="2633760"/>
                  <a:pt x="209236" y="2619847"/>
                </a:cubicBezTo>
                <a:cubicBezTo>
                  <a:pt x="227788" y="2546303"/>
                  <a:pt x="246340" y="2557235"/>
                  <a:pt x="244683" y="2477727"/>
                </a:cubicBezTo>
                <a:cubicBezTo>
                  <a:pt x="236070" y="2419753"/>
                  <a:pt x="222156" y="2295192"/>
                  <a:pt x="194991" y="2245831"/>
                </a:cubicBezTo>
                <a:cubicBezTo>
                  <a:pt x="169483" y="2199783"/>
                  <a:pt x="168157" y="2118619"/>
                  <a:pt x="180746" y="2066939"/>
                </a:cubicBezTo>
                <a:cubicBezTo>
                  <a:pt x="190685" y="2025529"/>
                  <a:pt x="191678" y="2020229"/>
                  <a:pt x="205592" y="1980144"/>
                </a:cubicBezTo>
                <a:cubicBezTo>
                  <a:pt x="215199" y="1952316"/>
                  <a:pt x="197310" y="1928133"/>
                  <a:pt x="185053" y="1904281"/>
                </a:cubicBezTo>
                <a:cubicBezTo>
                  <a:pt x="182403" y="1899311"/>
                  <a:pt x="178758" y="1895005"/>
                  <a:pt x="178427" y="1889373"/>
                </a:cubicBezTo>
                <a:cubicBezTo>
                  <a:pt x="173789" y="1844319"/>
                  <a:pt x="176108" y="1806553"/>
                  <a:pt x="150599" y="1770775"/>
                </a:cubicBezTo>
                <a:cubicBezTo>
                  <a:pt x="140993" y="1757192"/>
                  <a:pt x="131385" y="1743941"/>
                  <a:pt x="121778" y="1730358"/>
                </a:cubicBezTo>
                <a:cubicBezTo>
                  <a:pt x="118134" y="1725389"/>
                  <a:pt x="115815" y="1719758"/>
                  <a:pt x="116478" y="1713463"/>
                </a:cubicBezTo>
                <a:cubicBezTo>
                  <a:pt x="118465" y="1694580"/>
                  <a:pt x="101901" y="1689611"/>
                  <a:pt x="91632" y="1674703"/>
                </a:cubicBezTo>
                <a:cubicBezTo>
                  <a:pt x="66123" y="1638262"/>
                  <a:pt x="59829" y="1590890"/>
                  <a:pt x="50884" y="1546498"/>
                </a:cubicBezTo>
                <a:cubicBezTo>
                  <a:pt x="40946" y="1498794"/>
                  <a:pt x="66123" y="1451752"/>
                  <a:pt x="77386" y="1405372"/>
                </a:cubicBezTo>
                <a:cubicBezTo>
                  <a:pt x="81362" y="1389802"/>
                  <a:pt x="84675" y="1374232"/>
                  <a:pt x="89312" y="1358993"/>
                </a:cubicBezTo>
                <a:cubicBezTo>
                  <a:pt x="94944" y="1341104"/>
                  <a:pt x="89312" y="1326859"/>
                  <a:pt x="77386" y="1313608"/>
                </a:cubicBezTo>
                <a:cubicBezTo>
                  <a:pt x="62148" y="1296381"/>
                  <a:pt x="46909" y="1278492"/>
                  <a:pt x="32001" y="1260934"/>
                </a:cubicBezTo>
                <a:cubicBezTo>
                  <a:pt x="17094" y="1181427"/>
                  <a:pt x="36307" y="1152274"/>
                  <a:pt x="29682" y="1088337"/>
                </a:cubicBezTo>
                <a:cubicBezTo>
                  <a:pt x="24713" y="1042952"/>
                  <a:pt x="7818" y="997235"/>
                  <a:pt x="6492" y="951519"/>
                </a:cubicBezTo>
                <a:cubicBezTo>
                  <a:pt x="3511" y="832257"/>
                  <a:pt x="-16366" y="648728"/>
                  <a:pt x="32663" y="541725"/>
                </a:cubicBezTo>
                <a:cubicBezTo>
                  <a:pt x="52540" y="498327"/>
                  <a:pt x="61816" y="509922"/>
                  <a:pt x="91301" y="472487"/>
                </a:cubicBezTo>
                <a:cubicBezTo>
                  <a:pt x="99251" y="462548"/>
                  <a:pt x="111177" y="448966"/>
                  <a:pt x="123435" y="440684"/>
                </a:cubicBezTo>
                <a:cubicBezTo>
                  <a:pt x="129066" y="436709"/>
                  <a:pt x="128072" y="423457"/>
                  <a:pt x="126416" y="413850"/>
                </a:cubicBezTo>
                <a:cubicBezTo>
                  <a:pt x="121447" y="381054"/>
                  <a:pt x="46578" y="296246"/>
                  <a:pt x="26038" y="268087"/>
                </a:cubicBezTo>
                <a:cubicBezTo>
                  <a:pt x="11130" y="247548"/>
                  <a:pt x="13450" y="223033"/>
                  <a:pt x="20737" y="199512"/>
                </a:cubicBezTo>
                <a:cubicBezTo>
                  <a:pt x="28688" y="174335"/>
                  <a:pt x="25375" y="148826"/>
                  <a:pt x="30676" y="122655"/>
                </a:cubicBezTo>
                <a:cubicBezTo>
                  <a:pt x="36639" y="92508"/>
                  <a:pt x="44921" y="71638"/>
                  <a:pt x="67117" y="52092"/>
                </a:cubicBezTo>
                <a:cubicBezTo>
                  <a:pt x="100080" y="23271"/>
                  <a:pt x="136603" y="6293"/>
                  <a:pt x="174701" y="1448"/>
                </a:cubicBezTo>
                <a:close/>
              </a:path>
            </a:pathLst>
          </a:custGeom>
          <a:solidFill>
            <a:schemeClr val="accent3"/>
          </a:solidFill>
          <a:ln w="828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859" name="Group 858">
            <a:extLst>
              <a:ext uri="{FF2B5EF4-FFF2-40B4-BE49-F238E27FC236}">
                <a16:creationId xmlns:a16="http://schemas.microsoft.com/office/drawing/2014/main" id="{BCBBA0E9-582A-40BA-B988-EB64FE01B7A8}"/>
              </a:ext>
            </a:extLst>
          </p:cNvPr>
          <p:cNvGrpSpPr/>
          <p:nvPr/>
        </p:nvGrpSpPr>
        <p:grpSpPr>
          <a:xfrm>
            <a:off x="4099446" y="4700127"/>
            <a:ext cx="1663418" cy="1477328"/>
            <a:chOff x="2725123" y="4283314"/>
            <a:chExt cx="1292073" cy="1477328"/>
          </a:xfrm>
        </p:grpSpPr>
        <p:sp>
          <p:nvSpPr>
            <p:cNvPr id="860" name="TextBox 859">
              <a:extLst>
                <a:ext uri="{FF2B5EF4-FFF2-40B4-BE49-F238E27FC236}">
                  <a16:creationId xmlns:a16="http://schemas.microsoft.com/office/drawing/2014/main" id="{A2B3492E-AD32-4A9B-AE36-BC5296F995F8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61" name="TextBox 860">
              <a:extLst>
                <a:ext uri="{FF2B5EF4-FFF2-40B4-BE49-F238E27FC236}">
                  <a16:creationId xmlns:a16="http://schemas.microsoft.com/office/drawing/2014/main" id="{AB5CDF49-C7F2-4604-8181-502FCC8BDDA5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862" name="Group 861">
            <a:extLst>
              <a:ext uri="{FF2B5EF4-FFF2-40B4-BE49-F238E27FC236}">
                <a16:creationId xmlns:a16="http://schemas.microsoft.com/office/drawing/2014/main" id="{FCD7067B-6154-4289-9A67-4AC8C46EE32C}"/>
              </a:ext>
            </a:extLst>
          </p:cNvPr>
          <p:cNvGrpSpPr/>
          <p:nvPr/>
        </p:nvGrpSpPr>
        <p:grpSpPr>
          <a:xfrm>
            <a:off x="6090688" y="4700127"/>
            <a:ext cx="1663418" cy="1477328"/>
            <a:chOff x="2725123" y="4283314"/>
            <a:chExt cx="1292073" cy="1477328"/>
          </a:xfrm>
        </p:grpSpPr>
        <p:sp>
          <p:nvSpPr>
            <p:cNvPr id="863" name="TextBox 862">
              <a:extLst>
                <a:ext uri="{FF2B5EF4-FFF2-40B4-BE49-F238E27FC236}">
                  <a16:creationId xmlns:a16="http://schemas.microsoft.com/office/drawing/2014/main" id="{5F30D839-EF68-4C27-BF53-4BB60F8C8B51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64" name="TextBox 863">
              <a:extLst>
                <a:ext uri="{FF2B5EF4-FFF2-40B4-BE49-F238E27FC236}">
                  <a16:creationId xmlns:a16="http://schemas.microsoft.com/office/drawing/2014/main" id="{77B9C44F-CA68-4484-B45C-C51AEE087722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865" name="Group 864">
            <a:extLst>
              <a:ext uri="{FF2B5EF4-FFF2-40B4-BE49-F238E27FC236}">
                <a16:creationId xmlns:a16="http://schemas.microsoft.com/office/drawing/2014/main" id="{7CF967EC-1AB5-426D-A6A8-BE1E1EC0D89D}"/>
              </a:ext>
            </a:extLst>
          </p:cNvPr>
          <p:cNvGrpSpPr/>
          <p:nvPr/>
        </p:nvGrpSpPr>
        <p:grpSpPr>
          <a:xfrm>
            <a:off x="8081930" y="4700127"/>
            <a:ext cx="1663418" cy="1477328"/>
            <a:chOff x="2725123" y="4283314"/>
            <a:chExt cx="1292073" cy="1477328"/>
          </a:xfrm>
        </p:grpSpPr>
        <p:sp>
          <p:nvSpPr>
            <p:cNvPr id="866" name="TextBox 865">
              <a:extLst>
                <a:ext uri="{FF2B5EF4-FFF2-40B4-BE49-F238E27FC236}">
                  <a16:creationId xmlns:a16="http://schemas.microsoft.com/office/drawing/2014/main" id="{B545BD48-AE6A-447E-9E2E-DAB831D8DAFA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67" name="TextBox 866">
              <a:extLst>
                <a:ext uri="{FF2B5EF4-FFF2-40B4-BE49-F238E27FC236}">
                  <a16:creationId xmlns:a16="http://schemas.microsoft.com/office/drawing/2014/main" id="{18809A12-7E5C-4C84-8C5D-551ED7D4E3AD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868" name="Group 867">
            <a:extLst>
              <a:ext uri="{FF2B5EF4-FFF2-40B4-BE49-F238E27FC236}">
                <a16:creationId xmlns:a16="http://schemas.microsoft.com/office/drawing/2014/main" id="{235732BE-94B5-4931-A50C-B426AD367076}"/>
              </a:ext>
            </a:extLst>
          </p:cNvPr>
          <p:cNvGrpSpPr/>
          <p:nvPr/>
        </p:nvGrpSpPr>
        <p:grpSpPr>
          <a:xfrm>
            <a:off x="10073172" y="4700127"/>
            <a:ext cx="1663418" cy="1477328"/>
            <a:chOff x="2725123" y="4283314"/>
            <a:chExt cx="1292073" cy="1477328"/>
          </a:xfrm>
        </p:grpSpPr>
        <p:sp>
          <p:nvSpPr>
            <p:cNvPr id="869" name="TextBox 868">
              <a:extLst>
                <a:ext uri="{FF2B5EF4-FFF2-40B4-BE49-F238E27FC236}">
                  <a16:creationId xmlns:a16="http://schemas.microsoft.com/office/drawing/2014/main" id="{1F673D99-F21D-4843-863E-4C9828C215D3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70" name="TextBox 869">
              <a:extLst>
                <a:ext uri="{FF2B5EF4-FFF2-40B4-BE49-F238E27FC236}">
                  <a16:creationId xmlns:a16="http://schemas.microsoft.com/office/drawing/2014/main" id="{B900FAB6-DD7A-41C4-9B99-CDD54030CBA7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11188</TotalTime>
  <Words>221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25</cp:revision>
  <dcterms:created xsi:type="dcterms:W3CDTF">2018-02-18T19:39:47Z</dcterms:created>
  <dcterms:modified xsi:type="dcterms:W3CDTF">2019-05-20T06:16:57Z</dcterms:modified>
</cp:coreProperties>
</file>