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71" name="Freeform: Shape 870">
            <a:extLst>
              <a:ext uri="{FF2B5EF4-FFF2-40B4-BE49-F238E27FC236}">
                <a16:creationId xmlns:a16="http://schemas.microsoft.com/office/drawing/2014/main" id="{CE336873-EAF1-497C-B619-3B153D2AA69D}"/>
              </a:ext>
            </a:extLst>
          </p:cNvPr>
          <p:cNvSpPr/>
          <p:nvPr/>
        </p:nvSpPr>
        <p:spPr>
          <a:xfrm>
            <a:off x="5150069" y="1510626"/>
            <a:ext cx="1891862" cy="4848427"/>
          </a:xfrm>
          <a:custGeom>
            <a:avLst/>
            <a:gdLst>
              <a:gd name="connsiteX0" fmla="*/ 2637283 w 2639057"/>
              <a:gd name="connsiteY0" fmla="*/ 3365686 h 6763325"/>
              <a:gd name="connsiteX1" fmla="*/ 2618348 w 2639057"/>
              <a:gd name="connsiteY1" fmla="*/ 3282254 h 6763325"/>
              <a:gd name="connsiteX2" fmla="*/ 2595271 w 2639057"/>
              <a:gd name="connsiteY2" fmla="*/ 3192905 h 6763325"/>
              <a:gd name="connsiteX3" fmla="*/ 2578111 w 2639057"/>
              <a:gd name="connsiteY3" fmla="*/ 3122491 h 6763325"/>
              <a:gd name="connsiteX4" fmla="*/ 2579886 w 2639057"/>
              <a:gd name="connsiteY4" fmla="*/ 3099414 h 6763325"/>
              <a:gd name="connsiteX5" fmla="*/ 2437874 w 2639057"/>
              <a:gd name="connsiteY5" fmla="*/ 2479886 h 6763325"/>
              <a:gd name="connsiteX6" fmla="*/ 2177519 w 2639057"/>
              <a:gd name="connsiteY6" fmla="*/ 1301777 h 6763325"/>
              <a:gd name="connsiteX7" fmla="*/ 1637873 w 2639057"/>
              <a:gd name="connsiteY7" fmla="*/ 1101777 h 6763325"/>
              <a:gd name="connsiteX8" fmla="*/ 1601778 w 2639057"/>
              <a:gd name="connsiteY8" fmla="*/ 1073375 h 6763325"/>
              <a:gd name="connsiteX9" fmla="*/ 1557991 w 2639057"/>
              <a:gd name="connsiteY9" fmla="*/ 893493 h 6763325"/>
              <a:gd name="connsiteX10" fmla="*/ 1559766 w 2639057"/>
              <a:gd name="connsiteY10" fmla="*/ 874558 h 6763325"/>
              <a:gd name="connsiteX11" fmla="*/ 1569234 w 2639057"/>
              <a:gd name="connsiteY11" fmla="*/ 874558 h 6763325"/>
              <a:gd name="connsiteX12" fmla="*/ 1576926 w 2639057"/>
              <a:gd name="connsiteY12" fmla="*/ 855623 h 6763325"/>
              <a:gd name="connsiteX13" fmla="*/ 1620713 w 2639057"/>
              <a:gd name="connsiteY13" fmla="*/ 796451 h 6763325"/>
              <a:gd name="connsiteX14" fmla="*/ 1713613 w 2639057"/>
              <a:gd name="connsiteY14" fmla="*/ 760948 h 6763325"/>
              <a:gd name="connsiteX15" fmla="*/ 1763317 w 2639057"/>
              <a:gd name="connsiteY15" fmla="*/ 707694 h 6763325"/>
              <a:gd name="connsiteX16" fmla="*/ 1803554 w 2639057"/>
              <a:gd name="connsiteY16" fmla="*/ 654439 h 6763325"/>
              <a:gd name="connsiteX17" fmla="*/ 1818938 w 2639057"/>
              <a:gd name="connsiteY17" fmla="*/ 604735 h 6763325"/>
              <a:gd name="connsiteX18" fmla="*/ 1803554 w 2639057"/>
              <a:gd name="connsiteY18" fmla="*/ 572190 h 6763325"/>
              <a:gd name="connsiteX19" fmla="*/ 1803554 w 2639057"/>
              <a:gd name="connsiteY19" fmla="*/ 526628 h 6763325"/>
              <a:gd name="connsiteX20" fmla="*/ 1813021 w 2639057"/>
              <a:gd name="connsiteY20" fmla="*/ 473374 h 6763325"/>
              <a:gd name="connsiteX21" fmla="*/ 1813021 w 2639057"/>
              <a:gd name="connsiteY21" fmla="*/ 423669 h 6763325"/>
              <a:gd name="connsiteX22" fmla="*/ 1809471 w 2639057"/>
              <a:gd name="connsiteY22" fmla="*/ 370415 h 6763325"/>
              <a:gd name="connsiteX23" fmla="*/ 1775151 w 2639057"/>
              <a:gd name="connsiteY23" fmla="*/ 281066 h 6763325"/>
              <a:gd name="connsiteX24" fmla="*/ 1720122 w 2639057"/>
              <a:gd name="connsiteY24" fmla="*/ 202959 h 6763325"/>
              <a:gd name="connsiteX25" fmla="*/ 1650891 w 2639057"/>
              <a:gd name="connsiteY25" fmla="*/ 131361 h 6763325"/>
              <a:gd name="connsiteX26" fmla="*/ 1589944 w 2639057"/>
              <a:gd name="connsiteY26" fmla="*/ 66864 h 6763325"/>
              <a:gd name="connsiteX27" fmla="*/ 1455624 w 2639057"/>
              <a:gd name="connsiteY27" fmla="*/ 0 h 6763325"/>
              <a:gd name="connsiteX28" fmla="*/ 1386985 w 2639057"/>
              <a:gd name="connsiteY28" fmla="*/ 7692 h 6763325"/>
              <a:gd name="connsiteX29" fmla="*/ 1321304 w 2639057"/>
              <a:gd name="connsiteY29" fmla="*/ 16568 h 6763325"/>
              <a:gd name="connsiteX30" fmla="*/ 1255624 w 2639057"/>
              <a:gd name="connsiteY30" fmla="*/ 31361 h 6763325"/>
              <a:gd name="connsiteX31" fmla="*/ 1186984 w 2639057"/>
              <a:gd name="connsiteY31" fmla="*/ 17752 h 6763325"/>
              <a:gd name="connsiteX32" fmla="*/ 1052665 w 2639057"/>
              <a:gd name="connsiteY32" fmla="*/ 66864 h 6763325"/>
              <a:gd name="connsiteX33" fmla="*/ 991718 w 2639057"/>
              <a:gd name="connsiteY33" fmla="*/ 131361 h 6763325"/>
              <a:gd name="connsiteX34" fmla="*/ 923079 w 2639057"/>
              <a:gd name="connsiteY34" fmla="*/ 203551 h 6763325"/>
              <a:gd name="connsiteX35" fmla="*/ 868049 w 2639057"/>
              <a:gd name="connsiteY35" fmla="*/ 281657 h 6763325"/>
              <a:gd name="connsiteX36" fmla="*/ 834321 w 2639057"/>
              <a:gd name="connsiteY36" fmla="*/ 371007 h 6763325"/>
              <a:gd name="connsiteX37" fmla="*/ 830771 w 2639057"/>
              <a:gd name="connsiteY37" fmla="*/ 424261 h 6763325"/>
              <a:gd name="connsiteX38" fmla="*/ 830771 w 2639057"/>
              <a:gd name="connsiteY38" fmla="*/ 473374 h 6763325"/>
              <a:gd name="connsiteX39" fmla="*/ 840238 w 2639057"/>
              <a:gd name="connsiteY39" fmla="*/ 526628 h 6763325"/>
              <a:gd name="connsiteX40" fmla="*/ 840238 w 2639057"/>
              <a:gd name="connsiteY40" fmla="*/ 572190 h 6763325"/>
              <a:gd name="connsiteX41" fmla="*/ 824854 w 2639057"/>
              <a:gd name="connsiteY41" fmla="*/ 604735 h 6763325"/>
              <a:gd name="connsiteX42" fmla="*/ 840238 w 2639057"/>
              <a:gd name="connsiteY42" fmla="*/ 654439 h 6763325"/>
              <a:gd name="connsiteX43" fmla="*/ 880475 w 2639057"/>
              <a:gd name="connsiteY43" fmla="*/ 707694 h 6763325"/>
              <a:gd name="connsiteX44" fmla="*/ 930179 w 2639057"/>
              <a:gd name="connsiteY44" fmla="*/ 760948 h 6763325"/>
              <a:gd name="connsiteX45" fmla="*/ 1023079 w 2639057"/>
              <a:gd name="connsiteY45" fmla="*/ 796451 h 6763325"/>
              <a:gd name="connsiteX46" fmla="*/ 1066866 w 2639057"/>
              <a:gd name="connsiteY46" fmla="*/ 855623 h 6763325"/>
              <a:gd name="connsiteX47" fmla="*/ 1074558 w 2639057"/>
              <a:gd name="connsiteY47" fmla="*/ 874558 h 6763325"/>
              <a:gd name="connsiteX48" fmla="*/ 1084026 w 2639057"/>
              <a:gd name="connsiteY48" fmla="*/ 874558 h 6763325"/>
              <a:gd name="connsiteX49" fmla="*/ 1085801 w 2639057"/>
              <a:gd name="connsiteY49" fmla="*/ 893493 h 6763325"/>
              <a:gd name="connsiteX50" fmla="*/ 1042014 w 2639057"/>
              <a:gd name="connsiteY50" fmla="*/ 1073375 h 6763325"/>
              <a:gd name="connsiteX51" fmla="*/ 1005919 w 2639057"/>
              <a:gd name="connsiteY51" fmla="*/ 1101777 h 6763325"/>
              <a:gd name="connsiteX52" fmla="*/ 466273 w 2639057"/>
              <a:gd name="connsiteY52" fmla="*/ 1301777 h 6763325"/>
              <a:gd name="connsiteX53" fmla="*/ 205918 w 2639057"/>
              <a:gd name="connsiteY53" fmla="*/ 2479886 h 6763325"/>
              <a:gd name="connsiteX54" fmla="*/ 63905 w 2639057"/>
              <a:gd name="connsiteY54" fmla="*/ 3099414 h 6763325"/>
              <a:gd name="connsiteX55" fmla="*/ 65681 w 2639057"/>
              <a:gd name="connsiteY55" fmla="*/ 3122491 h 6763325"/>
              <a:gd name="connsiteX56" fmla="*/ 47337 w 2639057"/>
              <a:gd name="connsiteY56" fmla="*/ 3192313 h 6763325"/>
              <a:gd name="connsiteX57" fmla="*/ 24260 w 2639057"/>
              <a:gd name="connsiteY57" fmla="*/ 3281662 h 6763325"/>
              <a:gd name="connsiteX58" fmla="*/ 5917 w 2639057"/>
              <a:gd name="connsiteY58" fmla="*/ 3365686 h 6763325"/>
              <a:gd name="connsiteX59" fmla="*/ 0 w 2639057"/>
              <a:gd name="connsiteY59" fmla="*/ 3441426 h 6763325"/>
              <a:gd name="connsiteX60" fmla="*/ 13609 w 2639057"/>
              <a:gd name="connsiteY60" fmla="*/ 3517166 h 6763325"/>
              <a:gd name="connsiteX61" fmla="*/ 42012 w 2639057"/>
              <a:gd name="connsiteY61" fmla="*/ 3589355 h 6763325"/>
              <a:gd name="connsiteX62" fmla="*/ 101184 w 2639057"/>
              <a:gd name="connsiteY62" fmla="*/ 3665095 h 6763325"/>
              <a:gd name="connsiteX63" fmla="*/ 227219 w 2639057"/>
              <a:gd name="connsiteY63" fmla="*/ 3659178 h 6763325"/>
              <a:gd name="connsiteX64" fmla="*/ 272782 w 2639057"/>
              <a:gd name="connsiteY64" fmla="*/ 3659178 h 6763325"/>
              <a:gd name="connsiteX65" fmla="*/ 327811 w 2639057"/>
              <a:gd name="connsiteY65" fmla="*/ 3659178 h 6763325"/>
              <a:gd name="connsiteX66" fmla="*/ 392308 w 2639057"/>
              <a:gd name="connsiteY66" fmla="*/ 3657403 h 6763325"/>
              <a:gd name="connsiteX67" fmla="*/ 392308 w 2639057"/>
              <a:gd name="connsiteY67" fmla="*/ 3639060 h 6763325"/>
              <a:gd name="connsiteX68" fmla="*/ 395859 w 2639057"/>
              <a:gd name="connsiteY68" fmla="*/ 3631367 h 6763325"/>
              <a:gd name="connsiteX69" fmla="*/ 395859 w 2639057"/>
              <a:gd name="connsiteY69" fmla="*/ 3615983 h 6763325"/>
              <a:gd name="connsiteX70" fmla="*/ 395859 w 2639057"/>
              <a:gd name="connsiteY70" fmla="*/ 3608290 h 6763325"/>
              <a:gd name="connsiteX71" fmla="*/ 409468 w 2639057"/>
              <a:gd name="connsiteY71" fmla="*/ 3598823 h 6763325"/>
              <a:gd name="connsiteX72" fmla="*/ 423078 w 2639057"/>
              <a:gd name="connsiteY72" fmla="*/ 3587580 h 6763325"/>
              <a:gd name="connsiteX73" fmla="*/ 301184 w 2639057"/>
              <a:gd name="connsiteY73" fmla="*/ 3469829 h 6763325"/>
              <a:gd name="connsiteX74" fmla="*/ 272782 w 2639057"/>
              <a:gd name="connsiteY74" fmla="*/ 3359769 h 6763325"/>
              <a:gd name="connsiteX75" fmla="*/ 278699 w 2639057"/>
              <a:gd name="connsiteY75" fmla="*/ 3243793 h 6763325"/>
              <a:gd name="connsiteX76" fmla="*/ 294083 w 2639057"/>
              <a:gd name="connsiteY76" fmla="*/ 3168053 h 6763325"/>
              <a:gd name="connsiteX77" fmla="*/ 303551 w 2639057"/>
              <a:gd name="connsiteY77" fmla="*/ 3168053 h 6763325"/>
              <a:gd name="connsiteX78" fmla="*/ 318936 w 2639057"/>
              <a:gd name="connsiteY78" fmla="*/ 3139650 h 6763325"/>
              <a:gd name="connsiteX79" fmla="*/ 559764 w 2639057"/>
              <a:gd name="connsiteY79" fmla="*/ 2536691 h 6763325"/>
              <a:gd name="connsiteX80" fmla="*/ 691126 w 2639057"/>
              <a:gd name="connsiteY80" fmla="*/ 2111246 h 6763325"/>
              <a:gd name="connsiteX81" fmla="*/ 645563 w 2639057"/>
              <a:gd name="connsiteY81" fmla="*/ 2639650 h 6763325"/>
              <a:gd name="connsiteX82" fmla="*/ 525445 w 2639057"/>
              <a:gd name="connsiteY82" fmla="*/ 3185213 h 6763325"/>
              <a:gd name="connsiteX83" fmla="*/ 791717 w 2639057"/>
              <a:gd name="connsiteY83" fmla="*/ 4772198 h 6763325"/>
              <a:gd name="connsiteX84" fmla="*/ 793493 w 2639057"/>
              <a:gd name="connsiteY84" fmla="*/ 4872790 h 6763325"/>
              <a:gd name="connsiteX85" fmla="*/ 818345 w 2639057"/>
              <a:gd name="connsiteY85" fmla="*/ 5646164 h 6763325"/>
              <a:gd name="connsiteX86" fmla="*/ 913611 w 2639057"/>
              <a:gd name="connsiteY86" fmla="*/ 6235514 h 6763325"/>
              <a:gd name="connsiteX87" fmla="*/ 769232 w 2639057"/>
              <a:gd name="connsiteY87" fmla="*/ 6604154 h 6763325"/>
              <a:gd name="connsiteX88" fmla="*/ 1103552 w 2639057"/>
              <a:gd name="connsiteY88" fmla="*/ 6714213 h 6763325"/>
              <a:gd name="connsiteX89" fmla="*/ 1175742 w 2639057"/>
              <a:gd name="connsiteY89" fmla="*/ 6410071 h 6763325"/>
              <a:gd name="connsiteX90" fmla="*/ 1208286 w 2639057"/>
              <a:gd name="connsiteY90" fmla="*/ 6324272 h 6763325"/>
              <a:gd name="connsiteX91" fmla="*/ 1221896 w 2639057"/>
              <a:gd name="connsiteY91" fmla="*/ 6234922 h 6763325"/>
              <a:gd name="connsiteX92" fmla="*/ 1239056 w 2639057"/>
              <a:gd name="connsiteY92" fmla="*/ 6153265 h 6763325"/>
              <a:gd name="connsiteX93" fmla="*/ 1300002 w 2639057"/>
              <a:gd name="connsiteY93" fmla="*/ 5554448 h 6763325"/>
              <a:gd name="connsiteX94" fmla="*/ 1259766 w 2639057"/>
              <a:gd name="connsiteY94" fmla="*/ 4881665 h 6763325"/>
              <a:gd name="connsiteX95" fmla="*/ 1259766 w 2639057"/>
              <a:gd name="connsiteY95" fmla="*/ 4781074 h 6763325"/>
              <a:gd name="connsiteX96" fmla="*/ 1321896 w 2639057"/>
              <a:gd name="connsiteY96" fmla="*/ 4250895 h 6763325"/>
              <a:gd name="connsiteX97" fmla="*/ 1384026 w 2639057"/>
              <a:gd name="connsiteY97" fmla="*/ 4781074 h 6763325"/>
              <a:gd name="connsiteX98" fmla="*/ 1384026 w 2639057"/>
              <a:gd name="connsiteY98" fmla="*/ 4881665 h 6763325"/>
              <a:gd name="connsiteX99" fmla="*/ 1343789 w 2639057"/>
              <a:gd name="connsiteY99" fmla="*/ 5554448 h 6763325"/>
              <a:gd name="connsiteX100" fmla="*/ 1404736 w 2639057"/>
              <a:gd name="connsiteY100" fmla="*/ 6153265 h 6763325"/>
              <a:gd name="connsiteX101" fmla="*/ 1421896 w 2639057"/>
              <a:gd name="connsiteY101" fmla="*/ 6234922 h 6763325"/>
              <a:gd name="connsiteX102" fmla="*/ 1435506 w 2639057"/>
              <a:gd name="connsiteY102" fmla="*/ 6324272 h 6763325"/>
              <a:gd name="connsiteX103" fmla="*/ 1468050 w 2639057"/>
              <a:gd name="connsiteY103" fmla="*/ 6410071 h 6763325"/>
              <a:gd name="connsiteX104" fmla="*/ 1540239 w 2639057"/>
              <a:gd name="connsiteY104" fmla="*/ 6714213 h 6763325"/>
              <a:gd name="connsiteX105" fmla="*/ 1874560 w 2639057"/>
              <a:gd name="connsiteY105" fmla="*/ 6604154 h 6763325"/>
              <a:gd name="connsiteX106" fmla="*/ 1730181 w 2639057"/>
              <a:gd name="connsiteY106" fmla="*/ 6235514 h 6763325"/>
              <a:gd name="connsiteX107" fmla="*/ 1825447 w 2639057"/>
              <a:gd name="connsiteY107" fmla="*/ 5646164 h 6763325"/>
              <a:gd name="connsiteX108" fmla="*/ 1850299 w 2639057"/>
              <a:gd name="connsiteY108" fmla="*/ 4872790 h 6763325"/>
              <a:gd name="connsiteX109" fmla="*/ 1852074 w 2639057"/>
              <a:gd name="connsiteY109" fmla="*/ 4772198 h 6763325"/>
              <a:gd name="connsiteX110" fmla="*/ 2118347 w 2639057"/>
              <a:gd name="connsiteY110" fmla="*/ 3185213 h 6763325"/>
              <a:gd name="connsiteX111" fmla="*/ 1998229 w 2639057"/>
              <a:gd name="connsiteY111" fmla="*/ 2639650 h 6763325"/>
              <a:gd name="connsiteX112" fmla="*/ 1952666 w 2639057"/>
              <a:gd name="connsiteY112" fmla="*/ 2111246 h 6763325"/>
              <a:gd name="connsiteX113" fmla="*/ 2084028 w 2639057"/>
              <a:gd name="connsiteY113" fmla="*/ 2536691 h 6763325"/>
              <a:gd name="connsiteX114" fmla="*/ 2325448 w 2639057"/>
              <a:gd name="connsiteY114" fmla="*/ 3139059 h 6763325"/>
              <a:gd name="connsiteX115" fmla="*/ 2340833 w 2639057"/>
              <a:gd name="connsiteY115" fmla="*/ 3167461 h 6763325"/>
              <a:gd name="connsiteX116" fmla="*/ 2350300 w 2639057"/>
              <a:gd name="connsiteY116" fmla="*/ 3167461 h 6763325"/>
              <a:gd name="connsiteX117" fmla="*/ 2365685 w 2639057"/>
              <a:gd name="connsiteY117" fmla="*/ 3243201 h 6763325"/>
              <a:gd name="connsiteX118" fmla="*/ 2371602 w 2639057"/>
              <a:gd name="connsiteY118" fmla="*/ 3359178 h 6763325"/>
              <a:gd name="connsiteX119" fmla="*/ 2343200 w 2639057"/>
              <a:gd name="connsiteY119" fmla="*/ 3469237 h 6763325"/>
              <a:gd name="connsiteX120" fmla="*/ 2221306 w 2639057"/>
              <a:gd name="connsiteY120" fmla="*/ 3586989 h 6763325"/>
              <a:gd name="connsiteX121" fmla="*/ 2234915 w 2639057"/>
              <a:gd name="connsiteY121" fmla="*/ 3598231 h 6763325"/>
              <a:gd name="connsiteX122" fmla="*/ 2248525 w 2639057"/>
              <a:gd name="connsiteY122" fmla="*/ 3607699 h 6763325"/>
              <a:gd name="connsiteX123" fmla="*/ 2248525 w 2639057"/>
              <a:gd name="connsiteY123" fmla="*/ 3615391 h 6763325"/>
              <a:gd name="connsiteX124" fmla="*/ 2248525 w 2639057"/>
              <a:gd name="connsiteY124" fmla="*/ 3630775 h 6763325"/>
              <a:gd name="connsiteX125" fmla="*/ 2252075 w 2639057"/>
              <a:gd name="connsiteY125" fmla="*/ 3638468 h 6763325"/>
              <a:gd name="connsiteX126" fmla="*/ 2252075 w 2639057"/>
              <a:gd name="connsiteY126" fmla="*/ 3657403 h 6763325"/>
              <a:gd name="connsiteX127" fmla="*/ 2316572 w 2639057"/>
              <a:gd name="connsiteY127" fmla="*/ 3659178 h 6763325"/>
              <a:gd name="connsiteX128" fmla="*/ 2371602 w 2639057"/>
              <a:gd name="connsiteY128" fmla="*/ 3659178 h 6763325"/>
              <a:gd name="connsiteX129" fmla="*/ 2417164 w 2639057"/>
              <a:gd name="connsiteY129" fmla="*/ 3659178 h 6763325"/>
              <a:gd name="connsiteX130" fmla="*/ 2543200 w 2639057"/>
              <a:gd name="connsiteY130" fmla="*/ 3665095 h 6763325"/>
              <a:gd name="connsiteX131" fmla="*/ 2602372 w 2639057"/>
              <a:gd name="connsiteY131" fmla="*/ 3589355 h 6763325"/>
              <a:gd name="connsiteX132" fmla="*/ 2630774 w 2639057"/>
              <a:gd name="connsiteY132" fmla="*/ 3517166 h 6763325"/>
              <a:gd name="connsiteX133" fmla="*/ 2644384 w 2639057"/>
              <a:gd name="connsiteY133" fmla="*/ 3441426 h 6763325"/>
              <a:gd name="connsiteX134" fmla="*/ 2637283 w 2639057"/>
              <a:gd name="connsiteY134" fmla="*/ 3365686 h 676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2639057" h="6763325">
                <a:moveTo>
                  <a:pt x="2637283" y="3365686"/>
                </a:moveTo>
                <a:lnTo>
                  <a:pt x="2618348" y="3282254"/>
                </a:lnTo>
                <a:lnTo>
                  <a:pt x="2595271" y="3192905"/>
                </a:lnTo>
                <a:lnTo>
                  <a:pt x="2578111" y="3122491"/>
                </a:lnTo>
                <a:cubicBezTo>
                  <a:pt x="2579886" y="3111248"/>
                  <a:pt x="2579886" y="3103556"/>
                  <a:pt x="2579886" y="3099414"/>
                </a:cubicBezTo>
                <a:cubicBezTo>
                  <a:pt x="2564502" y="2947343"/>
                  <a:pt x="2447342" y="2589945"/>
                  <a:pt x="2437874" y="2479886"/>
                </a:cubicBezTo>
                <a:cubicBezTo>
                  <a:pt x="2397638" y="2004737"/>
                  <a:pt x="2455626" y="1678110"/>
                  <a:pt x="2177519" y="1301777"/>
                </a:cubicBezTo>
                <a:cubicBezTo>
                  <a:pt x="2059767" y="1143789"/>
                  <a:pt x="1795861" y="1168049"/>
                  <a:pt x="1637873" y="1101777"/>
                </a:cubicBezTo>
                <a:cubicBezTo>
                  <a:pt x="1603553" y="1088759"/>
                  <a:pt x="1607695" y="1088759"/>
                  <a:pt x="1601778" y="1073375"/>
                </a:cubicBezTo>
                <a:cubicBezTo>
                  <a:pt x="1576926" y="1004736"/>
                  <a:pt x="1567458" y="959765"/>
                  <a:pt x="1557991" y="893493"/>
                </a:cubicBezTo>
                <a:cubicBezTo>
                  <a:pt x="1556216" y="885800"/>
                  <a:pt x="1557991" y="880475"/>
                  <a:pt x="1559766" y="874558"/>
                </a:cubicBezTo>
                <a:lnTo>
                  <a:pt x="1569234" y="874558"/>
                </a:lnTo>
                <a:lnTo>
                  <a:pt x="1576926" y="855623"/>
                </a:lnTo>
                <a:lnTo>
                  <a:pt x="1620713" y="796451"/>
                </a:lnTo>
                <a:lnTo>
                  <a:pt x="1713613" y="760948"/>
                </a:lnTo>
                <a:lnTo>
                  <a:pt x="1763317" y="707694"/>
                </a:lnTo>
                <a:lnTo>
                  <a:pt x="1803554" y="654439"/>
                </a:lnTo>
                <a:lnTo>
                  <a:pt x="1818938" y="604735"/>
                </a:lnTo>
                <a:lnTo>
                  <a:pt x="1803554" y="572190"/>
                </a:lnTo>
                <a:lnTo>
                  <a:pt x="1803554" y="526628"/>
                </a:lnTo>
                <a:lnTo>
                  <a:pt x="1813021" y="473374"/>
                </a:lnTo>
                <a:lnTo>
                  <a:pt x="1813021" y="423669"/>
                </a:lnTo>
                <a:lnTo>
                  <a:pt x="1809471" y="370415"/>
                </a:lnTo>
                <a:lnTo>
                  <a:pt x="1775151" y="281066"/>
                </a:lnTo>
                <a:lnTo>
                  <a:pt x="1720122" y="202959"/>
                </a:lnTo>
                <a:lnTo>
                  <a:pt x="1650891" y="131361"/>
                </a:lnTo>
                <a:lnTo>
                  <a:pt x="1589944" y="66864"/>
                </a:lnTo>
                <a:lnTo>
                  <a:pt x="1455624" y="0"/>
                </a:lnTo>
                <a:lnTo>
                  <a:pt x="1386985" y="7692"/>
                </a:lnTo>
                <a:lnTo>
                  <a:pt x="1321304" y="16568"/>
                </a:lnTo>
                <a:lnTo>
                  <a:pt x="1255624" y="31361"/>
                </a:lnTo>
                <a:lnTo>
                  <a:pt x="1186984" y="17752"/>
                </a:lnTo>
                <a:lnTo>
                  <a:pt x="1052665" y="66864"/>
                </a:lnTo>
                <a:lnTo>
                  <a:pt x="991718" y="131361"/>
                </a:lnTo>
                <a:lnTo>
                  <a:pt x="923079" y="203551"/>
                </a:lnTo>
                <a:lnTo>
                  <a:pt x="868049" y="281657"/>
                </a:lnTo>
                <a:lnTo>
                  <a:pt x="834321" y="371007"/>
                </a:lnTo>
                <a:lnTo>
                  <a:pt x="830771" y="424261"/>
                </a:lnTo>
                <a:lnTo>
                  <a:pt x="830771" y="473374"/>
                </a:lnTo>
                <a:lnTo>
                  <a:pt x="840238" y="526628"/>
                </a:lnTo>
                <a:lnTo>
                  <a:pt x="840238" y="572190"/>
                </a:lnTo>
                <a:lnTo>
                  <a:pt x="824854" y="604735"/>
                </a:lnTo>
                <a:lnTo>
                  <a:pt x="840238" y="654439"/>
                </a:lnTo>
                <a:lnTo>
                  <a:pt x="880475" y="707694"/>
                </a:lnTo>
                <a:lnTo>
                  <a:pt x="930179" y="760948"/>
                </a:lnTo>
                <a:lnTo>
                  <a:pt x="1023079" y="796451"/>
                </a:lnTo>
                <a:lnTo>
                  <a:pt x="1066866" y="855623"/>
                </a:lnTo>
                <a:lnTo>
                  <a:pt x="1074558" y="874558"/>
                </a:lnTo>
                <a:lnTo>
                  <a:pt x="1084026" y="874558"/>
                </a:lnTo>
                <a:cubicBezTo>
                  <a:pt x="1085801" y="880475"/>
                  <a:pt x="1087576" y="885800"/>
                  <a:pt x="1085801" y="893493"/>
                </a:cubicBezTo>
                <a:cubicBezTo>
                  <a:pt x="1076333" y="959765"/>
                  <a:pt x="1066274" y="1005327"/>
                  <a:pt x="1042014" y="1073375"/>
                </a:cubicBezTo>
                <a:cubicBezTo>
                  <a:pt x="1036097" y="1088759"/>
                  <a:pt x="1040239" y="1088759"/>
                  <a:pt x="1005919" y="1101777"/>
                </a:cubicBezTo>
                <a:cubicBezTo>
                  <a:pt x="847931" y="1168049"/>
                  <a:pt x="584025" y="1143789"/>
                  <a:pt x="466273" y="1301777"/>
                </a:cubicBezTo>
                <a:cubicBezTo>
                  <a:pt x="188758" y="1678110"/>
                  <a:pt x="246154" y="2004737"/>
                  <a:pt x="205918" y="2479886"/>
                </a:cubicBezTo>
                <a:cubicBezTo>
                  <a:pt x="196450" y="2589945"/>
                  <a:pt x="78698" y="2947343"/>
                  <a:pt x="63905" y="3099414"/>
                </a:cubicBezTo>
                <a:cubicBezTo>
                  <a:pt x="63905" y="3102964"/>
                  <a:pt x="63905" y="3110656"/>
                  <a:pt x="65681" y="3122491"/>
                </a:cubicBezTo>
                <a:lnTo>
                  <a:pt x="47337" y="3192313"/>
                </a:lnTo>
                <a:lnTo>
                  <a:pt x="24260" y="3281662"/>
                </a:lnTo>
                <a:lnTo>
                  <a:pt x="5917" y="3365686"/>
                </a:lnTo>
                <a:lnTo>
                  <a:pt x="0" y="3441426"/>
                </a:lnTo>
                <a:lnTo>
                  <a:pt x="13609" y="3517166"/>
                </a:lnTo>
                <a:lnTo>
                  <a:pt x="42012" y="3589355"/>
                </a:lnTo>
                <a:lnTo>
                  <a:pt x="101184" y="3665095"/>
                </a:lnTo>
                <a:lnTo>
                  <a:pt x="227219" y="3659178"/>
                </a:lnTo>
                <a:lnTo>
                  <a:pt x="272782" y="3659178"/>
                </a:lnTo>
                <a:lnTo>
                  <a:pt x="327811" y="3659178"/>
                </a:lnTo>
                <a:lnTo>
                  <a:pt x="392308" y="3657403"/>
                </a:lnTo>
                <a:lnTo>
                  <a:pt x="392308" y="3639060"/>
                </a:lnTo>
                <a:lnTo>
                  <a:pt x="395859" y="3631367"/>
                </a:lnTo>
                <a:lnTo>
                  <a:pt x="395859" y="3615983"/>
                </a:lnTo>
                <a:lnTo>
                  <a:pt x="395859" y="3608290"/>
                </a:lnTo>
                <a:lnTo>
                  <a:pt x="409468" y="3598823"/>
                </a:lnTo>
                <a:lnTo>
                  <a:pt x="423078" y="3587580"/>
                </a:lnTo>
                <a:lnTo>
                  <a:pt x="301184" y="3469829"/>
                </a:lnTo>
                <a:lnTo>
                  <a:pt x="272782" y="3359769"/>
                </a:lnTo>
                <a:lnTo>
                  <a:pt x="278699" y="3243793"/>
                </a:lnTo>
                <a:lnTo>
                  <a:pt x="294083" y="3168053"/>
                </a:lnTo>
                <a:cubicBezTo>
                  <a:pt x="297634" y="3168053"/>
                  <a:pt x="301776" y="3168053"/>
                  <a:pt x="303551" y="3168053"/>
                </a:cubicBezTo>
                <a:cubicBezTo>
                  <a:pt x="309468" y="3156810"/>
                  <a:pt x="311243" y="3150893"/>
                  <a:pt x="318936" y="3139650"/>
                </a:cubicBezTo>
                <a:cubicBezTo>
                  <a:pt x="443788" y="2950893"/>
                  <a:pt x="514202" y="2757401"/>
                  <a:pt x="559764" y="2536691"/>
                </a:cubicBezTo>
                <a:cubicBezTo>
                  <a:pt x="616569" y="2398229"/>
                  <a:pt x="660356" y="2260951"/>
                  <a:pt x="691126" y="2111246"/>
                </a:cubicBezTo>
                <a:cubicBezTo>
                  <a:pt x="668049" y="2307105"/>
                  <a:pt x="689350" y="2423081"/>
                  <a:pt x="645563" y="2639650"/>
                </a:cubicBezTo>
                <a:cubicBezTo>
                  <a:pt x="618936" y="2771011"/>
                  <a:pt x="497042" y="3019532"/>
                  <a:pt x="525445" y="3185213"/>
                </a:cubicBezTo>
                <a:cubicBezTo>
                  <a:pt x="335504" y="3831368"/>
                  <a:pt x="563315" y="4188765"/>
                  <a:pt x="791717" y="4772198"/>
                </a:cubicBezTo>
                <a:cubicBezTo>
                  <a:pt x="795268" y="4783441"/>
                  <a:pt x="802960" y="4827227"/>
                  <a:pt x="793493" y="4872790"/>
                </a:cubicBezTo>
                <a:cubicBezTo>
                  <a:pt x="746155" y="5087583"/>
                  <a:pt x="743788" y="5462140"/>
                  <a:pt x="818345" y="5646164"/>
                </a:cubicBezTo>
                <a:cubicBezTo>
                  <a:pt x="909469" y="5873975"/>
                  <a:pt x="945564" y="6056815"/>
                  <a:pt x="913611" y="6235514"/>
                </a:cubicBezTo>
                <a:cubicBezTo>
                  <a:pt x="883434" y="6412437"/>
                  <a:pt x="753848" y="6459774"/>
                  <a:pt x="769232" y="6604154"/>
                </a:cubicBezTo>
                <a:cubicBezTo>
                  <a:pt x="788167" y="6778710"/>
                  <a:pt x="959173" y="6813030"/>
                  <a:pt x="1103552" y="6714213"/>
                </a:cubicBezTo>
                <a:cubicBezTo>
                  <a:pt x="1150890" y="6681668"/>
                  <a:pt x="1181659" y="6488177"/>
                  <a:pt x="1175742" y="6410071"/>
                </a:cubicBezTo>
                <a:cubicBezTo>
                  <a:pt x="1173967" y="6389361"/>
                  <a:pt x="1198819" y="6350899"/>
                  <a:pt x="1208286" y="6324272"/>
                </a:cubicBezTo>
                <a:cubicBezTo>
                  <a:pt x="1217754" y="6297645"/>
                  <a:pt x="1221896" y="6272792"/>
                  <a:pt x="1221896" y="6234922"/>
                </a:cubicBezTo>
                <a:cubicBezTo>
                  <a:pt x="1221896" y="6210070"/>
                  <a:pt x="1231363" y="6189360"/>
                  <a:pt x="1239056" y="6153265"/>
                </a:cubicBezTo>
                <a:cubicBezTo>
                  <a:pt x="1281067" y="5949715"/>
                  <a:pt x="1311245" y="5771016"/>
                  <a:pt x="1300002" y="5554448"/>
                </a:cubicBezTo>
                <a:cubicBezTo>
                  <a:pt x="1288760" y="5337879"/>
                  <a:pt x="1271600" y="5105926"/>
                  <a:pt x="1259766" y="4881665"/>
                </a:cubicBezTo>
                <a:cubicBezTo>
                  <a:pt x="1257991" y="4847346"/>
                  <a:pt x="1253848" y="4826636"/>
                  <a:pt x="1259766" y="4781074"/>
                </a:cubicBezTo>
                <a:cubicBezTo>
                  <a:pt x="1284618" y="4605334"/>
                  <a:pt x="1308286" y="4428410"/>
                  <a:pt x="1321896" y="4250895"/>
                </a:cubicBezTo>
                <a:cubicBezTo>
                  <a:pt x="1334914" y="4428410"/>
                  <a:pt x="1359174" y="4605334"/>
                  <a:pt x="1384026" y="4781074"/>
                </a:cubicBezTo>
                <a:cubicBezTo>
                  <a:pt x="1389943" y="4826636"/>
                  <a:pt x="1385801" y="4847346"/>
                  <a:pt x="1384026" y="4881665"/>
                </a:cubicBezTo>
                <a:cubicBezTo>
                  <a:pt x="1372784" y="5105926"/>
                  <a:pt x="1355624" y="5337879"/>
                  <a:pt x="1343789" y="5554448"/>
                </a:cubicBezTo>
                <a:cubicBezTo>
                  <a:pt x="1332547" y="5771016"/>
                  <a:pt x="1362724" y="5949715"/>
                  <a:pt x="1404736" y="6153265"/>
                </a:cubicBezTo>
                <a:cubicBezTo>
                  <a:pt x="1412429" y="6189360"/>
                  <a:pt x="1421896" y="6210070"/>
                  <a:pt x="1421896" y="6234922"/>
                </a:cubicBezTo>
                <a:cubicBezTo>
                  <a:pt x="1421896" y="6272792"/>
                  <a:pt x="1425446" y="6297645"/>
                  <a:pt x="1435506" y="6324272"/>
                </a:cubicBezTo>
                <a:cubicBezTo>
                  <a:pt x="1444973" y="6350899"/>
                  <a:pt x="1469825" y="6388768"/>
                  <a:pt x="1468050" y="6410071"/>
                </a:cubicBezTo>
                <a:cubicBezTo>
                  <a:pt x="1462133" y="6488177"/>
                  <a:pt x="1492902" y="6681668"/>
                  <a:pt x="1540239" y="6714213"/>
                </a:cubicBezTo>
                <a:cubicBezTo>
                  <a:pt x="1684619" y="6813030"/>
                  <a:pt x="1855625" y="6778710"/>
                  <a:pt x="1874560" y="6604154"/>
                </a:cubicBezTo>
                <a:cubicBezTo>
                  <a:pt x="1889944" y="6459774"/>
                  <a:pt x="1760358" y="6412437"/>
                  <a:pt x="1730181" y="6235514"/>
                </a:cubicBezTo>
                <a:cubicBezTo>
                  <a:pt x="1697636" y="6056815"/>
                  <a:pt x="1733731" y="5874567"/>
                  <a:pt x="1825447" y="5646164"/>
                </a:cubicBezTo>
                <a:cubicBezTo>
                  <a:pt x="1899412" y="5461548"/>
                  <a:pt x="1897637" y="5087583"/>
                  <a:pt x="1850299" y="4872790"/>
                </a:cubicBezTo>
                <a:cubicBezTo>
                  <a:pt x="1840832" y="4827227"/>
                  <a:pt x="1848524" y="4783441"/>
                  <a:pt x="1852074" y="4772198"/>
                </a:cubicBezTo>
                <a:cubicBezTo>
                  <a:pt x="2080477" y="4188765"/>
                  <a:pt x="2308288" y="3831368"/>
                  <a:pt x="2118347" y="3185213"/>
                </a:cubicBezTo>
                <a:cubicBezTo>
                  <a:pt x="2146749" y="3020124"/>
                  <a:pt x="2024856" y="2771011"/>
                  <a:pt x="1998229" y="2639650"/>
                </a:cubicBezTo>
                <a:cubicBezTo>
                  <a:pt x="1954441" y="2423081"/>
                  <a:pt x="1975151" y="2307105"/>
                  <a:pt x="1952666" y="2111246"/>
                </a:cubicBezTo>
                <a:cubicBezTo>
                  <a:pt x="1982844" y="2261543"/>
                  <a:pt x="2026631" y="2398229"/>
                  <a:pt x="2084028" y="2536691"/>
                </a:cubicBezTo>
                <a:cubicBezTo>
                  <a:pt x="2129590" y="2757401"/>
                  <a:pt x="2200004" y="2950893"/>
                  <a:pt x="2325448" y="3139059"/>
                </a:cubicBezTo>
                <a:cubicBezTo>
                  <a:pt x="2333140" y="3150302"/>
                  <a:pt x="2334916" y="3156219"/>
                  <a:pt x="2340833" y="3167461"/>
                </a:cubicBezTo>
                <a:cubicBezTo>
                  <a:pt x="2342608" y="3167461"/>
                  <a:pt x="2346750" y="3167461"/>
                  <a:pt x="2350300" y="3167461"/>
                </a:cubicBezTo>
                <a:lnTo>
                  <a:pt x="2365685" y="3243201"/>
                </a:lnTo>
                <a:lnTo>
                  <a:pt x="2371602" y="3359178"/>
                </a:lnTo>
                <a:lnTo>
                  <a:pt x="2343200" y="3469237"/>
                </a:lnTo>
                <a:lnTo>
                  <a:pt x="2221306" y="3586989"/>
                </a:lnTo>
                <a:lnTo>
                  <a:pt x="2234915" y="3598231"/>
                </a:lnTo>
                <a:lnTo>
                  <a:pt x="2248525" y="3607699"/>
                </a:lnTo>
                <a:lnTo>
                  <a:pt x="2248525" y="3615391"/>
                </a:lnTo>
                <a:lnTo>
                  <a:pt x="2248525" y="3630775"/>
                </a:lnTo>
                <a:lnTo>
                  <a:pt x="2252075" y="3638468"/>
                </a:lnTo>
                <a:lnTo>
                  <a:pt x="2252075" y="3657403"/>
                </a:lnTo>
                <a:lnTo>
                  <a:pt x="2316572" y="3659178"/>
                </a:lnTo>
                <a:lnTo>
                  <a:pt x="2371602" y="3659178"/>
                </a:lnTo>
                <a:lnTo>
                  <a:pt x="2417164" y="3659178"/>
                </a:lnTo>
                <a:lnTo>
                  <a:pt x="2543200" y="3665095"/>
                </a:lnTo>
                <a:lnTo>
                  <a:pt x="2602372" y="3589355"/>
                </a:lnTo>
                <a:lnTo>
                  <a:pt x="2630774" y="3517166"/>
                </a:lnTo>
                <a:lnTo>
                  <a:pt x="2644384" y="3441426"/>
                </a:lnTo>
                <a:lnTo>
                  <a:pt x="2637283" y="3365686"/>
                </a:lnTo>
                <a:close/>
              </a:path>
            </a:pathLst>
          </a:custGeom>
          <a:solidFill>
            <a:schemeClr val="accent2"/>
          </a:solidFill>
          <a:ln w="59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72" name="Freeform: Shape 871">
            <a:extLst>
              <a:ext uri="{FF2B5EF4-FFF2-40B4-BE49-F238E27FC236}">
                <a16:creationId xmlns:a16="http://schemas.microsoft.com/office/drawing/2014/main" id="{E3DC034D-1AC8-4076-8D20-05BEC4F5CC5F}"/>
              </a:ext>
            </a:extLst>
          </p:cNvPr>
          <p:cNvSpPr/>
          <p:nvPr/>
        </p:nvSpPr>
        <p:spPr>
          <a:xfrm>
            <a:off x="5367622" y="1511459"/>
            <a:ext cx="1485010" cy="4847594"/>
          </a:xfrm>
          <a:custGeom>
            <a:avLst/>
            <a:gdLst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896143 w 1485010"/>
              <a:gd name="connsiteY36" fmla="*/ 804560 h 4847594"/>
              <a:gd name="connsiteX37" fmla="*/ 1035480 w 1485010"/>
              <a:gd name="connsiteY37" fmla="*/ 804560 h 4847594"/>
              <a:gd name="connsiteX38" fmla="*/ 1035704 w 1485010"/>
              <a:gd name="connsiteY38" fmla="*/ 804692 h 4847594"/>
              <a:gd name="connsiteX39" fmla="*/ 1079226 w 1485010"/>
              <a:gd name="connsiteY39" fmla="*/ 814251 h 4847594"/>
              <a:gd name="connsiteX40" fmla="*/ 1291547 w 1485010"/>
              <a:gd name="connsiteY40" fmla="*/ 1018523 h 4847594"/>
              <a:gd name="connsiteX41" fmla="*/ 1446513 w 1485010"/>
              <a:gd name="connsiteY41" fmla="*/ 1449205 h 4847594"/>
              <a:gd name="connsiteX42" fmla="*/ 1425382 w 1485010"/>
              <a:gd name="connsiteY42" fmla="*/ 1684671 h 4847594"/>
              <a:gd name="connsiteX43" fmla="*/ 1113439 w 1485010"/>
              <a:gd name="connsiteY43" fmla="*/ 2033846 h 4847594"/>
              <a:gd name="connsiteX44" fmla="*/ 1030925 w 1485010"/>
              <a:gd name="connsiteY44" fmla="*/ 2135479 h 4847594"/>
              <a:gd name="connsiteX45" fmla="*/ 992687 w 1485010"/>
              <a:gd name="connsiteY45" fmla="*/ 2241137 h 4847594"/>
              <a:gd name="connsiteX46" fmla="*/ 1021868 w 1485010"/>
              <a:gd name="connsiteY46" fmla="*/ 2433334 h 4847594"/>
              <a:gd name="connsiteX47" fmla="*/ 1119476 w 1485010"/>
              <a:gd name="connsiteY47" fmla="*/ 3063257 h 4847594"/>
              <a:gd name="connsiteX48" fmla="*/ 1185890 w 1485010"/>
              <a:gd name="connsiteY48" fmla="*/ 3389287 h 4847594"/>
              <a:gd name="connsiteX49" fmla="*/ 1471670 w 1485010"/>
              <a:gd name="connsiteY49" fmla="*/ 4564607 h 4847594"/>
              <a:gd name="connsiteX50" fmla="*/ 1480726 w 1485010"/>
              <a:gd name="connsiteY50" fmla="*/ 4629008 h 4847594"/>
              <a:gd name="connsiteX51" fmla="*/ 1454563 w 1485010"/>
              <a:gd name="connsiteY51" fmla="*/ 4823218 h 4847594"/>
              <a:gd name="connsiteX52" fmla="*/ 1299598 w 1485010"/>
              <a:gd name="connsiteY52" fmla="*/ 4819193 h 4847594"/>
              <a:gd name="connsiteX53" fmla="*/ 1247272 w 1485010"/>
              <a:gd name="connsiteY53" fmla="*/ 4675296 h 4847594"/>
              <a:gd name="connsiteX54" fmla="*/ 1281485 w 1485010"/>
              <a:gd name="connsiteY54" fmla="*/ 4333165 h 4847594"/>
              <a:gd name="connsiteX55" fmla="*/ 1187903 w 1485010"/>
              <a:gd name="connsiteY55" fmla="*/ 4104743 h 4847594"/>
              <a:gd name="connsiteX56" fmla="*/ 825646 w 1485010"/>
              <a:gd name="connsiteY56" fmla="*/ 3136715 h 4847594"/>
              <a:gd name="connsiteX57" fmla="*/ 744138 w 1485010"/>
              <a:gd name="connsiteY57" fmla="*/ 3057219 h 4847594"/>
              <a:gd name="connsiteX58" fmla="*/ 539867 w 1485010"/>
              <a:gd name="connsiteY58" fmla="*/ 3037094 h 4847594"/>
              <a:gd name="connsiteX59" fmla="*/ 461378 w 1485010"/>
              <a:gd name="connsiteY59" fmla="*/ 3113570 h 4847594"/>
              <a:gd name="connsiteX60" fmla="*/ 286287 w 1485010"/>
              <a:gd name="connsiteY60" fmla="*/ 4094681 h 4847594"/>
              <a:gd name="connsiteX61" fmla="*/ 305406 w 1485010"/>
              <a:gd name="connsiteY61" fmla="*/ 4422724 h 4847594"/>
              <a:gd name="connsiteX62" fmla="*/ 332575 w 1485010"/>
              <a:gd name="connsiteY62" fmla="*/ 4728629 h 4847594"/>
              <a:gd name="connsiteX63" fmla="*/ 252074 w 1485010"/>
              <a:gd name="connsiteY63" fmla="*/ 4842336 h 4847594"/>
              <a:gd name="connsiteX64" fmla="*/ 125284 w 1485010"/>
              <a:gd name="connsiteY64" fmla="*/ 4767873 h 4847594"/>
              <a:gd name="connsiteX65" fmla="*/ 113209 w 1485010"/>
              <a:gd name="connsiteY65" fmla="*/ 4527375 h 4847594"/>
              <a:gd name="connsiteX66" fmla="*/ 132328 w 1485010"/>
              <a:gd name="connsiteY66" fmla="*/ 3956821 h 4847594"/>
              <a:gd name="connsiteX67" fmla="*/ 171573 w 1485010"/>
              <a:gd name="connsiteY67" fmla="*/ 3246397 h 4847594"/>
              <a:gd name="connsiteX68" fmla="*/ 174591 w 1485010"/>
              <a:gd name="connsiteY68" fmla="*/ 2990805 h 4847594"/>
              <a:gd name="connsiteX69" fmla="*/ 180629 w 1485010"/>
              <a:gd name="connsiteY69" fmla="*/ 2718108 h 4847594"/>
              <a:gd name="connsiteX70" fmla="*/ 269180 w 1485010"/>
              <a:gd name="connsiteY70" fmla="*/ 2067053 h 4847594"/>
              <a:gd name="connsiteX71" fmla="*/ 229936 w 1485010"/>
              <a:gd name="connsiteY71" fmla="*/ 1956363 h 4847594"/>
              <a:gd name="connsiteX72" fmla="*/ 131322 w 1485010"/>
              <a:gd name="connsiteY72" fmla="*/ 1842656 h 4847594"/>
              <a:gd name="connsiteX73" fmla="*/ 111197 w 1485010"/>
              <a:gd name="connsiteY73" fmla="*/ 1218770 h 4847594"/>
              <a:gd name="connsiteX74" fmla="*/ 181635 w 1485010"/>
              <a:gd name="connsiteY74" fmla="*/ 1074874 h 4847594"/>
              <a:gd name="connsiteX75" fmla="*/ 344085 w 1485010"/>
              <a:gd name="connsiteY75" fmla="*/ 878888 h 4847594"/>
              <a:gd name="connsiteX76" fmla="*/ 355653 w 1485010"/>
              <a:gd name="connsiteY76" fmla="*/ 874095 h 4847594"/>
              <a:gd name="connsiteX77" fmla="*/ 333082 w 1485010"/>
              <a:gd name="connsiteY77" fmla="*/ 874095 h 4847594"/>
              <a:gd name="connsiteX78" fmla="*/ 376879 w 1485010"/>
              <a:gd name="connsiteY78" fmla="*/ 865301 h 4847594"/>
              <a:gd name="connsiteX79" fmla="*/ 415089 w 1485010"/>
              <a:gd name="connsiteY79" fmla="*/ 849470 h 4847594"/>
              <a:gd name="connsiteX80" fmla="*/ 471440 w 1485010"/>
              <a:gd name="connsiteY80" fmla="*/ 830728 h 4847594"/>
              <a:gd name="connsiteX81" fmla="*/ 508845 w 1485010"/>
              <a:gd name="connsiteY81" fmla="*/ 804560 h 4847594"/>
              <a:gd name="connsiteX82" fmla="*/ 557514 w 1485010"/>
              <a:gd name="connsiteY82" fmla="*/ 804560 h 4847594"/>
              <a:gd name="connsiteX83" fmla="*/ 571391 w 1485010"/>
              <a:gd name="connsiteY83" fmla="*/ 794126 h 4847594"/>
              <a:gd name="connsiteX84" fmla="*/ 595192 w 1485010"/>
              <a:gd name="connsiteY84" fmla="*/ 640942 h 4847594"/>
              <a:gd name="connsiteX85" fmla="*/ 593919 w 1485010"/>
              <a:gd name="connsiteY85" fmla="*/ 627369 h 4847594"/>
              <a:gd name="connsiteX86" fmla="*/ 587132 w 1485010"/>
              <a:gd name="connsiteY86" fmla="*/ 627369 h 4847594"/>
              <a:gd name="connsiteX87" fmla="*/ 598585 w 1485010"/>
              <a:gd name="connsiteY87" fmla="*/ 613795 h 4847594"/>
              <a:gd name="connsiteX88" fmla="*/ 558712 w 1485010"/>
              <a:gd name="connsiteY88" fmla="*/ 571377 h 4847594"/>
              <a:gd name="connsiteX89" fmla="*/ 526050 w 1485010"/>
              <a:gd name="connsiteY89" fmla="*/ 533200 h 4847594"/>
              <a:gd name="connsiteX90" fmla="*/ 490418 w 1485010"/>
              <a:gd name="connsiteY90" fmla="*/ 495024 h 4847594"/>
              <a:gd name="connsiteX91" fmla="*/ 461574 w 1485010"/>
              <a:gd name="connsiteY91" fmla="*/ 456847 h 4847594"/>
              <a:gd name="connsiteX92" fmla="*/ 450544 w 1485010"/>
              <a:gd name="connsiteY92" fmla="*/ 421215 h 4847594"/>
              <a:gd name="connsiteX93" fmla="*/ 461574 w 1485010"/>
              <a:gd name="connsiteY93" fmla="*/ 397885 h 4847594"/>
              <a:gd name="connsiteX94" fmla="*/ 461574 w 1485010"/>
              <a:gd name="connsiteY94" fmla="*/ 365223 h 4847594"/>
              <a:gd name="connsiteX95" fmla="*/ 454787 w 1485010"/>
              <a:gd name="connsiteY95" fmla="*/ 327046 h 4847594"/>
              <a:gd name="connsiteX96" fmla="*/ 454787 w 1485010"/>
              <a:gd name="connsiteY96" fmla="*/ 291415 h 4847594"/>
              <a:gd name="connsiteX97" fmla="*/ 453089 w 1485010"/>
              <a:gd name="connsiteY97" fmla="*/ 253238 h 4847594"/>
              <a:gd name="connsiteX98" fmla="*/ 477692 w 1485010"/>
              <a:gd name="connsiteY98" fmla="*/ 189187 h 4847594"/>
              <a:gd name="connsiteX99" fmla="*/ 504416 w 1485010"/>
              <a:gd name="connsiteY99" fmla="*/ 133194 h 4847594"/>
              <a:gd name="connsiteX100" fmla="*/ 540896 w 1485010"/>
              <a:gd name="connsiteY100" fmla="*/ 81444 h 4847594"/>
              <a:gd name="connsiteX101" fmla="*/ 571437 w 1485010"/>
              <a:gd name="connsiteY101" fmla="*/ 35208 h 4847594"/>
              <a:gd name="connsiteX102" fmla="*/ 638034 w 1485010"/>
              <a:gd name="connsiteY102" fmla="*/ 21210 h 4847594"/>
              <a:gd name="connsiteX103" fmla="*/ 687239 w 1485010"/>
              <a:gd name="connsiteY103" fmla="*/ 22482 h 4847594"/>
              <a:gd name="connsiteX104" fmla="*/ 725840 w 1485010"/>
              <a:gd name="connsiteY104" fmla="*/ 10180 h 4847594"/>
              <a:gd name="connsiteX105" fmla="*/ 764441 w 1485010"/>
              <a:gd name="connsiteY105" fmla="*/ 5514 h 4847594"/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1035480 w 1485010"/>
              <a:gd name="connsiteY36" fmla="*/ 804560 h 4847594"/>
              <a:gd name="connsiteX37" fmla="*/ 1035704 w 1485010"/>
              <a:gd name="connsiteY37" fmla="*/ 804692 h 4847594"/>
              <a:gd name="connsiteX38" fmla="*/ 1079226 w 1485010"/>
              <a:gd name="connsiteY38" fmla="*/ 814251 h 4847594"/>
              <a:gd name="connsiteX39" fmla="*/ 1291547 w 1485010"/>
              <a:gd name="connsiteY39" fmla="*/ 1018523 h 4847594"/>
              <a:gd name="connsiteX40" fmla="*/ 1446513 w 1485010"/>
              <a:gd name="connsiteY40" fmla="*/ 1449205 h 4847594"/>
              <a:gd name="connsiteX41" fmla="*/ 1425382 w 1485010"/>
              <a:gd name="connsiteY41" fmla="*/ 1684671 h 4847594"/>
              <a:gd name="connsiteX42" fmla="*/ 1113439 w 1485010"/>
              <a:gd name="connsiteY42" fmla="*/ 2033846 h 4847594"/>
              <a:gd name="connsiteX43" fmla="*/ 1030925 w 1485010"/>
              <a:gd name="connsiteY43" fmla="*/ 2135479 h 4847594"/>
              <a:gd name="connsiteX44" fmla="*/ 992687 w 1485010"/>
              <a:gd name="connsiteY44" fmla="*/ 2241137 h 4847594"/>
              <a:gd name="connsiteX45" fmla="*/ 1021868 w 1485010"/>
              <a:gd name="connsiteY45" fmla="*/ 2433334 h 4847594"/>
              <a:gd name="connsiteX46" fmla="*/ 1119476 w 1485010"/>
              <a:gd name="connsiteY46" fmla="*/ 3063257 h 4847594"/>
              <a:gd name="connsiteX47" fmla="*/ 1185890 w 1485010"/>
              <a:gd name="connsiteY47" fmla="*/ 3389287 h 4847594"/>
              <a:gd name="connsiteX48" fmla="*/ 1471670 w 1485010"/>
              <a:gd name="connsiteY48" fmla="*/ 4564607 h 4847594"/>
              <a:gd name="connsiteX49" fmla="*/ 1480726 w 1485010"/>
              <a:gd name="connsiteY49" fmla="*/ 4629008 h 4847594"/>
              <a:gd name="connsiteX50" fmla="*/ 1454563 w 1485010"/>
              <a:gd name="connsiteY50" fmla="*/ 4823218 h 4847594"/>
              <a:gd name="connsiteX51" fmla="*/ 1299598 w 1485010"/>
              <a:gd name="connsiteY51" fmla="*/ 4819193 h 4847594"/>
              <a:gd name="connsiteX52" fmla="*/ 1247272 w 1485010"/>
              <a:gd name="connsiteY52" fmla="*/ 4675296 h 4847594"/>
              <a:gd name="connsiteX53" fmla="*/ 1281485 w 1485010"/>
              <a:gd name="connsiteY53" fmla="*/ 4333165 h 4847594"/>
              <a:gd name="connsiteX54" fmla="*/ 1187903 w 1485010"/>
              <a:gd name="connsiteY54" fmla="*/ 4104743 h 4847594"/>
              <a:gd name="connsiteX55" fmla="*/ 825646 w 1485010"/>
              <a:gd name="connsiteY55" fmla="*/ 3136715 h 4847594"/>
              <a:gd name="connsiteX56" fmla="*/ 744138 w 1485010"/>
              <a:gd name="connsiteY56" fmla="*/ 3057219 h 4847594"/>
              <a:gd name="connsiteX57" fmla="*/ 539867 w 1485010"/>
              <a:gd name="connsiteY57" fmla="*/ 3037094 h 4847594"/>
              <a:gd name="connsiteX58" fmla="*/ 461378 w 1485010"/>
              <a:gd name="connsiteY58" fmla="*/ 3113570 h 4847594"/>
              <a:gd name="connsiteX59" fmla="*/ 286287 w 1485010"/>
              <a:gd name="connsiteY59" fmla="*/ 4094681 h 4847594"/>
              <a:gd name="connsiteX60" fmla="*/ 305406 w 1485010"/>
              <a:gd name="connsiteY60" fmla="*/ 4422724 h 4847594"/>
              <a:gd name="connsiteX61" fmla="*/ 332575 w 1485010"/>
              <a:gd name="connsiteY61" fmla="*/ 4728629 h 4847594"/>
              <a:gd name="connsiteX62" fmla="*/ 252074 w 1485010"/>
              <a:gd name="connsiteY62" fmla="*/ 4842336 h 4847594"/>
              <a:gd name="connsiteX63" fmla="*/ 125284 w 1485010"/>
              <a:gd name="connsiteY63" fmla="*/ 4767873 h 4847594"/>
              <a:gd name="connsiteX64" fmla="*/ 113209 w 1485010"/>
              <a:gd name="connsiteY64" fmla="*/ 4527375 h 4847594"/>
              <a:gd name="connsiteX65" fmla="*/ 132328 w 1485010"/>
              <a:gd name="connsiteY65" fmla="*/ 3956821 h 4847594"/>
              <a:gd name="connsiteX66" fmla="*/ 171573 w 1485010"/>
              <a:gd name="connsiteY66" fmla="*/ 3246397 h 4847594"/>
              <a:gd name="connsiteX67" fmla="*/ 174591 w 1485010"/>
              <a:gd name="connsiteY67" fmla="*/ 2990805 h 4847594"/>
              <a:gd name="connsiteX68" fmla="*/ 180629 w 1485010"/>
              <a:gd name="connsiteY68" fmla="*/ 2718108 h 4847594"/>
              <a:gd name="connsiteX69" fmla="*/ 269180 w 1485010"/>
              <a:gd name="connsiteY69" fmla="*/ 2067053 h 4847594"/>
              <a:gd name="connsiteX70" fmla="*/ 229936 w 1485010"/>
              <a:gd name="connsiteY70" fmla="*/ 1956363 h 4847594"/>
              <a:gd name="connsiteX71" fmla="*/ 131322 w 1485010"/>
              <a:gd name="connsiteY71" fmla="*/ 1842656 h 4847594"/>
              <a:gd name="connsiteX72" fmla="*/ 111197 w 1485010"/>
              <a:gd name="connsiteY72" fmla="*/ 1218770 h 4847594"/>
              <a:gd name="connsiteX73" fmla="*/ 181635 w 1485010"/>
              <a:gd name="connsiteY73" fmla="*/ 1074874 h 4847594"/>
              <a:gd name="connsiteX74" fmla="*/ 344085 w 1485010"/>
              <a:gd name="connsiteY74" fmla="*/ 878888 h 4847594"/>
              <a:gd name="connsiteX75" fmla="*/ 355653 w 1485010"/>
              <a:gd name="connsiteY75" fmla="*/ 874095 h 4847594"/>
              <a:gd name="connsiteX76" fmla="*/ 333082 w 1485010"/>
              <a:gd name="connsiteY76" fmla="*/ 874095 h 4847594"/>
              <a:gd name="connsiteX77" fmla="*/ 376879 w 1485010"/>
              <a:gd name="connsiteY77" fmla="*/ 865301 h 4847594"/>
              <a:gd name="connsiteX78" fmla="*/ 415089 w 1485010"/>
              <a:gd name="connsiteY78" fmla="*/ 849470 h 4847594"/>
              <a:gd name="connsiteX79" fmla="*/ 471440 w 1485010"/>
              <a:gd name="connsiteY79" fmla="*/ 830728 h 4847594"/>
              <a:gd name="connsiteX80" fmla="*/ 508845 w 1485010"/>
              <a:gd name="connsiteY80" fmla="*/ 804560 h 4847594"/>
              <a:gd name="connsiteX81" fmla="*/ 557514 w 1485010"/>
              <a:gd name="connsiteY81" fmla="*/ 804560 h 4847594"/>
              <a:gd name="connsiteX82" fmla="*/ 571391 w 1485010"/>
              <a:gd name="connsiteY82" fmla="*/ 794126 h 4847594"/>
              <a:gd name="connsiteX83" fmla="*/ 595192 w 1485010"/>
              <a:gd name="connsiteY83" fmla="*/ 640942 h 4847594"/>
              <a:gd name="connsiteX84" fmla="*/ 593919 w 1485010"/>
              <a:gd name="connsiteY84" fmla="*/ 627369 h 4847594"/>
              <a:gd name="connsiteX85" fmla="*/ 587132 w 1485010"/>
              <a:gd name="connsiteY85" fmla="*/ 627369 h 4847594"/>
              <a:gd name="connsiteX86" fmla="*/ 598585 w 1485010"/>
              <a:gd name="connsiteY86" fmla="*/ 613795 h 4847594"/>
              <a:gd name="connsiteX87" fmla="*/ 558712 w 1485010"/>
              <a:gd name="connsiteY87" fmla="*/ 571377 h 4847594"/>
              <a:gd name="connsiteX88" fmla="*/ 526050 w 1485010"/>
              <a:gd name="connsiteY88" fmla="*/ 533200 h 4847594"/>
              <a:gd name="connsiteX89" fmla="*/ 490418 w 1485010"/>
              <a:gd name="connsiteY89" fmla="*/ 495024 h 4847594"/>
              <a:gd name="connsiteX90" fmla="*/ 461574 w 1485010"/>
              <a:gd name="connsiteY90" fmla="*/ 456847 h 4847594"/>
              <a:gd name="connsiteX91" fmla="*/ 450544 w 1485010"/>
              <a:gd name="connsiteY91" fmla="*/ 421215 h 4847594"/>
              <a:gd name="connsiteX92" fmla="*/ 461574 w 1485010"/>
              <a:gd name="connsiteY92" fmla="*/ 397885 h 4847594"/>
              <a:gd name="connsiteX93" fmla="*/ 461574 w 1485010"/>
              <a:gd name="connsiteY93" fmla="*/ 365223 h 4847594"/>
              <a:gd name="connsiteX94" fmla="*/ 454787 w 1485010"/>
              <a:gd name="connsiteY94" fmla="*/ 327046 h 4847594"/>
              <a:gd name="connsiteX95" fmla="*/ 454787 w 1485010"/>
              <a:gd name="connsiteY95" fmla="*/ 291415 h 4847594"/>
              <a:gd name="connsiteX96" fmla="*/ 453089 w 1485010"/>
              <a:gd name="connsiteY96" fmla="*/ 253238 h 4847594"/>
              <a:gd name="connsiteX97" fmla="*/ 477692 w 1485010"/>
              <a:gd name="connsiteY97" fmla="*/ 189187 h 4847594"/>
              <a:gd name="connsiteX98" fmla="*/ 504416 w 1485010"/>
              <a:gd name="connsiteY98" fmla="*/ 133194 h 4847594"/>
              <a:gd name="connsiteX99" fmla="*/ 540896 w 1485010"/>
              <a:gd name="connsiteY99" fmla="*/ 81444 h 4847594"/>
              <a:gd name="connsiteX100" fmla="*/ 571437 w 1485010"/>
              <a:gd name="connsiteY100" fmla="*/ 35208 h 4847594"/>
              <a:gd name="connsiteX101" fmla="*/ 638034 w 1485010"/>
              <a:gd name="connsiteY101" fmla="*/ 21210 h 4847594"/>
              <a:gd name="connsiteX102" fmla="*/ 687239 w 1485010"/>
              <a:gd name="connsiteY102" fmla="*/ 22482 h 4847594"/>
              <a:gd name="connsiteX103" fmla="*/ 725840 w 1485010"/>
              <a:gd name="connsiteY103" fmla="*/ 10180 h 4847594"/>
              <a:gd name="connsiteX104" fmla="*/ 764441 w 1485010"/>
              <a:gd name="connsiteY104" fmla="*/ 5514 h 4847594"/>
              <a:gd name="connsiteX105" fmla="*/ 813646 w 1485010"/>
              <a:gd name="connsiteY105" fmla="*/ 0 h 4847594"/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1035480 w 1485010"/>
              <a:gd name="connsiteY36" fmla="*/ 804560 h 4847594"/>
              <a:gd name="connsiteX37" fmla="*/ 1079226 w 1485010"/>
              <a:gd name="connsiteY37" fmla="*/ 814251 h 4847594"/>
              <a:gd name="connsiteX38" fmla="*/ 1291547 w 1485010"/>
              <a:gd name="connsiteY38" fmla="*/ 1018523 h 4847594"/>
              <a:gd name="connsiteX39" fmla="*/ 1446513 w 1485010"/>
              <a:gd name="connsiteY39" fmla="*/ 1449205 h 4847594"/>
              <a:gd name="connsiteX40" fmla="*/ 1425382 w 1485010"/>
              <a:gd name="connsiteY40" fmla="*/ 1684671 h 4847594"/>
              <a:gd name="connsiteX41" fmla="*/ 1113439 w 1485010"/>
              <a:gd name="connsiteY41" fmla="*/ 2033846 h 4847594"/>
              <a:gd name="connsiteX42" fmla="*/ 1030925 w 1485010"/>
              <a:gd name="connsiteY42" fmla="*/ 2135479 h 4847594"/>
              <a:gd name="connsiteX43" fmla="*/ 992687 w 1485010"/>
              <a:gd name="connsiteY43" fmla="*/ 2241137 h 4847594"/>
              <a:gd name="connsiteX44" fmla="*/ 1021868 w 1485010"/>
              <a:gd name="connsiteY44" fmla="*/ 2433334 h 4847594"/>
              <a:gd name="connsiteX45" fmla="*/ 1119476 w 1485010"/>
              <a:gd name="connsiteY45" fmla="*/ 3063257 h 4847594"/>
              <a:gd name="connsiteX46" fmla="*/ 1185890 w 1485010"/>
              <a:gd name="connsiteY46" fmla="*/ 3389287 h 4847594"/>
              <a:gd name="connsiteX47" fmla="*/ 1471670 w 1485010"/>
              <a:gd name="connsiteY47" fmla="*/ 4564607 h 4847594"/>
              <a:gd name="connsiteX48" fmla="*/ 1480726 w 1485010"/>
              <a:gd name="connsiteY48" fmla="*/ 4629008 h 4847594"/>
              <a:gd name="connsiteX49" fmla="*/ 1454563 w 1485010"/>
              <a:gd name="connsiteY49" fmla="*/ 4823218 h 4847594"/>
              <a:gd name="connsiteX50" fmla="*/ 1299598 w 1485010"/>
              <a:gd name="connsiteY50" fmla="*/ 4819193 h 4847594"/>
              <a:gd name="connsiteX51" fmla="*/ 1247272 w 1485010"/>
              <a:gd name="connsiteY51" fmla="*/ 4675296 h 4847594"/>
              <a:gd name="connsiteX52" fmla="*/ 1281485 w 1485010"/>
              <a:gd name="connsiteY52" fmla="*/ 4333165 h 4847594"/>
              <a:gd name="connsiteX53" fmla="*/ 1187903 w 1485010"/>
              <a:gd name="connsiteY53" fmla="*/ 4104743 h 4847594"/>
              <a:gd name="connsiteX54" fmla="*/ 825646 w 1485010"/>
              <a:gd name="connsiteY54" fmla="*/ 3136715 h 4847594"/>
              <a:gd name="connsiteX55" fmla="*/ 744138 w 1485010"/>
              <a:gd name="connsiteY55" fmla="*/ 3057219 h 4847594"/>
              <a:gd name="connsiteX56" fmla="*/ 539867 w 1485010"/>
              <a:gd name="connsiteY56" fmla="*/ 3037094 h 4847594"/>
              <a:gd name="connsiteX57" fmla="*/ 461378 w 1485010"/>
              <a:gd name="connsiteY57" fmla="*/ 3113570 h 4847594"/>
              <a:gd name="connsiteX58" fmla="*/ 286287 w 1485010"/>
              <a:gd name="connsiteY58" fmla="*/ 4094681 h 4847594"/>
              <a:gd name="connsiteX59" fmla="*/ 305406 w 1485010"/>
              <a:gd name="connsiteY59" fmla="*/ 4422724 h 4847594"/>
              <a:gd name="connsiteX60" fmla="*/ 332575 w 1485010"/>
              <a:gd name="connsiteY60" fmla="*/ 4728629 h 4847594"/>
              <a:gd name="connsiteX61" fmla="*/ 252074 w 1485010"/>
              <a:gd name="connsiteY61" fmla="*/ 4842336 h 4847594"/>
              <a:gd name="connsiteX62" fmla="*/ 125284 w 1485010"/>
              <a:gd name="connsiteY62" fmla="*/ 4767873 h 4847594"/>
              <a:gd name="connsiteX63" fmla="*/ 113209 w 1485010"/>
              <a:gd name="connsiteY63" fmla="*/ 4527375 h 4847594"/>
              <a:gd name="connsiteX64" fmla="*/ 132328 w 1485010"/>
              <a:gd name="connsiteY64" fmla="*/ 3956821 h 4847594"/>
              <a:gd name="connsiteX65" fmla="*/ 171573 w 1485010"/>
              <a:gd name="connsiteY65" fmla="*/ 3246397 h 4847594"/>
              <a:gd name="connsiteX66" fmla="*/ 174591 w 1485010"/>
              <a:gd name="connsiteY66" fmla="*/ 2990805 h 4847594"/>
              <a:gd name="connsiteX67" fmla="*/ 180629 w 1485010"/>
              <a:gd name="connsiteY67" fmla="*/ 2718108 h 4847594"/>
              <a:gd name="connsiteX68" fmla="*/ 269180 w 1485010"/>
              <a:gd name="connsiteY68" fmla="*/ 2067053 h 4847594"/>
              <a:gd name="connsiteX69" fmla="*/ 229936 w 1485010"/>
              <a:gd name="connsiteY69" fmla="*/ 1956363 h 4847594"/>
              <a:gd name="connsiteX70" fmla="*/ 131322 w 1485010"/>
              <a:gd name="connsiteY70" fmla="*/ 1842656 h 4847594"/>
              <a:gd name="connsiteX71" fmla="*/ 111197 w 1485010"/>
              <a:gd name="connsiteY71" fmla="*/ 1218770 h 4847594"/>
              <a:gd name="connsiteX72" fmla="*/ 181635 w 1485010"/>
              <a:gd name="connsiteY72" fmla="*/ 1074874 h 4847594"/>
              <a:gd name="connsiteX73" fmla="*/ 344085 w 1485010"/>
              <a:gd name="connsiteY73" fmla="*/ 878888 h 4847594"/>
              <a:gd name="connsiteX74" fmla="*/ 355653 w 1485010"/>
              <a:gd name="connsiteY74" fmla="*/ 874095 h 4847594"/>
              <a:gd name="connsiteX75" fmla="*/ 333082 w 1485010"/>
              <a:gd name="connsiteY75" fmla="*/ 874095 h 4847594"/>
              <a:gd name="connsiteX76" fmla="*/ 376879 w 1485010"/>
              <a:gd name="connsiteY76" fmla="*/ 865301 h 4847594"/>
              <a:gd name="connsiteX77" fmla="*/ 415089 w 1485010"/>
              <a:gd name="connsiteY77" fmla="*/ 849470 h 4847594"/>
              <a:gd name="connsiteX78" fmla="*/ 471440 w 1485010"/>
              <a:gd name="connsiteY78" fmla="*/ 830728 h 4847594"/>
              <a:gd name="connsiteX79" fmla="*/ 508845 w 1485010"/>
              <a:gd name="connsiteY79" fmla="*/ 804560 h 4847594"/>
              <a:gd name="connsiteX80" fmla="*/ 557514 w 1485010"/>
              <a:gd name="connsiteY80" fmla="*/ 804560 h 4847594"/>
              <a:gd name="connsiteX81" fmla="*/ 571391 w 1485010"/>
              <a:gd name="connsiteY81" fmla="*/ 794126 h 4847594"/>
              <a:gd name="connsiteX82" fmla="*/ 595192 w 1485010"/>
              <a:gd name="connsiteY82" fmla="*/ 640942 h 4847594"/>
              <a:gd name="connsiteX83" fmla="*/ 593919 w 1485010"/>
              <a:gd name="connsiteY83" fmla="*/ 627369 h 4847594"/>
              <a:gd name="connsiteX84" fmla="*/ 587132 w 1485010"/>
              <a:gd name="connsiteY84" fmla="*/ 627369 h 4847594"/>
              <a:gd name="connsiteX85" fmla="*/ 598585 w 1485010"/>
              <a:gd name="connsiteY85" fmla="*/ 613795 h 4847594"/>
              <a:gd name="connsiteX86" fmla="*/ 558712 w 1485010"/>
              <a:gd name="connsiteY86" fmla="*/ 571377 h 4847594"/>
              <a:gd name="connsiteX87" fmla="*/ 526050 w 1485010"/>
              <a:gd name="connsiteY87" fmla="*/ 533200 h 4847594"/>
              <a:gd name="connsiteX88" fmla="*/ 490418 w 1485010"/>
              <a:gd name="connsiteY88" fmla="*/ 495024 h 4847594"/>
              <a:gd name="connsiteX89" fmla="*/ 461574 w 1485010"/>
              <a:gd name="connsiteY89" fmla="*/ 456847 h 4847594"/>
              <a:gd name="connsiteX90" fmla="*/ 450544 w 1485010"/>
              <a:gd name="connsiteY90" fmla="*/ 421215 h 4847594"/>
              <a:gd name="connsiteX91" fmla="*/ 461574 w 1485010"/>
              <a:gd name="connsiteY91" fmla="*/ 397885 h 4847594"/>
              <a:gd name="connsiteX92" fmla="*/ 461574 w 1485010"/>
              <a:gd name="connsiteY92" fmla="*/ 365223 h 4847594"/>
              <a:gd name="connsiteX93" fmla="*/ 454787 w 1485010"/>
              <a:gd name="connsiteY93" fmla="*/ 327046 h 4847594"/>
              <a:gd name="connsiteX94" fmla="*/ 454787 w 1485010"/>
              <a:gd name="connsiteY94" fmla="*/ 291415 h 4847594"/>
              <a:gd name="connsiteX95" fmla="*/ 453089 w 1485010"/>
              <a:gd name="connsiteY95" fmla="*/ 253238 h 4847594"/>
              <a:gd name="connsiteX96" fmla="*/ 477692 w 1485010"/>
              <a:gd name="connsiteY96" fmla="*/ 189187 h 4847594"/>
              <a:gd name="connsiteX97" fmla="*/ 504416 w 1485010"/>
              <a:gd name="connsiteY97" fmla="*/ 133194 h 4847594"/>
              <a:gd name="connsiteX98" fmla="*/ 540896 w 1485010"/>
              <a:gd name="connsiteY98" fmla="*/ 81444 h 4847594"/>
              <a:gd name="connsiteX99" fmla="*/ 571437 w 1485010"/>
              <a:gd name="connsiteY99" fmla="*/ 35208 h 4847594"/>
              <a:gd name="connsiteX100" fmla="*/ 638034 w 1485010"/>
              <a:gd name="connsiteY100" fmla="*/ 21210 h 4847594"/>
              <a:gd name="connsiteX101" fmla="*/ 687239 w 1485010"/>
              <a:gd name="connsiteY101" fmla="*/ 22482 h 4847594"/>
              <a:gd name="connsiteX102" fmla="*/ 725840 w 1485010"/>
              <a:gd name="connsiteY102" fmla="*/ 10180 h 4847594"/>
              <a:gd name="connsiteX103" fmla="*/ 764441 w 1485010"/>
              <a:gd name="connsiteY103" fmla="*/ 5514 h 4847594"/>
              <a:gd name="connsiteX104" fmla="*/ 813646 w 1485010"/>
              <a:gd name="connsiteY104" fmla="*/ 0 h 4847594"/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1079226 w 1485010"/>
              <a:gd name="connsiteY36" fmla="*/ 814251 h 4847594"/>
              <a:gd name="connsiteX37" fmla="*/ 1291547 w 1485010"/>
              <a:gd name="connsiteY37" fmla="*/ 1018523 h 4847594"/>
              <a:gd name="connsiteX38" fmla="*/ 1446513 w 1485010"/>
              <a:gd name="connsiteY38" fmla="*/ 1449205 h 4847594"/>
              <a:gd name="connsiteX39" fmla="*/ 1425382 w 1485010"/>
              <a:gd name="connsiteY39" fmla="*/ 1684671 h 4847594"/>
              <a:gd name="connsiteX40" fmla="*/ 1113439 w 1485010"/>
              <a:gd name="connsiteY40" fmla="*/ 2033846 h 4847594"/>
              <a:gd name="connsiteX41" fmla="*/ 1030925 w 1485010"/>
              <a:gd name="connsiteY41" fmla="*/ 2135479 h 4847594"/>
              <a:gd name="connsiteX42" fmla="*/ 992687 w 1485010"/>
              <a:gd name="connsiteY42" fmla="*/ 2241137 h 4847594"/>
              <a:gd name="connsiteX43" fmla="*/ 1021868 w 1485010"/>
              <a:gd name="connsiteY43" fmla="*/ 2433334 h 4847594"/>
              <a:gd name="connsiteX44" fmla="*/ 1119476 w 1485010"/>
              <a:gd name="connsiteY44" fmla="*/ 3063257 h 4847594"/>
              <a:gd name="connsiteX45" fmla="*/ 1185890 w 1485010"/>
              <a:gd name="connsiteY45" fmla="*/ 3389287 h 4847594"/>
              <a:gd name="connsiteX46" fmla="*/ 1471670 w 1485010"/>
              <a:gd name="connsiteY46" fmla="*/ 4564607 h 4847594"/>
              <a:gd name="connsiteX47" fmla="*/ 1480726 w 1485010"/>
              <a:gd name="connsiteY47" fmla="*/ 4629008 h 4847594"/>
              <a:gd name="connsiteX48" fmla="*/ 1454563 w 1485010"/>
              <a:gd name="connsiteY48" fmla="*/ 4823218 h 4847594"/>
              <a:gd name="connsiteX49" fmla="*/ 1299598 w 1485010"/>
              <a:gd name="connsiteY49" fmla="*/ 4819193 h 4847594"/>
              <a:gd name="connsiteX50" fmla="*/ 1247272 w 1485010"/>
              <a:gd name="connsiteY50" fmla="*/ 4675296 h 4847594"/>
              <a:gd name="connsiteX51" fmla="*/ 1281485 w 1485010"/>
              <a:gd name="connsiteY51" fmla="*/ 4333165 h 4847594"/>
              <a:gd name="connsiteX52" fmla="*/ 1187903 w 1485010"/>
              <a:gd name="connsiteY52" fmla="*/ 4104743 h 4847594"/>
              <a:gd name="connsiteX53" fmla="*/ 825646 w 1485010"/>
              <a:gd name="connsiteY53" fmla="*/ 3136715 h 4847594"/>
              <a:gd name="connsiteX54" fmla="*/ 744138 w 1485010"/>
              <a:gd name="connsiteY54" fmla="*/ 3057219 h 4847594"/>
              <a:gd name="connsiteX55" fmla="*/ 539867 w 1485010"/>
              <a:gd name="connsiteY55" fmla="*/ 3037094 h 4847594"/>
              <a:gd name="connsiteX56" fmla="*/ 461378 w 1485010"/>
              <a:gd name="connsiteY56" fmla="*/ 3113570 h 4847594"/>
              <a:gd name="connsiteX57" fmla="*/ 286287 w 1485010"/>
              <a:gd name="connsiteY57" fmla="*/ 4094681 h 4847594"/>
              <a:gd name="connsiteX58" fmla="*/ 305406 w 1485010"/>
              <a:gd name="connsiteY58" fmla="*/ 4422724 h 4847594"/>
              <a:gd name="connsiteX59" fmla="*/ 332575 w 1485010"/>
              <a:gd name="connsiteY59" fmla="*/ 4728629 h 4847594"/>
              <a:gd name="connsiteX60" fmla="*/ 252074 w 1485010"/>
              <a:gd name="connsiteY60" fmla="*/ 4842336 h 4847594"/>
              <a:gd name="connsiteX61" fmla="*/ 125284 w 1485010"/>
              <a:gd name="connsiteY61" fmla="*/ 4767873 h 4847594"/>
              <a:gd name="connsiteX62" fmla="*/ 113209 w 1485010"/>
              <a:gd name="connsiteY62" fmla="*/ 4527375 h 4847594"/>
              <a:gd name="connsiteX63" fmla="*/ 132328 w 1485010"/>
              <a:gd name="connsiteY63" fmla="*/ 3956821 h 4847594"/>
              <a:gd name="connsiteX64" fmla="*/ 171573 w 1485010"/>
              <a:gd name="connsiteY64" fmla="*/ 3246397 h 4847594"/>
              <a:gd name="connsiteX65" fmla="*/ 174591 w 1485010"/>
              <a:gd name="connsiteY65" fmla="*/ 2990805 h 4847594"/>
              <a:gd name="connsiteX66" fmla="*/ 180629 w 1485010"/>
              <a:gd name="connsiteY66" fmla="*/ 2718108 h 4847594"/>
              <a:gd name="connsiteX67" fmla="*/ 269180 w 1485010"/>
              <a:gd name="connsiteY67" fmla="*/ 2067053 h 4847594"/>
              <a:gd name="connsiteX68" fmla="*/ 229936 w 1485010"/>
              <a:gd name="connsiteY68" fmla="*/ 1956363 h 4847594"/>
              <a:gd name="connsiteX69" fmla="*/ 131322 w 1485010"/>
              <a:gd name="connsiteY69" fmla="*/ 1842656 h 4847594"/>
              <a:gd name="connsiteX70" fmla="*/ 111197 w 1485010"/>
              <a:gd name="connsiteY70" fmla="*/ 1218770 h 4847594"/>
              <a:gd name="connsiteX71" fmla="*/ 181635 w 1485010"/>
              <a:gd name="connsiteY71" fmla="*/ 1074874 h 4847594"/>
              <a:gd name="connsiteX72" fmla="*/ 344085 w 1485010"/>
              <a:gd name="connsiteY72" fmla="*/ 878888 h 4847594"/>
              <a:gd name="connsiteX73" fmla="*/ 355653 w 1485010"/>
              <a:gd name="connsiteY73" fmla="*/ 874095 h 4847594"/>
              <a:gd name="connsiteX74" fmla="*/ 333082 w 1485010"/>
              <a:gd name="connsiteY74" fmla="*/ 874095 h 4847594"/>
              <a:gd name="connsiteX75" fmla="*/ 376879 w 1485010"/>
              <a:gd name="connsiteY75" fmla="*/ 865301 h 4847594"/>
              <a:gd name="connsiteX76" fmla="*/ 415089 w 1485010"/>
              <a:gd name="connsiteY76" fmla="*/ 849470 h 4847594"/>
              <a:gd name="connsiteX77" fmla="*/ 471440 w 1485010"/>
              <a:gd name="connsiteY77" fmla="*/ 830728 h 4847594"/>
              <a:gd name="connsiteX78" fmla="*/ 508845 w 1485010"/>
              <a:gd name="connsiteY78" fmla="*/ 804560 h 4847594"/>
              <a:gd name="connsiteX79" fmla="*/ 557514 w 1485010"/>
              <a:gd name="connsiteY79" fmla="*/ 804560 h 4847594"/>
              <a:gd name="connsiteX80" fmla="*/ 571391 w 1485010"/>
              <a:gd name="connsiteY80" fmla="*/ 794126 h 4847594"/>
              <a:gd name="connsiteX81" fmla="*/ 595192 w 1485010"/>
              <a:gd name="connsiteY81" fmla="*/ 640942 h 4847594"/>
              <a:gd name="connsiteX82" fmla="*/ 593919 w 1485010"/>
              <a:gd name="connsiteY82" fmla="*/ 627369 h 4847594"/>
              <a:gd name="connsiteX83" fmla="*/ 587132 w 1485010"/>
              <a:gd name="connsiteY83" fmla="*/ 627369 h 4847594"/>
              <a:gd name="connsiteX84" fmla="*/ 598585 w 1485010"/>
              <a:gd name="connsiteY84" fmla="*/ 613795 h 4847594"/>
              <a:gd name="connsiteX85" fmla="*/ 558712 w 1485010"/>
              <a:gd name="connsiteY85" fmla="*/ 571377 h 4847594"/>
              <a:gd name="connsiteX86" fmla="*/ 526050 w 1485010"/>
              <a:gd name="connsiteY86" fmla="*/ 533200 h 4847594"/>
              <a:gd name="connsiteX87" fmla="*/ 490418 w 1485010"/>
              <a:gd name="connsiteY87" fmla="*/ 495024 h 4847594"/>
              <a:gd name="connsiteX88" fmla="*/ 461574 w 1485010"/>
              <a:gd name="connsiteY88" fmla="*/ 456847 h 4847594"/>
              <a:gd name="connsiteX89" fmla="*/ 450544 w 1485010"/>
              <a:gd name="connsiteY89" fmla="*/ 421215 h 4847594"/>
              <a:gd name="connsiteX90" fmla="*/ 461574 w 1485010"/>
              <a:gd name="connsiteY90" fmla="*/ 397885 h 4847594"/>
              <a:gd name="connsiteX91" fmla="*/ 461574 w 1485010"/>
              <a:gd name="connsiteY91" fmla="*/ 365223 h 4847594"/>
              <a:gd name="connsiteX92" fmla="*/ 454787 w 1485010"/>
              <a:gd name="connsiteY92" fmla="*/ 327046 h 4847594"/>
              <a:gd name="connsiteX93" fmla="*/ 454787 w 1485010"/>
              <a:gd name="connsiteY93" fmla="*/ 291415 h 4847594"/>
              <a:gd name="connsiteX94" fmla="*/ 453089 w 1485010"/>
              <a:gd name="connsiteY94" fmla="*/ 253238 h 4847594"/>
              <a:gd name="connsiteX95" fmla="*/ 477692 w 1485010"/>
              <a:gd name="connsiteY95" fmla="*/ 189187 h 4847594"/>
              <a:gd name="connsiteX96" fmla="*/ 504416 w 1485010"/>
              <a:gd name="connsiteY96" fmla="*/ 133194 h 4847594"/>
              <a:gd name="connsiteX97" fmla="*/ 540896 w 1485010"/>
              <a:gd name="connsiteY97" fmla="*/ 81444 h 4847594"/>
              <a:gd name="connsiteX98" fmla="*/ 571437 w 1485010"/>
              <a:gd name="connsiteY98" fmla="*/ 35208 h 4847594"/>
              <a:gd name="connsiteX99" fmla="*/ 638034 w 1485010"/>
              <a:gd name="connsiteY99" fmla="*/ 21210 h 4847594"/>
              <a:gd name="connsiteX100" fmla="*/ 687239 w 1485010"/>
              <a:gd name="connsiteY100" fmla="*/ 22482 h 4847594"/>
              <a:gd name="connsiteX101" fmla="*/ 725840 w 1485010"/>
              <a:gd name="connsiteY101" fmla="*/ 10180 h 4847594"/>
              <a:gd name="connsiteX102" fmla="*/ 764441 w 1485010"/>
              <a:gd name="connsiteY102" fmla="*/ 5514 h 4847594"/>
              <a:gd name="connsiteX103" fmla="*/ 813646 w 1485010"/>
              <a:gd name="connsiteY103" fmla="*/ 0 h 4847594"/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1079226 w 1485010"/>
              <a:gd name="connsiteY36" fmla="*/ 814251 h 4847594"/>
              <a:gd name="connsiteX37" fmla="*/ 1291547 w 1485010"/>
              <a:gd name="connsiteY37" fmla="*/ 1018523 h 4847594"/>
              <a:gd name="connsiteX38" fmla="*/ 1446513 w 1485010"/>
              <a:gd name="connsiteY38" fmla="*/ 1449205 h 4847594"/>
              <a:gd name="connsiteX39" fmla="*/ 1425382 w 1485010"/>
              <a:gd name="connsiteY39" fmla="*/ 1684671 h 4847594"/>
              <a:gd name="connsiteX40" fmla="*/ 1113439 w 1485010"/>
              <a:gd name="connsiteY40" fmla="*/ 2033846 h 4847594"/>
              <a:gd name="connsiteX41" fmla="*/ 1030925 w 1485010"/>
              <a:gd name="connsiteY41" fmla="*/ 2135479 h 4847594"/>
              <a:gd name="connsiteX42" fmla="*/ 992687 w 1485010"/>
              <a:gd name="connsiteY42" fmla="*/ 2241137 h 4847594"/>
              <a:gd name="connsiteX43" fmla="*/ 1021868 w 1485010"/>
              <a:gd name="connsiteY43" fmla="*/ 2433334 h 4847594"/>
              <a:gd name="connsiteX44" fmla="*/ 1119476 w 1485010"/>
              <a:gd name="connsiteY44" fmla="*/ 3063257 h 4847594"/>
              <a:gd name="connsiteX45" fmla="*/ 1185890 w 1485010"/>
              <a:gd name="connsiteY45" fmla="*/ 3389287 h 4847594"/>
              <a:gd name="connsiteX46" fmla="*/ 1471670 w 1485010"/>
              <a:gd name="connsiteY46" fmla="*/ 4564607 h 4847594"/>
              <a:gd name="connsiteX47" fmla="*/ 1480726 w 1485010"/>
              <a:gd name="connsiteY47" fmla="*/ 4629008 h 4847594"/>
              <a:gd name="connsiteX48" fmla="*/ 1454563 w 1485010"/>
              <a:gd name="connsiteY48" fmla="*/ 4823218 h 4847594"/>
              <a:gd name="connsiteX49" fmla="*/ 1299598 w 1485010"/>
              <a:gd name="connsiteY49" fmla="*/ 4819193 h 4847594"/>
              <a:gd name="connsiteX50" fmla="*/ 1247272 w 1485010"/>
              <a:gd name="connsiteY50" fmla="*/ 4675296 h 4847594"/>
              <a:gd name="connsiteX51" fmla="*/ 1281485 w 1485010"/>
              <a:gd name="connsiteY51" fmla="*/ 4333165 h 4847594"/>
              <a:gd name="connsiteX52" fmla="*/ 1187903 w 1485010"/>
              <a:gd name="connsiteY52" fmla="*/ 4104743 h 4847594"/>
              <a:gd name="connsiteX53" fmla="*/ 825646 w 1485010"/>
              <a:gd name="connsiteY53" fmla="*/ 3136715 h 4847594"/>
              <a:gd name="connsiteX54" fmla="*/ 744138 w 1485010"/>
              <a:gd name="connsiteY54" fmla="*/ 3057219 h 4847594"/>
              <a:gd name="connsiteX55" fmla="*/ 539867 w 1485010"/>
              <a:gd name="connsiteY55" fmla="*/ 3037094 h 4847594"/>
              <a:gd name="connsiteX56" fmla="*/ 461378 w 1485010"/>
              <a:gd name="connsiteY56" fmla="*/ 3113570 h 4847594"/>
              <a:gd name="connsiteX57" fmla="*/ 286287 w 1485010"/>
              <a:gd name="connsiteY57" fmla="*/ 4094681 h 4847594"/>
              <a:gd name="connsiteX58" fmla="*/ 305406 w 1485010"/>
              <a:gd name="connsiteY58" fmla="*/ 4422724 h 4847594"/>
              <a:gd name="connsiteX59" fmla="*/ 332575 w 1485010"/>
              <a:gd name="connsiteY59" fmla="*/ 4728629 h 4847594"/>
              <a:gd name="connsiteX60" fmla="*/ 252074 w 1485010"/>
              <a:gd name="connsiteY60" fmla="*/ 4842336 h 4847594"/>
              <a:gd name="connsiteX61" fmla="*/ 125284 w 1485010"/>
              <a:gd name="connsiteY61" fmla="*/ 4767873 h 4847594"/>
              <a:gd name="connsiteX62" fmla="*/ 113209 w 1485010"/>
              <a:gd name="connsiteY62" fmla="*/ 4527375 h 4847594"/>
              <a:gd name="connsiteX63" fmla="*/ 132328 w 1485010"/>
              <a:gd name="connsiteY63" fmla="*/ 3956821 h 4847594"/>
              <a:gd name="connsiteX64" fmla="*/ 171573 w 1485010"/>
              <a:gd name="connsiteY64" fmla="*/ 3246397 h 4847594"/>
              <a:gd name="connsiteX65" fmla="*/ 174591 w 1485010"/>
              <a:gd name="connsiteY65" fmla="*/ 2990805 h 4847594"/>
              <a:gd name="connsiteX66" fmla="*/ 180629 w 1485010"/>
              <a:gd name="connsiteY66" fmla="*/ 2718108 h 4847594"/>
              <a:gd name="connsiteX67" fmla="*/ 269180 w 1485010"/>
              <a:gd name="connsiteY67" fmla="*/ 2067053 h 4847594"/>
              <a:gd name="connsiteX68" fmla="*/ 229936 w 1485010"/>
              <a:gd name="connsiteY68" fmla="*/ 1956363 h 4847594"/>
              <a:gd name="connsiteX69" fmla="*/ 131322 w 1485010"/>
              <a:gd name="connsiteY69" fmla="*/ 1842656 h 4847594"/>
              <a:gd name="connsiteX70" fmla="*/ 111197 w 1485010"/>
              <a:gd name="connsiteY70" fmla="*/ 1218770 h 4847594"/>
              <a:gd name="connsiteX71" fmla="*/ 181635 w 1485010"/>
              <a:gd name="connsiteY71" fmla="*/ 1074874 h 4847594"/>
              <a:gd name="connsiteX72" fmla="*/ 344085 w 1485010"/>
              <a:gd name="connsiteY72" fmla="*/ 878888 h 4847594"/>
              <a:gd name="connsiteX73" fmla="*/ 355653 w 1485010"/>
              <a:gd name="connsiteY73" fmla="*/ 874095 h 4847594"/>
              <a:gd name="connsiteX74" fmla="*/ 333082 w 1485010"/>
              <a:gd name="connsiteY74" fmla="*/ 874095 h 4847594"/>
              <a:gd name="connsiteX75" fmla="*/ 376879 w 1485010"/>
              <a:gd name="connsiteY75" fmla="*/ 865301 h 4847594"/>
              <a:gd name="connsiteX76" fmla="*/ 415089 w 1485010"/>
              <a:gd name="connsiteY76" fmla="*/ 849470 h 4847594"/>
              <a:gd name="connsiteX77" fmla="*/ 471440 w 1485010"/>
              <a:gd name="connsiteY77" fmla="*/ 830728 h 4847594"/>
              <a:gd name="connsiteX78" fmla="*/ 557514 w 1485010"/>
              <a:gd name="connsiteY78" fmla="*/ 804560 h 4847594"/>
              <a:gd name="connsiteX79" fmla="*/ 571391 w 1485010"/>
              <a:gd name="connsiteY79" fmla="*/ 794126 h 4847594"/>
              <a:gd name="connsiteX80" fmla="*/ 595192 w 1485010"/>
              <a:gd name="connsiteY80" fmla="*/ 640942 h 4847594"/>
              <a:gd name="connsiteX81" fmla="*/ 593919 w 1485010"/>
              <a:gd name="connsiteY81" fmla="*/ 627369 h 4847594"/>
              <a:gd name="connsiteX82" fmla="*/ 587132 w 1485010"/>
              <a:gd name="connsiteY82" fmla="*/ 627369 h 4847594"/>
              <a:gd name="connsiteX83" fmla="*/ 598585 w 1485010"/>
              <a:gd name="connsiteY83" fmla="*/ 613795 h 4847594"/>
              <a:gd name="connsiteX84" fmla="*/ 558712 w 1485010"/>
              <a:gd name="connsiteY84" fmla="*/ 571377 h 4847594"/>
              <a:gd name="connsiteX85" fmla="*/ 526050 w 1485010"/>
              <a:gd name="connsiteY85" fmla="*/ 533200 h 4847594"/>
              <a:gd name="connsiteX86" fmla="*/ 490418 w 1485010"/>
              <a:gd name="connsiteY86" fmla="*/ 495024 h 4847594"/>
              <a:gd name="connsiteX87" fmla="*/ 461574 w 1485010"/>
              <a:gd name="connsiteY87" fmla="*/ 456847 h 4847594"/>
              <a:gd name="connsiteX88" fmla="*/ 450544 w 1485010"/>
              <a:gd name="connsiteY88" fmla="*/ 421215 h 4847594"/>
              <a:gd name="connsiteX89" fmla="*/ 461574 w 1485010"/>
              <a:gd name="connsiteY89" fmla="*/ 397885 h 4847594"/>
              <a:gd name="connsiteX90" fmla="*/ 461574 w 1485010"/>
              <a:gd name="connsiteY90" fmla="*/ 365223 h 4847594"/>
              <a:gd name="connsiteX91" fmla="*/ 454787 w 1485010"/>
              <a:gd name="connsiteY91" fmla="*/ 327046 h 4847594"/>
              <a:gd name="connsiteX92" fmla="*/ 454787 w 1485010"/>
              <a:gd name="connsiteY92" fmla="*/ 291415 h 4847594"/>
              <a:gd name="connsiteX93" fmla="*/ 453089 w 1485010"/>
              <a:gd name="connsiteY93" fmla="*/ 253238 h 4847594"/>
              <a:gd name="connsiteX94" fmla="*/ 477692 w 1485010"/>
              <a:gd name="connsiteY94" fmla="*/ 189187 h 4847594"/>
              <a:gd name="connsiteX95" fmla="*/ 504416 w 1485010"/>
              <a:gd name="connsiteY95" fmla="*/ 133194 h 4847594"/>
              <a:gd name="connsiteX96" fmla="*/ 540896 w 1485010"/>
              <a:gd name="connsiteY96" fmla="*/ 81444 h 4847594"/>
              <a:gd name="connsiteX97" fmla="*/ 571437 w 1485010"/>
              <a:gd name="connsiteY97" fmla="*/ 35208 h 4847594"/>
              <a:gd name="connsiteX98" fmla="*/ 638034 w 1485010"/>
              <a:gd name="connsiteY98" fmla="*/ 21210 h 4847594"/>
              <a:gd name="connsiteX99" fmla="*/ 687239 w 1485010"/>
              <a:gd name="connsiteY99" fmla="*/ 22482 h 4847594"/>
              <a:gd name="connsiteX100" fmla="*/ 725840 w 1485010"/>
              <a:gd name="connsiteY100" fmla="*/ 10180 h 4847594"/>
              <a:gd name="connsiteX101" fmla="*/ 764441 w 1485010"/>
              <a:gd name="connsiteY101" fmla="*/ 5514 h 4847594"/>
              <a:gd name="connsiteX102" fmla="*/ 813646 w 1485010"/>
              <a:gd name="connsiteY102" fmla="*/ 0 h 4847594"/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1079226 w 1485010"/>
              <a:gd name="connsiteY36" fmla="*/ 814251 h 4847594"/>
              <a:gd name="connsiteX37" fmla="*/ 1291547 w 1485010"/>
              <a:gd name="connsiteY37" fmla="*/ 1018523 h 4847594"/>
              <a:gd name="connsiteX38" fmla="*/ 1446513 w 1485010"/>
              <a:gd name="connsiteY38" fmla="*/ 1449205 h 4847594"/>
              <a:gd name="connsiteX39" fmla="*/ 1425382 w 1485010"/>
              <a:gd name="connsiteY39" fmla="*/ 1684671 h 4847594"/>
              <a:gd name="connsiteX40" fmla="*/ 1113439 w 1485010"/>
              <a:gd name="connsiteY40" fmla="*/ 2033846 h 4847594"/>
              <a:gd name="connsiteX41" fmla="*/ 1030925 w 1485010"/>
              <a:gd name="connsiteY41" fmla="*/ 2135479 h 4847594"/>
              <a:gd name="connsiteX42" fmla="*/ 992687 w 1485010"/>
              <a:gd name="connsiteY42" fmla="*/ 2241137 h 4847594"/>
              <a:gd name="connsiteX43" fmla="*/ 1021868 w 1485010"/>
              <a:gd name="connsiteY43" fmla="*/ 2433334 h 4847594"/>
              <a:gd name="connsiteX44" fmla="*/ 1119476 w 1485010"/>
              <a:gd name="connsiteY44" fmla="*/ 3063257 h 4847594"/>
              <a:gd name="connsiteX45" fmla="*/ 1185890 w 1485010"/>
              <a:gd name="connsiteY45" fmla="*/ 3389287 h 4847594"/>
              <a:gd name="connsiteX46" fmla="*/ 1471670 w 1485010"/>
              <a:gd name="connsiteY46" fmla="*/ 4564607 h 4847594"/>
              <a:gd name="connsiteX47" fmla="*/ 1480726 w 1485010"/>
              <a:gd name="connsiteY47" fmla="*/ 4629008 h 4847594"/>
              <a:gd name="connsiteX48" fmla="*/ 1454563 w 1485010"/>
              <a:gd name="connsiteY48" fmla="*/ 4823218 h 4847594"/>
              <a:gd name="connsiteX49" fmla="*/ 1299598 w 1485010"/>
              <a:gd name="connsiteY49" fmla="*/ 4819193 h 4847594"/>
              <a:gd name="connsiteX50" fmla="*/ 1247272 w 1485010"/>
              <a:gd name="connsiteY50" fmla="*/ 4675296 h 4847594"/>
              <a:gd name="connsiteX51" fmla="*/ 1281485 w 1485010"/>
              <a:gd name="connsiteY51" fmla="*/ 4333165 h 4847594"/>
              <a:gd name="connsiteX52" fmla="*/ 1187903 w 1485010"/>
              <a:gd name="connsiteY52" fmla="*/ 4104743 h 4847594"/>
              <a:gd name="connsiteX53" fmla="*/ 825646 w 1485010"/>
              <a:gd name="connsiteY53" fmla="*/ 3136715 h 4847594"/>
              <a:gd name="connsiteX54" fmla="*/ 744138 w 1485010"/>
              <a:gd name="connsiteY54" fmla="*/ 3057219 h 4847594"/>
              <a:gd name="connsiteX55" fmla="*/ 539867 w 1485010"/>
              <a:gd name="connsiteY55" fmla="*/ 3037094 h 4847594"/>
              <a:gd name="connsiteX56" fmla="*/ 461378 w 1485010"/>
              <a:gd name="connsiteY56" fmla="*/ 3113570 h 4847594"/>
              <a:gd name="connsiteX57" fmla="*/ 286287 w 1485010"/>
              <a:gd name="connsiteY57" fmla="*/ 4094681 h 4847594"/>
              <a:gd name="connsiteX58" fmla="*/ 305406 w 1485010"/>
              <a:gd name="connsiteY58" fmla="*/ 4422724 h 4847594"/>
              <a:gd name="connsiteX59" fmla="*/ 332575 w 1485010"/>
              <a:gd name="connsiteY59" fmla="*/ 4728629 h 4847594"/>
              <a:gd name="connsiteX60" fmla="*/ 252074 w 1485010"/>
              <a:gd name="connsiteY60" fmla="*/ 4842336 h 4847594"/>
              <a:gd name="connsiteX61" fmla="*/ 125284 w 1485010"/>
              <a:gd name="connsiteY61" fmla="*/ 4767873 h 4847594"/>
              <a:gd name="connsiteX62" fmla="*/ 113209 w 1485010"/>
              <a:gd name="connsiteY62" fmla="*/ 4527375 h 4847594"/>
              <a:gd name="connsiteX63" fmla="*/ 132328 w 1485010"/>
              <a:gd name="connsiteY63" fmla="*/ 3956821 h 4847594"/>
              <a:gd name="connsiteX64" fmla="*/ 171573 w 1485010"/>
              <a:gd name="connsiteY64" fmla="*/ 3246397 h 4847594"/>
              <a:gd name="connsiteX65" fmla="*/ 174591 w 1485010"/>
              <a:gd name="connsiteY65" fmla="*/ 2990805 h 4847594"/>
              <a:gd name="connsiteX66" fmla="*/ 180629 w 1485010"/>
              <a:gd name="connsiteY66" fmla="*/ 2718108 h 4847594"/>
              <a:gd name="connsiteX67" fmla="*/ 269180 w 1485010"/>
              <a:gd name="connsiteY67" fmla="*/ 2067053 h 4847594"/>
              <a:gd name="connsiteX68" fmla="*/ 229936 w 1485010"/>
              <a:gd name="connsiteY68" fmla="*/ 1956363 h 4847594"/>
              <a:gd name="connsiteX69" fmla="*/ 131322 w 1485010"/>
              <a:gd name="connsiteY69" fmla="*/ 1842656 h 4847594"/>
              <a:gd name="connsiteX70" fmla="*/ 111197 w 1485010"/>
              <a:gd name="connsiteY70" fmla="*/ 1218770 h 4847594"/>
              <a:gd name="connsiteX71" fmla="*/ 181635 w 1485010"/>
              <a:gd name="connsiteY71" fmla="*/ 1074874 h 4847594"/>
              <a:gd name="connsiteX72" fmla="*/ 344085 w 1485010"/>
              <a:gd name="connsiteY72" fmla="*/ 878888 h 4847594"/>
              <a:gd name="connsiteX73" fmla="*/ 355653 w 1485010"/>
              <a:gd name="connsiteY73" fmla="*/ 874095 h 4847594"/>
              <a:gd name="connsiteX74" fmla="*/ 333082 w 1485010"/>
              <a:gd name="connsiteY74" fmla="*/ 874095 h 4847594"/>
              <a:gd name="connsiteX75" fmla="*/ 376879 w 1485010"/>
              <a:gd name="connsiteY75" fmla="*/ 865301 h 4847594"/>
              <a:gd name="connsiteX76" fmla="*/ 415089 w 1485010"/>
              <a:gd name="connsiteY76" fmla="*/ 849470 h 4847594"/>
              <a:gd name="connsiteX77" fmla="*/ 557514 w 1485010"/>
              <a:gd name="connsiteY77" fmla="*/ 804560 h 4847594"/>
              <a:gd name="connsiteX78" fmla="*/ 571391 w 1485010"/>
              <a:gd name="connsiteY78" fmla="*/ 794126 h 4847594"/>
              <a:gd name="connsiteX79" fmla="*/ 595192 w 1485010"/>
              <a:gd name="connsiteY79" fmla="*/ 640942 h 4847594"/>
              <a:gd name="connsiteX80" fmla="*/ 593919 w 1485010"/>
              <a:gd name="connsiteY80" fmla="*/ 627369 h 4847594"/>
              <a:gd name="connsiteX81" fmla="*/ 587132 w 1485010"/>
              <a:gd name="connsiteY81" fmla="*/ 627369 h 4847594"/>
              <a:gd name="connsiteX82" fmla="*/ 598585 w 1485010"/>
              <a:gd name="connsiteY82" fmla="*/ 613795 h 4847594"/>
              <a:gd name="connsiteX83" fmla="*/ 558712 w 1485010"/>
              <a:gd name="connsiteY83" fmla="*/ 571377 h 4847594"/>
              <a:gd name="connsiteX84" fmla="*/ 526050 w 1485010"/>
              <a:gd name="connsiteY84" fmla="*/ 533200 h 4847594"/>
              <a:gd name="connsiteX85" fmla="*/ 490418 w 1485010"/>
              <a:gd name="connsiteY85" fmla="*/ 495024 h 4847594"/>
              <a:gd name="connsiteX86" fmla="*/ 461574 w 1485010"/>
              <a:gd name="connsiteY86" fmla="*/ 456847 h 4847594"/>
              <a:gd name="connsiteX87" fmla="*/ 450544 w 1485010"/>
              <a:gd name="connsiteY87" fmla="*/ 421215 h 4847594"/>
              <a:gd name="connsiteX88" fmla="*/ 461574 w 1485010"/>
              <a:gd name="connsiteY88" fmla="*/ 397885 h 4847594"/>
              <a:gd name="connsiteX89" fmla="*/ 461574 w 1485010"/>
              <a:gd name="connsiteY89" fmla="*/ 365223 h 4847594"/>
              <a:gd name="connsiteX90" fmla="*/ 454787 w 1485010"/>
              <a:gd name="connsiteY90" fmla="*/ 327046 h 4847594"/>
              <a:gd name="connsiteX91" fmla="*/ 454787 w 1485010"/>
              <a:gd name="connsiteY91" fmla="*/ 291415 h 4847594"/>
              <a:gd name="connsiteX92" fmla="*/ 453089 w 1485010"/>
              <a:gd name="connsiteY92" fmla="*/ 253238 h 4847594"/>
              <a:gd name="connsiteX93" fmla="*/ 477692 w 1485010"/>
              <a:gd name="connsiteY93" fmla="*/ 189187 h 4847594"/>
              <a:gd name="connsiteX94" fmla="*/ 504416 w 1485010"/>
              <a:gd name="connsiteY94" fmla="*/ 133194 h 4847594"/>
              <a:gd name="connsiteX95" fmla="*/ 540896 w 1485010"/>
              <a:gd name="connsiteY95" fmla="*/ 81444 h 4847594"/>
              <a:gd name="connsiteX96" fmla="*/ 571437 w 1485010"/>
              <a:gd name="connsiteY96" fmla="*/ 35208 h 4847594"/>
              <a:gd name="connsiteX97" fmla="*/ 638034 w 1485010"/>
              <a:gd name="connsiteY97" fmla="*/ 21210 h 4847594"/>
              <a:gd name="connsiteX98" fmla="*/ 687239 w 1485010"/>
              <a:gd name="connsiteY98" fmla="*/ 22482 h 4847594"/>
              <a:gd name="connsiteX99" fmla="*/ 725840 w 1485010"/>
              <a:gd name="connsiteY99" fmla="*/ 10180 h 4847594"/>
              <a:gd name="connsiteX100" fmla="*/ 764441 w 1485010"/>
              <a:gd name="connsiteY100" fmla="*/ 5514 h 4847594"/>
              <a:gd name="connsiteX101" fmla="*/ 813646 w 1485010"/>
              <a:gd name="connsiteY101" fmla="*/ 0 h 4847594"/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1079226 w 1485010"/>
              <a:gd name="connsiteY36" fmla="*/ 814251 h 4847594"/>
              <a:gd name="connsiteX37" fmla="*/ 1291547 w 1485010"/>
              <a:gd name="connsiteY37" fmla="*/ 1018523 h 4847594"/>
              <a:gd name="connsiteX38" fmla="*/ 1446513 w 1485010"/>
              <a:gd name="connsiteY38" fmla="*/ 1449205 h 4847594"/>
              <a:gd name="connsiteX39" fmla="*/ 1425382 w 1485010"/>
              <a:gd name="connsiteY39" fmla="*/ 1684671 h 4847594"/>
              <a:gd name="connsiteX40" fmla="*/ 1113439 w 1485010"/>
              <a:gd name="connsiteY40" fmla="*/ 2033846 h 4847594"/>
              <a:gd name="connsiteX41" fmla="*/ 1030925 w 1485010"/>
              <a:gd name="connsiteY41" fmla="*/ 2135479 h 4847594"/>
              <a:gd name="connsiteX42" fmla="*/ 992687 w 1485010"/>
              <a:gd name="connsiteY42" fmla="*/ 2241137 h 4847594"/>
              <a:gd name="connsiteX43" fmla="*/ 1021868 w 1485010"/>
              <a:gd name="connsiteY43" fmla="*/ 2433334 h 4847594"/>
              <a:gd name="connsiteX44" fmla="*/ 1119476 w 1485010"/>
              <a:gd name="connsiteY44" fmla="*/ 3063257 h 4847594"/>
              <a:gd name="connsiteX45" fmla="*/ 1185890 w 1485010"/>
              <a:gd name="connsiteY45" fmla="*/ 3389287 h 4847594"/>
              <a:gd name="connsiteX46" fmla="*/ 1471670 w 1485010"/>
              <a:gd name="connsiteY46" fmla="*/ 4564607 h 4847594"/>
              <a:gd name="connsiteX47" fmla="*/ 1480726 w 1485010"/>
              <a:gd name="connsiteY47" fmla="*/ 4629008 h 4847594"/>
              <a:gd name="connsiteX48" fmla="*/ 1454563 w 1485010"/>
              <a:gd name="connsiteY48" fmla="*/ 4823218 h 4847594"/>
              <a:gd name="connsiteX49" fmla="*/ 1299598 w 1485010"/>
              <a:gd name="connsiteY49" fmla="*/ 4819193 h 4847594"/>
              <a:gd name="connsiteX50" fmla="*/ 1247272 w 1485010"/>
              <a:gd name="connsiteY50" fmla="*/ 4675296 h 4847594"/>
              <a:gd name="connsiteX51" fmla="*/ 1281485 w 1485010"/>
              <a:gd name="connsiteY51" fmla="*/ 4333165 h 4847594"/>
              <a:gd name="connsiteX52" fmla="*/ 1187903 w 1485010"/>
              <a:gd name="connsiteY52" fmla="*/ 4104743 h 4847594"/>
              <a:gd name="connsiteX53" fmla="*/ 825646 w 1485010"/>
              <a:gd name="connsiteY53" fmla="*/ 3136715 h 4847594"/>
              <a:gd name="connsiteX54" fmla="*/ 744138 w 1485010"/>
              <a:gd name="connsiteY54" fmla="*/ 3057219 h 4847594"/>
              <a:gd name="connsiteX55" fmla="*/ 539867 w 1485010"/>
              <a:gd name="connsiteY55" fmla="*/ 3037094 h 4847594"/>
              <a:gd name="connsiteX56" fmla="*/ 461378 w 1485010"/>
              <a:gd name="connsiteY56" fmla="*/ 3113570 h 4847594"/>
              <a:gd name="connsiteX57" fmla="*/ 286287 w 1485010"/>
              <a:gd name="connsiteY57" fmla="*/ 4094681 h 4847594"/>
              <a:gd name="connsiteX58" fmla="*/ 305406 w 1485010"/>
              <a:gd name="connsiteY58" fmla="*/ 4422724 h 4847594"/>
              <a:gd name="connsiteX59" fmla="*/ 332575 w 1485010"/>
              <a:gd name="connsiteY59" fmla="*/ 4728629 h 4847594"/>
              <a:gd name="connsiteX60" fmla="*/ 252074 w 1485010"/>
              <a:gd name="connsiteY60" fmla="*/ 4842336 h 4847594"/>
              <a:gd name="connsiteX61" fmla="*/ 125284 w 1485010"/>
              <a:gd name="connsiteY61" fmla="*/ 4767873 h 4847594"/>
              <a:gd name="connsiteX62" fmla="*/ 113209 w 1485010"/>
              <a:gd name="connsiteY62" fmla="*/ 4527375 h 4847594"/>
              <a:gd name="connsiteX63" fmla="*/ 132328 w 1485010"/>
              <a:gd name="connsiteY63" fmla="*/ 3956821 h 4847594"/>
              <a:gd name="connsiteX64" fmla="*/ 171573 w 1485010"/>
              <a:gd name="connsiteY64" fmla="*/ 3246397 h 4847594"/>
              <a:gd name="connsiteX65" fmla="*/ 174591 w 1485010"/>
              <a:gd name="connsiteY65" fmla="*/ 2990805 h 4847594"/>
              <a:gd name="connsiteX66" fmla="*/ 180629 w 1485010"/>
              <a:gd name="connsiteY66" fmla="*/ 2718108 h 4847594"/>
              <a:gd name="connsiteX67" fmla="*/ 269180 w 1485010"/>
              <a:gd name="connsiteY67" fmla="*/ 2067053 h 4847594"/>
              <a:gd name="connsiteX68" fmla="*/ 229936 w 1485010"/>
              <a:gd name="connsiteY68" fmla="*/ 1956363 h 4847594"/>
              <a:gd name="connsiteX69" fmla="*/ 131322 w 1485010"/>
              <a:gd name="connsiteY69" fmla="*/ 1842656 h 4847594"/>
              <a:gd name="connsiteX70" fmla="*/ 111197 w 1485010"/>
              <a:gd name="connsiteY70" fmla="*/ 1218770 h 4847594"/>
              <a:gd name="connsiteX71" fmla="*/ 181635 w 1485010"/>
              <a:gd name="connsiteY71" fmla="*/ 1074874 h 4847594"/>
              <a:gd name="connsiteX72" fmla="*/ 344085 w 1485010"/>
              <a:gd name="connsiteY72" fmla="*/ 878888 h 4847594"/>
              <a:gd name="connsiteX73" fmla="*/ 355653 w 1485010"/>
              <a:gd name="connsiteY73" fmla="*/ 874095 h 4847594"/>
              <a:gd name="connsiteX74" fmla="*/ 333082 w 1485010"/>
              <a:gd name="connsiteY74" fmla="*/ 874095 h 4847594"/>
              <a:gd name="connsiteX75" fmla="*/ 376879 w 1485010"/>
              <a:gd name="connsiteY75" fmla="*/ 865301 h 4847594"/>
              <a:gd name="connsiteX76" fmla="*/ 415089 w 1485010"/>
              <a:gd name="connsiteY76" fmla="*/ 849470 h 4847594"/>
              <a:gd name="connsiteX77" fmla="*/ 571391 w 1485010"/>
              <a:gd name="connsiteY77" fmla="*/ 794126 h 4847594"/>
              <a:gd name="connsiteX78" fmla="*/ 595192 w 1485010"/>
              <a:gd name="connsiteY78" fmla="*/ 640942 h 4847594"/>
              <a:gd name="connsiteX79" fmla="*/ 593919 w 1485010"/>
              <a:gd name="connsiteY79" fmla="*/ 627369 h 4847594"/>
              <a:gd name="connsiteX80" fmla="*/ 587132 w 1485010"/>
              <a:gd name="connsiteY80" fmla="*/ 627369 h 4847594"/>
              <a:gd name="connsiteX81" fmla="*/ 598585 w 1485010"/>
              <a:gd name="connsiteY81" fmla="*/ 613795 h 4847594"/>
              <a:gd name="connsiteX82" fmla="*/ 558712 w 1485010"/>
              <a:gd name="connsiteY82" fmla="*/ 571377 h 4847594"/>
              <a:gd name="connsiteX83" fmla="*/ 526050 w 1485010"/>
              <a:gd name="connsiteY83" fmla="*/ 533200 h 4847594"/>
              <a:gd name="connsiteX84" fmla="*/ 490418 w 1485010"/>
              <a:gd name="connsiteY84" fmla="*/ 495024 h 4847594"/>
              <a:gd name="connsiteX85" fmla="*/ 461574 w 1485010"/>
              <a:gd name="connsiteY85" fmla="*/ 456847 h 4847594"/>
              <a:gd name="connsiteX86" fmla="*/ 450544 w 1485010"/>
              <a:gd name="connsiteY86" fmla="*/ 421215 h 4847594"/>
              <a:gd name="connsiteX87" fmla="*/ 461574 w 1485010"/>
              <a:gd name="connsiteY87" fmla="*/ 397885 h 4847594"/>
              <a:gd name="connsiteX88" fmla="*/ 461574 w 1485010"/>
              <a:gd name="connsiteY88" fmla="*/ 365223 h 4847594"/>
              <a:gd name="connsiteX89" fmla="*/ 454787 w 1485010"/>
              <a:gd name="connsiteY89" fmla="*/ 327046 h 4847594"/>
              <a:gd name="connsiteX90" fmla="*/ 454787 w 1485010"/>
              <a:gd name="connsiteY90" fmla="*/ 291415 h 4847594"/>
              <a:gd name="connsiteX91" fmla="*/ 453089 w 1485010"/>
              <a:gd name="connsiteY91" fmla="*/ 253238 h 4847594"/>
              <a:gd name="connsiteX92" fmla="*/ 477692 w 1485010"/>
              <a:gd name="connsiteY92" fmla="*/ 189187 h 4847594"/>
              <a:gd name="connsiteX93" fmla="*/ 504416 w 1485010"/>
              <a:gd name="connsiteY93" fmla="*/ 133194 h 4847594"/>
              <a:gd name="connsiteX94" fmla="*/ 540896 w 1485010"/>
              <a:gd name="connsiteY94" fmla="*/ 81444 h 4847594"/>
              <a:gd name="connsiteX95" fmla="*/ 571437 w 1485010"/>
              <a:gd name="connsiteY95" fmla="*/ 35208 h 4847594"/>
              <a:gd name="connsiteX96" fmla="*/ 638034 w 1485010"/>
              <a:gd name="connsiteY96" fmla="*/ 21210 h 4847594"/>
              <a:gd name="connsiteX97" fmla="*/ 687239 w 1485010"/>
              <a:gd name="connsiteY97" fmla="*/ 22482 h 4847594"/>
              <a:gd name="connsiteX98" fmla="*/ 725840 w 1485010"/>
              <a:gd name="connsiteY98" fmla="*/ 10180 h 4847594"/>
              <a:gd name="connsiteX99" fmla="*/ 764441 w 1485010"/>
              <a:gd name="connsiteY99" fmla="*/ 5514 h 4847594"/>
              <a:gd name="connsiteX100" fmla="*/ 813646 w 1485010"/>
              <a:gd name="connsiteY100" fmla="*/ 0 h 4847594"/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1079226 w 1485010"/>
              <a:gd name="connsiteY36" fmla="*/ 814251 h 4847594"/>
              <a:gd name="connsiteX37" fmla="*/ 1291547 w 1485010"/>
              <a:gd name="connsiteY37" fmla="*/ 1018523 h 4847594"/>
              <a:gd name="connsiteX38" fmla="*/ 1446513 w 1485010"/>
              <a:gd name="connsiteY38" fmla="*/ 1449205 h 4847594"/>
              <a:gd name="connsiteX39" fmla="*/ 1425382 w 1485010"/>
              <a:gd name="connsiteY39" fmla="*/ 1684671 h 4847594"/>
              <a:gd name="connsiteX40" fmla="*/ 1113439 w 1485010"/>
              <a:gd name="connsiteY40" fmla="*/ 2033846 h 4847594"/>
              <a:gd name="connsiteX41" fmla="*/ 1030925 w 1485010"/>
              <a:gd name="connsiteY41" fmla="*/ 2135479 h 4847594"/>
              <a:gd name="connsiteX42" fmla="*/ 992687 w 1485010"/>
              <a:gd name="connsiteY42" fmla="*/ 2241137 h 4847594"/>
              <a:gd name="connsiteX43" fmla="*/ 1021868 w 1485010"/>
              <a:gd name="connsiteY43" fmla="*/ 2433334 h 4847594"/>
              <a:gd name="connsiteX44" fmla="*/ 1119476 w 1485010"/>
              <a:gd name="connsiteY44" fmla="*/ 3063257 h 4847594"/>
              <a:gd name="connsiteX45" fmla="*/ 1185890 w 1485010"/>
              <a:gd name="connsiteY45" fmla="*/ 3389287 h 4847594"/>
              <a:gd name="connsiteX46" fmla="*/ 1471670 w 1485010"/>
              <a:gd name="connsiteY46" fmla="*/ 4564607 h 4847594"/>
              <a:gd name="connsiteX47" fmla="*/ 1480726 w 1485010"/>
              <a:gd name="connsiteY47" fmla="*/ 4629008 h 4847594"/>
              <a:gd name="connsiteX48" fmla="*/ 1454563 w 1485010"/>
              <a:gd name="connsiteY48" fmla="*/ 4823218 h 4847594"/>
              <a:gd name="connsiteX49" fmla="*/ 1299598 w 1485010"/>
              <a:gd name="connsiteY49" fmla="*/ 4819193 h 4847594"/>
              <a:gd name="connsiteX50" fmla="*/ 1247272 w 1485010"/>
              <a:gd name="connsiteY50" fmla="*/ 4675296 h 4847594"/>
              <a:gd name="connsiteX51" fmla="*/ 1281485 w 1485010"/>
              <a:gd name="connsiteY51" fmla="*/ 4333165 h 4847594"/>
              <a:gd name="connsiteX52" fmla="*/ 1187903 w 1485010"/>
              <a:gd name="connsiteY52" fmla="*/ 4104743 h 4847594"/>
              <a:gd name="connsiteX53" fmla="*/ 825646 w 1485010"/>
              <a:gd name="connsiteY53" fmla="*/ 3136715 h 4847594"/>
              <a:gd name="connsiteX54" fmla="*/ 744138 w 1485010"/>
              <a:gd name="connsiteY54" fmla="*/ 3057219 h 4847594"/>
              <a:gd name="connsiteX55" fmla="*/ 539867 w 1485010"/>
              <a:gd name="connsiteY55" fmla="*/ 3037094 h 4847594"/>
              <a:gd name="connsiteX56" fmla="*/ 461378 w 1485010"/>
              <a:gd name="connsiteY56" fmla="*/ 3113570 h 4847594"/>
              <a:gd name="connsiteX57" fmla="*/ 286287 w 1485010"/>
              <a:gd name="connsiteY57" fmla="*/ 4094681 h 4847594"/>
              <a:gd name="connsiteX58" fmla="*/ 305406 w 1485010"/>
              <a:gd name="connsiteY58" fmla="*/ 4422724 h 4847594"/>
              <a:gd name="connsiteX59" fmla="*/ 332575 w 1485010"/>
              <a:gd name="connsiteY59" fmla="*/ 4728629 h 4847594"/>
              <a:gd name="connsiteX60" fmla="*/ 252074 w 1485010"/>
              <a:gd name="connsiteY60" fmla="*/ 4842336 h 4847594"/>
              <a:gd name="connsiteX61" fmla="*/ 125284 w 1485010"/>
              <a:gd name="connsiteY61" fmla="*/ 4767873 h 4847594"/>
              <a:gd name="connsiteX62" fmla="*/ 113209 w 1485010"/>
              <a:gd name="connsiteY62" fmla="*/ 4527375 h 4847594"/>
              <a:gd name="connsiteX63" fmla="*/ 132328 w 1485010"/>
              <a:gd name="connsiteY63" fmla="*/ 3956821 h 4847594"/>
              <a:gd name="connsiteX64" fmla="*/ 171573 w 1485010"/>
              <a:gd name="connsiteY64" fmla="*/ 3246397 h 4847594"/>
              <a:gd name="connsiteX65" fmla="*/ 174591 w 1485010"/>
              <a:gd name="connsiteY65" fmla="*/ 2990805 h 4847594"/>
              <a:gd name="connsiteX66" fmla="*/ 180629 w 1485010"/>
              <a:gd name="connsiteY66" fmla="*/ 2718108 h 4847594"/>
              <a:gd name="connsiteX67" fmla="*/ 269180 w 1485010"/>
              <a:gd name="connsiteY67" fmla="*/ 2067053 h 4847594"/>
              <a:gd name="connsiteX68" fmla="*/ 229936 w 1485010"/>
              <a:gd name="connsiteY68" fmla="*/ 1956363 h 4847594"/>
              <a:gd name="connsiteX69" fmla="*/ 131322 w 1485010"/>
              <a:gd name="connsiteY69" fmla="*/ 1842656 h 4847594"/>
              <a:gd name="connsiteX70" fmla="*/ 111197 w 1485010"/>
              <a:gd name="connsiteY70" fmla="*/ 1218770 h 4847594"/>
              <a:gd name="connsiteX71" fmla="*/ 181635 w 1485010"/>
              <a:gd name="connsiteY71" fmla="*/ 1074874 h 4847594"/>
              <a:gd name="connsiteX72" fmla="*/ 344085 w 1485010"/>
              <a:gd name="connsiteY72" fmla="*/ 878888 h 4847594"/>
              <a:gd name="connsiteX73" fmla="*/ 355653 w 1485010"/>
              <a:gd name="connsiteY73" fmla="*/ 874095 h 4847594"/>
              <a:gd name="connsiteX74" fmla="*/ 376879 w 1485010"/>
              <a:gd name="connsiteY74" fmla="*/ 865301 h 4847594"/>
              <a:gd name="connsiteX75" fmla="*/ 415089 w 1485010"/>
              <a:gd name="connsiteY75" fmla="*/ 849470 h 4847594"/>
              <a:gd name="connsiteX76" fmla="*/ 571391 w 1485010"/>
              <a:gd name="connsiteY76" fmla="*/ 794126 h 4847594"/>
              <a:gd name="connsiteX77" fmla="*/ 595192 w 1485010"/>
              <a:gd name="connsiteY77" fmla="*/ 640942 h 4847594"/>
              <a:gd name="connsiteX78" fmla="*/ 593919 w 1485010"/>
              <a:gd name="connsiteY78" fmla="*/ 627369 h 4847594"/>
              <a:gd name="connsiteX79" fmla="*/ 587132 w 1485010"/>
              <a:gd name="connsiteY79" fmla="*/ 627369 h 4847594"/>
              <a:gd name="connsiteX80" fmla="*/ 598585 w 1485010"/>
              <a:gd name="connsiteY80" fmla="*/ 613795 h 4847594"/>
              <a:gd name="connsiteX81" fmla="*/ 558712 w 1485010"/>
              <a:gd name="connsiteY81" fmla="*/ 571377 h 4847594"/>
              <a:gd name="connsiteX82" fmla="*/ 526050 w 1485010"/>
              <a:gd name="connsiteY82" fmla="*/ 533200 h 4847594"/>
              <a:gd name="connsiteX83" fmla="*/ 490418 w 1485010"/>
              <a:gd name="connsiteY83" fmla="*/ 495024 h 4847594"/>
              <a:gd name="connsiteX84" fmla="*/ 461574 w 1485010"/>
              <a:gd name="connsiteY84" fmla="*/ 456847 h 4847594"/>
              <a:gd name="connsiteX85" fmla="*/ 450544 w 1485010"/>
              <a:gd name="connsiteY85" fmla="*/ 421215 h 4847594"/>
              <a:gd name="connsiteX86" fmla="*/ 461574 w 1485010"/>
              <a:gd name="connsiteY86" fmla="*/ 397885 h 4847594"/>
              <a:gd name="connsiteX87" fmla="*/ 461574 w 1485010"/>
              <a:gd name="connsiteY87" fmla="*/ 365223 h 4847594"/>
              <a:gd name="connsiteX88" fmla="*/ 454787 w 1485010"/>
              <a:gd name="connsiteY88" fmla="*/ 327046 h 4847594"/>
              <a:gd name="connsiteX89" fmla="*/ 454787 w 1485010"/>
              <a:gd name="connsiteY89" fmla="*/ 291415 h 4847594"/>
              <a:gd name="connsiteX90" fmla="*/ 453089 w 1485010"/>
              <a:gd name="connsiteY90" fmla="*/ 253238 h 4847594"/>
              <a:gd name="connsiteX91" fmla="*/ 477692 w 1485010"/>
              <a:gd name="connsiteY91" fmla="*/ 189187 h 4847594"/>
              <a:gd name="connsiteX92" fmla="*/ 504416 w 1485010"/>
              <a:gd name="connsiteY92" fmla="*/ 133194 h 4847594"/>
              <a:gd name="connsiteX93" fmla="*/ 540896 w 1485010"/>
              <a:gd name="connsiteY93" fmla="*/ 81444 h 4847594"/>
              <a:gd name="connsiteX94" fmla="*/ 571437 w 1485010"/>
              <a:gd name="connsiteY94" fmla="*/ 35208 h 4847594"/>
              <a:gd name="connsiteX95" fmla="*/ 638034 w 1485010"/>
              <a:gd name="connsiteY95" fmla="*/ 21210 h 4847594"/>
              <a:gd name="connsiteX96" fmla="*/ 687239 w 1485010"/>
              <a:gd name="connsiteY96" fmla="*/ 22482 h 4847594"/>
              <a:gd name="connsiteX97" fmla="*/ 725840 w 1485010"/>
              <a:gd name="connsiteY97" fmla="*/ 10180 h 4847594"/>
              <a:gd name="connsiteX98" fmla="*/ 764441 w 1485010"/>
              <a:gd name="connsiteY98" fmla="*/ 5514 h 4847594"/>
              <a:gd name="connsiteX99" fmla="*/ 813646 w 1485010"/>
              <a:gd name="connsiteY99" fmla="*/ 0 h 4847594"/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1079226 w 1485010"/>
              <a:gd name="connsiteY36" fmla="*/ 814251 h 4847594"/>
              <a:gd name="connsiteX37" fmla="*/ 1291547 w 1485010"/>
              <a:gd name="connsiteY37" fmla="*/ 1018523 h 4847594"/>
              <a:gd name="connsiteX38" fmla="*/ 1446513 w 1485010"/>
              <a:gd name="connsiteY38" fmla="*/ 1449205 h 4847594"/>
              <a:gd name="connsiteX39" fmla="*/ 1425382 w 1485010"/>
              <a:gd name="connsiteY39" fmla="*/ 1684671 h 4847594"/>
              <a:gd name="connsiteX40" fmla="*/ 1113439 w 1485010"/>
              <a:gd name="connsiteY40" fmla="*/ 2033846 h 4847594"/>
              <a:gd name="connsiteX41" fmla="*/ 1030925 w 1485010"/>
              <a:gd name="connsiteY41" fmla="*/ 2135479 h 4847594"/>
              <a:gd name="connsiteX42" fmla="*/ 992687 w 1485010"/>
              <a:gd name="connsiteY42" fmla="*/ 2241137 h 4847594"/>
              <a:gd name="connsiteX43" fmla="*/ 1021868 w 1485010"/>
              <a:gd name="connsiteY43" fmla="*/ 2433334 h 4847594"/>
              <a:gd name="connsiteX44" fmla="*/ 1119476 w 1485010"/>
              <a:gd name="connsiteY44" fmla="*/ 3063257 h 4847594"/>
              <a:gd name="connsiteX45" fmla="*/ 1185890 w 1485010"/>
              <a:gd name="connsiteY45" fmla="*/ 3389287 h 4847594"/>
              <a:gd name="connsiteX46" fmla="*/ 1471670 w 1485010"/>
              <a:gd name="connsiteY46" fmla="*/ 4564607 h 4847594"/>
              <a:gd name="connsiteX47" fmla="*/ 1480726 w 1485010"/>
              <a:gd name="connsiteY47" fmla="*/ 4629008 h 4847594"/>
              <a:gd name="connsiteX48" fmla="*/ 1454563 w 1485010"/>
              <a:gd name="connsiteY48" fmla="*/ 4823218 h 4847594"/>
              <a:gd name="connsiteX49" fmla="*/ 1299598 w 1485010"/>
              <a:gd name="connsiteY49" fmla="*/ 4819193 h 4847594"/>
              <a:gd name="connsiteX50" fmla="*/ 1247272 w 1485010"/>
              <a:gd name="connsiteY50" fmla="*/ 4675296 h 4847594"/>
              <a:gd name="connsiteX51" fmla="*/ 1281485 w 1485010"/>
              <a:gd name="connsiteY51" fmla="*/ 4333165 h 4847594"/>
              <a:gd name="connsiteX52" fmla="*/ 1187903 w 1485010"/>
              <a:gd name="connsiteY52" fmla="*/ 4104743 h 4847594"/>
              <a:gd name="connsiteX53" fmla="*/ 825646 w 1485010"/>
              <a:gd name="connsiteY53" fmla="*/ 3136715 h 4847594"/>
              <a:gd name="connsiteX54" fmla="*/ 744138 w 1485010"/>
              <a:gd name="connsiteY54" fmla="*/ 3057219 h 4847594"/>
              <a:gd name="connsiteX55" fmla="*/ 539867 w 1485010"/>
              <a:gd name="connsiteY55" fmla="*/ 3037094 h 4847594"/>
              <a:gd name="connsiteX56" fmla="*/ 461378 w 1485010"/>
              <a:gd name="connsiteY56" fmla="*/ 3113570 h 4847594"/>
              <a:gd name="connsiteX57" fmla="*/ 286287 w 1485010"/>
              <a:gd name="connsiteY57" fmla="*/ 4094681 h 4847594"/>
              <a:gd name="connsiteX58" fmla="*/ 305406 w 1485010"/>
              <a:gd name="connsiteY58" fmla="*/ 4422724 h 4847594"/>
              <a:gd name="connsiteX59" fmla="*/ 332575 w 1485010"/>
              <a:gd name="connsiteY59" fmla="*/ 4728629 h 4847594"/>
              <a:gd name="connsiteX60" fmla="*/ 252074 w 1485010"/>
              <a:gd name="connsiteY60" fmla="*/ 4842336 h 4847594"/>
              <a:gd name="connsiteX61" fmla="*/ 125284 w 1485010"/>
              <a:gd name="connsiteY61" fmla="*/ 4767873 h 4847594"/>
              <a:gd name="connsiteX62" fmla="*/ 113209 w 1485010"/>
              <a:gd name="connsiteY62" fmla="*/ 4527375 h 4847594"/>
              <a:gd name="connsiteX63" fmla="*/ 132328 w 1485010"/>
              <a:gd name="connsiteY63" fmla="*/ 3956821 h 4847594"/>
              <a:gd name="connsiteX64" fmla="*/ 171573 w 1485010"/>
              <a:gd name="connsiteY64" fmla="*/ 3246397 h 4847594"/>
              <a:gd name="connsiteX65" fmla="*/ 174591 w 1485010"/>
              <a:gd name="connsiteY65" fmla="*/ 2990805 h 4847594"/>
              <a:gd name="connsiteX66" fmla="*/ 180629 w 1485010"/>
              <a:gd name="connsiteY66" fmla="*/ 2718108 h 4847594"/>
              <a:gd name="connsiteX67" fmla="*/ 269180 w 1485010"/>
              <a:gd name="connsiteY67" fmla="*/ 2067053 h 4847594"/>
              <a:gd name="connsiteX68" fmla="*/ 229936 w 1485010"/>
              <a:gd name="connsiteY68" fmla="*/ 1956363 h 4847594"/>
              <a:gd name="connsiteX69" fmla="*/ 131322 w 1485010"/>
              <a:gd name="connsiteY69" fmla="*/ 1842656 h 4847594"/>
              <a:gd name="connsiteX70" fmla="*/ 111197 w 1485010"/>
              <a:gd name="connsiteY70" fmla="*/ 1218770 h 4847594"/>
              <a:gd name="connsiteX71" fmla="*/ 181635 w 1485010"/>
              <a:gd name="connsiteY71" fmla="*/ 1074874 h 4847594"/>
              <a:gd name="connsiteX72" fmla="*/ 344085 w 1485010"/>
              <a:gd name="connsiteY72" fmla="*/ 878888 h 4847594"/>
              <a:gd name="connsiteX73" fmla="*/ 355653 w 1485010"/>
              <a:gd name="connsiteY73" fmla="*/ 874095 h 4847594"/>
              <a:gd name="connsiteX74" fmla="*/ 415089 w 1485010"/>
              <a:gd name="connsiteY74" fmla="*/ 849470 h 4847594"/>
              <a:gd name="connsiteX75" fmla="*/ 571391 w 1485010"/>
              <a:gd name="connsiteY75" fmla="*/ 794126 h 4847594"/>
              <a:gd name="connsiteX76" fmla="*/ 595192 w 1485010"/>
              <a:gd name="connsiteY76" fmla="*/ 640942 h 4847594"/>
              <a:gd name="connsiteX77" fmla="*/ 593919 w 1485010"/>
              <a:gd name="connsiteY77" fmla="*/ 627369 h 4847594"/>
              <a:gd name="connsiteX78" fmla="*/ 587132 w 1485010"/>
              <a:gd name="connsiteY78" fmla="*/ 627369 h 4847594"/>
              <a:gd name="connsiteX79" fmla="*/ 598585 w 1485010"/>
              <a:gd name="connsiteY79" fmla="*/ 613795 h 4847594"/>
              <a:gd name="connsiteX80" fmla="*/ 558712 w 1485010"/>
              <a:gd name="connsiteY80" fmla="*/ 571377 h 4847594"/>
              <a:gd name="connsiteX81" fmla="*/ 526050 w 1485010"/>
              <a:gd name="connsiteY81" fmla="*/ 533200 h 4847594"/>
              <a:gd name="connsiteX82" fmla="*/ 490418 w 1485010"/>
              <a:gd name="connsiteY82" fmla="*/ 495024 h 4847594"/>
              <a:gd name="connsiteX83" fmla="*/ 461574 w 1485010"/>
              <a:gd name="connsiteY83" fmla="*/ 456847 h 4847594"/>
              <a:gd name="connsiteX84" fmla="*/ 450544 w 1485010"/>
              <a:gd name="connsiteY84" fmla="*/ 421215 h 4847594"/>
              <a:gd name="connsiteX85" fmla="*/ 461574 w 1485010"/>
              <a:gd name="connsiteY85" fmla="*/ 397885 h 4847594"/>
              <a:gd name="connsiteX86" fmla="*/ 461574 w 1485010"/>
              <a:gd name="connsiteY86" fmla="*/ 365223 h 4847594"/>
              <a:gd name="connsiteX87" fmla="*/ 454787 w 1485010"/>
              <a:gd name="connsiteY87" fmla="*/ 327046 h 4847594"/>
              <a:gd name="connsiteX88" fmla="*/ 454787 w 1485010"/>
              <a:gd name="connsiteY88" fmla="*/ 291415 h 4847594"/>
              <a:gd name="connsiteX89" fmla="*/ 453089 w 1485010"/>
              <a:gd name="connsiteY89" fmla="*/ 253238 h 4847594"/>
              <a:gd name="connsiteX90" fmla="*/ 477692 w 1485010"/>
              <a:gd name="connsiteY90" fmla="*/ 189187 h 4847594"/>
              <a:gd name="connsiteX91" fmla="*/ 504416 w 1485010"/>
              <a:gd name="connsiteY91" fmla="*/ 133194 h 4847594"/>
              <a:gd name="connsiteX92" fmla="*/ 540896 w 1485010"/>
              <a:gd name="connsiteY92" fmla="*/ 81444 h 4847594"/>
              <a:gd name="connsiteX93" fmla="*/ 571437 w 1485010"/>
              <a:gd name="connsiteY93" fmla="*/ 35208 h 4847594"/>
              <a:gd name="connsiteX94" fmla="*/ 638034 w 1485010"/>
              <a:gd name="connsiteY94" fmla="*/ 21210 h 4847594"/>
              <a:gd name="connsiteX95" fmla="*/ 687239 w 1485010"/>
              <a:gd name="connsiteY95" fmla="*/ 22482 h 4847594"/>
              <a:gd name="connsiteX96" fmla="*/ 725840 w 1485010"/>
              <a:gd name="connsiteY96" fmla="*/ 10180 h 4847594"/>
              <a:gd name="connsiteX97" fmla="*/ 764441 w 1485010"/>
              <a:gd name="connsiteY97" fmla="*/ 5514 h 4847594"/>
              <a:gd name="connsiteX98" fmla="*/ 813646 w 1485010"/>
              <a:gd name="connsiteY98" fmla="*/ 0 h 4847594"/>
              <a:gd name="connsiteX0" fmla="*/ 332266 w 1485010"/>
              <a:gd name="connsiteY0" fmla="*/ 1206337 h 4847594"/>
              <a:gd name="connsiteX1" fmla="*/ 266162 w 1485010"/>
              <a:gd name="connsiteY1" fmla="*/ 1311347 h 4847594"/>
              <a:gd name="connsiteX2" fmla="*/ 197736 w 1485010"/>
              <a:gd name="connsiteY2" fmla="*/ 1450212 h 4847594"/>
              <a:gd name="connsiteX3" fmla="*/ 259117 w 1485010"/>
              <a:gd name="connsiteY3" fmla="*/ 1762154 h 4847594"/>
              <a:gd name="connsiteX4" fmla="*/ 319493 w 1485010"/>
              <a:gd name="connsiteY4" fmla="*/ 1753097 h 4847594"/>
              <a:gd name="connsiteX5" fmla="*/ 440246 w 1485010"/>
              <a:gd name="connsiteY5" fmla="*/ 1514613 h 4847594"/>
              <a:gd name="connsiteX6" fmla="*/ 381882 w 1485010"/>
              <a:gd name="connsiteY6" fmla="*/ 1326440 h 4847594"/>
              <a:gd name="connsiteX7" fmla="*/ 332266 w 1485010"/>
              <a:gd name="connsiteY7" fmla="*/ 1206337 h 4847594"/>
              <a:gd name="connsiteX8" fmla="*/ 1130545 w 1485010"/>
              <a:gd name="connsiteY8" fmla="*/ 1113112 h 4847594"/>
              <a:gd name="connsiteX9" fmla="*/ 973567 w 1485010"/>
              <a:gd name="connsiteY9" fmla="*/ 1769198 h 4847594"/>
              <a:gd name="connsiteX10" fmla="*/ 1015830 w 1485010"/>
              <a:gd name="connsiteY10" fmla="*/ 1875862 h 4847594"/>
              <a:gd name="connsiteX11" fmla="*/ 1089288 w 1485010"/>
              <a:gd name="connsiteY11" fmla="*/ 1884919 h 4847594"/>
              <a:gd name="connsiteX12" fmla="*/ 1269410 w 1485010"/>
              <a:gd name="connsiteY12" fmla="*/ 1608195 h 4847594"/>
              <a:gd name="connsiteX13" fmla="*/ 1283497 w 1485010"/>
              <a:gd name="connsiteY13" fmla="*/ 1487443 h 4847594"/>
              <a:gd name="connsiteX14" fmla="*/ 1205009 w 1485010"/>
              <a:gd name="connsiteY14" fmla="*/ 1295247 h 4847594"/>
              <a:gd name="connsiteX15" fmla="*/ 1130545 w 1485010"/>
              <a:gd name="connsiteY15" fmla="*/ 1113112 h 4847594"/>
              <a:gd name="connsiteX16" fmla="*/ 813646 w 1485010"/>
              <a:gd name="connsiteY16" fmla="*/ 0 h 4847594"/>
              <a:gd name="connsiteX17" fmla="*/ 880244 w 1485010"/>
              <a:gd name="connsiteY17" fmla="*/ 35208 h 4847594"/>
              <a:gd name="connsiteX18" fmla="*/ 911633 w 1485010"/>
              <a:gd name="connsiteY18" fmla="*/ 80595 h 4847594"/>
              <a:gd name="connsiteX19" fmla="*/ 948112 w 1485010"/>
              <a:gd name="connsiteY19" fmla="*/ 132346 h 4847594"/>
              <a:gd name="connsiteX20" fmla="*/ 974836 w 1485010"/>
              <a:gd name="connsiteY20" fmla="*/ 188338 h 4847594"/>
              <a:gd name="connsiteX21" fmla="*/ 999439 w 1485010"/>
              <a:gd name="connsiteY21" fmla="*/ 252390 h 4847594"/>
              <a:gd name="connsiteX22" fmla="*/ 997742 w 1485010"/>
              <a:gd name="connsiteY22" fmla="*/ 290566 h 4847594"/>
              <a:gd name="connsiteX23" fmla="*/ 997742 w 1485010"/>
              <a:gd name="connsiteY23" fmla="*/ 326198 h 4847594"/>
              <a:gd name="connsiteX24" fmla="*/ 990956 w 1485010"/>
              <a:gd name="connsiteY24" fmla="*/ 364375 h 4847594"/>
              <a:gd name="connsiteX25" fmla="*/ 990956 w 1485010"/>
              <a:gd name="connsiteY25" fmla="*/ 397037 h 4847594"/>
              <a:gd name="connsiteX26" fmla="*/ 1001985 w 1485010"/>
              <a:gd name="connsiteY26" fmla="*/ 420367 h 4847594"/>
              <a:gd name="connsiteX27" fmla="*/ 990956 w 1485010"/>
              <a:gd name="connsiteY27" fmla="*/ 455999 h 4847594"/>
              <a:gd name="connsiteX28" fmla="*/ 962111 w 1485010"/>
              <a:gd name="connsiteY28" fmla="*/ 494175 h 4847594"/>
              <a:gd name="connsiteX29" fmla="*/ 926479 w 1485010"/>
              <a:gd name="connsiteY29" fmla="*/ 532352 h 4847594"/>
              <a:gd name="connsiteX30" fmla="*/ 893817 w 1485010"/>
              <a:gd name="connsiteY30" fmla="*/ 570528 h 4847594"/>
              <a:gd name="connsiteX31" fmla="*/ 853944 w 1485010"/>
              <a:gd name="connsiteY31" fmla="*/ 612946 h 4847594"/>
              <a:gd name="connsiteX32" fmla="*/ 865397 w 1485010"/>
              <a:gd name="connsiteY32" fmla="*/ 626520 h 4847594"/>
              <a:gd name="connsiteX33" fmla="*/ 858610 w 1485010"/>
              <a:gd name="connsiteY33" fmla="*/ 626520 h 4847594"/>
              <a:gd name="connsiteX34" fmla="*/ 857337 w 1485010"/>
              <a:gd name="connsiteY34" fmla="*/ 640094 h 4847594"/>
              <a:gd name="connsiteX35" fmla="*/ 881138 w 1485010"/>
              <a:gd name="connsiteY35" fmla="*/ 793278 h 4847594"/>
              <a:gd name="connsiteX36" fmla="*/ 1079226 w 1485010"/>
              <a:gd name="connsiteY36" fmla="*/ 814251 h 4847594"/>
              <a:gd name="connsiteX37" fmla="*/ 1291547 w 1485010"/>
              <a:gd name="connsiteY37" fmla="*/ 1018523 h 4847594"/>
              <a:gd name="connsiteX38" fmla="*/ 1446513 w 1485010"/>
              <a:gd name="connsiteY38" fmla="*/ 1449205 h 4847594"/>
              <a:gd name="connsiteX39" fmla="*/ 1425382 w 1485010"/>
              <a:gd name="connsiteY39" fmla="*/ 1684671 h 4847594"/>
              <a:gd name="connsiteX40" fmla="*/ 1113439 w 1485010"/>
              <a:gd name="connsiteY40" fmla="*/ 2033846 h 4847594"/>
              <a:gd name="connsiteX41" fmla="*/ 1030925 w 1485010"/>
              <a:gd name="connsiteY41" fmla="*/ 2135479 h 4847594"/>
              <a:gd name="connsiteX42" fmla="*/ 992687 w 1485010"/>
              <a:gd name="connsiteY42" fmla="*/ 2241137 h 4847594"/>
              <a:gd name="connsiteX43" fmla="*/ 1021868 w 1485010"/>
              <a:gd name="connsiteY43" fmla="*/ 2433334 h 4847594"/>
              <a:gd name="connsiteX44" fmla="*/ 1119476 w 1485010"/>
              <a:gd name="connsiteY44" fmla="*/ 3063257 h 4847594"/>
              <a:gd name="connsiteX45" fmla="*/ 1185890 w 1485010"/>
              <a:gd name="connsiteY45" fmla="*/ 3389287 h 4847594"/>
              <a:gd name="connsiteX46" fmla="*/ 1471670 w 1485010"/>
              <a:gd name="connsiteY46" fmla="*/ 4564607 h 4847594"/>
              <a:gd name="connsiteX47" fmla="*/ 1480726 w 1485010"/>
              <a:gd name="connsiteY47" fmla="*/ 4629008 h 4847594"/>
              <a:gd name="connsiteX48" fmla="*/ 1454563 w 1485010"/>
              <a:gd name="connsiteY48" fmla="*/ 4823218 h 4847594"/>
              <a:gd name="connsiteX49" fmla="*/ 1299598 w 1485010"/>
              <a:gd name="connsiteY49" fmla="*/ 4819193 h 4847594"/>
              <a:gd name="connsiteX50" fmla="*/ 1247272 w 1485010"/>
              <a:gd name="connsiteY50" fmla="*/ 4675296 h 4847594"/>
              <a:gd name="connsiteX51" fmla="*/ 1281485 w 1485010"/>
              <a:gd name="connsiteY51" fmla="*/ 4333165 h 4847594"/>
              <a:gd name="connsiteX52" fmla="*/ 1187903 w 1485010"/>
              <a:gd name="connsiteY52" fmla="*/ 4104743 h 4847594"/>
              <a:gd name="connsiteX53" fmla="*/ 825646 w 1485010"/>
              <a:gd name="connsiteY53" fmla="*/ 3136715 h 4847594"/>
              <a:gd name="connsiteX54" fmla="*/ 744138 w 1485010"/>
              <a:gd name="connsiteY54" fmla="*/ 3057219 h 4847594"/>
              <a:gd name="connsiteX55" fmla="*/ 539867 w 1485010"/>
              <a:gd name="connsiteY55" fmla="*/ 3037094 h 4847594"/>
              <a:gd name="connsiteX56" fmla="*/ 461378 w 1485010"/>
              <a:gd name="connsiteY56" fmla="*/ 3113570 h 4847594"/>
              <a:gd name="connsiteX57" fmla="*/ 286287 w 1485010"/>
              <a:gd name="connsiteY57" fmla="*/ 4094681 h 4847594"/>
              <a:gd name="connsiteX58" fmla="*/ 305406 w 1485010"/>
              <a:gd name="connsiteY58" fmla="*/ 4422724 h 4847594"/>
              <a:gd name="connsiteX59" fmla="*/ 332575 w 1485010"/>
              <a:gd name="connsiteY59" fmla="*/ 4728629 h 4847594"/>
              <a:gd name="connsiteX60" fmla="*/ 252074 w 1485010"/>
              <a:gd name="connsiteY60" fmla="*/ 4842336 h 4847594"/>
              <a:gd name="connsiteX61" fmla="*/ 125284 w 1485010"/>
              <a:gd name="connsiteY61" fmla="*/ 4767873 h 4847594"/>
              <a:gd name="connsiteX62" fmla="*/ 113209 w 1485010"/>
              <a:gd name="connsiteY62" fmla="*/ 4527375 h 4847594"/>
              <a:gd name="connsiteX63" fmla="*/ 132328 w 1485010"/>
              <a:gd name="connsiteY63" fmla="*/ 3956821 h 4847594"/>
              <a:gd name="connsiteX64" fmla="*/ 171573 w 1485010"/>
              <a:gd name="connsiteY64" fmla="*/ 3246397 h 4847594"/>
              <a:gd name="connsiteX65" fmla="*/ 174591 w 1485010"/>
              <a:gd name="connsiteY65" fmla="*/ 2990805 h 4847594"/>
              <a:gd name="connsiteX66" fmla="*/ 180629 w 1485010"/>
              <a:gd name="connsiteY66" fmla="*/ 2718108 h 4847594"/>
              <a:gd name="connsiteX67" fmla="*/ 269180 w 1485010"/>
              <a:gd name="connsiteY67" fmla="*/ 2067053 h 4847594"/>
              <a:gd name="connsiteX68" fmla="*/ 229936 w 1485010"/>
              <a:gd name="connsiteY68" fmla="*/ 1956363 h 4847594"/>
              <a:gd name="connsiteX69" fmla="*/ 131322 w 1485010"/>
              <a:gd name="connsiteY69" fmla="*/ 1842656 h 4847594"/>
              <a:gd name="connsiteX70" fmla="*/ 111197 w 1485010"/>
              <a:gd name="connsiteY70" fmla="*/ 1218770 h 4847594"/>
              <a:gd name="connsiteX71" fmla="*/ 181635 w 1485010"/>
              <a:gd name="connsiteY71" fmla="*/ 1074874 h 4847594"/>
              <a:gd name="connsiteX72" fmla="*/ 344085 w 1485010"/>
              <a:gd name="connsiteY72" fmla="*/ 878888 h 4847594"/>
              <a:gd name="connsiteX73" fmla="*/ 415089 w 1485010"/>
              <a:gd name="connsiteY73" fmla="*/ 849470 h 4847594"/>
              <a:gd name="connsiteX74" fmla="*/ 571391 w 1485010"/>
              <a:gd name="connsiteY74" fmla="*/ 794126 h 4847594"/>
              <a:gd name="connsiteX75" fmla="*/ 595192 w 1485010"/>
              <a:gd name="connsiteY75" fmla="*/ 640942 h 4847594"/>
              <a:gd name="connsiteX76" fmla="*/ 593919 w 1485010"/>
              <a:gd name="connsiteY76" fmla="*/ 627369 h 4847594"/>
              <a:gd name="connsiteX77" fmla="*/ 587132 w 1485010"/>
              <a:gd name="connsiteY77" fmla="*/ 627369 h 4847594"/>
              <a:gd name="connsiteX78" fmla="*/ 598585 w 1485010"/>
              <a:gd name="connsiteY78" fmla="*/ 613795 h 4847594"/>
              <a:gd name="connsiteX79" fmla="*/ 558712 w 1485010"/>
              <a:gd name="connsiteY79" fmla="*/ 571377 h 4847594"/>
              <a:gd name="connsiteX80" fmla="*/ 526050 w 1485010"/>
              <a:gd name="connsiteY80" fmla="*/ 533200 h 4847594"/>
              <a:gd name="connsiteX81" fmla="*/ 490418 w 1485010"/>
              <a:gd name="connsiteY81" fmla="*/ 495024 h 4847594"/>
              <a:gd name="connsiteX82" fmla="*/ 461574 w 1485010"/>
              <a:gd name="connsiteY82" fmla="*/ 456847 h 4847594"/>
              <a:gd name="connsiteX83" fmla="*/ 450544 w 1485010"/>
              <a:gd name="connsiteY83" fmla="*/ 421215 h 4847594"/>
              <a:gd name="connsiteX84" fmla="*/ 461574 w 1485010"/>
              <a:gd name="connsiteY84" fmla="*/ 397885 h 4847594"/>
              <a:gd name="connsiteX85" fmla="*/ 461574 w 1485010"/>
              <a:gd name="connsiteY85" fmla="*/ 365223 h 4847594"/>
              <a:gd name="connsiteX86" fmla="*/ 454787 w 1485010"/>
              <a:gd name="connsiteY86" fmla="*/ 327046 h 4847594"/>
              <a:gd name="connsiteX87" fmla="*/ 454787 w 1485010"/>
              <a:gd name="connsiteY87" fmla="*/ 291415 h 4847594"/>
              <a:gd name="connsiteX88" fmla="*/ 453089 w 1485010"/>
              <a:gd name="connsiteY88" fmla="*/ 253238 h 4847594"/>
              <a:gd name="connsiteX89" fmla="*/ 477692 w 1485010"/>
              <a:gd name="connsiteY89" fmla="*/ 189187 h 4847594"/>
              <a:gd name="connsiteX90" fmla="*/ 504416 w 1485010"/>
              <a:gd name="connsiteY90" fmla="*/ 133194 h 4847594"/>
              <a:gd name="connsiteX91" fmla="*/ 540896 w 1485010"/>
              <a:gd name="connsiteY91" fmla="*/ 81444 h 4847594"/>
              <a:gd name="connsiteX92" fmla="*/ 571437 w 1485010"/>
              <a:gd name="connsiteY92" fmla="*/ 35208 h 4847594"/>
              <a:gd name="connsiteX93" fmla="*/ 638034 w 1485010"/>
              <a:gd name="connsiteY93" fmla="*/ 21210 h 4847594"/>
              <a:gd name="connsiteX94" fmla="*/ 687239 w 1485010"/>
              <a:gd name="connsiteY94" fmla="*/ 22482 h 4847594"/>
              <a:gd name="connsiteX95" fmla="*/ 725840 w 1485010"/>
              <a:gd name="connsiteY95" fmla="*/ 10180 h 4847594"/>
              <a:gd name="connsiteX96" fmla="*/ 764441 w 1485010"/>
              <a:gd name="connsiteY96" fmla="*/ 5514 h 4847594"/>
              <a:gd name="connsiteX97" fmla="*/ 813646 w 1485010"/>
              <a:gd name="connsiteY97" fmla="*/ 0 h 484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485010" h="4847594">
                <a:moveTo>
                  <a:pt x="332266" y="1206337"/>
                </a:moveTo>
                <a:cubicBezTo>
                  <a:pt x="307120" y="1198692"/>
                  <a:pt x="285658" y="1268580"/>
                  <a:pt x="266162" y="1311347"/>
                </a:cubicBezTo>
                <a:cubicBezTo>
                  <a:pt x="243017" y="1362666"/>
                  <a:pt x="226917" y="1400904"/>
                  <a:pt x="197736" y="1450212"/>
                </a:cubicBezTo>
                <a:cubicBezTo>
                  <a:pt x="156478" y="1519644"/>
                  <a:pt x="204779" y="1721904"/>
                  <a:pt x="259117" y="1762154"/>
                </a:cubicBezTo>
                <a:cubicBezTo>
                  <a:pt x="278237" y="1777248"/>
                  <a:pt x="301381" y="1761148"/>
                  <a:pt x="319493" y="1753097"/>
                </a:cubicBezTo>
                <a:cubicBezTo>
                  <a:pt x="442258" y="1700772"/>
                  <a:pt x="457353" y="1647440"/>
                  <a:pt x="440246" y="1514613"/>
                </a:cubicBezTo>
                <a:cubicBezTo>
                  <a:pt x="436221" y="1467318"/>
                  <a:pt x="391945" y="1371723"/>
                  <a:pt x="381882" y="1326440"/>
                </a:cubicBezTo>
                <a:cubicBezTo>
                  <a:pt x="363769" y="1243423"/>
                  <a:pt x="347354" y="1210924"/>
                  <a:pt x="332266" y="1206337"/>
                </a:cubicBezTo>
                <a:close/>
                <a:moveTo>
                  <a:pt x="1130545" y="1113112"/>
                </a:moveTo>
                <a:cubicBezTo>
                  <a:pt x="1150670" y="1410967"/>
                  <a:pt x="1050043" y="1207701"/>
                  <a:pt x="973567" y="1769198"/>
                </a:cubicBezTo>
                <a:cubicBezTo>
                  <a:pt x="963504" y="1813473"/>
                  <a:pt x="995705" y="1852718"/>
                  <a:pt x="1015830" y="1875862"/>
                </a:cubicBezTo>
                <a:cubicBezTo>
                  <a:pt x="1043000" y="1907057"/>
                  <a:pt x="1070169" y="1909069"/>
                  <a:pt x="1089288" y="1884919"/>
                </a:cubicBezTo>
                <a:cubicBezTo>
                  <a:pt x="1152683" y="1804418"/>
                  <a:pt x="1221109" y="1706809"/>
                  <a:pt x="1269410" y="1608195"/>
                </a:cubicBezTo>
                <a:cubicBezTo>
                  <a:pt x="1283497" y="1579014"/>
                  <a:pt x="1297585" y="1518638"/>
                  <a:pt x="1283497" y="1487443"/>
                </a:cubicBezTo>
                <a:cubicBezTo>
                  <a:pt x="1248279" y="1410967"/>
                  <a:pt x="1245259" y="1366691"/>
                  <a:pt x="1205009" y="1295247"/>
                </a:cubicBezTo>
                <a:cubicBezTo>
                  <a:pt x="1182871" y="1254996"/>
                  <a:pt x="1164758" y="1206695"/>
                  <a:pt x="1130545" y="1113112"/>
                </a:cubicBezTo>
                <a:close/>
                <a:moveTo>
                  <a:pt x="813646" y="0"/>
                </a:moveTo>
                <a:lnTo>
                  <a:pt x="880244" y="35208"/>
                </a:lnTo>
                <a:lnTo>
                  <a:pt x="911633" y="80595"/>
                </a:lnTo>
                <a:lnTo>
                  <a:pt x="948112" y="132346"/>
                </a:lnTo>
                <a:lnTo>
                  <a:pt x="974836" y="188338"/>
                </a:lnTo>
                <a:lnTo>
                  <a:pt x="999439" y="252390"/>
                </a:lnTo>
                <a:cubicBezTo>
                  <a:pt x="998873" y="265115"/>
                  <a:pt x="998308" y="277841"/>
                  <a:pt x="997742" y="290566"/>
                </a:cubicBezTo>
                <a:lnTo>
                  <a:pt x="997742" y="326198"/>
                </a:lnTo>
                <a:lnTo>
                  <a:pt x="990956" y="364375"/>
                </a:lnTo>
                <a:lnTo>
                  <a:pt x="990956" y="397037"/>
                </a:lnTo>
                <a:lnTo>
                  <a:pt x="1001985" y="420367"/>
                </a:lnTo>
                <a:lnTo>
                  <a:pt x="990956" y="455999"/>
                </a:lnTo>
                <a:lnTo>
                  <a:pt x="962111" y="494175"/>
                </a:lnTo>
                <a:lnTo>
                  <a:pt x="926479" y="532352"/>
                </a:lnTo>
                <a:lnTo>
                  <a:pt x="893817" y="570528"/>
                </a:lnTo>
                <a:lnTo>
                  <a:pt x="853944" y="612946"/>
                </a:lnTo>
                <a:lnTo>
                  <a:pt x="865397" y="626520"/>
                </a:lnTo>
                <a:lnTo>
                  <a:pt x="858610" y="626520"/>
                </a:lnTo>
                <a:cubicBezTo>
                  <a:pt x="857337" y="630762"/>
                  <a:pt x="856065" y="634580"/>
                  <a:pt x="857337" y="640094"/>
                </a:cubicBezTo>
                <a:cubicBezTo>
                  <a:pt x="845885" y="680179"/>
                  <a:pt x="846839" y="748659"/>
                  <a:pt x="881138" y="793278"/>
                </a:cubicBezTo>
                <a:lnTo>
                  <a:pt x="1079226" y="814251"/>
                </a:lnTo>
                <a:cubicBezTo>
                  <a:pt x="1174821" y="827332"/>
                  <a:pt x="1246266" y="896765"/>
                  <a:pt x="1291547" y="1018523"/>
                </a:cubicBezTo>
                <a:cubicBezTo>
                  <a:pt x="1344880" y="1161413"/>
                  <a:pt x="1395194" y="1305309"/>
                  <a:pt x="1446513" y="1449205"/>
                </a:cubicBezTo>
                <a:cubicBezTo>
                  <a:pt x="1476701" y="1533731"/>
                  <a:pt x="1467645" y="1611214"/>
                  <a:pt x="1425382" y="1684671"/>
                </a:cubicBezTo>
                <a:cubicBezTo>
                  <a:pt x="1342868" y="1829574"/>
                  <a:pt x="1207021" y="1904037"/>
                  <a:pt x="1113439" y="2033846"/>
                </a:cubicBezTo>
                <a:cubicBezTo>
                  <a:pt x="1088282" y="2069065"/>
                  <a:pt x="1070169" y="2108310"/>
                  <a:pt x="1030925" y="2135479"/>
                </a:cubicBezTo>
                <a:cubicBezTo>
                  <a:pt x="970549" y="2170699"/>
                  <a:pt x="993693" y="2171704"/>
                  <a:pt x="992687" y="2241137"/>
                </a:cubicBezTo>
                <a:cubicBezTo>
                  <a:pt x="991680" y="2309563"/>
                  <a:pt x="1004762" y="2371952"/>
                  <a:pt x="1021868" y="2433334"/>
                </a:cubicBezTo>
                <a:cubicBezTo>
                  <a:pt x="1080231" y="2634587"/>
                  <a:pt x="1126520" y="2838860"/>
                  <a:pt x="1119476" y="3063257"/>
                </a:cubicBezTo>
                <a:cubicBezTo>
                  <a:pt x="1116457" y="3177971"/>
                  <a:pt x="1152683" y="3285642"/>
                  <a:pt x="1185890" y="3389287"/>
                </a:cubicBezTo>
                <a:cubicBezTo>
                  <a:pt x="1307648" y="3767643"/>
                  <a:pt x="1394187" y="4163107"/>
                  <a:pt x="1471670" y="4564607"/>
                </a:cubicBezTo>
                <a:cubicBezTo>
                  <a:pt x="1475695" y="4585739"/>
                  <a:pt x="1481733" y="4607877"/>
                  <a:pt x="1480726" y="4629008"/>
                </a:cubicBezTo>
                <a:cubicBezTo>
                  <a:pt x="1478713" y="4696428"/>
                  <a:pt x="1502864" y="4778942"/>
                  <a:pt x="1454563" y="4823218"/>
                </a:cubicBezTo>
                <a:cubicBezTo>
                  <a:pt x="1407269" y="4867494"/>
                  <a:pt x="1348905" y="4842336"/>
                  <a:pt x="1299598" y="4819193"/>
                </a:cubicBezTo>
                <a:cubicBezTo>
                  <a:pt x="1257335" y="4799067"/>
                  <a:pt x="1239222" y="4738691"/>
                  <a:pt x="1247272" y="4675296"/>
                </a:cubicBezTo>
                <a:cubicBezTo>
                  <a:pt x="1264379" y="4539451"/>
                  <a:pt x="1256329" y="4471024"/>
                  <a:pt x="1281485" y="4333165"/>
                </a:cubicBezTo>
                <a:cubicBezTo>
                  <a:pt x="1291547" y="4276814"/>
                  <a:pt x="1212053" y="4155057"/>
                  <a:pt x="1187903" y="4104743"/>
                </a:cubicBezTo>
                <a:cubicBezTo>
                  <a:pt x="1043000" y="3800851"/>
                  <a:pt x="950423" y="3455701"/>
                  <a:pt x="825646" y="3136715"/>
                </a:cubicBezTo>
                <a:cubicBezTo>
                  <a:pt x="805521" y="3086401"/>
                  <a:pt x="786401" y="3059232"/>
                  <a:pt x="744138" y="3057219"/>
                </a:cubicBezTo>
                <a:cubicBezTo>
                  <a:pt x="675712" y="3055206"/>
                  <a:pt x="608293" y="3044138"/>
                  <a:pt x="539867" y="3037094"/>
                </a:cubicBezTo>
                <a:cubicBezTo>
                  <a:pt x="499616" y="3033069"/>
                  <a:pt x="478484" y="3055206"/>
                  <a:pt x="461378" y="3113570"/>
                </a:cubicBezTo>
                <a:cubicBezTo>
                  <a:pt x="365782" y="3426519"/>
                  <a:pt x="339619" y="3765631"/>
                  <a:pt x="286287" y="4094681"/>
                </a:cubicBezTo>
                <a:cubicBezTo>
                  <a:pt x="268174" y="4204363"/>
                  <a:pt x="290312" y="4315053"/>
                  <a:pt x="305406" y="4422724"/>
                </a:cubicBezTo>
                <a:cubicBezTo>
                  <a:pt x="319493" y="4524356"/>
                  <a:pt x="329556" y="4624983"/>
                  <a:pt x="332575" y="4728629"/>
                </a:cubicBezTo>
                <a:cubicBezTo>
                  <a:pt x="334588" y="4811143"/>
                  <a:pt x="301381" y="4840324"/>
                  <a:pt x="252074" y="4842336"/>
                </a:cubicBezTo>
                <a:cubicBezTo>
                  <a:pt x="202767" y="4844349"/>
                  <a:pt x="142391" y="4861456"/>
                  <a:pt x="125284" y="4767873"/>
                </a:cubicBezTo>
                <a:cubicBezTo>
                  <a:pt x="111197" y="4691396"/>
                  <a:pt x="98115" y="4608882"/>
                  <a:pt x="113209" y="4527375"/>
                </a:cubicBezTo>
                <a:cubicBezTo>
                  <a:pt x="147422" y="4339203"/>
                  <a:pt x="145410" y="4146000"/>
                  <a:pt x="132328" y="3956821"/>
                </a:cubicBezTo>
                <a:cubicBezTo>
                  <a:pt x="115222" y="3714312"/>
                  <a:pt x="125284" y="3479851"/>
                  <a:pt x="171573" y="3246397"/>
                </a:cubicBezTo>
                <a:cubicBezTo>
                  <a:pt x="187673" y="3163883"/>
                  <a:pt x="197736" y="3084389"/>
                  <a:pt x="174591" y="2990805"/>
                </a:cubicBezTo>
                <a:cubicBezTo>
                  <a:pt x="155473" y="2911311"/>
                  <a:pt x="181635" y="2809677"/>
                  <a:pt x="180629" y="2718108"/>
                </a:cubicBezTo>
                <a:cubicBezTo>
                  <a:pt x="176604" y="2490691"/>
                  <a:pt x="185661" y="2270318"/>
                  <a:pt x="269180" y="2067053"/>
                </a:cubicBezTo>
                <a:cubicBezTo>
                  <a:pt x="292325" y="2010702"/>
                  <a:pt x="302387" y="1957370"/>
                  <a:pt x="229936" y="1956363"/>
                </a:cubicBezTo>
                <a:cubicBezTo>
                  <a:pt x="184654" y="1955358"/>
                  <a:pt x="159498" y="1888944"/>
                  <a:pt x="131322" y="1842656"/>
                </a:cubicBezTo>
                <a:cubicBezTo>
                  <a:pt x="-39743" y="1557882"/>
                  <a:pt x="-40750" y="1524675"/>
                  <a:pt x="111197" y="1218770"/>
                </a:cubicBezTo>
                <a:cubicBezTo>
                  <a:pt x="135347" y="1170469"/>
                  <a:pt x="159498" y="1123174"/>
                  <a:pt x="181635" y="1074874"/>
                </a:cubicBezTo>
                <a:cubicBezTo>
                  <a:pt x="223899" y="982800"/>
                  <a:pt x="277483" y="917331"/>
                  <a:pt x="344085" y="878888"/>
                </a:cubicBezTo>
                <a:lnTo>
                  <a:pt x="415089" y="849470"/>
                </a:lnTo>
                <a:cubicBezTo>
                  <a:pt x="447508" y="837608"/>
                  <a:pt x="541374" y="828881"/>
                  <a:pt x="571391" y="794126"/>
                </a:cubicBezTo>
                <a:cubicBezTo>
                  <a:pt x="605690" y="749507"/>
                  <a:pt x="606645" y="681028"/>
                  <a:pt x="595192" y="640942"/>
                </a:cubicBezTo>
                <a:cubicBezTo>
                  <a:pt x="596464" y="635428"/>
                  <a:pt x="595192" y="631611"/>
                  <a:pt x="593919" y="627369"/>
                </a:cubicBezTo>
                <a:lnTo>
                  <a:pt x="587132" y="627369"/>
                </a:lnTo>
                <a:lnTo>
                  <a:pt x="598585" y="613795"/>
                </a:lnTo>
                <a:lnTo>
                  <a:pt x="558712" y="571377"/>
                </a:lnTo>
                <a:lnTo>
                  <a:pt x="526050" y="533200"/>
                </a:lnTo>
                <a:lnTo>
                  <a:pt x="490418" y="495024"/>
                </a:lnTo>
                <a:lnTo>
                  <a:pt x="461574" y="456847"/>
                </a:lnTo>
                <a:lnTo>
                  <a:pt x="450544" y="421215"/>
                </a:lnTo>
                <a:lnTo>
                  <a:pt x="461574" y="397885"/>
                </a:lnTo>
                <a:lnTo>
                  <a:pt x="461574" y="365223"/>
                </a:lnTo>
                <a:lnTo>
                  <a:pt x="454787" y="327046"/>
                </a:lnTo>
                <a:lnTo>
                  <a:pt x="454787" y="291415"/>
                </a:lnTo>
                <a:lnTo>
                  <a:pt x="453089" y="253238"/>
                </a:lnTo>
                <a:lnTo>
                  <a:pt x="477692" y="189187"/>
                </a:lnTo>
                <a:lnTo>
                  <a:pt x="504416" y="133194"/>
                </a:lnTo>
                <a:lnTo>
                  <a:pt x="540896" y="81444"/>
                </a:lnTo>
                <a:lnTo>
                  <a:pt x="571437" y="35208"/>
                </a:lnTo>
                <a:lnTo>
                  <a:pt x="638034" y="21210"/>
                </a:lnTo>
                <a:lnTo>
                  <a:pt x="687239" y="22482"/>
                </a:lnTo>
                <a:lnTo>
                  <a:pt x="725840" y="10180"/>
                </a:lnTo>
                <a:lnTo>
                  <a:pt x="764441" y="5514"/>
                </a:lnTo>
                <a:lnTo>
                  <a:pt x="813646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cxnSp>
        <p:nvCxnSpPr>
          <p:cNvPr id="873" name="Straight Connector 872">
            <a:extLst>
              <a:ext uri="{FF2B5EF4-FFF2-40B4-BE49-F238E27FC236}">
                <a16:creationId xmlns:a16="http://schemas.microsoft.com/office/drawing/2014/main" id="{50187C8E-2E65-4DA8-8136-B72918BF3043}"/>
              </a:ext>
            </a:extLst>
          </p:cNvPr>
          <p:cNvCxnSpPr>
            <a:cxnSpLocks/>
          </p:cNvCxnSpPr>
          <p:nvPr/>
        </p:nvCxnSpPr>
        <p:spPr>
          <a:xfrm>
            <a:off x="6554709" y="2193379"/>
            <a:ext cx="4927254" cy="2239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4" name="Straight Connector 873">
            <a:extLst>
              <a:ext uri="{FF2B5EF4-FFF2-40B4-BE49-F238E27FC236}">
                <a16:creationId xmlns:a16="http://schemas.microsoft.com/office/drawing/2014/main" id="{245827F9-30BB-410A-A920-B03F76A060DE}"/>
              </a:ext>
            </a:extLst>
          </p:cNvPr>
          <p:cNvCxnSpPr>
            <a:cxnSpLocks/>
          </p:cNvCxnSpPr>
          <p:nvPr/>
        </p:nvCxnSpPr>
        <p:spPr>
          <a:xfrm>
            <a:off x="7259484" y="3991200"/>
            <a:ext cx="4222479" cy="9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5" name="Straight Connector 874">
            <a:extLst>
              <a:ext uri="{FF2B5EF4-FFF2-40B4-BE49-F238E27FC236}">
                <a16:creationId xmlns:a16="http://schemas.microsoft.com/office/drawing/2014/main" id="{373FC7DD-A980-43CD-B01D-F4B5E7D61F90}"/>
              </a:ext>
            </a:extLst>
          </p:cNvPr>
          <p:cNvCxnSpPr>
            <a:cxnSpLocks/>
          </p:cNvCxnSpPr>
          <p:nvPr/>
        </p:nvCxnSpPr>
        <p:spPr>
          <a:xfrm>
            <a:off x="6690511" y="4833881"/>
            <a:ext cx="4791452" cy="4517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6" name="Straight Connector 875">
            <a:extLst>
              <a:ext uri="{FF2B5EF4-FFF2-40B4-BE49-F238E27FC236}">
                <a16:creationId xmlns:a16="http://schemas.microsoft.com/office/drawing/2014/main" id="{3F5EA115-28A2-4D33-B7B1-51E3F74EEBFB}"/>
              </a:ext>
            </a:extLst>
          </p:cNvPr>
          <p:cNvCxnSpPr>
            <a:cxnSpLocks/>
          </p:cNvCxnSpPr>
          <p:nvPr/>
        </p:nvCxnSpPr>
        <p:spPr>
          <a:xfrm>
            <a:off x="6944008" y="5766811"/>
            <a:ext cx="4537955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7" name="Straight Connector 876">
            <a:extLst>
              <a:ext uri="{FF2B5EF4-FFF2-40B4-BE49-F238E27FC236}">
                <a16:creationId xmlns:a16="http://schemas.microsoft.com/office/drawing/2014/main" id="{E9587F45-3A05-465F-904B-8109925FA476}"/>
              </a:ext>
            </a:extLst>
          </p:cNvPr>
          <p:cNvCxnSpPr>
            <a:cxnSpLocks/>
          </p:cNvCxnSpPr>
          <p:nvPr/>
        </p:nvCxnSpPr>
        <p:spPr>
          <a:xfrm>
            <a:off x="7041931" y="3081091"/>
            <a:ext cx="4440032" cy="2244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8" name="TextBox 877">
            <a:extLst>
              <a:ext uri="{FF2B5EF4-FFF2-40B4-BE49-F238E27FC236}">
                <a16:creationId xmlns:a16="http://schemas.microsoft.com/office/drawing/2014/main" id="{3B0B8809-9FA4-4746-BBE1-DC7324E8324F}"/>
              </a:ext>
            </a:extLst>
          </p:cNvPr>
          <p:cNvSpPr txBox="1"/>
          <p:nvPr/>
        </p:nvSpPr>
        <p:spPr>
          <a:xfrm>
            <a:off x="7942500" y="1881579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879" name="TextBox 878">
            <a:extLst>
              <a:ext uri="{FF2B5EF4-FFF2-40B4-BE49-F238E27FC236}">
                <a16:creationId xmlns:a16="http://schemas.microsoft.com/office/drawing/2014/main" id="{1DC5E061-3CF5-4FFA-9BA9-D9FF8A621335}"/>
              </a:ext>
            </a:extLst>
          </p:cNvPr>
          <p:cNvSpPr txBox="1"/>
          <p:nvPr/>
        </p:nvSpPr>
        <p:spPr>
          <a:xfrm>
            <a:off x="7942500" y="2769243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880" name="TextBox 879">
            <a:extLst>
              <a:ext uri="{FF2B5EF4-FFF2-40B4-BE49-F238E27FC236}">
                <a16:creationId xmlns:a16="http://schemas.microsoft.com/office/drawing/2014/main" id="{8BED46CC-D0CE-4072-AB73-5931D4BD8A04}"/>
              </a:ext>
            </a:extLst>
          </p:cNvPr>
          <p:cNvSpPr txBox="1"/>
          <p:nvPr/>
        </p:nvSpPr>
        <p:spPr>
          <a:xfrm>
            <a:off x="7942500" y="4544571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881" name="TextBox 880">
            <a:extLst>
              <a:ext uri="{FF2B5EF4-FFF2-40B4-BE49-F238E27FC236}">
                <a16:creationId xmlns:a16="http://schemas.microsoft.com/office/drawing/2014/main" id="{E16EFB8E-549A-441F-8B03-F9DAC481C142}"/>
              </a:ext>
            </a:extLst>
          </p:cNvPr>
          <p:cNvSpPr txBox="1"/>
          <p:nvPr/>
        </p:nvSpPr>
        <p:spPr>
          <a:xfrm>
            <a:off x="7942500" y="365690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882" name="TextBox 881">
            <a:extLst>
              <a:ext uri="{FF2B5EF4-FFF2-40B4-BE49-F238E27FC236}">
                <a16:creationId xmlns:a16="http://schemas.microsoft.com/office/drawing/2014/main" id="{C344F728-1701-4E8B-BAD4-D36F0C3409C9}"/>
              </a:ext>
            </a:extLst>
          </p:cNvPr>
          <p:cNvSpPr txBox="1"/>
          <p:nvPr/>
        </p:nvSpPr>
        <p:spPr>
          <a:xfrm>
            <a:off x="7942500" y="5432233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Add contents Title</a:t>
            </a:r>
          </a:p>
        </p:txBody>
      </p:sp>
      <p:cxnSp>
        <p:nvCxnSpPr>
          <p:cNvPr id="883" name="Straight Connector 882">
            <a:extLst>
              <a:ext uri="{FF2B5EF4-FFF2-40B4-BE49-F238E27FC236}">
                <a16:creationId xmlns:a16="http://schemas.microsoft.com/office/drawing/2014/main" id="{9822BA9B-AF2F-4E61-8793-95147F47BAA1}"/>
              </a:ext>
            </a:extLst>
          </p:cNvPr>
          <p:cNvCxnSpPr>
            <a:cxnSpLocks/>
          </p:cNvCxnSpPr>
          <p:nvPr/>
        </p:nvCxnSpPr>
        <p:spPr>
          <a:xfrm>
            <a:off x="811850" y="2215777"/>
            <a:ext cx="484632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Straight Connector 883">
            <a:extLst>
              <a:ext uri="{FF2B5EF4-FFF2-40B4-BE49-F238E27FC236}">
                <a16:creationId xmlns:a16="http://schemas.microsoft.com/office/drawing/2014/main" id="{D2D858B6-1C21-42BA-AF29-9810A1D853CF}"/>
              </a:ext>
            </a:extLst>
          </p:cNvPr>
          <p:cNvCxnSpPr>
            <a:cxnSpLocks/>
          </p:cNvCxnSpPr>
          <p:nvPr/>
        </p:nvCxnSpPr>
        <p:spPr>
          <a:xfrm>
            <a:off x="811850" y="3991294"/>
            <a:ext cx="402336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5" name="Straight Connector 884">
            <a:extLst>
              <a:ext uri="{FF2B5EF4-FFF2-40B4-BE49-F238E27FC236}">
                <a16:creationId xmlns:a16="http://schemas.microsoft.com/office/drawing/2014/main" id="{30BB4C50-B761-46A8-AC6B-0D0DD939A5A1}"/>
              </a:ext>
            </a:extLst>
          </p:cNvPr>
          <p:cNvCxnSpPr>
            <a:cxnSpLocks/>
          </p:cNvCxnSpPr>
          <p:nvPr/>
        </p:nvCxnSpPr>
        <p:spPr>
          <a:xfrm>
            <a:off x="811850" y="4879053"/>
            <a:ext cx="455577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6" name="Straight Connector 885">
            <a:extLst>
              <a:ext uri="{FF2B5EF4-FFF2-40B4-BE49-F238E27FC236}">
                <a16:creationId xmlns:a16="http://schemas.microsoft.com/office/drawing/2014/main" id="{772EA0E2-D208-4145-8A20-16509BCE5596}"/>
              </a:ext>
            </a:extLst>
          </p:cNvPr>
          <p:cNvCxnSpPr>
            <a:cxnSpLocks/>
          </p:cNvCxnSpPr>
          <p:nvPr/>
        </p:nvCxnSpPr>
        <p:spPr>
          <a:xfrm>
            <a:off x="811850" y="5766811"/>
            <a:ext cx="455577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" name="Straight Connector 886">
            <a:extLst>
              <a:ext uri="{FF2B5EF4-FFF2-40B4-BE49-F238E27FC236}">
                <a16:creationId xmlns:a16="http://schemas.microsoft.com/office/drawing/2014/main" id="{BB10AFAC-905A-425C-BDFC-996CF0C4104F}"/>
              </a:ext>
            </a:extLst>
          </p:cNvPr>
          <p:cNvCxnSpPr>
            <a:cxnSpLocks/>
          </p:cNvCxnSpPr>
          <p:nvPr/>
        </p:nvCxnSpPr>
        <p:spPr>
          <a:xfrm>
            <a:off x="811850" y="3103535"/>
            <a:ext cx="431305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8" name="TextBox 887">
            <a:extLst>
              <a:ext uri="{FF2B5EF4-FFF2-40B4-BE49-F238E27FC236}">
                <a16:creationId xmlns:a16="http://schemas.microsoft.com/office/drawing/2014/main" id="{64EF65D4-1644-4C9B-BBE6-B8CD5FDFCBA2}"/>
              </a:ext>
            </a:extLst>
          </p:cNvPr>
          <p:cNvSpPr txBox="1"/>
          <p:nvPr/>
        </p:nvSpPr>
        <p:spPr>
          <a:xfrm flipH="1">
            <a:off x="1067761" y="1881579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889" name="TextBox 888">
            <a:extLst>
              <a:ext uri="{FF2B5EF4-FFF2-40B4-BE49-F238E27FC236}">
                <a16:creationId xmlns:a16="http://schemas.microsoft.com/office/drawing/2014/main" id="{EC652C5B-3AD9-43A4-8176-CA2FC0B28C26}"/>
              </a:ext>
            </a:extLst>
          </p:cNvPr>
          <p:cNvSpPr txBox="1"/>
          <p:nvPr/>
        </p:nvSpPr>
        <p:spPr>
          <a:xfrm flipH="1">
            <a:off x="1067761" y="2769243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890" name="TextBox 889">
            <a:extLst>
              <a:ext uri="{FF2B5EF4-FFF2-40B4-BE49-F238E27FC236}">
                <a16:creationId xmlns:a16="http://schemas.microsoft.com/office/drawing/2014/main" id="{0A077AD7-1C5F-4C7F-991C-7DFD5FF21D1E}"/>
              </a:ext>
            </a:extLst>
          </p:cNvPr>
          <p:cNvSpPr txBox="1"/>
          <p:nvPr/>
        </p:nvSpPr>
        <p:spPr>
          <a:xfrm flipH="1">
            <a:off x="1067761" y="4544571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891" name="TextBox 890">
            <a:extLst>
              <a:ext uri="{FF2B5EF4-FFF2-40B4-BE49-F238E27FC236}">
                <a16:creationId xmlns:a16="http://schemas.microsoft.com/office/drawing/2014/main" id="{40A63A97-4501-45B2-9D50-BAFCFC639A51}"/>
              </a:ext>
            </a:extLst>
          </p:cNvPr>
          <p:cNvSpPr txBox="1"/>
          <p:nvPr/>
        </p:nvSpPr>
        <p:spPr>
          <a:xfrm flipH="1">
            <a:off x="1067761" y="365690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Add contents Title</a:t>
            </a:r>
          </a:p>
        </p:txBody>
      </p:sp>
      <p:sp>
        <p:nvSpPr>
          <p:cNvPr id="892" name="TextBox 891">
            <a:extLst>
              <a:ext uri="{FF2B5EF4-FFF2-40B4-BE49-F238E27FC236}">
                <a16:creationId xmlns:a16="http://schemas.microsoft.com/office/drawing/2014/main" id="{CD394056-4984-4A16-A72B-1F7158F7799E}"/>
              </a:ext>
            </a:extLst>
          </p:cNvPr>
          <p:cNvSpPr txBox="1"/>
          <p:nvPr/>
        </p:nvSpPr>
        <p:spPr>
          <a:xfrm flipH="1">
            <a:off x="1067761" y="5432233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>
                <a:solidFill>
                  <a:schemeClr val="accent2"/>
                </a:solidFill>
                <a:cs typeface="Arial" pitchFamily="34" charset="0"/>
              </a:rPr>
              <a:t>Presentation</a:t>
            </a:r>
            <a:endParaRPr lang="en-US" altLang="ko-KR" sz="1600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42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2019-05-20T06:17:48Z</dcterms:modified>
</cp:coreProperties>
</file>